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notesMasterIdLst>
    <p:notesMasterId r:id="rId32"/>
  </p:notesMasterIdLst>
  <p:sldIdLst>
    <p:sldId id="261" r:id="rId5"/>
    <p:sldId id="262" r:id="rId6"/>
    <p:sldId id="263" r:id="rId7"/>
    <p:sldId id="269" r:id="rId8"/>
    <p:sldId id="267" r:id="rId9"/>
    <p:sldId id="272" r:id="rId10"/>
    <p:sldId id="273" r:id="rId11"/>
    <p:sldId id="264" r:id="rId12"/>
    <p:sldId id="275" r:id="rId13"/>
    <p:sldId id="289" r:id="rId14"/>
    <p:sldId id="276" r:id="rId15"/>
    <p:sldId id="277" r:id="rId16"/>
    <p:sldId id="265" r:id="rId17"/>
    <p:sldId id="281" r:id="rId18"/>
    <p:sldId id="282" r:id="rId19"/>
    <p:sldId id="283" r:id="rId20"/>
    <p:sldId id="290" r:id="rId21"/>
    <p:sldId id="294" r:id="rId22"/>
    <p:sldId id="295" r:id="rId23"/>
    <p:sldId id="296" r:id="rId24"/>
    <p:sldId id="291" r:id="rId25"/>
    <p:sldId id="292" r:id="rId26"/>
    <p:sldId id="293" r:id="rId27"/>
    <p:sldId id="297" r:id="rId28"/>
    <p:sldId id="258" r:id="rId29"/>
    <p:sldId id="266" r:id="rId30"/>
    <p:sldId id="286" r:id="rId31"/>
  </p:sldIdLst>
  <p:sldSz cx="9144000" cy="5715000" type="screen16x10"/>
  <p:notesSz cx="6858000" cy="9144000"/>
  <p:custDataLst>
    <p:tags r:id="rId33"/>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808080"/>
    <a:srgbClr val="DDDDD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34" autoAdjust="0"/>
    <p:restoredTop sz="94660"/>
  </p:normalViewPr>
  <p:slideViewPr>
    <p:cSldViewPr snapToGrid="0">
      <p:cViewPr varScale="1">
        <p:scale>
          <a:sx n="136" d="100"/>
          <a:sy n="136" d="100"/>
        </p:scale>
        <p:origin x="660" y="114"/>
      </p:cViewPr>
      <p:guideLst>
        <p:guide orient="horz" pos="180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smtClean="0"/>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smtClean="0"/>
            </a:lvl1pPr>
          </a:lstStyle>
          <a:p>
            <a:pPr>
              <a:defRPr/>
            </a:pPr>
            <a:fld id="{C68F2E46-B2FF-492D-8FB8-B1EB37412EE5}" type="datetimeFigureOut">
              <a:rPr lang="zh-CN" altLang="en-US"/>
              <a:t>2021/1/5</a:t>
            </a:fld>
            <a:endParaRPr lang="zh-CN" altLang="en-US"/>
          </a:p>
        </p:txBody>
      </p:sp>
      <p:sp>
        <p:nvSpPr>
          <p:cNvPr id="4" name="幻灯片图像占位符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smtClean="0"/>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smtClean="0"/>
            </a:lvl1pPr>
          </a:lstStyle>
          <a:p>
            <a:pPr>
              <a:defRPr/>
            </a:pPr>
            <a:fld id="{3C93A08B-CBA9-4411-A0DE-E5872ED550E0}"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0F8B2DA-6E44-4202-98A0-E575C8E5B60F}" type="slidenum">
              <a:rPr lang="zh-CN" altLang="en-US"/>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93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93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697A756-1ECC-4612-9DD3-206F7DB47F8D}" type="slidenum">
              <a:rPr lang="zh-CN" altLang="en-US"/>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14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CE1722C-9353-4E3B-9A98-DAD29F3A249F}" type="slidenum">
              <a:rPr lang="zh-CN" altLang="en-US"/>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34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34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FB07029-B42C-47CE-AAC0-80045FBE4E88}" type="slidenum">
              <a:rPr lang="zh-CN" altLang="en-US"/>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55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55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261EA3D-2F32-4378-AC7A-455A6230D417}" type="slidenum">
              <a:rPr lang="zh-CN" altLang="en-US"/>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75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75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488FA0B-751B-47A9-AC40-8A41F107CA7B}" type="slidenum">
              <a:rPr lang="zh-CN" altLang="en-US"/>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96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96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FC6DB8A-C3E8-4E8D-9AC9-4B2482F0EECC}" type="slidenum">
              <a:rPr lang="zh-CN" altLang="en-US"/>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16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7168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9D9127A-1A44-4548-95B6-B09378D9481E}" type="slidenum">
              <a:rPr lang="zh-CN" altLang="en-US"/>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37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737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B3E2D60-443A-4179-8F95-BCC2CCFFAB7D}" type="slidenum">
              <a:rPr lang="zh-CN" altLang="en-US"/>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57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757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EEEDF90-2177-43C8-8E0B-4776B815F7DF}" type="slidenum">
              <a:rPr lang="zh-CN" altLang="en-US"/>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78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778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3B58E16-2272-43B3-944B-D2184B40E6C8}" type="slidenum">
              <a:rPr lang="zh-CN" altLang="en-US"/>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B7A8D2A-10AB-4B00-8111-F583BBBCF979}" type="slidenum">
              <a:rPr lang="zh-CN" altLang="en-US"/>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98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798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DFF34A2-DA99-4495-BE01-233CA365E025}" type="slidenum">
              <a:rPr lang="zh-CN" altLang="en-US"/>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19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819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EB73E02-CF9B-4296-8B28-C307A0E9E792}" type="slidenum">
              <a:rPr lang="zh-CN" altLang="en-US"/>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49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849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C7054D-6F95-4F56-904D-FD9DB0CF3988}" type="slidenum">
              <a:rPr lang="zh-CN" altLang="en-US"/>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70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870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DCF617D-0C9C-4655-8377-4CDE8122FAEF}" type="slidenum">
              <a:rPr lang="zh-CN" altLang="en-US"/>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90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890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DA579B6-5299-402A-AF55-60688F6B743D}" type="slidenum">
              <a:rPr lang="zh-CN" altLang="en-US"/>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11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911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E56ADF8-028B-4CD2-9143-7B85E542D690}" type="slidenum">
              <a:rPr lang="zh-CN" altLang="en-US"/>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31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931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00403B5-121E-447B-AF7E-4A9F01F582D7}" type="slidenum">
              <a:rPr lang="zh-CN" altLang="en-US"/>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52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952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E99C579-BD46-4202-B72E-8D458598333B}" type="slidenum">
              <a:rPr lang="zh-CN" altLang="en-US"/>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50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50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35C8329-1E41-4328-B0DC-9B5C29314BA1}" type="slidenum">
              <a:rPr lang="zh-CN" altLang="en-US"/>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71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71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D9CABDF-2534-4D48-A85A-5C282E65144D}" type="slidenum">
              <a:rPr lang="zh-CN" altLang="en-US"/>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91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91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30B322F-EF97-449E-AF03-D7EE78C576FF}" type="slidenum">
              <a:rPr lang="zh-CN" altLang="en-US"/>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120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0497BD3-3E6F-4553-AE3D-6FA0579B0F34}" type="slidenum">
              <a:rPr lang="zh-CN" altLang="en-US"/>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32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32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728F0B-DB0A-45B6-BD4A-6E37E0D6D621}" type="slidenum">
              <a:rPr lang="zh-CN" altLang="en-US"/>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52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53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DBBE914-5F1C-48A3-97DE-62F3EE4A9500}" type="slidenum">
              <a:rPr lang="zh-CN" altLang="en-US"/>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73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73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529FFC0-6C8A-4A95-A40F-4C993E0B43C3}" type="slidenum">
              <a:rPr lang="zh-CN" altLang="en-US"/>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CF1DC67C-C8CE-4389-A3BE-8A1AC5B41BAC}" type="datetimeFigureOut">
              <a:rPr lang="zh-CN" altLang="en-US"/>
              <a:t>2021/1/5</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7DA29BD7-6A95-48B8-9A8E-4A69C2B63047}" type="slidenum">
              <a:rPr lang="zh-CN" altLang="en-US"/>
              <a:t>‹#›</a:t>
            </a:fld>
            <a:endParaRPr lang="zh-CN" alt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333500"/>
            <a:ext cx="8229600" cy="3771636"/>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A8B72474-075B-4ED7-92A7-700E9276D75E}" type="datetimeFigureOut">
              <a:rPr lang="zh-CN" altLang="en-US"/>
              <a:t>2021/1/5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0FBF883-898E-4382-B13B-43DEA0885AA8}" type="slidenum">
              <a:rPr lang="zh-CN" altLang="en-US"/>
              <a:t>‹#›</a:t>
            </a:fld>
            <a:endParaRPr lang="zh-CN" alt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866"/>
            <a:ext cx="2057400" cy="487627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28866"/>
            <a:ext cx="6019800" cy="487627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8624F323-B9D1-49AC-BE42-249C0AC012D4}" type="datetimeFigureOut">
              <a:rPr lang="zh-CN" altLang="en-US"/>
              <a:t>2021/1/5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E3521CB-28F3-4E0C-B9B6-1BF8107F0EDC}" type="slidenum">
              <a:rPr lang="zh-CN" altLang="en-US"/>
              <a:t>‹#›</a:t>
            </a:fld>
            <a:endParaRPr lang="zh-CN" alt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fontAlgn="auto">
              <a:spcBef>
                <a:spcPts val="0"/>
              </a:spcBef>
              <a:spcAft>
                <a:spcPts val="0"/>
              </a:spcAft>
              <a:defRPr>
                <a:ea typeface="+mn-ea"/>
              </a:defRPr>
            </a:lvl1pPr>
          </a:lstStyle>
          <a:p>
            <a:pPr>
              <a:defRPr/>
            </a:pPr>
            <a:endParaRPr lang="en-US" altLang="zh-CN"/>
          </a:p>
        </p:txBody>
      </p:sp>
      <p:sp>
        <p:nvSpPr>
          <p:cNvPr id="3" name="页脚占位符 4"/>
          <p:cNvSpPr>
            <a:spLocks noGrp="1"/>
          </p:cNvSpPr>
          <p:nvPr>
            <p:ph type="ftr" sz="quarter" idx="11"/>
          </p:nvPr>
        </p:nvSpPr>
        <p:spPr/>
        <p:txBody>
          <a:bodyPr/>
          <a:lstStyle>
            <a:lvl1pPr fontAlgn="auto">
              <a:spcBef>
                <a:spcPts val="0"/>
              </a:spcBef>
              <a:spcAft>
                <a:spcPts val="0"/>
              </a:spcAft>
              <a:defRPr>
                <a:ea typeface="+mn-ea"/>
              </a:defRPr>
            </a:lvl1pPr>
          </a:lstStyle>
          <a:p>
            <a:pPr>
              <a:defRPr/>
            </a:pPr>
            <a:endParaRPr lang="en-US" altLang="zh-CN"/>
          </a:p>
        </p:txBody>
      </p:sp>
      <p:sp>
        <p:nvSpPr>
          <p:cNvPr id="4" name="灯片编号占位符 5"/>
          <p:cNvSpPr>
            <a:spLocks noGrp="1"/>
          </p:cNvSpPr>
          <p:nvPr>
            <p:ph type="sldNum" sz="quarter" idx="12"/>
          </p:nvPr>
        </p:nvSpPr>
        <p:spPr/>
        <p:txBody>
          <a:bodyPr/>
          <a:lstStyle>
            <a:lvl1pPr>
              <a:defRPr smtClean="0">
                <a:ea typeface="微软雅黑" panose="020B0503020204020204" pitchFamily="34" charset="-122"/>
              </a:defRPr>
            </a:lvl1pPr>
          </a:lstStyle>
          <a:p>
            <a:pPr>
              <a:defRPr/>
            </a:pPr>
            <a:fld id="{E380FEC9-5A04-48A5-9F25-0840D0313128}" type="slidenum">
              <a:rPr lang="en-US" altLang="zh-CN"/>
              <a:t>‹#›</a:t>
            </a:fld>
            <a:endParaRPr lang="en-US" altLang="zh-CN"/>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825629" y="283106"/>
            <a:ext cx="6778625" cy="648229"/>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390525" y="1057013"/>
            <a:ext cx="8229600" cy="377163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fontAlgn="auto">
              <a:spcBef>
                <a:spcPts val="0"/>
              </a:spcBef>
              <a:spcAft>
                <a:spcPts val="0"/>
              </a:spcAft>
              <a:defRPr>
                <a:ea typeface="+mn-ea"/>
              </a:defRPr>
            </a:lvl1pPr>
          </a:lstStyle>
          <a:p>
            <a:pPr>
              <a:defRPr/>
            </a:pPr>
            <a:endParaRPr lang="en-US" altLang="zh-CN"/>
          </a:p>
        </p:txBody>
      </p:sp>
      <p:sp>
        <p:nvSpPr>
          <p:cNvPr id="5" name="页脚占位符 4"/>
          <p:cNvSpPr>
            <a:spLocks noGrp="1"/>
          </p:cNvSpPr>
          <p:nvPr>
            <p:ph type="ftr" sz="quarter" idx="11"/>
          </p:nvPr>
        </p:nvSpPr>
        <p:spPr/>
        <p:txBody>
          <a:bodyPr/>
          <a:lstStyle>
            <a:lvl1pPr fontAlgn="auto">
              <a:spcBef>
                <a:spcPts val="0"/>
              </a:spcBef>
              <a:spcAft>
                <a:spcPts val="0"/>
              </a:spcAft>
              <a:defRPr>
                <a:ea typeface="+mn-ea"/>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smtClean="0">
                <a:ea typeface="微软雅黑" panose="020B0503020204020204" pitchFamily="34" charset="-122"/>
              </a:defRPr>
            </a:lvl1pPr>
          </a:lstStyle>
          <a:p>
            <a:pPr>
              <a:defRPr/>
            </a:pPr>
            <a:fld id="{4FE630D6-046A-422A-93F7-F3DC2BEDF7A7}" type="slidenum">
              <a:rPr lang="en-US" altLang="zh-CN"/>
              <a:t>‹#›</a:t>
            </a:fld>
            <a:endParaRPr lang="en-US" altLang="zh-CN"/>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9"/>
            <a:ext cx="7772400" cy="1135063"/>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422261"/>
            <a:ext cx="7772400" cy="1250156"/>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fontAlgn="auto">
              <a:spcBef>
                <a:spcPts val="0"/>
              </a:spcBef>
              <a:spcAft>
                <a:spcPts val="0"/>
              </a:spcAft>
              <a:defRPr>
                <a:ea typeface="+mn-ea"/>
              </a:defRPr>
            </a:lvl1pPr>
          </a:lstStyle>
          <a:p>
            <a:pPr>
              <a:defRPr/>
            </a:pPr>
            <a:endParaRPr lang="en-US" altLang="zh-CN"/>
          </a:p>
        </p:txBody>
      </p:sp>
      <p:sp>
        <p:nvSpPr>
          <p:cNvPr id="5" name="页脚占位符 4"/>
          <p:cNvSpPr>
            <a:spLocks noGrp="1"/>
          </p:cNvSpPr>
          <p:nvPr>
            <p:ph type="ftr" sz="quarter" idx="11"/>
          </p:nvPr>
        </p:nvSpPr>
        <p:spPr/>
        <p:txBody>
          <a:bodyPr/>
          <a:lstStyle>
            <a:lvl1pPr fontAlgn="auto">
              <a:spcBef>
                <a:spcPts val="0"/>
              </a:spcBef>
              <a:spcAft>
                <a:spcPts val="0"/>
              </a:spcAft>
              <a:defRPr>
                <a:ea typeface="+mn-ea"/>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smtClean="0">
                <a:ea typeface="微软雅黑" panose="020B0503020204020204" pitchFamily="34" charset="-122"/>
              </a:defRPr>
            </a:lvl1pPr>
          </a:lstStyle>
          <a:p>
            <a:pPr>
              <a:defRPr/>
            </a:pPr>
            <a:fld id="{542DA99A-367B-4869-B8EF-90B03469FACF}" type="slidenum">
              <a:rPr lang="en-US" altLang="zh-CN"/>
              <a:t>‹#›</a:t>
            </a:fld>
            <a:endParaRPr lang="en-US" altLang="zh-CN"/>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825629" y="283106"/>
            <a:ext cx="6778625" cy="648229"/>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333500"/>
            <a:ext cx="4038600" cy="377163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33500"/>
            <a:ext cx="4038600" cy="377163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fontAlgn="auto">
              <a:spcBef>
                <a:spcPts val="0"/>
              </a:spcBef>
              <a:spcAft>
                <a:spcPts val="0"/>
              </a:spcAft>
              <a:defRPr>
                <a:ea typeface="+mn-ea"/>
              </a:defRPr>
            </a:lvl1pPr>
          </a:lstStyle>
          <a:p>
            <a:pPr>
              <a:defRPr/>
            </a:pPr>
            <a:endParaRPr lang="en-US" altLang="zh-CN"/>
          </a:p>
        </p:txBody>
      </p:sp>
      <p:sp>
        <p:nvSpPr>
          <p:cNvPr id="6" name="页脚占位符 4"/>
          <p:cNvSpPr>
            <a:spLocks noGrp="1"/>
          </p:cNvSpPr>
          <p:nvPr>
            <p:ph type="ftr" sz="quarter" idx="11"/>
          </p:nvPr>
        </p:nvSpPr>
        <p:spPr/>
        <p:txBody>
          <a:bodyPr/>
          <a:lstStyle>
            <a:lvl1pPr fontAlgn="auto">
              <a:spcBef>
                <a:spcPts val="0"/>
              </a:spcBef>
              <a:spcAft>
                <a:spcPts val="0"/>
              </a:spcAft>
              <a:defRPr>
                <a:ea typeface="+mn-ea"/>
              </a:defRPr>
            </a:lvl1pPr>
          </a:lstStyle>
          <a:p>
            <a:pPr>
              <a:defRPr/>
            </a:pPr>
            <a:endParaRPr lang="en-US" altLang="zh-CN"/>
          </a:p>
        </p:txBody>
      </p:sp>
      <p:sp>
        <p:nvSpPr>
          <p:cNvPr id="7" name="灯片编号占位符 5"/>
          <p:cNvSpPr>
            <a:spLocks noGrp="1"/>
          </p:cNvSpPr>
          <p:nvPr>
            <p:ph type="sldNum" sz="quarter" idx="12"/>
          </p:nvPr>
        </p:nvSpPr>
        <p:spPr/>
        <p:txBody>
          <a:bodyPr/>
          <a:lstStyle>
            <a:lvl1pPr>
              <a:defRPr smtClean="0">
                <a:ea typeface="微软雅黑" panose="020B0503020204020204" pitchFamily="34" charset="-122"/>
              </a:defRPr>
            </a:lvl1pPr>
          </a:lstStyle>
          <a:p>
            <a:pPr>
              <a:defRPr/>
            </a:pPr>
            <a:fld id="{861EB4BB-43CA-47C2-9633-EA9F85B39279}" type="slidenum">
              <a:rPr lang="en-US" altLang="zh-CN"/>
              <a:t>‹#›</a:t>
            </a:fld>
            <a:endParaRPr lang="en-US" altLang="zh-CN"/>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825629" y="283106"/>
            <a:ext cx="6778625" cy="648229"/>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279263"/>
            <a:ext cx="4040188" cy="53313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812396"/>
            <a:ext cx="4040188" cy="329274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32" y="1279263"/>
            <a:ext cx="4041775" cy="53313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32" y="1812396"/>
            <a:ext cx="4041775" cy="329274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fontAlgn="auto">
              <a:spcBef>
                <a:spcPts val="0"/>
              </a:spcBef>
              <a:spcAft>
                <a:spcPts val="0"/>
              </a:spcAft>
              <a:defRPr>
                <a:ea typeface="+mn-ea"/>
              </a:defRPr>
            </a:lvl1pPr>
          </a:lstStyle>
          <a:p>
            <a:pPr>
              <a:defRPr/>
            </a:pPr>
            <a:endParaRPr lang="en-US" altLang="zh-CN"/>
          </a:p>
        </p:txBody>
      </p:sp>
      <p:sp>
        <p:nvSpPr>
          <p:cNvPr id="8" name="页脚占位符 4"/>
          <p:cNvSpPr>
            <a:spLocks noGrp="1"/>
          </p:cNvSpPr>
          <p:nvPr>
            <p:ph type="ftr" sz="quarter" idx="11"/>
          </p:nvPr>
        </p:nvSpPr>
        <p:spPr/>
        <p:txBody>
          <a:bodyPr/>
          <a:lstStyle>
            <a:lvl1pPr fontAlgn="auto">
              <a:spcBef>
                <a:spcPts val="0"/>
              </a:spcBef>
              <a:spcAft>
                <a:spcPts val="0"/>
              </a:spcAft>
              <a:defRPr>
                <a:ea typeface="+mn-ea"/>
              </a:defRPr>
            </a:lvl1pPr>
          </a:lstStyle>
          <a:p>
            <a:pPr>
              <a:defRPr/>
            </a:pPr>
            <a:endParaRPr lang="en-US" altLang="zh-CN"/>
          </a:p>
        </p:txBody>
      </p:sp>
      <p:sp>
        <p:nvSpPr>
          <p:cNvPr id="9" name="灯片编号占位符 5"/>
          <p:cNvSpPr>
            <a:spLocks noGrp="1"/>
          </p:cNvSpPr>
          <p:nvPr>
            <p:ph type="sldNum" sz="quarter" idx="12"/>
          </p:nvPr>
        </p:nvSpPr>
        <p:spPr/>
        <p:txBody>
          <a:bodyPr/>
          <a:lstStyle>
            <a:lvl1pPr>
              <a:defRPr smtClean="0">
                <a:ea typeface="微软雅黑" panose="020B0503020204020204" pitchFamily="34" charset="-122"/>
              </a:defRPr>
            </a:lvl1pPr>
          </a:lstStyle>
          <a:p>
            <a:pPr>
              <a:defRPr/>
            </a:pPr>
            <a:fld id="{0A37E541-AD66-43E4-9BC8-1207272DCC6A}" type="slidenum">
              <a:rPr lang="en-US" altLang="zh-CN"/>
              <a:t>‹#›</a:t>
            </a:fld>
            <a:endParaRPr lang="en-US" altLang="zh-CN"/>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825629" y="283106"/>
            <a:ext cx="6778625" cy="648229"/>
          </a:xfrm>
          <a:prstGeom prst="rect">
            <a:avLst/>
          </a:prstGeom>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fontAlgn="auto">
              <a:spcBef>
                <a:spcPts val="0"/>
              </a:spcBef>
              <a:spcAft>
                <a:spcPts val="0"/>
              </a:spcAft>
              <a:defRPr>
                <a:ea typeface="+mn-ea"/>
              </a:defRPr>
            </a:lvl1pPr>
          </a:lstStyle>
          <a:p>
            <a:pPr>
              <a:defRPr/>
            </a:pPr>
            <a:endParaRPr lang="en-US" altLang="zh-CN"/>
          </a:p>
        </p:txBody>
      </p:sp>
      <p:sp>
        <p:nvSpPr>
          <p:cNvPr id="4" name="页脚占位符 4"/>
          <p:cNvSpPr>
            <a:spLocks noGrp="1"/>
          </p:cNvSpPr>
          <p:nvPr>
            <p:ph type="ftr" sz="quarter" idx="11"/>
          </p:nvPr>
        </p:nvSpPr>
        <p:spPr/>
        <p:txBody>
          <a:bodyPr/>
          <a:lstStyle>
            <a:lvl1pPr fontAlgn="auto">
              <a:spcBef>
                <a:spcPts val="0"/>
              </a:spcBef>
              <a:spcAft>
                <a:spcPts val="0"/>
              </a:spcAft>
              <a:defRPr>
                <a:ea typeface="+mn-ea"/>
              </a:defRPr>
            </a:lvl1pPr>
          </a:lstStyle>
          <a:p>
            <a:pPr>
              <a:defRPr/>
            </a:pPr>
            <a:endParaRPr lang="en-US" altLang="zh-CN"/>
          </a:p>
        </p:txBody>
      </p:sp>
      <p:sp>
        <p:nvSpPr>
          <p:cNvPr id="5" name="灯片编号占位符 5"/>
          <p:cNvSpPr>
            <a:spLocks noGrp="1"/>
          </p:cNvSpPr>
          <p:nvPr>
            <p:ph type="sldNum" sz="quarter" idx="12"/>
          </p:nvPr>
        </p:nvSpPr>
        <p:spPr/>
        <p:txBody>
          <a:bodyPr/>
          <a:lstStyle>
            <a:lvl1pPr>
              <a:defRPr smtClean="0">
                <a:ea typeface="微软雅黑" panose="020B0503020204020204" pitchFamily="34" charset="-122"/>
              </a:defRPr>
            </a:lvl1pPr>
          </a:lstStyle>
          <a:p>
            <a:pPr>
              <a:defRPr/>
            </a:pPr>
            <a:fld id="{E2CB9755-4C64-4C05-81F6-929D5734B5C9}" type="slidenum">
              <a:rPr lang="en-US" altLang="zh-CN"/>
              <a:t>‹#›</a:t>
            </a:fld>
            <a:endParaRPr lang="en-US" altLang="zh-CN"/>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fontAlgn="auto">
              <a:spcBef>
                <a:spcPts val="0"/>
              </a:spcBef>
              <a:spcAft>
                <a:spcPts val="0"/>
              </a:spcAft>
              <a:defRPr>
                <a:ea typeface="+mn-ea"/>
              </a:defRPr>
            </a:lvl1pPr>
          </a:lstStyle>
          <a:p>
            <a:pPr>
              <a:defRPr/>
            </a:pPr>
            <a:endParaRPr lang="en-US" altLang="zh-CN"/>
          </a:p>
        </p:txBody>
      </p:sp>
      <p:sp>
        <p:nvSpPr>
          <p:cNvPr id="3" name="页脚占位符 4"/>
          <p:cNvSpPr>
            <a:spLocks noGrp="1"/>
          </p:cNvSpPr>
          <p:nvPr>
            <p:ph type="ftr" sz="quarter" idx="11"/>
          </p:nvPr>
        </p:nvSpPr>
        <p:spPr/>
        <p:txBody>
          <a:bodyPr/>
          <a:lstStyle>
            <a:lvl1pPr fontAlgn="auto">
              <a:spcBef>
                <a:spcPts val="0"/>
              </a:spcBef>
              <a:spcAft>
                <a:spcPts val="0"/>
              </a:spcAft>
              <a:defRPr>
                <a:ea typeface="+mn-ea"/>
              </a:defRPr>
            </a:lvl1pPr>
          </a:lstStyle>
          <a:p>
            <a:pPr>
              <a:defRPr/>
            </a:pPr>
            <a:endParaRPr lang="en-US" altLang="zh-CN"/>
          </a:p>
        </p:txBody>
      </p:sp>
      <p:sp>
        <p:nvSpPr>
          <p:cNvPr id="4" name="灯片编号占位符 5"/>
          <p:cNvSpPr>
            <a:spLocks noGrp="1"/>
          </p:cNvSpPr>
          <p:nvPr>
            <p:ph type="sldNum" sz="quarter" idx="12"/>
          </p:nvPr>
        </p:nvSpPr>
        <p:spPr/>
        <p:txBody>
          <a:bodyPr/>
          <a:lstStyle>
            <a:lvl1pPr>
              <a:defRPr smtClean="0">
                <a:ea typeface="微软雅黑" panose="020B0503020204020204" pitchFamily="34" charset="-122"/>
              </a:defRPr>
            </a:lvl1pPr>
          </a:lstStyle>
          <a:p>
            <a:pPr>
              <a:defRPr/>
            </a:pPr>
            <a:fld id="{D4A6180A-2A86-46BC-A38E-7885EE497F1F}" type="slidenum">
              <a:rPr lang="en-US" altLang="zh-CN"/>
              <a:t>‹#›</a:t>
            </a:fld>
            <a:endParaRPr lang="en-US" altLang="zh-CN"/>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4" y="227543"/>
            <a:ext cx="3008313" cy="968375"/>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27542"/>
            <a:ext cx="5111750" cy="4877594"/>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4" y="1195920"/>
            <a:ext cx="3008313" cy="390921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fontAlgn="auto">
              <a:spcBef>
                <a:spcPts val="0"/>
              </a:spcBef>
              <a:spcAft>
                <a:spcPts val="0"/>
              </a:spcAft>
              <a:defRPr>
                <a:ea typeface="+mn-ea"/>
              </a:defRPr>
            </a:lvl1pPr>
          </a:lstStyle>
          <a:p>
            <a:pPr>
              <a:defRPr/>
            </a:pPr>
            <a:endParaRPr lang="en-US" altLang="zh-CN"/>
          </a:p>
        </p:txBody>
      </p:sp>
      <p:sp>
        <p:nvSpPr>
          <p:cNvPr id="6" name="页脚占位符 4"/>
          <p:cNvSpPr>
            <a:spLocks noGrp="1"/>
          </p:cNvSpPr>
          <p:nvPr>
            <p:ph type="ftr" sz="quarter" idx="11"/>
          </p:nvPr>
        </p:nvSpPr>
        <p:spPr/>
        <p:txBody>
          <a:bodyPr/>
          <a:lstStyle>
            <a:lvl1pPr fontAlgn="auto">
              <a:spcBef>
                <a:spcPts val="0"/>
              </a:spcBef>
              <a:spcAft>
                <a:spcPts val="0"/>
              </a:spcAft>
              <a:defRPr>
                <a:ea typeface="+mn-ea"/>
              </a:defRPr>
            </a:lvl1pPr>
          </a:lstStyle>
          <a:p>
            <a:pPr>
              <a:defRPr/>
            </a:pPr>
            <a:endParaRPr lang="en-US" altLang="zh-CN"/>
          </a:p>
        </p:txBody>
      </p:sp>
      <p:sp>
        <p:nvSpPr>
          <p:cNvPr id="7" name="灯片编号占位符 5"/>
          <p:cNvSpPr>
            <a:spLocks noGrp="1"/>
          </p:cNvSpPr>
          <p:nvPr>
            <p:ph type="sldNum" sz="quarter" idx="12"/>
          </p:nvPr>
        </p:nvSpPr>
        <p:spPr/>
        <p:txBody>
          <a:bodyPr/>
          <a:lstStyle>
            <a:lvl1pPr>
              <a:defRPr smtClean="0">
                <a:ea typeface="微软雅黑" panose="020B0503020204020204" pitchFamily="34" charset="-122"/>
              </a:defRPr>
            </a:lvl1pPr>
          </a:lstStyle>
          <a:p>
            <a:pPr>
              <a:defRPr/>
            </a:pPr>
            <a:fld id="{525F8677-B1A4-4CA4-8551-DD9AEB26BC4B}" type="slidenum">
              <a:rPr lang="en-US" altLang="zh-CN"/>
              <a:t>‹#›</a:t>
            </a:fld>
            <a:endParaRPr lang="en-US" altLang="zh-CN"/>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8D8F4257-F377-4B1B-9B3A-5FB9009DBB5B}" type="datetimeFigureOut">
              <a:rPr lang="zh-CN" altLang="en-US"/>
              <a:t>2021/1/5</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0A6C75DF-5238-42E2-8AD7-63633DAC5E52}" type="slidenum">
              <a:rPr lang="zh-CN" altLang="en-US"/>
              <a:t>‹#›</a:t>
            </a:fld>
            <a:endParaRPr lang="zh-CN" alt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2"/>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510646"/>
            <a:ext cx="5486400" cy="34290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1792288" y="4472782"/>
            <a:ext cx="5486400" cy="67071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fontAlgn="auto">
              <a:spcBef>
                <a:spcPts val="0"/>
              </a:spcBef>
              <a:spcAft>
                <a:spcPts val="0"/>
              </a:spcAft>
              <a:defRPr>
                <a:ea typeface="+mn-ea"/>
              </a:defRPr>
            </a:lvl1pPr>
          </a:lstStyle>
          <a:p>
            <a:pPr>
              <a:defRPr/>
            </a:pPr>
            <a:endParaRPr lang="en-US" altLang="zh-CN"/>
          </a:p>
        </p:txBody>
      </p:sp>
      <p:sp>
        <p:nvSpPr>
          <p:cNvPr id="6" name="页脚占位符 4"/>
          <p:cNvSpPr>
            <a:spLocks noGrp="1"/>
          </p:cNvSpPr>
          <p:nvPr>
            <p:ph type="ftr" sz="quarter" idx="11"/>
          </p:nvPr>
        </p:nvSpPr>
        <p:spPr/>
        <p:txBody>
          <a:bodyPr/>
          <a:lstStyle>
            <a:lvl1pPr fontAlgn="auto">
              <a:spcBef>
                <a:spcPts val="0"/>
              </a:spcBef>
              <a:spcAft>
                <a:spcPts val="0"/>
              </a:spcAft>
              <a:defRPr>
                <a:ea typeface="+mn-ea"/>
              </a:defRPr>
            </a:lvl1pPr>
          </a:lstStyle>
          <a:p>
            <a:pPr>
              <a:defRPr/>
            </a:pPr>
            <a:endParaRPr lang="en-US" altLang="zh-CN"/>
          </a:p>
        </p:txBody>
      </p:sp>
      <p:sp>
        <p:nvSpPr>
          <p:cNvPr id="7" name="灯片编号占位符 5"/>
          <p:cNvSpPr>
            <a:spLocks noGrp="1"/>
          </p:cNvSpPr>
          <p:nvPr>
            <p:ph type="sldNum" sz="quarter" idx="12"/>
          </p:nvPr>
        </p:nvSpPr>
        <p:spPr/>
        <p:txBody>
          <a:bodyPr/>
          <a:lstStyle>
            <a:lvl1pPr>
              <a:defRPr smtClean="0">
                <a:ea typeface="微软雅黑" panose="020B0503020204020204" pitchFamily="34" charset="-122"/>
              </a:defRPr>
            </a:lvl1pPr>
          </a:lstStyle>
          <a:p>
            <a:pPr>
              <a:defRPr/>
            </a:pPr>
            <a:fld id="{8C570B87-78C1-43C1-B680-6FBB9CCAD305}" type="slidenum">
              <a:rPr lang="en-US" altLang="zh-CN"/>
              <a:t>‹#›</a:t>
            </a:fld>
            <a:endParaRPr lang="en-US" altLang="zh-CN"/>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1825629" y="283106"/>
            <a:ext cx="6778625" cy="648229"/>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390525" y="1057013"/>
            <a:ext cx="8229600" cy="377163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fontAlgn="auto">
              <a:spcBef>
                <a:spcPts val="0"/>
              </a:spcBef>
              <a:spcAft>
                <a:spcPts val="0"/>
              </a:spcAft>
              <a:defRPr>
                <a:ea typeface="+mn-ea"/>
              </a:defRPr>
            </a:lvl1pPr>
          </a:lstStyle>
          <a:p>
            <a:pPr>
              <a:defRPr/>
            </a:pPr>
            <a:endParaRPr lang="en-US" altLang="zh-CN"/>
          </a:p>
        </p:txBody>
      </p:sp>
      <p:sp>
        <p:nvSpPr>
          <p:cNvPr id="5" name="页脚占位符 4"/>
          <p:cNvSpPr>
            <a:spLocks noGrp="1"/>
          </p:cNvSpPr>
          <p:nvPr>
            <p:ph type="ftr" sz="quarter" idx="11"/>
          </p:nvPr>
        </p:nvSpPr>
        <p:spPr/>
        <p:txBody>
          <a:bodyPr/>
          <a:lstStyle>
            <a:lvl1pPr fontAlgn="auto">
              <a:spcBef>
                <a:spcPts val="0"/>
              </a:spcBef>
              <a:spcAft>
                <a:spcPts val="0"/>
              </a:spcAft>
              <a:defRPr>
                <a:ea typeface="+mn-ea"/>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smtClean="0">
                <a:ea typeface="微软雅黑" panose="020B0503020204020204" pitchFamily="34" charset="-122"/>
              </a:defRPr>
            </a:lvl1pPr>
          </a:lstStyle>
          <a:p>
            <a:pPr>
              <a:defRPr/>
            </a:pPr>
            <a:fld id="{1C0289E4-F8AB-4215-A661-F23866C24C4B}" type="slidenum">
              <a:rPr lang="en-US" altLang="zh-CN"/>
              <a:t>‹#›</a:t>
            </a:fld>
            <a:endParaRPr lang="en-US" altLang="zh-CN"/>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868"/>
            <a:ext cx="2057400" cy="487627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28868"/>
            <a:ext cx="6019800" cy="487627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fontAlgn="auto">
              <a:spcBef>
                <a:spcPts val="0"/>
              </a:spcBef>
              <a:spcAft>
                <a:spcPts val="0"/>
              </a:spcAft>
              <a:defRPr>
                <a:ea typeface="+mn-ea"/>
              </a:defRPr>
            </a:lvl1pPr>
          </a:lstStyle>
          <a:p>
            <a:pPr>
              <a:defRPr/>
            </a:pPr>
            <a:endParaRPr lang="en-US" altLang="zh-CN"/>
          </a:p>
        </p:txBody>
      </p:sp>
      <p:sp>
        <p:nvSpPr>
          <p:cNvPr id="5" name="页脚占位符 4"/>
          <p:cNvSpPr>
            <a:spLocks noGrp="1"/>
          </p:cNvSpPr>
          <p:nvPr>
            <p:ph type="ftr" sz="quarter" idx="11"/>
          </p:nvPr>
        </p:nvSpPr>
        <p:spPr/>
        <p:txBody>
          <a:bodyPr/>
          <a:lstStyle>
            <a:lvl1pPr fontAlgn="auto">
              <a:spcBef>
                <a:spcPts val="0"/>
              </a:spcBef>
              <a:spcAft>
                <a:spcPts val="0"/>
              </a:spcAft>
              <a:defRPr>
                <a:ea typeface="+mn-ea"/>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smtClean="0">
                <a:ea typeface="微软雅黑" panose="020B0503020204020204" pitchFamily="34" charset="-122"/>
              </a:defRPr>
            </a:lvl1pPr>
          </a:lstStyle>
          <a:p>
            <a:pPr>
              <a:defRPr/>
            </a:pPr>
            <a:fld id="{E3727207-9E27-42E3-841F-6B1F7A4FF6DE}" type="slidenum">
              <a:rPr lang="en-US" altLang="zh-CN"/>
              <a:t>‹#›</a:t>
            </a:fld>
            <a:endParaRPr lang="en-US" altLang="zh-CN"/>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fontAlgn="auto">
              <a:spcBef>
                <a:spcPts val="0"/>
              </a:spcBef>
              <a:spcAft>
                <a:spcPts val="0"/>
              </a:spcAft>
              <a:defRPr>
                <a:ea typeface="+mn-ea"/>
              </a:defRPr>
            </a:lvl1pPr>
          </a:lstStyle>
          <a:p>
            <a:pPr>
              <a:defRPr/>
            </a:pPr>
            <a:endParaRPr lang="en-US" altLang="zh-CN"/>
          </a:p>
        </p:txBody>
      </p:sp>
      <p:sp>
        <p:nvSpPr>
          <p:cNvPr id="3" name="页脚占位符 4"/>
          <p:cNvSpPr>
            <a:spLocks noGrp="1"/>
          </p:cNvSpPr>
          <p:nvPr>
            <p:ph type="ftr" sz="quarter" idx="11"/>
          </p:nvPr>
        </p:nvSpPr>
        <p:spPr/>
        <p:txBody>
          <a:bodyPr/>
          <a:lstStyle>
            <a:lvl1pPr fontAlgn="auto">
              <a:spcBef>
                <a:spcPts val="0"/>
              </a:spcBef>
              <a:spcAft>
                <a:spcPts val="0"/>
              </a:spcAft>
              <a:defRPr>
                <a:ea typeface="+mn-ea"/>
              </a:defRPr>
            </a:lvl1pPr>
          </a:lstStyle>
          <a:p>
            <a:pPr>
              <a:defRPr/>
            </a:pPr>
            <a:endParaRPr lang="en-US" altLang="zh-CN"/>
          </a:p>
        </p:txBody>
      </p:sp>
      <p:sp>
        <p:nvSpPr>
          <p:cNvPr id="4" name="灯片编号占位符 5"/>
          <p:cNvSpPr>
            <a:spLocks noGrp="1"/>
          </p:cNvSpPr>
          <p:nvPr>
            <p:ph type="sldNum" sz="quarter" idx="12"/>
          </p:nvPr>
        </p:nvSpPr>
        <p:spPr/>
        <p:txBody>
          <a:bodyPr/>
          <a:lstStyle>
            <a:lvl1pPr>
              <a:defRPr smtClean="0">
                <a:ea typeface="微软雅黑" panose="020B0503020204020204" pitchFamily="34" charset="-122"/>
              </a:defRPr>
            </a:lvl1pPr>
          </a:lstStyle>
          <a:p>
            <a:pPr>
              <a:defRPr/>
            </a:pPr>
            <a:fld id="{D4DFB502-CA64-43FB-9A55-7509A0FB2007}" type="slidenum">
              <a:rPr lang="en-US" altLang="zh-CN"/>
              <a:t>‹#›</a:t>
            </a:fld>
            <a:endParaRPr lang="en-US" altLang="zh-CN"/>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825628" y="283106"/>
            <a:ext cx="6778625" cy="648229"/>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390525" y="1057012"/>
            <a:ext cx="8229600" cy="377163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fontAlgn="auto">
              <a:spcBef>
                <a:spcPts val="0"/>
              </a:spcBef>
              <a:spcAft>
                <a:spcPts val="0"/>
              </a:spcAft>
              <a:defRPr>
                <a:ea typeface="+mn-ea"/>
              </a:defRPr>
            </a:lvl1pPr>
          </a:lstStyle>
          <a:p>
            <a:pPr>
              <a:defRPr/>
            </a:pPr>
            <a:endParaRPr lang="en-US" altLang="zh-CN"/>
          </a:p>
        </p:txBody>
      </p:sp>
      <p:sp>
        <p:nvSpPr>
          <p:cNvPr id="5" name="页脚占位符 4"/>
          <p:cNvSpPr>
            <a:spLocks noGrp="1"/>
          </p:cNvSpPr>
          <p:nvPr>
            <p:ph type="ftr" sz="quarter" idx="11"/>
          </p:nvPr>
        </p:nvSpPr>
        <p:spPr/>
        <p:txBody>
          <a:bodyPr/>
          <a:lstStyle>
            <a:lvl1pPr fontAlgn="auto">
              <a:spcBef>
                <a:spcPts val="0"/>
              </a:spcBef>
              <a:spcAft>
                <a:spcPts val="0"/>
              </a:spcAft>
              <a:defRPr>
                <a:ea typeface="+mn-ea"/>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smtClean="0">
                <a:ea typeface="微软雅黑" panose="020B0503020204020204" pitchFamily="34" charset="-122"/>
              </a:defRPr>
            </a:lvl1pPr>
          </a:lstStyle>
          <a:p>
            <a:pPr>
              <a:defRPr/>
            </a:pPr>
            <a:fld id="{8A6C6EAA-EA31-46F6-88CF-EDE0E3F9517B}" type="slidenum">
              <a:rPr lang="en-US" altLang="zh-CN"/>
              <a:t>‹#›</a:t>
            </a:fld>
            <a:endParaRPr lang="en-US" altLang="zh-CN"/>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8"/>
            <a:ext cx="7772400" cy="1135063"/>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422261"/>
            <a:ext cx="7772400" cy="1250156"/>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fontAlgn="auto">
              <a:spcBef>
                <a:spcPts val="0"/>
              </a:spcBef>
              <a:spcAft>
                <a:spcPts val="0"/>
              </a:spcAft>
              <a:defRPr>
                <a:ea typeface="+mn-ea"/>
              </a:defRPr>
            </a:lvl1pPr>
          </a:lstStyle>
          <a:p>
            <a:pPr>
              <a:defRPr/>
            </a:pPr>
            <a:endParaRPr lang="en-US" altLang="zh-CN"/>
          </a:p>
        </p:txBody>
      </p:sp>
      <p:sp>
        <p:nvSpPr>
          <p:cNvPr id="5" name="页脚占位符 4"/>
          <p:cNvSpPr>
            <a:spLocks noGrp="1"/>
          </p:cNvSpPr>
          <p:nvPr>
            <p:ph type="ftr" sz="quarter" idx="11"/>
          </p:nvPr>
        </p:nvSpPr>
        <p:spPr/>
        <p:txBody>
          <a:bodyPr/>
          <a:lstStyle>
            <a:lvl1pPr fontAlgn="auto">
              <a:spcBef>
                <a:spcPts val="0"/>
              </a:spcBef>
              <a:spcAft>
                <a:spcPts val="0"/>
              </a:spcAft>
              <a:defRPr>
                <a:ea typeface="+mn-ea"/>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smtClean="0">
                <a:ea typeface="微软雅黑" panose="020B0503020204020204" pitchFamily="34" charset="-122"/>
              </a:defRPr>
            </a:lvl1pPr>
          </a:lstStyle>
          <a:p>
            <a:pPr>
              <a:defRPr/>
            </a:pPr>
            <a:fld id="{E91F751B-230F-4669-A143-4D11FCFAFBA2}" type="slidenum">
              <a:rPr lang="en-US" altLang="zh-CN"/>
              <a:t>‹#›</a:t>
            </a:fld>
            <a:endParaRPr lang="en-US" altLang="zh-CN"/>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825628" y="283106"/>
            <a:ext cx="6778625" cy="648229"/>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333500"/>
            <a:ext cx="4038600" cy="377163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33500"/>
            <a:ext cx="4038600" cy="377163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fontAlgn="auto">
              <a:spcBef>
                <a:spcPts val="0"/>
              </a:spcBef>
              <a:spcAft>
                <a:spcPts val="0"/>
              </a:spcAft>
              <a:defRPr>
                <a:ea typeface="+mn-ea"/>
              </a:defRPr>
            </a:lvl1pPr>
          </a:lstStyle>
          <a:p>
            <a:pPr>
              <a:defRPr/>
            </a:pPr>
            <a:endParaRPr lang="en-US" altLang="zh-CN"/>
          </a:p>
        </p:txBody>
      </p:sp>
      <p:sp>
        <p:nvSpPr>
          <p:cNvPr id="6" name="页脚占位符 4"/>
          <p:cNvSpPr>
            <a:spLocks noGrp="1"/>
          </p:cNvSpPr>
          <p:nvPr>
            <p:ph type="ftr" sz="quarter" idx="11"/>
          </p:nvPr>
        </p:nvSpPr>
        <p:spPr/>
        <p:txBody>
          <a:bodyPr/>
          <a:lstStyle>
            <a:lvl1pPr fontAlgn="auto">
              <a:spcBef>
                <a:spcPts val="0"/>
              </a:spcBef>
              <a:spcAft>
                <a:spcPts val="0"/>
              </a:spcAft>
              <a:defRPr>
                <a:ea typeface="+mn-ea"/>
              </a:defRPr>
            </a:lvl1pPr>
          </a:lstStyle>
          <a:p>
            <a:pPr>
              <a:defRPr/>
            </a:pPr>
            <a:endParaRPr lang="en-US" altLang="zh-CN"/>
          </a:p>
        </p:txBody>
      </p:sp>
      <p:sp>
        <p:nvSpPr>
          <p:cNvPr id="7" name="灯片编号占位符 5"/>
          <p:cNvSpPr>
            <a:spLocks noGrp="1"/>
          </p:cNvSpPr>
          <p:nvPr>
            <p:ph type="sldNum" sz="quarter" idx="12"/>
          </p:nvPr>
        </p:nvSpPr>
        <p:spPr/>
        <p:txBody>
          <a:bodyPr/>
          <a:lstStyle>
            <a:lvl1pPr>
              <a:defRPr smtClean="0">
                <a:ea typeface="微软雅黑" panose="020B0503020204020204" pitchFamily="34" charset="-122"/>
              </a:defRPr>
            </a:lvl1pPr>
          </a:lstStyle>
          <a:p>
            <a:pPr>
              <a:defRPr/>
            </a:pPr>
            <a:fld id="{BD798A28-78DC-4384-8ECF-0CAB6C716437}" type="slidenum">
              <a:rPr lang="en-US" altLang="zh-CN"/>
              <a:t>‹#›</a:t>
            </a:fld>
            <a:endParaRPr lang="en-US" altLang="zh-CN"/>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825628" y="283106"/>
            <a:ext cx="6778625" cy="648229"/>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279262"/>
            <a:ext cx="4040188" cy="53313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812396"/>
            <a:ext cx="4040188" cy="329274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8" y="1279262"/>
            <a:ext cx="4041775" cy="53313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8" y="1812396"/>
            <a:ext cx="4041775" cy="329274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fontAlgn="auto">
              <a:spcBef>
                <a:spcPts val="0"/>
              </a:spcBef>
              <a:spcAft>
                <a:spcPts val="0"/>
              </a:spcAft>
              <a:defRPr>
                <a:ea typeface="+mn-ea"/>
              </a:defRPr>
            </a:lvl1pPr>
          </a:lstStyle>
          <a:p>
            <a:pPr>
              <a:defRPr/>
            </a:pPr>
            <a:endParaRPr lang="en-US" altLang="zh-CN"/>
          </a:p>
        </p:txBody>
      </p:sp>
      <p:sp>
        <p:nvSpPr>
          <p:cNvPr id="8" name="页脚占位符 4"/>
          <p:cNvSpPr>
            <a:spLocks noGrp="1"/>
          </p:cNvSpPr>
          <p:nvPr>
            <p:ph type="ftr" sz="quarter" idx="11"/>
          </p:nvPr>
        </p:nvSpPr>
        <p:spPr/>
        <p:txBody>
          <a:bodyPr/>
          <a:lstStyle>
            <a:lvl1pPr fontAlgn="auto">
              <a:spcBef>
                <a:spcPts val="0"/>
              </a:spcBef>
              <a:spcAft>
                <a:spcPts val="0"/>
              </a:spcAft>
              <a:defRPr>
                <a:ea typeface="+mn-ea"/>
              </a:defRPr>
            </a:lvl1pPr>
          </a:lstStyle>
          <a:p>
            <a:pPr>
              <a:defRPr/>
            </a:pPr>
            <a:endParaRPr lang="en-US" altLang="zh-CN"/>
          </a:p>
        </p:txBody>
      </p:sp>
      <p:sp>
        <p:nvSpPr>
          <p:cNvPr id="9" name="灯片编号占位符 5"/>
          <p:cNvSpPr>
            <a:spLocks noGrp="1"/>
          </p:cNvSpPr>
          <p:nvPr>
            <p:ph type="sldNum" sz="quarter" idx="12"/>
          </p:nvPr>
        </p:nvSpPr>
        <p:spPr/>
        <p:txBody>
          <a:bodyPr/>
          <a:lstStyle>
            <a:lvl1pPr>
              <a:defRPr smtClean="0">
                <a:ea typeface="微软雅黑" panose="020B0503020204020204" pitchFamily="34" charset="-122"/>
              </a:defRPr>
            </a:lvl1pPr>
          </a:lstStyle>
          <a:p>
            <a:pPr>
              <a:defRPr/>
            </a:pPr>
            <a:fld id="{EE4E6E62-5621-438E-ADB6-C2FD16ABA640}" type="slidenum">
              <a:rPr lang="en-US" altLang="zh-CN"/>
              <a:t>‹#›</a:t>
            </a:fld>
            <a:endParaRPr lang="en-US" altLang="zh-CN"/>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825628" y="283106"/>
            <a:ext cx="6778625" cy="648229"/>
          </a:xfrm>
          <a:prstGeom prst="rect">
            <a:avLst/>
          </a:prstGeom>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fontAlgn="auto">
              <a:spcBef>
                <a:spcPts val="0"/>
              </a:spcBef>
              <a:spcAft>
                <a:spcPts val="0"/>
              </a:spcAft>
              <a:defRPr>
                <a:ea typeface="+mn-ea"/>
              </a:defRPr>
            </a:lvl1pPr>
          </a:lstStyle>
          <a:p>
            <a:pPr>
              <a:defRPr/>
            </a:pPr>
            <a:endParaRPr lang="en-US" altLang="zh-CN"/>
          </a:p>
        </p:txBody>
      </p:sp>
      <p:sp>
        <p:nvSpPr>
          <p:cNvPr id="4" name="页脚占位符 4"/>
          <p:cNvSpPr>
            <a:spLocks noGrp="1"/>
          </p:cNvSpPr>
          <p:nvPr>
            <p:ph type="ftr" sz="quarter" idx="11"/>
          </p:nvPr>
        </p:nvSpPr>
        <p:spPr/>
        <p:txBody>
          <a:bodyPr/>
          <a:lstStyle>
            <a:lvl1pPr fontAlgn="auto">
              <a:spcBef>
                <a:spcPts val="0"/>
              </a:spcBef>
              <a:spcAft>
                <a:spcPts val="0"/>
              </a:spcAft>
              <a:defRPr>
                <a:ea typeface="+mn-ea"/>
              </a:defRPr>
            </a:lvl1pPr>
          </a:lstStyle>
          <a:p>
            <a:pPr>
              <a:defRPr/>
            </a:pPr>
            <a:endParaRPr lang="en-US" altLang="zh-CN"/>
          </a:p>
        </p:txBody>
      </p:sp>
      <p:sp>
        <p:nvSpPr>
          <p:cNvPr id="5" name="灯片编号占位符 5"/>
          <p:cNvSpPr>
            <a:spLocks noGrp="1"/>
          </p:cNvSpPr>
          <p:nvPr>
            <p:ph type="sldNum" sz="quarter" idx="12"/>
          </p:nvPr>
        </p:nvSpPr>
        <p:spPr/>
        <p:txBody>
          <a:bodyPr/>
          <a:lstStyle>
            <a:lvl1pPr>
              <a:defRPr smtClean="0">
                <a:ea typeface="微软雅黑" panose="020B0503020204020204" pitchFamily="34" charset="-122"/>
              </a:defRPr>
            </a:lvl1pPr>
          </a:lstStyle>
          <a:p>
            <a:pPr>
              <a:defRPr/>
            </a:pPr>
            <a:fld id="{B87D2822-E35D-4285-9EC3-E8FD258F3E31}" type="slidenum">
              <a:rPr lang="en-US" altLang="zh-CN"/>
              <a:t>‹#›</a:t>
            </a:fld>
            <a:endParaRPr lang="en-US" altLang="zh-CN"/>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fontAlgn="auto">
              <a:spcBef>
                <a:spcPts val="0"/>
              </a:spcBef>
              <a:spcAft>
                <a:spcPts val="0"/>
              </a:spcAft>
              <a:defRPr>
                <a:ea typeface="+mn-ea"/>
              </a:defRPr>
            </a:lvl1pPr>
          </a:lstStyle>
          <a:p>
            <a:pPr>
              <a:defRPr/>
            </a:pPr>
            <a:endParaRPr lang="en-US" altLang="zh-CN"/>
          </a:p>
        </p:txBody>
      </p:sp>
      <p:sp>
        <p:nvSpPr>
          <p:cNvPr id="3" name="页脚占位符 4"/>
          <p:cNvSpPr>
            <a:spLocks noGrp="1"/>
          </p:cNvSpPr>
          <p:nvPr>
            <p:ph type="ftr" sz="quarter" idx="11"/>
          </p:nvPr>
        </p:nvSpPr>
        <p:spPr/>
        <p:txBody>
          <a:bodyPr/>
          <a:lstStyle>
            <a:lvl1pPr fontAlgn="auto">
              <a:spcBef>
                <a:spcPts val="0"/>
              </a:spcBef>
              <a:spcAft>
                <a:spcPts val="0"/>
              </a:spcAft>
              <a:defRPr>
                <a:ea typeface="+mn-ea"/>
              </a:defRPr>
            </a:lvl1pPr>
          </a:lstStyle>
          <a:p>
            <a:pPr>
              <a:defRPr/>
            </a:pPr>
            <a:endParaRPr lang="en-US" altLang="zh-CN"/>
          </a:p>
        </p:txBody>
      </p:sp>
      <p:sp>
        <p:nvSpPr>
          <p:cNvPr id="4" name="灯片编号占位符 5"/>
          <p:cNvSpPr>
            <a:spLocks noGrp="1"/>
          </p:cNvSpPr>
          <p:nvPr>
            <p:ph type="sldNum" sz="quarter" idx="12"/>
          </p:nvPr>
        </p:nvSpPr>
        <p:spPr/>
        <p:txBody>
          <a:bodyPr/>
          <a:lstStyle>
            <a:lvl1pPr>
              <a:defRPr smtClean="0">
                <a:ea typeface="微软雅黑" panose="020B0503020204020204" pitchFamily="34" charset="-122"/>
              </a:defRPr>
            </a:lvl1pPr>
          </a:lstStyle>
          <a:p>
            <a:pPr>
              <a:defRPr/>
            </a:pPr>
            <a:fld id="{86656995-6622-4843-A4BB-60CE39BDE6C5}" type="slidenum">
              <a:rPr lang="en-US" altLang="zh-CN"/>
              <a:t>‹#›</a:t>
            </a:fld>
            <a:endParaRPr lang="en-US" altLang="zh-CN"/>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8"/>
            <a:ext cx="7772400" cy="1135063"/>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422261"/>
            <a:ext cx="7772400" cy="1250156"/>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8646CD63-0248-4A7B-AB54-F9C77A016839}" type="datetimeFigureOut">
              <a:rPr lang="zh-CN" altLang="en-US"/>
              <a:t>2021/1/5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85E7083-2FD1-4670-A710-86F1FCEA0B25}" type="slidenum">
              <a:rPr lang="zh-CN" altLang="en-US"/>
              <a:t>‹#›</a:t>
            </a:fld>
            <a:endParaRPr lang="zh-CN" altLang="en-US"/>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3" y="227543"/>
            <a:ext cx="3008313" cy="968375"/>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27542"/>
            <a:ext cx="5111750" cy="4877594"/>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3" y="1195918"/>
            <a:ext cx="3008313" cy="390921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fontAlgn="auto">
              <a:spcBef>
                <a:spcPts val="0"/>
              </a:spcBef>
              <a:spcAft>
                <a:spcPts val="0"/>
              </a:spcAft>
              <a:defRPr>
                <a:ea typeface="+mn-ea"/>
              </a:defRPr>
            </a:lvl1pPr>
          </a:lstStyle>
          <a:p>
            <a:pPr>
              <a:defRPr/>
            </a:pPr>
            <a:endParaRPr lang="en-US" altLang="zh-CN"/>
          </a:p>
        </p:txBody>
      </p:sp>
      <p:sp>
        <p:nvSpPr>
          <p:cNvPr id="6" name="页脚占位符 4"/>
          <p:cNvSpPr>
            <a:spLocks noGrp="1"/>
          </p:cNvSpPr>
          <p:nvPr>
            <p:ph type="ftr" sz="quarter" idx="11"/>
          </p:nvPr>
        </p:nvSpPr>
        <p:spPr/>
        <p:txBody>
          <a:bodyPr/>
          <a:lstStyle>
            <a:lvl1pPr fontAlgn="auto">
              <a:spcBef>
                <a:spcPts val="0"/>
              </a:spcBef>
              <a:spcAft>
                <a:spcPts val="0"/>
              </a:spcAft>
              <a:defRPr>
                <a:ea typeface="+mn-ea"/>
              </a:defRPr>
            </a:lvl1pPr>
          </a:lstStyle>
          <a:p>
            <a:pPr>
              <a:defRPr/>
            </a:pPr>
            <a:endParaRPr lang="en-US" altLang="zh-CN"/>
          </a:p>
        </p:txBody>
      </p:sp>
      <p:sp>
        <p:nvSpPr>
          <p:cNvPr id="7" name="灯片编号占位符 5"/>
          <p:cNvSpPr>
            <a:spLocks noGrp="1"/>
          </p:cNvSpPr>
          <p:nvPr>
            <p:ph type="sldNum" sz="quarter" idx="12"/>
          </p:nvPr>
        </p:nvSpPr>
        <p:spPr/>
        <p:txBody>
          <a:bodyPr/>
          <a:lstStyle>
            <a:lvl1pPr>
              <a:defRPr smtClean="0">
                <a:ea typeface="微软雅黑" panose="020B0503020204020204" pitchFamily="34" charset="-122"/>
              </a:defRPr>
            </a:lvl1pPr>
          </a:lstStyle>
          <a:p>
            <a:pPr>
              <a:defRPr/>
            </a:pPr>
            <a:fld id="{05604E63-1616-4364-908A-D37F632978C1}" type="slidenum">
              <a:rPr lang="en-US" altLang="zh-CN"/>
              <a:t>‹#›</a:t>
            </a:fld>
            <a:endParaRPr lang="en-US" altLang="zh-CN"/>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2"/>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510646"/>
            <a:ext cx="5486400" cy="34290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1792288" y="4472782"/>
            <a:ext cx="5486400" cy="67071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fontAlgn="auto">
              <a:spcBef>
                <a:spcPts val="0"/>
              </a:spcBef>
              <a:spcAft>
                <a:spcPts val="0"/>
              </a:spcAft>
              <a:defRPr>
                <a:ea typeface="+mn-ea"/>
              </a:defRPr>
            </a:lvl1pPr>
          </a:lstStyle>
          <a:p>
            <a:pPr>
              <a:defRPr/>
            </a:pPr>
            <a:endParaRPr lang="en-US" altLang="zh-CN"/>
          </a:p>
        </p:txBody>
      </p:sp>
      <p:sp>
        <p:nvSpPr>
          <p:cNvPr id="6" name="页脚占位符 4"/>
          <p:cNvSpPr>
            <a:spLocks noGrp="1"/>
          </p:cNvSpPr>
          <p:nvPr>
            <p:ph type="ftr" sz="quarter" idx="11"/>
          </p:nvPr>
        </p:nvSpPr>
        <p:spPr/>
        <p:txBody>
          <a:bodyPr/>
          <a:lstStyle>
            <a:lvl1pPr fontAlgn="auto">
              <a:spcBef>
                <a:spcPts val="0"/>
              </a:spcBef>
              <a:spcAft>
                <a:spcPts val="0"/>
              </a:spcAft>
              <a:defRPr>
                <a:ea typeface="+mn-ea"/>
              </a:defRPr>
            </a:lvl1pPr>
          </a:lstStyle>
          <a:p>
            <a:pPr>
              <a:defRPr/>
            </a:pPr>
            <a:endParaRPr lang="en-US" altLang="zh-CN"/>
          </a:p>
        </p:txBody>
      </p:sp>
      <p:sp>
        <p:nvSpPr>
          <p:cNvPr id="7" name="灯片编号占位符 5"/>
          <p:cNvSpPr>
            <a:spLocks noGrp="1"/>
          </p:cNvSpPr>
          <p:nvPr>
            <p:ph type="sldNum" sz="quarter" idx="12"/>
          </p:nvPr>
        </p:nvSpPr>
        <p:spPr/>
        <p:txBody>
          <a:bodyPr/>
          <a:lstStyle>
            <a:lvl1pPr>
              <a:defRPr smtClean="0">
                <a:ea typeface="微软雅黑" panose="020B0503020204020204" pitchFamily="34" charset="-122"/>
              </a:defRPr>
            </a:lvl1pPr>
          </a:lstStyle>
          <a:p>
            <a:pPr>
              <a:defRPr/>
            </a:pPr>
            <a:fld id="{A98C2960-AC70-44A5-AC7F-A73C3A3FC424}" type="slidenum">
              <a:rPr lang="en-US" altLang="zh-CN"/>
              <a:t>‹#›</a:t>
            </a:fld>
            <a:endParaRPr lang="en-US" altLang="zh-CN"/>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1825628" y="283106"/>
            <a:ext cx="6778625" cy="648229"/>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390525" y="1057012"/>
            <a:ext cx="8229600" cy="377163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fontAlgn="auto">
              <a:spcBef>
                <a:spcPts val="0"/>
              </a:spcBef>
              <a:spcAft>
                <a:spcPts val="0"/>
              </a:spcAft>
              <a:defRPr>
                <a:ea typeface="+mn-ea"/>
              </a:defRPr>
            </a:lvl1pPr>
          </a:lstStyle>
          <a:p>
            <a:pPr>
              <a:defRPr/>
            </a:pPr>
            <a:endParaRPr lang="en-US" altLang="zh-CN"/>
          </a:p>
        </p:txBody>
      </p:sp>
      <p:sp>
        <p:nvSpPr>
          <p:cNvPr id="5" name="页脚占位符 4"/>
          <p:cNvSpPr>
            <a:spLocks noGrp="1"/>
          </p:cNvSpPr>
          <p:nvPr>
            <p:ph type="ftr" sz="quarter" idx="11"/>
          </p:nvPr>
        </p:nvSpPr>
        <p:spPr/>
        <p:txBody>
          <a:bodyPr/>
          <a:lstStyle>
            <a:lvl1pPr fontAlgn="auto">
              <a:spcBef>
                <a:spcPts val="0"/>
              </a:spcBef>
              <a:spcAft>
                <a:spcPts val="0"/>
              </a:spcAft>
              <a:defRPr>
                <a:ea typeface="+mn-ea"/>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smtClean="0">
                <a:ea typeface="微软雅黑" panose="020B0503020204020204" pitchFamily="34" charset="-122"/>
              </a:defRPr>
            </a:lvl1pPr>
          </a:lstStyle>
          <a:p>
            <a:pPr>
              <a:defRPr/>
            </a:pPr>
            <a:fld id="{D302DAE5-A8A9-4291-BF90-317CE3E61316}" type="slidenum">
              <a:rPr lang="en-US" altLang="zh-CN"/>
              <a:t>‹#›</a:t>
            </a:fld>
            <a:endParaRPr lang="en-US" altLang="zh-CN"/>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866"/>
            <a:ext cx="2057400" cy="487627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28866"/>
            <a:ext cx="6019800" cy="487627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fontAlgn="auto">
              <a:spcBef>
                <a:spcPts val="0"/>
              </a:spcBef>
              <a:spcAft>
                <a:spcPts val="0"/>
              </a:spcAft>
              <a:defRPr>
                <a:ea typeface="+mn-ea"/>
              </a:defRPr>
            </a:lvl1pPr>
          </a:lstStyle>
          <a:p>
            <a:pPr>
              <a:defRPr/>
            </a:pPr>
            <a:endParaRPr lang="en-US" altLang="zh-CN"/>
          </a:p>
        </p:txBody>
      </p:sp>
      <p:sp>
        <p:nvSpPr>
          <p:cNvPr id="5" name="页脚占位符 4"/>
          <p:cNvSpPr>
            <a:spLocks noGrp="1"/>
          </p:cNvSpPr>
          <p:nvPr>
            <p:ph type="ftr" sz="quarter" idx="11"/>
          </p:nvPr>
        </p:nvSpPr>
        <p:spPr/>
        <p:txBody>
          <a:bodyPr/>
          <a:lstStyle>
            <a:lvl1pPr fontAlgn="auto">
              <a:spcBef>
                <a:spcPts val="0"/>
              </a:spcBef>
              <a:spcAft>
                <a:spcPts val="0"/>
              </a:spcAft>
              <a:defRPr>
                <a:ea typeface="+mn-ea"/>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smtClean="0">
                <a:ea typeface="微软雅黑" panose="020B0503020204020204" pitchFamily="34" charset="-122"/>
              </a:defRPr>
            </a:lvl1pPr>
          </a:lstStyle>
          <a:p>
            <a:pPr>
              <a:defRPr/>
            </a:pPr>
            <a:fld id="{DB3E83C8-4ACD-4040-A1A6-6696FCE684A6}" type="slidenum">
              <a:rPr lang="en-US" altLang="zh-CN"/>
              <a:t>‹#›</a:t>
            </a:fld>
            <a:endParaRPr lang="en-US" altLang="zh-CN"/>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5355"/>
            <a:ext cx="7772400" cy="1225021"/>
          </a:xfrm>
        </p:spPr>
        <p:txBody>
          <a:bodyPr/>
          <a:lstStyle/>
          <a:p>
            <a:r>
              <a:rPr lang="zh-CN" altLang="en-US"/>
              <a:t>单击此处编辑母版标题样式</a:t>
            </a:r>
          </a:p>
        </p:txBody>
      </p:sp>
      <p:sp>
        <p:nvSpPr>
          <p:cNvPr id="3" name="副标题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latinLnBrk="0">
              <a:defRPr kumimoji="0"/>
            </a:lvl1pPr>
          </a:lstStyle>
          <a:p>
            <a:pPr>
              <a:defRPr/>
            </a:pPr>
            <a:endParaRPr lang="en-US" altLang="ko-KR"/>
          </a:p>
        </p:txBody>
      </p:sp>
      <p:sp>
        <p:nvSpPr>
          <p:cNvPr id="5" name="页脚占位符 4"/>
          <p:cNvSpPr>
            <a:spLocks noGrp="1"/>
          </p:cNvSpPr>
          <p:nvPr>
            <p:ph type="ftr" sz="quarter" idx="11"/>
          </p:nvPr>
        </p:nvSpPr>
        <p:spPr/>
        <p:txBody>
          <a:bodyPr/>
          <a:lstStyle>
            <a:lvl1pPr latinLnBrk="0">
              <a:defRPr kumimoji="0"/>
            </a:lvl1pPr>
          </a:lstStyle>
          <a:p>
            <a:pPr>
              <a:defRPr/>
            </a:pPr>
            <a:endParaRPr lang="en-US" altLang="ko-KR"/>
          </a:p>
        </p:txBody>
      </p:sp>
      <p:sp>
        <p:nvSpPr>
          <p:cNvPr id="6" name="灯片编号占位符 5"/>
          <p:cNvSpPr>
            <a:spLocks noGrp="1"/>
          </p:cNvSpPr>
          <p:nvPr>
            <p:ph type="sldNum" sz="quarter" idx="12"/>
          </p:nvPr>
        </p:nvSpPr>
        <p:spPr/>
        <p:txBody>
          <a:bodyPr/>
          <a:lstStyle>
            <a:lvl1pPr latinLnBrk="0">
              <a:defRPr kumimoji="0" smtClean="0"/>
            </a:lvl1pPr>
          </a:lstStyle>
          <a:p>
            <a:pPr>
              <a:defRPr/>
            </a:pPr>
            <a:fld id="{C36C5DBA-6BD3-4B8A-86E5-4E6491D916C8}" type="slidenum">
              <a:rPr lang="en-US" altLang="ko-KR"/>
              <a:t>‹#›</a:t>
            </a:fld>
            <a:endParaRPr lang="en-US" altLang="ko-K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latinLnBrk="0">
              <a:defRPr kumimoji="0"/>
            </a:lvl1pPr>
          </a:lstStyle>
          <a:p>
            <a:pPr>
              <a:defRPr/>
            </a:pPr>
            <a:endParaRPr lang="en-US" altLang="ko-KR"/>
          </a:p>
        </p:txBody>
      </p:sp>
      <p:sp>
        <p:nvSpPr>
          <p:cNvPr id="5" name="页脚占位符 4"/>
          <p:cNvSpPr>
            <a:spLocks noGrp="1"/>
          </p:cNvSpPr>
          <p:nvPr>
            <p:ph type="ftr" sz="quarter" idx="11"/>
          </p:nvPr>
        </p:nvSpPr>
        <p:spPr/>
        <p:txBody>
          <a:bodyPr/>
          <a:lstStyle>
            <a:lvl1pPr latinLnBrk="0">
              <a:defRPr kumimoji="0"/>
            </a:lvl1pPr>
          </a:lstStyle>
          <a:p>
            <a:pPr>
              <a:defRPr/>
            </a:pPr>
            <a:endParaRPr lang="en-US" altLang="ko-KR"/>
          </a:p>
        </p:txBody>
      </p:sp>
      <p:sp>
        <p:nvSpPr>
          <p:cNvPr id="6" name="灯片编号占位符 5"/>
          <p:cNvSpPr>
            <a:spLocks noGrp="1"/>
          </p:cNvSpPr>
          <p:nvPr>
            <p:ph type="sldNum" sz="quarter" idx="12"/>
          </p:nvPr>
        </p:nvSpPr>
        <p:spPr/>
        <p:txBody>
          <a:bodyPr/>
          <a:lstStyle>
            <a:lvl1pPr latinLnBrk="0">
              <a:defRPr kumimoji="0" smtClean="0"/>
            </a:lvl1pPr>
          </a:lstStyle>
          <a:p>
            <a:pPr>
              <a:defRPr/>
            </a:pPr>
            <a:fld id="{B910BBCD-DFF9-4AC8-AF49-33BA4C0383E5}" type="slidenum">
              <a:rPr lang="en-US" altLang="ko-KR"/>
              <a:t>‹#›</a:t>
            </a:fld>
            <a:endParaRPr lang="en-US" altLang="ko-K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7"/>
            <a:ext cx="7772400" cy="1135063"/>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latinLnBrk="0">
              <a:defRPr kumimoji="0"/>
            </a:lvl1pPr>
          </a:lstStyle>
          <a:p>
            <a:pPr>
              <a:defRPr/>
            </a:pPr>
            <a:endParaRPr lang="en-US" altLang="ko-KR"/>
          </a:p>
        </p:txBody>
      </p:sp>
      <p:sp>
        <p:nvSpPr>
          <p:cNvPr id="5" name="页脚占位符 4"/>
          <p:cNvSpPr>
            <a:spLocks noGrp="1"/>
          </p:cNvSpPr>
          <p:nvPr>
            <p:ph type="ftr" sz="quarter" idx="11"/>
          </p:nvPr>
        </p:nvSpPr>
        <p:spPr/>
        <p:txBody>
          <a:bodyPr/>
          <a:lstStyle>
            <a:lvl1pPr latinLnBrk="0">
              <a:defRPr kumimoji="0"/>
            </a:lvl1pPr>
          </a:lstStyle>
          <a:p>
            <a:pPr>
              <a:defRPr/>
            </a:pPr>
            <a:endParaRPr lang="en-US" altLang="ko-KR"/>
          </a:p>
        </p:txBody>
      </p:sp>
      <p:sp>
        <p:nvSpPr>
          <p:cNvPr id="6" name="灯片编号占位符 5"/>
          <p:cNvSpPr>
            <a:spLocks noGrp="1"/>
          </p:cNvSpPr>
          <p:nvPr>
            <p:ph type="sldNum" sz="quarter" idx="12"/>
          </p:nvPr>
        </p:nvSpPr>
        <p:spPr/>
        <p:txBody>
          <a:bodyPr/>
          <a:lstStyle>
            <a:lvl1pPr latinLnBrk="0">
              <a:defRPr kumimoji="0" smtClean="0"/>
            </a:lvl1pPr>
          </a:lstStyle>
          <a:p>
            <a:pPr>
              <a:defRPr/>
            </a:pPr>
            <a:fld id="{B2B50D17-AC05-4A53-BCC9-A216254AD31B}" type="slidenum">
              <a:rPr lang="en-US" altLang="ko-KR"/>
              <a:t>‹#›</a:t>
            </a:fld>
            <a:endParaRPr lang="en-US" altLang="ko-K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latinLnBrk="0">
              <a:defRPr kumimoji="0"/>
            </a:lvl1pPr>
          </a:lstStyle>
          <a:p>
            <a:pPr>
              <a:defRPr/>
            </a:pPr>
            <a:endParaRPr lang="en-US" altLang="ko-KR"/>
          </a:p>
        </p:txBody>
      </p:sp>
      <p:sp>
        <p:nvSpPr>
          <p:cNvPr id="6" name="页脚占位符 5"/>
          <p:cNvSpPr>
            <a:spLocks noGrp="1"/>
          </p:cNvSpPr>
          <p:nvPr>
            <p:ph type="ftr" sz="quarter" idx="11"/>
          </p:nvPr>
        </p:nvSpPr>
        <p:spPr/>
        <p:txBody>
          <a:bodyPr/>
          <a:lstStyle>
            <a:lvl1pPr latinLnBrk="0">
              <a:defRPr kumimoji="0"/>
            </a:lvl1pPr>
          </a:lstStyle>
          <a:p>
            <a:pPr>
              <a:defRPr/>
            </a:pPr>
            <a:endParaRPr lang="en-US" altLang="ko-KR"/>
          </a:p>
        </p:txBody>
      </p:sp>
      <p:sp>
        <p:nvSpPr>
          <p:cNvPr id="7" name="灯片编号占位符 6"/>
          <p:cNvSpPr>
            <a:spLocks noGrp="1"/>
          </p:cNvSpPr>
          <p:nvPr>
            <p:ph type="sldNum" sz="quarter" idx="12"/>
          </p:nvPr>
        </p:nvSpPr>
        <p:spPr/>
        <p:txBody>
          <a:bodyPr/>
          <a:lstStyle>
            <a:lvl1pPr latinLnBrk="0">
              <a:defRPr kumimoji="0" smtClean="0"/>
            </a:lvl1pPr>
          </a:lstStyle>
          <a:p>
            <a:pPr>
              <a:defRPr/>
            </a:pPr>
            <a:fld id="{3D6656B8-E2E8-4D51-AE45-D34CB53BE071}" type="slidenum">
              <a:rPr lang="en-US" altLang="ko-KR"/>
              <a:t>‹#›</a:t>
            </a:fld>
            <a:endParaRPr lang="en-US" altLang="ko-K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latinLnBrk="0">
              <a:defRPr kumimoji="0"/>
            </a:lvl1pPr>
          </a:lstStyle>
          <a:p>
            <a:pPr>
              <a:defRPr/>
            </a:pPr>
            <a:endParaRPr lang="en-US" altLang="ko-KR"/>
          </a:p>
        </p:txBody>
      </p:sp>
      <p:sp>
        <p:nvSpPr>
          <p:cNvPr id="8" name="页脚占位符 7"/>
          <p:cNvSpPr>
            <a:spLocks noGrp="1"/>
          </p:cNvSpPr>
          <p:nvPr>
            <p:ph type="ftr" sz="quarter" idx="11"/>
          </p:nvPr>
        </p:nvSpPr>
        <p:spPr/>
        <p:txBody>
          <a:bodyPr/>
          <a:lstStyle>
            <a:lvl1pPr latinLnBrk="0">
              <a:defRPr kumimoji="0"/>
            </a:lvl1pPr>
          </a:lstStyle>
          <a:p>
            <a:pPr>
              <a:defRPr/>
            </a:pPr>
            <a:endParaRPr lang="en-US" altLang="ko-KR"/>
          </a:p>
        </p:txBody>
      </p:sp>
      <p:sp>
        <p:nvSpPr>
          <p:cNvPr id="9" name="灯片编号占位符 8"/>
          <p:cNvSpPr>
            <a:spLocks noGrp="1"/>
          </p:cNvSpPr>
          <p:nvPr>
            <p:ph type="sldNum" sz="quarter" idx="12"/>
          </p:nvPr>
        </p:nvSpPr>
        <p:spPr/>
        <p:txBody>
          <a:bodyPr/>
          <a:lstStyle>
            <a:lvl1pPr latinLnBrk="0">
              <a:defRPr kumimoji="0" smtClean="0"/>
            </a:lvl1pPr>
          </a:lstStyle>
          <a:p>
            <a:pPr>
              <a:defRPr/>
            </a:pPr>
            <a:fld id="{213AFD1B-E438-4AD7-B660-81B3BE3ED5F8}" type="slidenum">
              <a:rPr lang="en-US" altLang="ko-KR"/>
              <a:t>‹#›</a:t>
            </a:fld>
            <a:endParaRPr lang="en-US" altLang="ko-K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latinLnBrk="0">
              <a:defRPr kumimoji="0"/>
            </a:lvl1pPr>
          </a:lstStyle>
          <a:p>
            <a:pPr>
              <a:defRPr/>
            </a:pPr>
            <a:endParaRPr lang="en-US" altLang="ko-KR"/>
          </a:p>
        </p:txBody>
      </p:sp>
      <p:sp>
        <p:nvSpPr>
          <p:cNvPr id="4" name="页脚占位符 3"/>
          <p:cNvSpPr>
            <a:spLocks noGrp="1"/>
          </p:cNvSpPr>
          <p:nvPr>
            <p:ph type="ftr" sz="quarter" idx="11"/>
          </p:nvPr>
        </p:nvSpPr>
        <p:spPr/>
        <p:txBody>
          <a:bodyPr/>
          <a:lstStyle>
            <a:lvl1pPr latinLnBrk="0">
              <a:defRPr kumimoji="0"/>
            </a:lvl1pPr>
          </a:lstStyle>
          <a:p>
            <a:pPr>
              <a:defRPr/>
            </a:pPr>
            <a:endParaRPr lang="en-US" altLang="ko-KR"/>
          </a:p>
        </p:txBody>
      </p:sp>
      <p:sp>
        <p:nvSpPr>
          <p:cNvPr id="5" name="灯片编号占位符 4"/>
          <p:cNvSpPr>
            <a:spLocks noGrp="1"/>
          </p:cNvSpPr>
          <p:nvPr>
            <p:ph type="sldNum" sz="quarter" idx="12"/>
          </p:nvPr>
        </p:nvSpPr>
        <p:spPr/>
        <p:txBody>
          <a:bodyPr/>
          <a:lstStyle>
            <a:lvl1pPr latinLnBrk="0">
              <a:defRPr kumimoji="0" smtClean="0"/>
            </a:lvl1pPr>
          </a:lstStyle>
          <a:p>
            <a:pPr>
              <a:defRPr/>
            </a:pPr>
            <a:fld id="{58E247FA-2C0C-41A0-946E-158537FE9D4B}" type="slidenum">
              <a:rPr lang="en-US" altLang="ko-KR"/>
              <a:t>‹#›</a:t>
            </a:fld>
            <a:endParaRPr lang="en-US" altLang="ko-K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B2CAAA7E-4F87-42DF-A207-CB5BF3F04F15}" type="datetimeFigureOut">
              <a:rPr lang="zh-CN" altLang="en-US"/>
              <a:t>2021/1/5</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38FCFE7A-FA55-46BD-AE3A-9AAAAA6A028B}" type="slidenum">
              <a:rPr lang="zh-CN" altLang="en-US"/>
              <a:t>‹#›</a:t>
            </a:fld>
            <a:endParaRPr lang="zh-CN" altLang="en-US"/>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latinLnBrk="0">
              <a:defRPr kumimoji="0"/>
            </a:lvl1pPr>
          </a:lstStyle>
          <a:p>
            <a:pPr>
              <a:defRPr/>
            </a:pPr>
            <a:endParaRPr lang="en-US" altLang="ko-KR"/>
          </a:p>
        </p:txBody>
      </p:sp>
      <p:sp>
        <p:nvSpPr>
          <p:cNvPr id="3" name="页脚占位符 2"/>
          <p:cNvSpPr>
            <a:spLocks noGrp="1"/>
          </p:cNvSpPr>
          <p:nvPr>
            <p:ph type="ftr" sz="quarter" idx="11"/>
          </p:nvPr>
        </p:nvSpPr>
        <p:spPr/>
        <p:txBody>
          <a:bodyPr/>
          <a:lstStyle>
            <a:lvl1pPr latinLnBrk="0">
              <a:defRPr kumimoji="0"/>
            </a:lvl1pPr>
          </a:lstStyle>
          <a:p>
            <a:pPr>
              <a:defRPr/>
            </a:pPr>
            <a:endParaRPr lang="en-US" altLang="ko-KR"/>
          </a:p>
        </p:txBody>
      </p:sp>
      <p:sp>
        <p:nvSpPr>
          <p:cNvPr id="4" name="灯片编号占位符 3"/>
          <p:cNvSpPr>
            <a:spLocks noGrp="1"/>
          </p:cNvSpPr>
          <p:nvPr>
            <p:ph type="sldNum" sz="quarter" idx="12"/>
          </p:nvPr>
        </p:nvSpPr>
        <p:spPr/>
        <p:txBody>
          <a:bodyPr/>
          <a:lstStyle>
            <a:lvl1pPr latinLnBrk="0">
              <a:defRPr kumimoji="0" smtClean="0"/>
            </a:lvl1pPr>
          </a:lstStyle>
          <a:p>
            <a:pPr>
              <a:defRPr/>
            </a:pPr>
            <a:fld id="{5B0263F1-5970-4B3B-9D81-ADD1D51A713A}" type="slidenum">
              <a:rPr lang="en-US" altLang="ko-KR"/>
              <a:t>‹#›</a:t>
            </a:fld>
            <a:endParaRPr lang="en-US" altLang="ko-K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27542"/>
            <a:ext cx="3008313" cy="968375"/>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latinLnBrk="0">
              <a:defRPr kumimoji="0"/>
            </a:lvl1pPr>
          </a:lstStyle>
          <a:p>
            <a:pPr>
              <a:defRPr/>
            </a:pPr>
            <a:endParaRPr lang="en-US" altLang="ko-KR"/>
          </a:p>
        </p:txBody>
      </p:sp>
      <p:sp>
        <p:nvSpPr>
          <p:cNvPr id="6" name="页脚占位符 5"/>
          <p:cNvSpPr>
            <a:spLocks noGrp="1"/>
          </p:cNvSpPr>
          <p:nvPr>
            <p:ph type="ftr" sz="quarter" idx="11"/>
          </p:nvPr>
        </p:nvSpPr>
        <p:spPr/>
        <p:txBody>
          <a:bodyPr/>
          <a:lstStyle>
            <a:lvl1pPr latinLnBrk="0">
              <a:defRPr kumimoji="0"/>
            </a:lvl1pPr>
          </a:lstStyle>
          <a:p>
            <a:pPr>
              <a:defRPr/>
            </a:pPr>
            <a:endParaRPr lang="en-US" altLang="ko-KR"/>
          </a:p>
        </p:txBody>
      </p:sp>
      <p:sp>
        <p:nvSpPr>
          <p:cNvPr id="7" name="灯片编号占位符 6"/>
          <p:cNvSpPr>
            <a:spLocks noGrp="1"/>
          </p:cNvSpPr>
          <p:nvPr>
            <p:ph type="sldNum" sz="quarter" idx="12"/>
          </p:nvPr>
        </p:nvSpPr>
        <p:spPr/>
        <p:txBody>
          <a:bodyPr/>
          <a:lstStyle>
            <a:lvl1pPr latinLnBrk="0">
              <a:defRPr kumimoji="0" smtClean="0"/>
            </a:lvl1pPr>
          </a:lstStyle>
          <a:p>
            <a:pPr>
              <a:defRPr/>
            </a:pPr>
            <a:fld id="{44C131C7-26F1-487C-A5A9-4337D8B628DA}" type="slidenum">
              <a:rPr lang="en-US" altLang="ko-KR"/>
              <a:t>‹#›</a:t>
            </a:fld>
            <a:endParaRPr lang="en-US" altLang="ko-K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2"/>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latinLnBrk="0">
              <a:defRPr kumimoji="0"/>
            </a:lvl1pPr>
          </a:lstStyle>
          <a:p>
            <a:pPr>
              <a:defRPr/>
            </a:pPr>
            <a:endParaRPr lang="en-US" altLang="ko-KR"/>
          </a:p>
        </p:txBody>
      </p:sp>
      <p:sp>
        <p:nvSpPr>
          <p:cNvPr id="6" name="页脚占位符 5"/>
          <p:cNvSpPr>
            <a:spLocks noGrp="1"/>
          </p:cNvSpPr>
          <p:nvPr>
            <p:ph type="ftr" sz="quarter" idx="11"/>
          </p:nvPr>
        </p:nvSpPr>
        <p:spPr/>
        <p:txBody>
          <a:bodyPr/>
          <a:lstStyle>
            <a:lvl1pPr latinLnBrk="0">
              <a:defRPr kumimoji="0"/>
            </a:lvl1pPr>
          </a:lstStyle>
          <a:p>
            <a:pPr>
              <a:defRPr/>
            </a:pPr>
            <a:endParaRPr lang="en-US" altLang="ko-KR"/>
          </a:p>
        </p:txBody>
      </p:sp>
      <p:sp>
        <p:nvSpPr>
          <p:cNvPr id="7" name="灯片编号占位符 6"/>
          <p:cNvSpPr>
            <a:spLocks noGrp="1"/>
          </p:cNvSpPr>
          <p:nvPr>
            <p:ph type="sldNum" sz="quarter" idx="12"/>
          </p:nvPr>
        </p:nvSpPr>
        <p:spPr/>
        <p:txBody>
          <a:bodyPr/>
          <a:lstStyle>
            <a:lvl1pPr latinLnBrk="0">
              <a:defRPr kumimoji="0" smtClean="0"/>
            </a:lvl1pPr>
          </a:lstStyle>
          <a:p>
            <a:pPr>
              <a:defRPr/>
            </a:pPr>
            <a:fld id="{A31FB0E0-3B4A-48C3-88A1-08D4EFA641F8}" type="slidenum">
              <a:rPr lang="en-US" altLang="ko-KR"/>
              <a:t>‹#›</a:t>
            </a:fld>
            <a:endParaRPr lang="en-US" altLang="ko-K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latinLnBrk="0">
              <a:defRPr kumimoji="0"/>
            </a:lvl1pPr>
          </a:lstStyle>
          <a:p>
            <a:pPr>
              <a:defRPr/>
            </a:pPr>
            <a:endParaRPr lang="en-US" altLang="ko-KR"/>
          </a:p>
        </p:txBody>
      </p:sp>
      <p:sp>
        <p:nvSpPr>
          <p:cNvPr id="5" name="页脚占位符 4"/>
          <p:cNvSpPr>
            <a:spLocks noGrp="1"/>
          </p:cNvSpPr>
          <p:nvPr>
            <p:ph type="ftr" sz="quarter" idx="11"/>
          </p:nvPr>
        </p:nvSpPr>
        <p:spPr/>
        <p:txBody>
          <a:bodyPr/>
          <a:lstStyle>
            <a:lvl1pPr latinLnBrk="0">
              <a:defRPr kumimoji="0"/>
            </a:lvl1pPr>
          </a:lstStyle>
          <a:p>
            <a:pPr>
              <a:defRPr/>
            </a:pPr>
            <a:endParaRPr lang="en-US" altLang="ko-KR"/>
          </a:p>
        </p:txBody>
      </p:sp>
      <p:sp>
        <p:nvSpPr>
          <p:cNvPr id="6" name="灯片编号占位符 5"/>
          <p:cNvSpPr>
            <a:spLocks noGrp="1"/>
          </p:cNvSpPr>
          <p:nvPr>
            <p:ph type="sldNum" sz="quarter" idx="12"/>
          </p:nvPr>
        </p:nvSpPr>
        <p:spPr/>
        <p:txBody>
          <a:bodyPr/>
          <a:lstStyle>
            <a:lvl1pPr latinLnBrk="0">
              <a:defRPr kumimoji="0" smtClean="0"/>
            </a:lvl1pPr>
          </a:lstStyle>
          <a:p>
            <a:pPr>
              <a:defRPr/>
            </a:pPr>
            <a:fld id="{1479DAB4-3976-4801-9396-36BDBD0B0025}" type="slidenum">
              <a:rPr lang="en-US" altLang="ko-KR"/>
              <a:t>‹#›</a:t>
            </a:fld>
            <a:endParaRPr lang="en-US" altLang="ko-K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865"/>
            <a:ext cx="2057400" cy="487627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28865"/>
            <a:ext cx="6019800" cy="487627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latinLnBrk="0">
              <a:defRPr kumimoji="0"/>
            </a:lvl1pPr>
          </a:lstStyle>
          <a:p>
            <a:pPr>
              <a:defRPr/>
            </a:pPr>
            <a:endParaRPr lang="en-US" altLang="ko-KR"/>
          </a:p>
        </p:txBody>
      </p:sp>
      <p:sp>
        <p:nvSpPr>
          <p:cNvPr id="5" name="页脚占位符 4"/>
          <p:cNvSpPr>
            <a:spLocks noGrp="1"/>
          </p:cNvSpPr>
          <p:nvPr>
            <p:ph type="ftr" sz="quarter" idx="11"/>
          </p:nvPr>
        </p:nvSpPr>
        <p:spPr/>
        <p:txBody>
          <a:bodyPr/>
          <a:lstStyle>
            <a:lvl1pPr latinLnBrk="0">
              <a:defRPr kumimoji="0"/>
            </a:lvl1pPr>
          </a:lstStyle>
          <a:p>
            <a:pPr>
              <a:defRPr/>
            </a:pPr>
            <a:endParaRPr lang="en-US" altLang="ko-KR"/>
          </a:p>
        </p:txBody>
      </p:sp>
      <p:sp>
        <p:nvSpPr>
          <p:cNvPr id="6" name="灯片编号占位符 5"/>
          <p:cNvSpPr>
            <a:spLocks noGrp="1"/>
          </p:cNvSpPr>
          <p:nvPr>
            <p:ph type="sldNum" sz="quarter" idx="12"/>
          </p:nvPr>
        </p:nvSpPr>
        <p:spPr/>
        <p:txBody>
          <a:bodyPr/>
          <a:lstStyle>
            <a:lvl1pPr latinLnBrk="0">
              <a:defRPr kumimoji="0" smtClean="0"/>
            </a:lvl1pPr>
          </a:lstStyle>
          <a:p>
            <a:pPr>
              <a:defRPr/>
            </a:pPr>
            <a:fld id="{62649F9F-CBD5-48DE-93BA-10F9999DC289}" type="slidenum">
              <a:rPr lang="en-US" altLang="ko-KR"/>
              <a:t>‹#›</a:t>
            </a:fld>
            <a:endParaRPr lang="en-US" altLang="ko-K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279262"/>
            <a:ext cx="4040188" cy="53313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812396"/>
            <a:ext cx="4040188" cy="329274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8" y="1279262"/>
            <a:ext cx="4041775" cy="53313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8" y="1812396"/>
            <a:ext cx="4041775" cy="329274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DA5A29D2-0081-4312-84E6-24A334A32D6C}" type="datetimeFigureOut">
              <a:rPr lang="zh-CN" altLang="en-US"/>
              <a:t>2021/1/5</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E3FD6100-EFCF-494B-94C6-60F570EC0B79}" type="slidenum">
              <a:rPr lang="zh-CN" altLang="en-US"/>
              <a:t>‹#›</a:t>
            </a:fld>
            <a:endParaRPr lang="zh-CN" alt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a:prstGeom prst="rect">
            <a:avLst/>
          </a:prstGeom>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FD2A73CB-0BB3-4F7C-869B-2FC35F022ABE}" type="datetimeFigureOut">
              <a:rPr lang="zh-CN" altLang="en-US"/>
              <a:t>2021/1/5</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489E268E-73EA-4C4C-A5E8-204597D528CC}" type="slidenum">
              <a:rPr lang="zh-CN" altLang="en-US"/>
              <a:t>‹#›</a:t>
            </a:fld>
            <a:endParaRPr lang="zh-CN" alt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4C8E5A0E-C493-4C0A-ACC8-7BB7ABD2AF16}" type="datetimeFigureOut">
              <a:rPr lang="zh-CN" altLang="en-US"/>
              <a:t>2021/1/5</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789A4F0-3235-47AC-BF3D-53598FB30528}" type="slidenum">
              <a:rPr lang="zh-CN" altLang="en-US"/>
              <a:t>‹#›</a:t>
            </a:fld>
            <a:endParaRPr lang="zh-CN" alt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3" y="227543"/>
            <a:ext cx="3008313" cy="968375"/>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27542"/>
            <a:ext cx="5111750" cy="4877594"/>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3" y="1195918"/>
            <a:ext cx="3008313" cy="390921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6E17EB13-A704-4BF9-921F-950070F36B03}" type="datetimeFigureOut">
              <a:rPr lang="zh-CN" altLang="en-US"/>
              <a:t>2021/1/5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268331DE-AF00-45C0-A9D7-9C5A21C15ED0}" type="slidenum">
              <a:rPr lang="zh-CN" altLang="en-US"/>
              <a:t>‹#›</a:t>
            </a:fld>
            <a:endParaRPr lang="zh-CN" alt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2"/>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510646"/>
            <a:ext cx="5486400" cy="3429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472782"/>
            <a:ext cx="5486400" cy="67071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347BEF61-3260-409A-9DEA-726CB24A3B12}" type="datetimeFigureOut">
              <a:rPr lang="zh-CN" altLang="en-US"/>
              <a:t>2021/1/5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4F2A842-D58E-4D68-9F90-A2A5E9096D92}" type="slidenum">
              <a:rPr lang="zh-CN" altLang="en-US"/>
              <a:t>‹#›</a:t>
            </a:fld>
            <a:endParaRPr lang="zh-CN" alt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98D267B2-1C28-408B-8F7B-81415512101B}" type="datetimeFigureOut">
              <a:rPr lang="zh-CN" altLang="en-US"/>
              <a:t>2021/1/5</a:t>
            </a:fld>
            <a:endParaRPr lang="zh-CN" altLang="en-US"/>
          </a:p>
        </p:txBody>
      </p:sp>
      <p:sp>
        <p:nvSpPr>
          <p:cNvPr id="5" name="页脚占位符 4"/>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5297488"/>
            <a:ext cx="2133600" cy="303212"/>
          </a:xfrm>
          <a:prstGeom prst="rect">
            <a:avLst/>
          </a:prstGeom>
        </p:spPr>
        <p:txBody>
          <a:bodyPr vert="horz" wrap="square" lIns="91440" tIns="45720" rIns="91440" bIns="45720" numCol="1" anchor="ctr" anchorCtr="0" compatLnSpc="1"/>
          <a:lstStyle>
            <a:lvl1pPr algn="r" eaLnBrk="1" hangingPunct="1">
              <a:defRPr sz="1200" smtClean="0">
                <a:solidFill>
                  <a:srgbClr val="898989"/>
                </a:solidFill>
                <a:latin typeface="Calibri" panose="020F0502020204030204" pitchFamily="34" charset="0"/>
              </a:defRPr>
            </a:lvl1pPr>
          </a:lstStyle>
          <a:p>
            <a:pPr>
              <a:defRPr/>
            </a:pPr>
            <a:fld id="{BCE857BC-E4C0-42A8-BBCD-959203B74F8F}"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0" y="0"/>
            <a:ext cx="9153525" cy="5400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4" name="日期占位符 3"/>
          <p:cNvSpPr>
            <a:spLocks noGrp="1"/>
          </p:cNvSpPr>
          <p:nvPr>
            <p:ph type="dt" sz="half" idx="2"/>
          </p:nvPr>
        </p:nvSpPr>
        <p:spPr>
          <a:xfrm>
            <a:off x="457200" y="4657725"/>
            <a:ext cx="2133600" cy="304800"/>
          </a:xfrm>
          <a:prstGeom prst="rect">
            <a:avLst/>
          </a:prstGeom>
        </p:spPr>
        <p:txBody>
          <a:bodyPr vert="horz" lIns="91440" tIns="45720" rIns="91440" bIns="45720" rtlCol="0" anchor="ctr"/>
          <a:lstStyle>
            <a:lvl1pPr algn="l" eaLnBrk="1" hangingPunct="1">
              <a:defRPr sz="1200">
                <a:solidFill>
                  <a:prstClr val="black">
                    <a:tint val="75000"/>
                  </a:prstClr>
                </a:solidFill>
                <a:latin typeface="Arial" panose="020B0604020202020204" pitchFamily="34" charset="0"/>
              </a:defRPr>
            </a:lvl1pPr>
          </a:lstStyle>
          <a:p>
            <a:pPr>
              <a:defRPr/>
            </a:pPr>
            <a:endParaRPr lang="en-US" altLang="zh-CN"/>
          </a:p>
        </p:txBody>
      </p:sp>
      <p:sp>
        <p:nvSpPr>
          <p:cNvPr id="5" name="页脚占位符 4"/>
          <p:cNvSpPr>
            <a:spLocks noGrp="1"/>
          </p:cNvSpPr>
          <p:nvPr>
            <p:ph type="ftr" sz="quarter" idx="3"/>
          </p:nvPr>
        </p:nvSpPr>
        <p:spPr>
          <a:xfrm>
            <a:off x="3124200" y="4657725"/>
            <a:ext cx="2895600" cy="304800"/>
          </a:xfrm>
          <a:prstGeom prst="rect">
            <a:avLst/>
          </a:prstGeom>
        </p:spPr>
        <p:txBody>
          <a:bodyPr vert="horz" lIns="91440" tIns="45720" rIns="91440" bIns="45720" rtlCol="0" anchor="ctr"/>
          <a:lstStyle>
            <a:lvl1pPr algn="ctr" eaLnBrk="1" hangingPunct="1">
              <a:defRPr sz="1200">
                <a:solidFill>
                  <a:prstClr val="black">
                    <a:tint val="75000"/>
                  </a:prstClr>
                </a:solidFill>
                <a:latin typeface="Arial" panose="020B0604020202020204" pitchFamily="34" charset="0"/>
              </a:defRPr>
            </a:lvl1pPr>
          </a:lstStyle>
          <a:p>
            <a:pPr>
              <a:defRPr/>
            </a:pPr>
            <a:endParaRPr lang="en-US" altLang="zh-CN"/>
          </a:p>
        </p:txBody>
      </p:sp>
      <p:sp>
        <p:nvSpPr>
          <p:cNvPr id="6" name="灯片编号占位符 5"/>
          <p:cNvSpPr>
            <a:spLocks noGrp="1"/>
          </p:cNvSpPr>
          <p:nvPr>
            <p:ph type="sldNum" sz="quarter" idx="4"/>
          </p:nvPr>
        </p:nvSpPr>
        <p:spPr>
          <a:xfrm>
            <a:off x="6553200" y="4657725"/>
            <a:ext cx="2133600" cy="304800"/>
          </a:xfrm>
          <a:prstGeom prst="rect">
            <a:avLst/>
          </a:prstGeom>
        </p:spPr>
        <p:txBody>
          <a:bodyPr vert="horz" wrap="square" lIns="91440" tIns="45720" rIns="91440" bIns="45720" numCol="1" anchor="ctr" anchorCtr="0" compatLnSpc="1"/>
          <a:lstStyle>
            <a:lvl1pPr algn="r" eaLnBrk="1" hangingPunct="1">
              <a:defRPr sz="1200" smtClean="0">
                <a:solidFill>
                  <a:srgbClr val="898989"/>
                </a:solidFill>
              </a:defRPr>
            </a:lvl1pPr>
          </a:lstStyle>
          <a:p>
            <a:pPr>
              <a:defRPr/>
            </a:pPr>
            <a:fld id="{55BA57E4-14FA-4FCB-8177-8BEDA36AAEC8}" type="slidenum">
              <a:rPr lang="en-US" altLang="zh-CN"/>
              <a:t>‹#›</a:t>
            </a:fld>
            <a:endParaRPr lang="en-US" altLang="zh-C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rtl="0" eaLnBrk="0" fontAlgn="base" hangingPunct="0">
        <a:spcBef>
          <a:spcPct val="0"/>
        </a:spcBef>
        <a:spcAft>
          <a:spcPct val="0"/>
        </a:spcAft>
        <a:defRPr sz="2800" b="1" kern="1200">
          <a:solidFill>
            <a:srgbClr val="716F70"/>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2800" b="1">
          <a:solidFill>
            <a:srgbClr val="716F70"/>
          </a:solidFill>
          <a:latin typeface="微软雅黑" panose="020B0503020204020204" pitchFamily="34" charset="-122"/>
          <a:ea typeface="微软雅黑" panose="020B0503020204020204" pitchFamily="34" charset="-122"/>
        </a:defRPr>
      </a:lvl2pPr>
      <a:lvl3pPr algn="l" rtl="0" eaLnBrk="0" fontAlgn="base" hangingPunct="0">
        <a:spcBef>
          <a:spcPct val="0"/>
        </a:spcBef>
        <a:spcAft>
          <a:spcPct val="0"/>
        </a:spcAft>
        <a:defRPr sz="2800" b="1">
          <a:solidFill>
            <a:srgbClr val="716F70"/>
          </a:solidFill>
          <a:latin typeface="微软雅黑" panose="020B0503020204020204" pitchFamily="34" charset="-122"/>
          <a:ea typeface="微软雅黑" panose="020B0503020204020204" pitchFamily="34" charset="-122"/>
        </a:defRPr>
      </a:lvl3pPr>
      <a:lvl4pPr algn="l" rtl="0" eaLnBrk="0" fontAlgn="base" hangingPunct="0">
        <a:spcBef>
          <a:spcPct val="0"/>
        </a:spcBef>
        <a:spcAft>
          <a:spcPct val="0"/>
        </a:spcAft>
        <a:defRPr sz="2800" b="1">
          <a:solidFill>
            <a:srgbClr val="716F70"/>
          </a:solidFill>
          <a:latin typeface="微软雅黑" panose="020B0503020204020204" pitchFamily="34" charset="-122"/>
          <a:ea typeface="微软雅黑" panose="020B0503020204020204" pitchFamily="34" charset="-122"/>
        </a:defRPr>
      </a:lvl4pPr>
      <a:lvl5pPr algn="l" rtl="0" eaLnBrk="0" fontAlgn="base" hangingPunct="0">
        <a:spcBef>
          <a:spcPct val="0"/>
        </a:spcBef>
        <a:spcAft>
          <a:spcPct val="0"/>
        </a:spcAft>
        <a:defRPr sz="2800" b="1">
          <a:solidFill>
            <a:srgbClr val="716F70"/>
          </a:solidFill>
          <a:latin typeface="微软雅黑" panose="020B0503020204020204" pitchFamily="34" charset="-122"/>
          <a:ea typeface="微软雅黑" panose="020B0503020204020204" pitchFamily="34" charset="-122"/>
        </a:defRPr>
      </a:lvl5pPr>
      <a:lvl6pPr marL="457200" algn="l" rtl="0" fontAlgn="base">
        <a:spcBef>
          <a:spcPct val="0"/>
        </a:spcBef>
        <a:spcAft>
          <a:spcPct val="0"/>
        </a:spcAft>
        <a:defRPr sz="2800" b="1">
          <a:solidFill>
            <a:srgbClr val="716F70"/>
          </a:solidFill>
          <a:latin typeface="微软雅黑" panose="020B0503020204020204" pitchFamily="34" charset="-122"/>
          <a:ea typeface="微软雅黑" panose="020B0503020204020204" pitchFamily="34" charset="-122"/>
        </a:defRPr>
      </a:lvl6pPr>
      <a:lvl7pPr marL="914400" algn="l" rtl="0" fontAlgn="base">
        <a:spcBef>
          <a:spcPct val="0"/>
        </a:spcBef>
        <a:spcAft>
          <a:spcPct val="0"/>
        </a:spcAft>
        <a:defRPr sz="2800" b="1">
          <a:solidFill>
            <a:srgbClr val="716F70"/>
          </a:solidFill>
          <a:latin typeface="微软雅黑" panose="020B0503020204020204" pitchFamily="34" charset="-122"/>
          <a:ea typeface="微软雅黑" panose="020B0503020204020204" pitchFamily="34" charset="-122"/>
        </a:defRPr>
      </a:lvl7pPr>
      <a:lvl8pPr marL="1371600" algn="l" rtl="0" fontAlgn="base">
        <a:spcBef>
          <a:spcPct val="0"/>
        </a:spcBef>
        <a:spcAft>
          <a:spcPct val="0"/>
        </a:spcAft>
        <a:defRPr sz="2800" b="1">
          <a:solidFill>
            <a:srgbClr val="716F70"/>
          </a:solidFill>
          <a:latin typeface="微软雅黑" panose="020B0503020204020204" pitchFamily="34" charset="-122"/>
          <a:ea typeface="微软雅黑" panose="020B0503020204020204" pitchFamily="34" charset="-122"/>
        </a:defRPr>
      </a:lvl8pPr>
      <a:lvl9pPr marL="1828800" algn="l" rtl="0" fontAlgn="base">
        <a:spcBef>
          <a:spcPct val="0"/>
        </a:spcBef>
        <a:spcAft>
          <a:spcPct val="0"/>
        </a:spcAft>
        <a:defRPr sz="2800" b="1">
          <a:solidFill>
            <a:srgbClr val="716F70"/>
          </a:solidFill>
          <a:latin typeface="微软雅黑" panose="020B0503020204020204" pitchFamily="34" charset="-122"/>
          <a:ea typeface="微软雅黑" panose="020B0503020204020204" pitchFamily="34"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rgbClr val="716F70"/>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716F70"/>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rgbClr val="716F70"/>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16F70"/>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16F7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0" y="0"/>
            <a:ext cx="9153525" cy="5400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4" name="日期占位符 3"/>
          <p:cNvSpPr>
            <a:spLocks noGrp="1"/>
          </p:cNvSpPr>
          <p:nvPr>
            <p:ph type="dt" sz="half" idx="2"/>
          </p:nvPr>
        </p:nvSpPr>
        <p:spPr>
          <a:xfrm>
            <a:off x="457200" y="4657725"/>
            <a:ext cx="2133600" cy="304800"/>
          </a:xfrm>
          <a:prstGeom prst="rect">
            <a:avLst/>
          </a:prstGeom>
        </p:spPr>
        <p:txBody>
          <a:bodyPr vert="horz" lIns="91440" tIns="45720" rIns="91440" bIns="45720" rtlCol="0" anchor="ctr"/>
          <a:lstStyle>
            <a:lvl1pPr algn="l" eaLnBrk="1" hangingPunct="1">
              <a:defRPr sz="1200">
                <a:solidFill>
                  <a:prstClr val="black">
                    <a:tint val="75000"/>
                  </a:prstClr>
                </a:solidFill>
                <a:latin typeface="Arial" panose="020B0604020202020204" pitchFamily="34" charset="0"/>
              </a:defRPr>
            </a:lvl1pPr>
          </a:lstStyle>
          <a:p>
            <a:pPr>
              <a:defRPr/>
            </a:pPr>
            <a:endParaRPr lang="en-US" altLang="zh-CN"/>
          </a:p>
        </p:txBody>
      </p:sp>
      <p:sp>
        <p:nvSpPr>
          <p:cNvPr id="5" name="页脚占位符 4"/>
          <p:cNvSpPr>
            <a:spLocks noGrp="1"/>
          </p:cNvSpPr>
          <p:nvPr>
            <p:ph type="ftr" sz="quarter" idx="3"/>
          </p:nvPr>
        </p:nvSpPr>
        <p:spPr>
          <a:xfrm>
            <a:off x="3124200" y="4657725"/>
            <a:ext cx="2895600" cy="304800"/>
          </a:xfrm>
          <a:prstGeom prst="rect">
            <a:avLst/>
          </a:prstGeom>
        </p:spPr>
        <p:txBody>
          <a:bodyPr vert="horz" lIns="91440" tIns="45720" rIns="91440" bIns="45720" rtlCol="0" anchor="ctr"/>
          <a:lstStyle>
            <a:lvl1pPr algn="ctr" eaLnBrk="1" hangingPunct="1">
              <a:defRPr sz="1200">
                <a:solidFill>
                  <a:prstClr val="black">
                    <a:tint val="75000"/>
                  </a:prstClr>
                </a:solidFill>
                <a:latin typeface="Arial" panose="020B0604020202020204" pitchFamily="34" charset="0"/>
              </a:defRPr>
            </a:lvl1pPr>
          </a:lstStyle>
          <a:p>
            <a:pPr>
              <a:defRPr/>
            </a:pPr>
            <a:endParaRPr lang="en-US" altLang="zh-CN"/>
          </a:p>
        </p:txBody>
      </p:sp>
      <p:sp>
        <p:nvSpPr>
          <p:cNvPr id="6" name="灯片编号占位符 5"/>
          <p:cNvSpPr>
            <a:spLocks noGrp="1"/>
          </p:cNvSpPr>
          <p:nvPr>
            <p:ph type="sldNum" sz="quarter" idx="4"/>
          </p:nvPr>
        </p:nvSpPr>
        <p:spPr>
          <a:xfrm>
            <a:off x="6553200" y="4657725"/>
            <a:ext cx="2133600" cy="304800"/>
          </a:xfrm>
          <a:prstGeom prst="rect">
            <a:avLst/>
          </a:prstGeom>
        </p:spPr>
        <p:txBody>
          <a:bodyPr vert="horz" wrap="square" lIns="91440" tIns="45720" rIns="91440" bIns="45720" numCol="1" anchor="ctr" anchorCtr="0" compatLnSpc="1"/>
          <a:lstStyle>
            <a:lvl1pPr algn="r" eaLnBrk="1" hangingPunct="1">
              <a:defRPr sz="1200" smtClean="0">
                <a:solidFill>
                  <a:srgbClr val="898989"/>
                </a:solidFill>
              </a:defRPr>
            </a:lvl1pPr>
          </a:lstStyle>
          <a:p>
            <a:pPr>
              <a:defRPr/>
            </a:pPr>
            <a:fld id="{0748AC38-838F-408D-A358-71BF9CD700A6}" type="slidenum">
              <a:rPr lang="en-US" altLang="zh-CN"/>
              <a:t>‹#›</a:t>
            </a:fld>
            <a:endParaRPr lang="en-US" altLang="zh-CN"/>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xStyles>
    <p:titleStyle>
      <a:lvl1pPr algn="l" rtl="0" eaLnBrk="0" fontAlgn="base" hangingPunct="0">
        <a:spcBef>
          <a:spcPct val="0"/>
        </a:spcBef>
        <a:spcAft>
          <a:spcPct val="0"/>
        </a:spcAft>
        <a:defRPr sz="2800" b="1" kern="1200">
          <a:solidFill>
            <a:srgbClr val="716F70"/>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2800" b="1">
          <a:solidFill>
            <a:srgbClr val="716F70"/>
          </a:solidFill>
          <a:latin typeface="微软雅黑" panose="020B0503020204020204" pitchFamily="34" charset="-122"/>
          <a:ea typeface="微软雅黑" panose="020B0503020204020204" pitchFamily="34" charset="-122"/>
        </a:defRPr>
      </a:lvl2pPr>
      <a:lvl3pPr algn="l" rtl="0" eaLnBrk="0" fontAlgn="base" hangingPunct="0">
        <a:spcBef>
          <a:spcPct val="0"/>
        </a:spcBef>
        <a:spcAft>
          <a:spcPct val="0"/>
        </a:spcAft>
        <a:defRPr sz="2800" b="1">
          <a:solidFill>
            <a:srgbClr val="716F70"/>
          </a:solidFill>
          <a:latin typeface="微软雅黑" panose="020B0503020204020204" pitchFamily="34" charset="-122"/>
          <a:ea typeface="微软雅黑" panose="020B0503020204020204" pitchFamily="34" charset="-122"/>
        </a:defRPr>
      </a:lvl3pPr>
      <a:lvl4pPr algn="l" rtl="0" eaLnBrk="0" fontAlgn="base" hangingPunct="0">
        <a:spcBef>
          <a:spcPct val="0"/>
        </a:spcBef>
        <a:spcAft>
          <a:spcPct val="0"/>
        </a:spcAft>
        <a:defRPr sz="2800" b="1">
          <a:solidFill>
            <a:srgbClr val="716F70"/>
          </a:solidFill>
          <a:latin typeface="微软雅黑" panose="020B0503020204020204" pitchFamily="34" charset="-122"/>
          <a:ea typeface="微软雅黑" panose="020B0503020204020204" pitchFamily="34" charset="-122"/>
        </a:defRPr>
      </a:lvl4pPr>
      <a:lvl5pPr algn="l" rtl="0" eaLnBrk="0" fontAlgn="base" hangingPunct="0">
        <a:spcBef>
          <a:spcPct val="0"/>
        </a:spcBef>
        <a:spcAft>
          <a:spcPct val="0"/>
        </a:spcAft>
        <a:defRPr sz="2800" b="1">
          <a:solidFill>
            <a:srgbClr val="716F70"/>
          </a:solidFill>
          <a:latin typeface="微软雅黑" panose="020B0503020204020204" pitchFamily="34" charset="-122"/>
          <a:ea typeface="微软雅黑" panose="020B0503020204020204" pitchFamily="34" charset="-122"/>
        </a:defRPr>
      </a:lvl5pPr>
      <a:lvl6pPr marL="457200" algn="l" rtl="0" fontAlgn="base">
        <a:spcBef>
          <a:spcPct val="0"/>
        </a:spcBef>
        <a:spcAft>
          <a:spcPct val="0"/>
        </a:spcAft>
        <a:defRPr sz="2800" b="1">
          <a:solidFill>
            <a:srgbClr val="716F70"/>
          </a:solidFill>
          <a:latin typeface="微软雅黑" panose="020B0503020204020204" pitchFamily="34" charset="-122"/>
          <a:ea typeface="微软雅黑" panose="020B0503020204020204" pitchFamily="34" charset="-122"/>
        </a:defRPr>
      </a:lvl6pPr>
      <a:lvl7pPr marL="914400" algn="l" rtl="0" fontAlgn="base">
        <a:spcBef>
          <a:spcPct val="0"/>
        </a:spcBef>
        <a:spcAft>
          <a:spcPct val="0"/>
        </a:spcAft>
        <a:defRPr sz="2800" b="1">
          <a:solidFill>
            <a:srgbClr val="716F70"/>
          </a:solidFill>
          <a:latin typeface="微软雅黑" panose="020B0503020204020204" pitchFamily="34" charset="-122"/>
          <a:ea typeface="微软雅黑" panose="020B0503020204020204" pitchFamily="34" charset="-122"/>
        </a:defRPr>
      </a:lvl7pPr>
      <a:lvl8pPr marL="1371600" algn="l" rtl="0" fontAlgn="base">
        <a:spcBef>
          <a:spcPct val="0"/>
        </a:spcBef>
        <a:spcAft>
          <a:spcPct val="0"/>
        </a:spcAft>
        <a:defRPr sz="2800" b="1">
          <a:solidFill>
            <a:srgbClr val="716F70"/>
          </a:solidFill>
          <a:latin typeface="微软雅黑" panose="020B0503020204020204" pitchFamily="34" charset="-122"/>
          <a:ea typeface="微软雅黑" panose="020B0503020204020204" pitchFamily="34" charset="-122"/>
        </a:defRPr>
      </a:lvl8pPr>
      <a:lvl9pPr marL="1828800" algn="l" rtl="0" fontAlgn="base">
        <a:spcBef>
          <a:spcPct val="0"/>
        </a:spcBef>
        <a:spcAft>
          <a:spcPct val="0"/>
        </a:spcAft>
        <a:defRPr sz="2800" b="1">
          <a:solidFill>
            <a:srgbClr val="716F70"/>
          </a:solidFill>
          <a:latin typeface="微软雅黑" panose="020B0503020204020204" pitchFamily="34" charset="-122"/>
          <a:ea typeface="微软雅黑" panose="020B0503020204020204" pitchFamily="34"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rgbClr val="716F70"/>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716F70"/>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rgbClr val="716F70"/>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16F70"/>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16F7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28600"/>
            <a:ext cx="8229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ko-KR" altLang="en-US"/>
              <a:t>마스터 제목 스타일 편집</a:t>
            </a:r>
          </a:p>
        </p:txBody>
      </p:sp>
      <p:sp>
        <p:nvSpPr>
          <p:cNvPr id="4099" name="Rectangle 3"/>
          <p:cNvSpPr>
            <a:spLocks noGrp="1" noChangeArrowheads="1"/>
          </p:cNvSpPr>
          <p:nvPr>
            <p:ph type="body" idx="1"/>
          </p:nvPr>
        </p:nvSpPr>
        <p:spPr bwMode="auto">
          <a:xfrm>
            <a:off x="457200" y="1333500"/>
            <a:ext cx="82296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028" name="Rectangle 4"/>
          <p:cNvSpPr>
            <a:spLocks noGrp="1" noChangeArrowheads="1"/>
          </p:cNvSpPr>
          <p:nvPr>
            <p:ph type="dt" sz="half" idx="2"/>
          </p:nvPr>
        </p:nvSpPr>
        <p:spPr bwMode="auto">
          <a:xfrm>
            <a:off x="457200" y="5203825"/>
            <a:ext cx="2133600" cy="396875"/>
          </a:xfrm>
          <a:prstGeom prst="rect">
            <a:avLst/>
          </a:prstGeom>
          <a:noFill/>
          <a:ln>
            <a:noFill/>
          </a:ln>
          <a:effectLst/>
        </p:spPr>
        <p:txBody>
          <a:bodyPr vert="horz" wrap="square" lIns="91440" tIns="45720" rIns="91440" bIns="45720" numCol="1" anchor="t" anchorCtr="0" compatLnSpc="1"/>
          <a:lstStyle>
            <a:lvl1pPr eaLnBrk="1" latinLnBrk="1" hangingPunct="1">
              <a:defRPr kumimoji="1" sz="1400">
                <a:solidFill>
                  <a:srgbClr val="000000"/>
                </a:solidFill>
                <a:latin typeface="Gulim" pitchFamily="34" charset="-127"/>
                <a:ea typeface="Gulim" pitchFamily="34" charset="-127"/>
              </a:defRPr>
            </a:lvl1pPr>
          </a:lstStyle>
          <a:p>
            <a:pPr>
              <a:defRPr/>
            </a:pPr>
            <a:endParaRPr lang="en-US" altLang="ko-KR"/>
          </a:p>
        </p:txBody>
      </p:sp>
      <p:sp>
        <p:nvSpPr>
          <p:cNvPr id="1029" name="Rectangle 5"/>
          <p:cNvSpPr>
            <a:spLocks noGrp="1" noChangeArrowheads="1"/>
          </p:cNvSpPr>
          <p:nvPr>
            <p:ph type="ftr" sz="quarter" idx="3"/>
          </p:nvPr>
        </p:nvSpPr>
        <p:spPr bwMode="auto">
          <a:xfrm>
            <a:off x="3124200" y="5203825"/>
            <a:ext cx="2895600" cy="396875"/>
          </a:xfrm>
          <a:prstGeom prst="rect">
            <a:avLst/>
          </a:prstGeom>
          <a:noFill/>
          <a:ln>
            <a:noFill/>
          </a:ln>
          <a:effectLst/>
        </p:spPr>
        <p:txBody>
          <a:bodyPr vert="horz" wrap="square" lIns="91440" tIns="45720" rIns="91440" bIns="45720" numCol="1" anchor="t" anchorCtr="0" compatLnSpc="1"/>
          <a:lstStyle>
            <a:lvl1pPr algn="ctr" eaLnBrk="1" latinLnBrk="1" hangingPunct="1">
              <a:defRPr kumimoji="1" sz="1400">
                <a:solidFill>
                  <a:srgbClr val="000000"/>
                </a:solidFill>
                <a:latin typeface="Gulim" pitchFamily="34" charset="-127"/>
                <a:ea typeface="Gulim" pitchFamily="34" charset="-127"/>
              </a:defRPr>
            </a:lvl1pPr>
          </a:lstStyle>
          <a:p>
            <a:pPr>
              <a:defRPr/>
            </a:pPr>
            <a:endParaRPr lang="en-US" altLang="ko-KR"/>
          </a:p>
        </p:txBody>
      </p:sp>
      <p:sp>
        <p:nvSpPr>
          <p:cNvPr id="1030" name="Rectangle 6"/>
          <p:cNvSpPr>
            <a:spLocks noGrp="1" noChangeArrowheads="1"/>
          </p:cNvSpPr>
          <p:nvPr>
            <p:ph type="sldNum" sz="quarter" idx="4"/>
          </p:nvPr>
        </p:nvSpPr>
        <p:spPr bwMode="auto">
          <a:xfrm>
            <a:off x="6553200" y="5203825"/>
            <a:ext cx="2133600" cy="396875"/>
          </a:xfrm>
          <a:prstGeom prst="rect">
            <a:avLst/>
          </a:prstGeom>
          <a:noFill/>
          <a:ln>
            <a:noFill/>
          </a:ln>
          <a:effectLst/>
        </p:spPr>
        <p:txBody>
          <a:bodyPr vert="horz" wrap="square" lIns="91440" tIns="45720" rIns="91440" bIns="45720" numCol="1" anchor="t" anchorCtr="0" compatLnSpc="1"/>
          <a:lstStyle>
            <a:lvl1pPr algn="r" eaLnBrk="1" latinLnBrk="1" hangingPunct="1">
              <a:defRPr kumimoji="1" sz="1400" smtClean="0">
                <a:solidFill>
                  <a:srgbClr val="000000"/>
                </a:solidFill>
                <a:latin typeface="Gulim" pitchFamily="34" charset="-127"/>
                <a:ea typeface="Gulim" pitchFamily="34" charset="-127"/>
              </a:defRPr>
            </a:lvl1pPr>
          </a:lstStyle>
          <a:p>
            <a:pPr>
              <a:defRPr/>
            </a:pPr>
            <a:fld id="{590BE8F4-4864-4659-932C-7A3D7C774F28}" type="slidenum">
              <a:rPr lang="en-US" altLang="ko-KR"/>
              <a:t>‹#›</a:t>
            </a:fld>
            <a:endParaRPr lang="en-US" altLang="ko-K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latinLnBrk="1" hangingPunct="0">
        <a:spcBef>
          <a:spcPct val="0"/>
        </a:spcBef>
        <a:spcAft>
          <a:spcPct val="0"/>
        </a:spcAft>
        <a:defRPr kumimoji="1" sz="4400">
          <a:solidFill>
            <a:schemeClr val="tx2"/>
          </a:solidFill>
          <a:latin typeface="Gulim" pitchFamily="34" charset="-127"/>
          <a:ea typeface="Gulim" pitchFamily="34" charset="-127"/>
          <a:cs typeface="+mj-cs"/>
        </a:defRPr>
      </a:lvl1pPr>
      <a:lvl2pPr algn="ctr" rtl="0" eaLnBrk="0" fontAlgn="base" latinLnBrk="1" hangingPunct="0">
        <a:spcBef>
          <a:spcPct val="0"/>
        </a:spcBef>
        <a:spcAft>
          <a:spcPct val="0"/>
        </a:spcAft>
        <a:defRPr kumimoji="1" sz="4400">
          <a:solidFill>
            <a:schemeClr val="tx2"/>
          </a:solidFill>
          <a:latin typeface="Gulim" pitchFamily="34" charset="-127"/>
          <a:ea typeface="Gulim" pitchFamily="34" charset="-127"/>
        </a:defRPr>
      </a:lvl2pPr>
      <a:lvl3pPr algn="ctr" rtl="0" eaLnBrk="0" fontAlgn="base" latinLnBrk="1" hangingPunct="0">
        <a:spcBef>
          <a:spcPct val="0"/>
        </a:spcBef>
        <a:spcAft>
          <a:spcPct val="0"/>
        </a:spcAft>
        <a:defRPr kumimoji="1" sz="4400">
          <a:solidFill>
            <a:schemeClr val="tx2"/>
          </a:solidFill>
          <a:latin typeface="Gulim" pitchFamily="34" charset="-127"/>
          <a:ea typeface="Gulim" pitchFamily="34" charset="-127"/>
        </a:defRPr>
      </a:lvl3pPr>
      <a:lvl4pPr algn="ctr" rtl="0" eaLnBrk="0" fontAlgn="base" latinLnBrk="1" hangingPunct="0">
        <a:spcBef>
          <a:spcPct val="0"/>
        </a:spcBef>
        <a:spcAft>
          <a:spcPct val="0"/>
        </a:spcAft>
        <a:defRPr kumimoji="1" sz="4400">
          <a:solidFill>
            <a:schemeClr val="tx2"/>
          </a:solidFill>
          <a:latin typeface="Gulim" pitchFamily="34" charset="-127"/>
          <a:ea typeface="Gulim" pitchFamily="34" charset="-127"/>
        </a:defRPr>
      </a:lvl4pPr>
      <a:lvl5pPr algn="ctr" rtl="0" eaLnBrk="0" fontAlgn="base" latinLnBrk="1" hangingPunct="0">
        <a:spcBef>
          <a:spcPct val="0"/>
        </a:spcBef>
        <a:spcAft>
          <a:spcPct val="0"/>
        </a:spcAft>
        <a:defRPr kumimoji="1" sz="4400">
          <a:solidFill>
            <a:schemeClr val="tx2"/>
          </a:solidFill>
          <a:latin typeface="Gulim" pitchFamily="34" charset="-127"/>
          <a:ea typeface="Gulim" pitchFamily="34"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Gulim" pitchFamily="34" charset="-127"/>
          <a:ea typeface="Gulim" pitchFamily="34" charset="-127"/>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Gulim" pitchFamily="34" charset="-127"/>
          <a:ea typeface="Gulim" pitchFamily="34" charset="-127"/>
        </a:defRPr>
      </a:lvl2pPr>
      <a:lvl3pPr marL="1143000" indent="-228600" algn="l" rtl="0" eaLnBrk="0" fontAlgn="base" latinLnBrk="1" hangingPunct="0">
        <a:spcBef>
          <a:spcPct val="20000"/>
        </a:spcBef>
        <a:spcAft>
          <a:spcPct val="0"/>
        </a:spcAft>
        <a:buChar char="•"/>
        <a:defRPr kumimoji="1" sz="2400">
          <a:solidFill>
            <a:schemeClr val="tx1"/>
          </a:solidFill>
          <a:latin typeface="Gulim" pitchFamily="34" charset="-127"/>
          <a:ea typeface="Gulim" pitchFamily="34" charset="-127"/>
        </a:defRPr>
      </a:lvl3pPr>
      <a:lvl4pPr marL="1600200" indent="-228600" algn="l" rtl="0" eaLnBrk="0" fontAlgn="base" latinLnBrk="1" hangingPunct="0">
        <a:spcBef>
          <a:spcPct val="20000"/>
        </a:spcBef>
        <a:spcAft>
          <a:spcPct val="0"/>
        </a:spcAft>
        <a:buChar char="–"/>
        <a:defRPr kumimoji="1" sz="2000">
          <a:solidFill>
            <a:schemeClr val="tx1"/>
          </a:solidFill>
          <a:latin typeface="Gulim" pitchFamily="34" charset="-127"/>
          <a:ea typeface="Gulim" pitchFamily="34" charset="-127"/>
        </a:defRPr>
      </a:lvl4pPr>
      <a:lvl5pPr marL="2057400" indent="-228600" algn="l" rtl="0" eaLnBrk="0" fontAlgn="base" latinLnBrk="1" hangingPunct="0">
        <a:spcBef>
          <a:spcPct val="20000"/>
        </a:spcBef>
        <a:spcAft>
          <a:spcPct val="0"/>
        </a:spcAft>
        <a:buChar char="»"/>
        <a:defRPr kumimoji="1" sz="2000">
          <a:solidFill>
            <a:schemeClr val="tx1"/>
          </a:solidFill>
          <a:latin typeface="Gulim" pitchFamily="34" charset="-127"/>
          <a:ea typeface="Gulim" pitchFamily="34" charset="-127"/>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4.xml"/><Relationship Id="rId1" Type="http://schemas.openxmlformats.org/officeDocument/2006/relationships/themeOverride" Target="../theme/themeOverride1.xml"/><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1.xml"/><Relationship Id="rId1" Type="http://schemas.openxmlformats.org/officeDocument/2006/relationships/slideLayout" Target="../slideLayouts/slideLayout24.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9D9D9">
            <a:alpha val="54117"/>
          </a:srgbClr>
        </a:solidFill>
        <a:effectLst/>
      </p:bgPr>
    </p:bg>
    <p:spTree>
      <p:nvGrpSpPr>
        <p:cNvPr id="1" name=""/>
        <p:cNvGrpSpPr/>
        <p:nvPr/>
      </p:nvGrpSpPr>
      <p:grpSpPr>
        <a:xfrm>
          <a:off x="0" y="0"/>
          <a:ext cx="0" cy="0"/>
          <a:chOff x="0" y="0"/>
          <a:chExt cx="0" cy="0"/>
        </a:xfrm>
      </p:grpSpPr>
      <p:cxnSp>
        <p:nvCxnSpPr>
          <p:cNvPr id="5" name="直接连接符 4"/>
          <p:cNvCxnSpPr/>
          <p:nvPr/>
        </p:nvCxnSpPr>
        <p:spPr>
          <a:xfrm>
            <a:off x="1907704" y="2389981"/>
            <a:ext cx="5328592" cy="0"/>
          </a:xfrm>
          <a:prstGeom prst="line">
            <a:avLst/>
          </a:prstGeom>
          <a:ln w="12700" cmpd="sng">
            <a:solidFill>
              <a:srgbClr val="969696"/>
            </a:solidFill>
            <a:prstDash val="solid"/>
          </a:ln>
          <a:effectLst>
            <a:reflection blurRad="6350" stA="52000" endA="300" endPos="35000" dir="5400000" sy="-100000" algn="bl" rotWithShape="0"/>
          </a:effectLst>
        </p:spPr>
        <p:style>
          <a:lnRef idx="1">
            <a:schemeClr val="accent1"/>
          </a:lnRef>
          <a:fillRef idx="0">
            <a:schemeClr val="accent1"/>
          </a:fillRef>
          <a:effectRef idx="0">
            <a:schemeClr val="accent1"/>
          </a:effectRef>
          <a:fontRef idx="minor">
            <a:schemeClr val="tx1"/>
          </a:fontRef>
        </p:style>
      </p:cxnSp>
      <p:sp>
        <p:nvSpPr>
          <p:cNvPr id="39939" name="TextBox 5"/>
          <p:cNvSpPr txBox="1">
            <a:spLocks noChangeArrowheads="1"/>
          </p:cNvSpPr>
          <p:nvPr/>
        </p:nvSpPr>
        <p:spPr bwMode="auto">
          <a:xfrm>
            <a:off x="2066925" y="1862138"/>
            <a:ext cx="4967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a:solidFill>
                  <a:srgbClr val="000000"/>
                </a:solidFill>
                <a:latin typeface="微软雅黑" panose="020B0503020204020204" pitchFamily="34" charset="-122"/>
                <a:ea typeface="微软雅黑" panose="020B0503020204020204" pitchFamily="34" charset="-122"/>
              </a:rPr>
              <a:t>产品伤害危机对品牌资产的影响</a:t>
            </a:r>
          </a:p>
        </p:txBody>
      </p:sp>
      <p:sp>
        <p:nvSpPr>
          <p:cNvPr id="39940" name="TextBox 6"/>
          <p:cNvSpPr txBox="1">
            <a:spLocks noChangeArrowheads="1"/>
          </p:cNvSpPr>
          <p:nvPr/>
        </p:nvSpPr>
        <p:spPr bwMode="auto">
          <a:xfrm>
            <a:off x="3213100" y="2713038"/>
            <a:ext cx="2359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000000"/>
                </a:solidFill>
                <a:latin typeface="Franklin Gothic Medium" panose="020B0603020102020204" pitchFamily="34" charset="0"/>
                <a:ea typeface="微软雅黑" panose="020B0503020204020204" pitchFamily="34" charset="-122"/>
              </a:rPr>
              <a:t>汇报人</a:t>
            </a:r>
            <a:r>
              <a:rPr lang="en-US" altLang="zh-CN">
                <a:solidFill>
                  <a:srgbClr val="000000"/>
                </a:solidFill>
                <a:latin typeface="Franklin Gothic Medium" panose="020B0603020102020204" pitchFamily="34" charset="0"/>
                <a:ea typeface="微软雅黑" panose="020B0503020204020204" pitchFamily="34" charset="-122"/>
              </a:rPr>
              <a:t>:       xiazaii</a:t>
            </a:r>
            <a:endParaRPr lang="zh-CN" altLang="en-US">
              <a:solidFill>
                <a:srgbClr val="000000"/>
              </a:solidFill>
              <a:latin typeface="Franklin Gothic Medium" panose="020B0603020102020204" pitchFamily="34" charset="0"/>
              <a:ea typeface="微软雅黑" panose="020B0503020204020204" pitchFamily="34" charset="-122"/>
            </a:endParaRPr>
          </a:p>
        </p:txBody>
      </p:sp>
      <p:sp>
        <p:nvSpPr>
          <p:cNvPr id="39941" name="TextBox 7"/>
          <p:cNvSpPr txBox="1">
            <a:spLocks noChangeArrowheads="1"/>
          </p:cNvSpPr>
          <p:nvPr/>
        </p:nvSpPr>
        <p:spPr bwMode="auto">
          <a:xfrm>
            <a:off x="3209828" y="3103046"/>
            <a:ext cx="26814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000000"/>
                </a:solidFill>
                <a:latin typeface="微软雅黑" panose="020B0503020204020204" pitchFamily="34" charset="-122"/>
                <a:ea typeface="微软雅黑" panose="020B0503020204020204" pitchFamily="34" charset="-122"/>
              </a:rPr>
              <a:t>汇报时间</a:t>
            </a:r>
            <a:r>
              <a:rPr lang="en-US" altLang="zh-CN" dirty="0">
                <a:solidFill>
                  <a:srgbClr val="000000"/>
                </a:solidFill>
                <a:latin typeface="微软雅黑" panose="020B0503020204020204" pitchFamily="34" charset="-122"/>
                <a:ea typeface="微软雅黑" panose="020B0503020204020204" pitchFamily="34" charset="-122"/>
              </a:rPr>
              <a:t>:  20XX.XX.XX</a:t>
            </a:r>
            <a:endParaRPr lang="zh-CN" altLang="en-US" dirty="0">
              <a:solidFill>
                <a:srgbClr val="000000"/>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3246438" y="3073400"/>
            <a:ext cx="2260600" cy="0"/>
          </a:xfrm>
          <a:prstGeom prst="line">
            <a:avLst/>
          </a:prstGeom>
          <a:ln>
            <a:solidFill>
              <a:srgbClr val="969696"/>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249613" y="3471863"/>
            <a:ext cx="2257425" cy="0"/>
          </a:xfrm>
          <a:prstGeom prst="line">
            <a:avLst/>
          </a:prstGeom>
          <a:ln>
            <a:solidFill>
              <a:srgbClr val="969696"/>
            </a:solidFill>
            <a:prstDash val="soli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219450" y="3865563"/>
            <a:ext cx="2287588" cy="0"/>
          </a:xfrm>
          <a:prstGeom prst="line">
            <a:avLst/>
          </a:prstGeom>
          <a:ln>
            <a:solidFill>
              <a:srgbClr val="969696"/>
            </a:solidFill>
            <a:prstDash val="solid"/>
          </a:ln>
        </p:spPr>
        <p:style>
          <a:lnRef idx="1">
            <a:schemeClr val="accent1"/>
          </a:lnRef>
          <a:fillRef idx="0">
            <a:schemeClr val="accent1"/>
          </a:fillRef>
          <a:effectRef idx="0">
            <a:schemeClr val="accent1"/>
          </a:effectRef>
          <a:fontRef idx="minor">
            <a:schemeClr val="tx1"/>
          </a:fontRef>
        </p:style>
      </p:cxnSp>
      <p:sp>
        <p:nvSpPr>
          <p:cNvPr id="39945" name="TextBox 14"/>
          <p:cNvSpPr txBox="1">
            <a:spLocks noChangeArrowheads="1"/>
          </p:cNvSpPr>
          <p:nvPr/>
        </p:nvSpPr>
        <p:spPr bwMode="auto">
          <a:xfrm>
            <a:off x="3219450" y="3492500"/>
            <a:ext cx="2432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000000"/>
                </a:solidFill>
                <a:latin typeface="Franklin Gothic Medium" panose="020B0603020102020204" pitchFamily="34" charset="0"/>
                <a:ea typeface="微软雅黑" panose="020B0503020204020204" pitchFamily="34" charset="-122"/>
              </a:rPr>
              <a:t>指导老师</a:t>
            </a:r>
            <a:r>
              <a:rPr lang="en-US" altLang="zh-CN">
                <a:solidFill>
                  <a:srgbClr val="000000"/>
                </a:solidFill>
                <a:latin typeface="Franklin Gothic Medium" panose="020B0603020102020204" pitchFamily="34" charset="0"/>
                <a:ea typeface="微软雅黑" panose="020B0503020204020204" pitchFamily="34" charset="-122"/>
              </a:rPr>
              <a:t>:    XXXXXX</a:t>
            </a:r>
            <a:endParaRPr lang="zh-CN" altLang="en-US">
              <a:solidFill>
                <a:srgbClr val="000000"/>
              </a:solidFill>
              <a:latin typeface="Franklin Gothic Medium" panose="020B0603020102020204" pitchFamily="34" charset="0"/>
              <a:ea typeface="微软雅黑" panose="020B0503020204020204" pitchFamily="34" charset="-122"/>
            </a:endParaRPr>
          </a:p>
        </p:txBody>
      </p:sp>
      <p:sp>
        <p:nvSpPr>
          <p:cNvPr id="39946" name="二十四角星 2"/>
          <p:cNvSpPr>
            <a:spLocks noChangeArrowheads="1"/>
          </p:cNvSpPr>
          <p:nvPr/>
        </p:nvSpPr>
        <p:spPr bwMode="auto">
          <a:xfrm>
            <a:off x="6904038" y="1676400"/>
            <a:ext cx="355600" cy="355600"/>
          </a:xfrm>
          <a:prstGeom prst="star24">
            <a:avLst>
              <a:gd name="adj" fmla="val 37500"/>
            </a:avLst>
          </a:prstGeom>
          <a:solidFill>
            <a:srgbClr val="0070C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chemeClr val="bg1"/>
              </a:solidFill>
              <a:latin typeface="微软雅黑" panose="020B0503020204020204" pitchFamily="34" charset="-122"/>
              <a:ea typeface="微软雅黑" panose="020B0503020204020204" pitchFamily="34" charset="-122"/>
              <a:cs typeface="Lao UI" pitchFamily="34" charset="0"/>
            </a:endParaRPr>
          </a:p>
        </p:txBody>
      </p:sp>
      <p:sp>
        <p:nvSpPr>
          <p:cNvPr id="39947" name="TextBox 3"/>
          <p:cNvSpPr txBox="1">
            <a:spLocks noChangeArrowheads="1"/>
          </p:cNvSpPr>
          <p:nvPr/>
        </p:nvSpPr>
        <p:spPr bwMode="auto">
          <a:xfrm rot="-1169604">
            <a:off x="6908800" y="1706563"/>
            <a:ext cx="5111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000">
                <a:solidFill>
                  <a:srgbClr val="FFFFFF"/>
                </a:solidFill>
                <a:latin typeface="微软雅黑" panose="020B0503020204020204" pitchFamily="34" charset="-122"/>
                <a:ea typeface="微软雅黑" panose="020B0503020204020204" pitchFamily="34" charset="-122"/>
              </a:rPr>
              <a:t>V1</a:t>
            </a:r>
            <a:endParaRPr lang="zh-CN" altLang="en-US" sz="1000">
              <a:solidFill>
                <a:srgbClr val="FFFFFF"/>
              </a:solidFill>
              <a:latin typeface="微软雅黑" panose="020B0503020204020204" pitchFamily="34" charset="-122"/>
              <a:ea typeface="微软雅黑" panose="020B0503020204020204" pitchFamily="34" charset="-122"/>
            </a:endParaRPr>
          </a:p>
        </p:txBody>
      </p:sp>
      <p:cxnSp>
        <p:nvCxnSpPr>
          <p:cNvPr id="229" name="直接连接符 228"/>
          <p:cNvCxnSpPr/>
          <p:nvPr/>
        </p:nvCxnSpPr>
        <p:spPr>
          <a:xfrm>
            <a:off x="-25400" y="1344613"/>
            <a:ext cx="9217025" cy="0"/>
          </a:xfrm>
          <a:prstGeom prst="line">
            <a:avLst/>
          </a:prstGeom>
          <a:ln w="6350">
            <a:solidFill>
              <a:srgbClr val="969696"/>
            </a:solidFill>
            <a:prstDash val="dash"/>
          </a:ln>
        </p:spPr>
        <p:style>
          <a:lnRef idx="1">
            <a:schemeClr val="accent1"/>
          </a:lnRef>
          <a:fillRef idx="0">
            <a:schemeClr val="accent1"/>
          </a:fillRef>
          <a:effectRef idx="0">
            <a:schemeClr val="accent1"/>
          </a:effectRef>
          <a:fontRef idx="minor">
            <a:schemeClr val="tx1"/>
          </a:fontRef>
        </p:style>
      </p:cxnSp>
      <p:cxnSp>
        <p:nvCxnSpPr>
          <p:cNvPr id="230" name="直接连接符 229"/>
          <p:cNvCxnSpPr/>
          <p:nvPr/>
        </p:nvCxnSpPr>
        <p:spPr>
          <a:xfrm>
            <a:off x="0" y="4225925"/>
            <a:ext cx="9217025" cy="0"/>
          </a:xfrm>
          <a:prstGeom prst="line">
            <a:avLst/>
          </a:prstGeom>
          <a:ln w="6350">
            <a:solidFill>
              <a:srgbClr val="969696"/>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圆角矩形 14"/>
          <p:cNvSpPr>
            <a:spLocks noChangeArrowheads="1"/>
          </p:cNvSpPr>
          <p:nvPr/>
        </p:nvSpPr>
        <p:spPr bwMode="auto">
          <a:xfrm>
            <a:off x="4564063" y="1538288"/>
            <a:ext cx="3990975" cy="2898775"/>
          </a:xfrm>
          <a:prstGeom prst="roundRect">
            <a:avLst>
              <a:gd name="adj" fmla="val 5259"/>
            </a:avLst>
          </a:prstGeom>
          <a:noFill/>
          <a:ln w="6350">
            <a:solidFill>
              <a:srgbClr val="808080"/>
            </a:solidFill>
            <a:prstDash val="dash"/>
            <a:round/>
          </a:ln>
          <a:extLst>
            <a:ext uri="{909E8E84-426E-40DD-AFC4-6F175D3DCCD1}">
              <a14:hiddenFill xmlns:a14="http://schemas.microsoft.com/office/drawing/2010/main">
                <a:solidFill>
                  <a:srgbClr val="FFFFFF"/>
                </a:solidFill>
              </a14:hiddenFill>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o UI" pitchFamily="34" charset="0"/>
            </a:endParaRPr>
          </a:p>
        </p:txBody>
      </p:sp>
      <p:grpSp>
        <p:nvGrpSpPr>
          <p:cNvPr id="58371" name="组合 18"/>
          <p:cNvGrpSpPr/>
          <p:nvPr/>
        </p:nvGrpSpPr>
        <p:grpSpPr bwMode="auto">
          <a:xfrm>
            <a:off x="-25400" y="4360863"/>
            <a:ext cx="9180513" cy="1587500"/>
            <a:chOff x="-25941" y="4360142"/>
            <a:chExt cx="9181274" cy="1588274"/>
          </a:xfrm>
        </p:grpSpPr>
        <p:sp>
          <p:nvSpPr>
            <p:cNvPr id="58399" name="矩形 21"/>
            <p:cNvSpPr>
              <a:spLocks noChangeArrowheads="1"/>
            </p:cNvSpPr>
            <p:nvPr/>
          </p:nvSpPr>
          <p:spPr bwMode="auto">
            <a:xfrm>
              <a:off x="-25941" y="5156328"/>
              <a:ext cx="9181274" cy="792088"/>
            </a:xfrm>
            <a:prstGeom prst="rect">
              <a:avLst/>
            </a:prstGeom>
            <a:solidFill>
              <a:srgbClr val="0070C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chemeClr val="bg1"/>
                </a:solidFill>
                <a:latin typeface="微软雅黑" panose="020B0503020204020204" pitchFamily="34" charset="-122"/>
                <a:ea typeface="微软雅黑" panose="020B0503020204020204" pitchFamily="34" charset="-122"/>
                <a:cs typeface="Lao UI" pitchFamily="34" charset="0"/>
              </a:endParaRPr>
            </a:p>
          </p:txBody>
        </p:sp>
        <p:sp>
          <p:nvSpPr>
            <p:cNvPr id="58400" name="等腰三角形 23"/>
            <p:cNvSpPr>
              <a:spLocks noChangeArrowheads="1"/>
            </p:cNvSpPr>
            <p:nvPr/>
          </p:nvSpPr>
          <p:spPr bwMode="auto">
            <a:xfrm>
              <a:off x="-11085" y="4360142"/>
              <a:ext cx="1573038" cy="811334"/>
            </a:xfrm>
            <a:prstGeom prst="triangle">
              <a:avLst>
                <a:gd name="adj" fmla="val 0"/>
              </a:avLst>
            </a:prstGeom>
            <a:solidFill>
              <a:srgbClr val="0070C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chemeClr val="bg1"/>
                </a:solidFill>
                <a:latin typeface="微软雅黑" panose="020B0503020204020204" pitchFamily="34" charset="-122"/>
                <a:ea typeface="微软雅黑" panose="020B0503020204020204" pitchFamily="34" charset="-122"/>
                <a:cs typeface="Lao UI" pitchFamily="34" charset="0"/>
              </a:endParaRPr>
            </a:p>
          </p:txBody>
        </p:sp>
      </p:grpSp>
      <p:cxnSp>
        <p:nvCxnSpPr>
          <p:cNvPr id="13" name="直接连接符 12"/>
          <p:cNvCxnSpPr/>
          <p:nvPr/>
        </p:nvCxnSpPr>
        <p:spPr>
          <a:xfrm>
            <a:off x="-25400" y="4349750"/>
            <a:ext cx="1573213" cy="81121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533525" y="5160963"/>
            <a:ext cx="6480175"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58374" name="TextBox 20"/>
          <p:cNvSpPr txBox="1">
            <a:spLocks noChangeArrowheads="1"/>
          </p:cNvSpPr>
          <p:nvPr/>
        </p:nvSpPr>
        <p:spPr bwMode="auto">
          <a:xfrm>
            <a:off x="34925" y="4894263"/>
            <a:ext cx="1152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FFFFF"/>
                </a:solidFill>
                <a:latin typeface="Franklin Gothic Medium" panose="020B0603020102020204" pitchFamily="34" charset="0"/>
                <a:ea typeface="微软雅黑" panose="020B0503020204020204" pitchFamily="34" charset="-122"/>
              </a:rPr>
              <a:t>文献综述</a:t>
            </a:r>
          </a:p>
        </p:txBody>
      </p:sp>
      <p:sp>
        <p:nvSpPr>
          <p:cNvPr id="58375" name="TextBox 22"/>
          <p:cNvSpPr txBox="1">
            <a:spLocks noChangeArrowheads="1"/>
          </p:cNvSpPr>
          <p:nvPr/>
        </p:nvSpPr>
        <p:spPr bwMode="auto">
          <a:xfrm>
            <a:off x="1370013" y="5189538"/>
            <a:ext cx="2087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chemeClr val="bg1"/>
                </a:solidFill>
                <a:latin typeface="Franklin Gothic Medium" panose="020B0603020102020204" pitchFamily="34" charset="0"/>
                <a:ea typeface="微软雅黑" panose="020B0503020204020204" pitchFamily="34" charset="-122"/>
              </a:rPr>
              <a:t>品牌资产及其测量</a:t>
            </a:r>
          </a:p>
        </p:txBody>
      </p:sp>
      <p:grpSp>
        <p:nvGrpSpPr>
          <p:cNvPr id="3" name="组合 3"/>
          <p:cNvGrpSpPr/>
          <p:nvPr/>
        </p:nvGrpSpPr>
        <p:grpSpPr>
          <a:xfrm>
            <a:off x="8453193" y="3925249"/>
            <a:ext cx="799329" cy="1326094"/>
            <a:chOff x="2000231" y="2114716"/>
            <a:chExt cx="2123898" cy="3523563"/>
          </a:xfrm>
          <a:solidFill>
            <a:srgbClr val="0070C0"/>
          </a:solidFill>
        </p:grpSpPr>
        <p:sp>
          <p:nvSpPr>
            <p:cNvPr id="5" name="Freeform 19"/>
            <p:cNvSpPr>
              <a:spLocks noEditPoints="1"/>
            </p:cNvSpPr>
            <p:nvPr/>
          </p:nvSpPr>
          <p:spPr bwMode="auto">
            <a:xfrm>
              <a:off x="3054372" y="2961932"/>
              <a:ext cx="181546" cy="140551"/>
            </a:xfrm>
            <a:custGeom>
              <a:avLst/>
              <a:gdLst/>
              <a:ahLst/>
              <a:cxnLst>
                <a:cxn ang="0">
                  <a:pos x="28" y="8"/>
                </a:cxn>
                <a:cxn ang="0">
                  <a:pos x="26" y="8"/>
                </a:cxn>
                <a:cxn ang="0">
                  <a:pos x="13" y="13"/>
                </a:cxn>
                <a:cxn ang="0">
                  <a:pos x="11" y="24"/>
                </a:cxn>
                <a:cxn ang="0">
                  <a:pos x="12" y="24"/>
                </a:cxn>
                <a:cxn ang="0">
                  <a:pos x="28" y="8"/>
                </a:cxn>
                <a:cxn ang="0">
                  <a:pos x="26" y="27"/>
                </a:cxn>
                <a:cxn ang="0">
                  <a:pos x="24" y="26"/>
                </a:cxn>
                <a:cxn ang="0">
                  <a:pos x="27" y="27"/>
                </a:cxn>
                <a:cxn ang="0">
                  <a:pos x="26" y="27"/>
                </a:cxn>
                <a:cxn ang="0">
                  <a:pos x="33" y="24"/>
                </a:cxn>
                <a:cxn ang="0">
                  <a:pos x="21" y="18"/>
                </a:cxn>
                <a:cxn ang="0">
                  <a:pos x="38" y="19"/>
                </a:cxn>
                <a:cxn ang="0">
                  <a:pos x="33" y="24"/>
                </a:cxn>
              </a:cxnLst>
              <a:rect l="0" t="0" r="r" b="b"/>
              <a:pathLst>
                <a:path w="73" h="56">
                  <a:moveTo>
                    <a:pt x="28" y="8"/>
                  </a:moveTo>
                  <a:cubicBezTo>
                    <a:pt x="27" y="8"/>
                    <a:pt x="26" y="8"/>
                    <a:pt x="26" y="8"/>
                  </a:cubicBezTo>
                  <a:cubicBezTo>
                    <a:pt x="33" y="0"/>
                    <a:pt x="18" y="2"/>
                    <a:pt x="13" y="13"/>
                  </a:cubicBezTo>
                  <a:cubicBezTo>
                    <a:pt x="12" y="13"/>
                    <a:pt x="0" y="24"/>
                    <a:pt x="11" y="24"/>
                  </a:cubicBezTo>
                  <a:cubicBezTo>
                    <a:pt x="11" y="24"/>
                    <a:pt x="12" y="24"/>
                    <a:pt x="12" y="24"/>
                  </a:cubicBezTo>
                  <a:cubicBezTo>
                    <a:pt x="20" y="56"/>
                    <a:pt x="73" y="7"/>
                    <a:pt x="28" y="8"/>
                  </a:cubicBezTo>
                  <a:close/>
                  <a:moveTo>
                    <a:pt x="26" y="27"/>
                  </a:moveTo>
                  <a:cubicBezTo>
                    <a:pt x="25" y="27"/>
                    <a:pt x="24" y="27"/>
                    <a:pt x="24" y="26"/>
                  </a:cubicBezTo>
                  <a:cubicBezTo>
                    <a:pt x="25" y="27"/>
                    <a:pt x="26" y="27"/>
                    <a:pt x="27" y="27"/>
                  </a:cubicBezTo>
                  <a:cubicBezTo>
                    <a:pt x="26" y="27"/>
                    <a:pt x="26" y="27"/>
                    <a:pt x="26" y="27"/>
                  </a:cubicBezTo>
                  <a:close/>
                  <a:moveTo>
                    <a:pt x="33" y="24"/>
                  </a:moveTo>
                  <a:cubicBezTo>
                    <a:pt x="35" y="18"/>
                    <a:pt x="24" y="18"/>
                    <a:pt x="21" y="18"/>
                  </a:cubicBezTo>
                  <a:cubicBezTo>
                    <a:pt x="27" y="15"/>
                    <a:pt x="32" y="16"/>
                    <a:pt x="38" y="19"/>
                  </a:cubicBezTo>
                  <a:cubicBezTo>
                    <a:pt x="36" y="21"/>
                    <a:pt x="35" y="23"/>
                    <a:pt x="33" y="24"/>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6" name="Freeform 20"/>
            <p:cNvSpPr>
              <a:spLocks noEditPoints="1"/>
            </p:cNvSpPr>
            <p:nvPr/>
          </p:nvSpPr>
          <p:spPr bwMode="auto">
            <a:xfrm>
              <a:off x="2843543" y="2290406"/>
              <a:ext cx="370901" cy="579776"/>
            </a:xfrm>
            <a:custGeom>
              <a:avLst/>
              <a:gdLst/>
              <a:ahLst/>
              <a:cxnLst>
                <a:cxn ang="0">
                  <a:pos x="76" y="1"/>
                </a:cxn>
                <a:cxn ang="0">
                  <a:pos x="31" y="121"/>
                </a:cxn>
                <a:cxn ang="0">
                  <a:pos x="6" y="190"/>
                </a:cxn>
                <a:cxn ang="0">
                  <a:pos x="8" y="215"/>
                </a:cxn>
                <a:cxn ang="0">
                  <a:pos x="27" y="200"/>
                </a:cxn>
                <a:cxn ang="0">
                  <a:pos x="142" y="232"/>
                </a:cxn>
                <a:cxn ang="0">
                  <a:pos x="143" y="224"/>
                </a:cxn>
                <a:cxn ang="0">
                  <a:pos x="110" y="217"/>
                </a:cxn>
                <a:cxn ang="0">
                  <a:pos x="42" y="199"/>
                </a:cxn>
                <a:cxn ang="0">
                  <a:pos x="38" y="195"/>
                </a:cxn>
                <a:cxn ang="0">
                  <a:pos x="31" y="195"/>
                </a:cxn>
                <a:cxn ang="0">
                  <a:pos x="57" y="151"/>
                </a:cxn>
                <a:cxn ang="0">
                  <a:pos x="60" y="181"/>
                </a:cxn>
                <a:cxn ang="0">
                  <a:pos x="73" y="117"/>
                </a:cxn>
                <a:cxn ang="0">
                  <a:pos x="97" y="47"/>
                </a:cxn>
                <a:cxn ang="0">
                  <a:pos x="66" y="114"/>
                </a:cxn>
                <a:cxn ang="0">
                  <a:pos x="29" y="182"/>
                </a:cxn>
                <a:cxn ang="0">
                  <a:pos x="76" y="1"/>
                </a:cxn>
                <a:cxn ang="0">
                  <a:pos x="26" y="156"/>
                </a:cxn>
                <a:cxn ang="0">
                  <a:pos x="25" y="159"/>
                </a:cxn>
                <a:cxn ang="0">
                  <a:pos x="26" y="156"/>
                </a:cxn>
                <a:cxn ang="0">
                  <a:pos x="46" y="118"/>
                </a:cxn>
                <a:cxn ang="0">
                  <a:pos x="38" y="127"/>
                </a:cxn>
                <a:cxn ang="0">
                  <a:pos x="59" y="75"/>
                </a:cxn>
                <a:cxn ang="0">
                  <a:pos x="46" y="118"/>
                </a:cxn>
              </a:cxnLst>
              <a:rect l="0" t="0" r="r" b="b"/>
              <a:pathLst>
                <a:path w="148" h="232">
                  <a:moveTo>
                    <a:pt x="76" y="1"/>
                  </a:moveTo>
                  <a:cubicBezTo>
                    <a:pt x="74" y="0"/>
                    <a:pt x="36" y="109"/>
                    <a:pt x="31" y="121"/>
                  </a:cubicBezTo>
                  <a:cubicBezTo>
                    <a:pt x="22" y="143"/>
                    <a:pt x="13" y="166"/>
                    <a:pt x="6" y="190"/>
                  </a:cubicBezTo>
                  <a:cubicBezTo>
                    <a:pt x="5" y="192"/>
                    <a:pt x="0" y="230"/>
                    <a:pt x="8" y="215"/>
                  </a:cubicBezTo>
                  <a:cubicBezTo>
                    <a:pt x="12" y="225"/>
                    <a:pt x="26" y="202"/>
                    <a:pt x="27" y="200"/>
                  </a:cubicBezTo>
                  <a:cubicBezTo>
                    <a:pt x="32" y="217"/>
                    <a:pt x="126" y="232"/>
                    <a:pt x="142" y="232"/>
                  </a:cubicBezTo>
                  <a:cubicBezTo>
                    <a:pt x="148" y="232"/>
                    <a:pt x="147" y="225"/>
                    <a:pt x="143" y="224"/>
                  </a:cubicBezTo>
                  <a:cubicBezTo>
                    <a:pt x="132" y="222"/>
                    <a:pt x="121" y="219"/>
                    <a:pt x="110" y="217"/>
                  </a:cubicBezTo>
                  <a:cubicBezTo>
                    <a:pt x="87" y="213"/>
                    <a:pt x="64" y="208"/>
                    <a:pt x="42" y="199"/>
                  </a:cubicBezTo>
                  <a:cubicBezTo>
                    <a:pt x="43" y="197"/>
                    <a:pt x="41" y="195"/>
                    <a:pt x="38" y="195"/>
                  </a:cubicBezTo>
                  <a:cubicBezTo>
                    <a:pt x="36" y="195"/>
                    <a:pt x="33" y="195"/>
                    <a:pt x="31" y="195"/>
                  </a:cubicBezTo>
                  <a:cubicBezTo>
                    <a:pt x="40" y="180"/>
                    <a:pt x="49" y="166"/>
                    <a:pt x="57" y="151"/>
                  </a:cubicBezTo>
                  <a:cubicBezTo>
                    <a:pt x="57" y="152"/>
                    <a:pt x="49" y="190"/>
                    <a:pt x="60" y="181"/>
                  </a:cubicBezTo>
                  <a:cubicBezTo>
                    <a:pt x="68" y="174"/>
                    <a:pt x="70" y="129"/>
                    <a:pt x="73" y="117"/>
                  </a:cubicBezTo>
                  <a:cubicBezTo>
                    <a:pt x="78" y="105"/>
                    <a:pt x="103" y="59"/>
                    <a:pt x="97" y="47"/>
                  </a:cubicBezTo>
                  <a:cubicBezTo>
                    <a:pt x="93" y="40"/>
                    <a:pt x="68" y="106"/>
                    <a:pt x="66" y="114"/>
                  </a:cubicBezTo>
                  <a:cubicBezTo>
                    <a:pt x="56" y="136"/>
                    <a:pt x="44" y="159"/>
                    <a:pt x="29" y="182"/>
                  </a:cubicBezTo>
                  <a:cubicBezTo>
                    <a:pt x="36" y="166"/>
                    <a:pt x="96" y="3"/>
                    <a:pt x="76" y="1"/>
                  </a:cubicBezTo>
                  <a:close/>
                  <a:moveTo>
                    <a:pt x="26" y="156"/>
                  </a:moveTo>
                  <a:cubicBezTo>
                    <a:pt x="25" y="157"/>
                    <a:pt x="25" y="158"/>
                    <a:pt x="25" y="159"/>
                  </a:cubicBezTo>
                  <a:cubicBezTo>
                    <a:pt x="25" y="158"/>
                    <a:pt x="26" y="157"/>
                    <a:pt x="26" y="156"/>
                  </a:cubicBezTo>
                  <a:close/>
                  <a:moveTo>
                    <a:pt x="46" y="118"/>
                  </a:moveTo>
                  <a:cubicBezTo>
                    <a:pt x="43" y="118"/>
                    <a:pt x="40" y="122"/>
                    <a:pt x="38" y="127"/>
                  </a:cubicBezTo>
                  <a:cubicBezTo>
                    <a:pt x="45" y="110"/>
                    <a:pt x="52" y="92"/>
                    <a:pt x="59" y="75"/>
                  </a:cubicBezTo>
                  <a:cubicBezTo>
                    <a:pt x="55" y="89"/>
                    <a:pt x="51" y="103"/>
                    <a:pt x="46" y="118"/>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7" name="Freeform 21"/>
            <p:cNvSpPr>
              <a:spLocks noEditPoints="1"/>
            </p:cNvSpPr>
            <p:nvPr/>
          </p:nvSpPr>
          <p:spPr bwMode="auto">
            <a:xfrm>
              <a:off x="3444794" y="2427054"/>
              <a:ext cx="374805" cy="542687"/>
            </a:xfrm>
            <a:custGeom>
              <a:avLst/>
              <a:gdLst/>
              <a:ahLst/>
              <a:cxnLst>
                <a:cxn ang="0">
                  <a:pos x="94" y="46"/>
                </a:cxn>
                <a:cxn ang="0">
                  <a:pos x="55" y="95"/>
                </a:cxn>
                <a:cxn ang="0">
                  <a:pos x="8" y="158"/>
                </a:cxn>
                <a:cxn ang="0">
                  <a:pos x="11" y="170"/>
                </a:cxn>
                <a:cxn ang="0">
                  <a:pos x="35" y="158"/>
                </a:cxn>
                <a:cxn ang="0">
                  <a:pos x="7" y="210"/>
                </a:cxn>
                <a:cxn ang="0">
                  <a:pos x="10" y="217"/>
                </a:cxn>
                <a:cxn ang="0">
                  <a:pos x="25" y="204"/>
                </a:cxn>
                <a:cxn ang="0">
                  <a:pos x="70" y="152"/>
                </a:cxn>
                <a:cxn ang="0">
                  <a:pos x="146" y="50"/>
                </a:cxn>
                <a:cxn ang="0">
                  <a:pos x="148" y="42"/>
                </a:cxn>
                <a:cxn ang="0">
                  <a:pos x="130" y="56"/>
                </a:cxn>
                <a:cxn ang="0">
                  <a:pos x="119" y="58"/>
                </a:cxn>
                <a:cxn ang="0">
                  <a:pos x="113" y="48"/>
                </a:cxn>
                <a:cxn ang="0">
                  <a:pos x="122" y="39"/>
                </a:cxn>
                <a:cxn ang="0">
                  <a:pos x="88" y="16"/>
                </a:cxn>
                <a:cxn ang="0">
                  <a:pos x="60" y="5"/>
                </a:cxn>
                <a:cxn ang="0">
                  <a:pos x="80" y="32"/>
                </a:cxn>
                <a:cxn ang="0">
                  <a:pos x="98" y="46"/>
                </a:cxn>
                <a:cxn ang="0">
                  <a:pos x="99" y="57"/>
                </a:cxn>
                <a:cxn ang="0">
                  <a:pos x="88" y="64"/>
                </a:cxn>
                <a:cxn ang="0">
                  <a:pos x="94" y="46"/>
                </a:cxn>
                <a:cxn ang="0">
                  <a:pos x="76" y="20"/>
                </a:cxn>
                <a:cxn ang="0">
                  <a:pos x="71" y="15"/>
                </a:cxn>
                <a:cxn ang="0">
                  <a:pos x="78" y="19"/>
                </a:cxn>
                <a:cxn ang="0">
                  <a:pos x="76" y="20"/>
                </a:cxn>
                <a:cxn ang="0">
                  <a:pos x="85" y="26"/>
                </a:cxn>
                <a:cxn ang="0">
                  <a:pos x="84" y="25"/>
                </a:cxn>
                <a:cxn ang="0">
                  <a:pos x="86" y="24"/>
                </a:cxn>
                <a:cxn ang="0">
                  <a:pos x="90" y="28"/>
                </a:cxn>
                <a:cxn ang="0">
                  <a:pos x="85" y="26"/>
                </a:cxn>
                <a:cxn ang="0">
                  <a:pos x="42" y="170"/>
                </a:cxn>
                <a:cxn ang="0">
                  <a:pos x="20" y="196"/>
                </a:cxn>
                <a:cxn ang="0">
                  <a:pos x="49" y="160"/>
                </a:cxn>
                <a:cxn ang="0">
                  <a:pos x="42" y="170"/>
                </a:cxn>
                <a:cxn ang="0">
                  <a:pos x="116" y="62"/>
                </a:cxn>
                <a:cxn ang="0">
                  <a:pos x="116" y="62"/>
                </a:cxn>
                <a:cxn ang="0">
                  <a:pos x="102" y="77"/>
                </a:cxn>
                <a:cxn ang="0">
                  <a:pos x="106" y="63"/>
                </a:cxn>
                <a:cxn ang="0">
                  <a:pos x="116" y="62"/>
                </a:cxn>
                <a:cxn ang="0">
                  <a:pos x="107" y="55"/>
                </a:cxn>
                <a:cxn ang="0">
                  <a:pos x="107" y="53"/>
                </a:cxn>
                <a:cxn ang="0">
                  <a:pos x="108" y="55"/>
                </a:cxn>
                <a:cxn ang="0">
                  <a:pos x="107" y="55"/>
                </a:cxn>
                <a:cxn ang="0">
                  <a:pos x="112" y="39"/>
                </a:cxn>
                <a:cxn ang="0">
                  <a:pos x="103" y="34"/>
                </a:cxn>
                <a:cxn ang="0">
                  <a:pos x="99" y="27"/>
                </a:cxn>
                <a:cxn ang="0">
                  <a:pos x="112" y="39"/>
                </a:cxn>
                <a:cxn ang="0">
                  <a:pos x="104" y="87"/>
                </a:cxn>
                <a:cxn ang="0">
                  <a:pos x="95" y="101"/>
                </a:cxn>
                <a:cxn ang="0">
                  <a:pos x="72" y="123"/>
                </a:cxn>
                <a:cxn ang="0">
                  <a:pos x="104" y="87"/>
                </a:cxn>
                <a:cxn ang="0">
                  <a:pos x="97" y="67"/>
                </a:cxn>
                <a:cxn ang="0">
                  <a:pos x="72" y="111"/>
                </a:cxn>
                <a:cxn ang="0">
                  <a:pos x="22" y="157"/>
                </a:cxn>
                <a:cxn ang="0">
                  <a:pos x="85" y="69"/>
                </a:cxn>
                <a:cxn ang="0">
                  <a:pos x="87" y="73"/>
                </a:cxn>
                <a:cxn ang="0">
                  <a:pos x="97" y="67"/>
                </a:cxn>
              </a:cxnLst>
              <a:rect l="0" t="0" r="r" b="b"/>
              <a:pathLst>
                <a:path w="150" h="217">
                  <a:moveTo>
                    <a:pt x="94" y="46"/>
                  </a:moveTo>
                  <a:cubicBezTo>
                    <a:pt x="84" y="38"/>
                    <a:pt x="59" y="88"/>
                    <a:pt x="55" y="95"/>
                  </a:cubicBezTo>
                  <a:cubicBezTo>
                    <a:pt x="39" y="115"/>
                    <a:pt x="20" y="134"/>
                    <a:pt x="8" y="158"/>
                  </a:cubicBezTo>
                  <a:cubicBezTo>
                    <a:pt x="0" y="172"/>
                    <a:pt x="0" y="196"/>
                    <a:pt x="11" y="170"/>
                  </a:cubicBezTo>
                  <a:cubicBezTo>
                    <a:pt x="14" y="174"/>
                    <a:pt x="24" y="168"/>
                    <a:pt x="35" y="158"/>
                  </a:cubicBezTo>
                  <a:cubicBezTo>
                    <a:pt x="19" y="175"/>
                    <a:pt x="7" y="194"/>
                    <a:pt x="7" y="210"/>
                  </a:cubicBezTo>
                  <a:cubicBezTo>
                    <a:pt x="5" y="212"/>
                    <a:pt x="6" y="217"/>
                    <a:pt x="10" y="217"/>
                  </a:cubicBezTo>
                  <a:cubicBezTo>
                    <a:pt x="15" y="217"/>
                    <a:pt x="22" y="207"/>
                    <a:pt x="25" y="204"/>
                  </a:cubicBezTo>
                  <a:cubicBezTo>
                    <a:pt x="42" y="189"/>
                    <a:pt x="57" y="171"/>
                    <a:pt x="70" y="152"/>
                  </a:cubicBezTo>
                  <a:cubicBezTo>
                    <a:pt x="79" y="141"/>
                    <a:pt x="150" y="51"/>
                    <a:pt x="146" y="50"/>
                  </a:cubicBezTo>
                  <a:cubicBezTo>
                    <a:pt x="149" y="48"/>
                    <a:pt x="149" y="46"/>
                    <a:pt x="148" y="42"/>
                  </a:cubicBezTo>
                  <a:cubicBezTo>
                    <a:pt x="143" y="37"/>
                    <a:pt x="133" y="53"/>
                    <a:pt x="130" y="56"/>
                  </a:cubicBezTo>
                  <a:cubicBezTo>
                    <a:pt x="129" y="48"/>
                    <a:pt x="121" y="56"/>
                    <a:pt x="119" y="58"/>
                  </a:cubicBezTo>
                  <a:cubicBezTo>
                    <a:pt x="119" y="54"/>
                    <a:pt x="116" y="50"/>
                    <a:pt x="113" y="48"/>
                  </a:cubicBezTo>
                  <a:cubicBezTo>
                    <a:pt x="122" y="52"/>
                    <a:pt x="128" y="52"/>
                    <a:pt x="122" y="39"/>
                  </a:cubicBezTo>
                  <a:cubicBezTo>
                    <a:pt x="116" y="27"/>
                    <a:pt x="102" y="16"/>
                    <a:pt x="88" y="16"/>
                  </a:cubicBezTo>
                  <a:cubicBezTo>
                    <a:pt x="84" y="12"/>
                    <a:pt x="65" y="0"/>
                    <a:pt x="60" y="5"/>
                  </a:cubicBezTo>
                  <a:cubicBezTo>
                    <a:pt x="52" y="14"/>
                    <a:pt x="76" y="29"/>
                    <a:pt x="80" y="32"/>
                  </a:cubicBezTo>
                  <a:cubicBezTo>
                    <a:pt x="86" y="37"/>
                    <a:pt x="92" y="41"/>
                    <a:pt x="98" y="46"/>
                  </a:cubicBezTo>
                  <a:cubicBezTo>
                    <a:pt x="99" y="49"/>
                    <a:pt x="99" y="53"/>
                    <a:pt x="99" y="57"/>
                  </a:cubicBezTo>
                  <a:cubicBezTo>
                    <a:pt x="94" y="59"/>
                    <a:pt x="91" y="61"/>
                    <a:pt x="88" y="64"/>
                  </a:cubicBezTo>
                  <a:cubicBezTo>
                    <a:pt x="90" y="61"/>
                    <a:pt x="99" y="50"/>
                    <a:pt x="94" y="46"/>
                  </a:cubicBezTo>
                  <a:close/>
                  <a:moveTo>
                    <a:pt x="76" y="20"/>
                  </a:moveTo>
                  <a:cubicBezTo>
                    <a:pt x="75" y="18"/>
                    <a:pt x="73" y="17"/>
                    <a:pt x="71" y="15"/>
                  </a:cubicBezTo>
                  <a:cubicBezTo>
                    <a:pt x="74" y="16"/>
                    <a:pt x="76" y="17"/>
                    <a:pt x="78" y="19"/>
                  </a:cubicBezTo>
                  <a:cubicBezTo>
                    <a:pt x="78" y="19"/>
                    <a:pt x="77" y="19"/>
                    <a:pt x="76" y="20"/>
                  </a:cubicBezTo>
                  <a:close/>
                  <a:moveTo>
                    <a:pt x="85" y="26"/>
                  </a:moveTo>
                  <a:cubicBezTo>
                    <a:pt x="85" y="25"/>
                    <a:pt x="84" y="25"/>
                    <a:pt x="84" y="25"/>
                  </a:cubicBezTo>
                  <a:cubicBezTo>
                    <a:pt x="85" y="24"/>
                    <a:pt x="85" y="24"/>
                    <a:pt x="86" y="24"/>
                  </a:cubicBezTo>
                  <a:cubicBezTo>
                    <a:pt x="87" y="25"/>
                    <a:pt x="89" y="27"/>
                    <a:pt x="90" y="28"/>
                  </a:cubicBezTo>
                  <a:cubicBezTo>
                    <a:pt x="88" y="27"/>
                    <a:pt x="87" y="26"/>
                    <a:pt x="85" y="26"/>
                  </a:cubicBezTo>
                  <a:close/>
                  <a:moveTo>
                    <a:pt x="42" y="170"/>
                  </a:moveTo>
                  <a:cubicBezTo>
                    <a:pt x="35" y="179"/>
                    <a:pt x="28" y="188"/>
                    <a:pt x="20" y="196"/>
                  </a:cubicBezTo>
                  <a:cubicBezTo>
                    <a:pt x="27" y="184"/>
                    <a:pt x="38" y="171"/>
                    <a:pt x="49" y="160"/>
                  </a:cubicBezTo>
                  <a:cubicBezTo>
                    <a:pt x="47" y="163"/>
                    <a:pt x="44" y="167"/>
                    <a:pt x="42" y="170"/>
                  </a:cubicBezTo>
                  <a:close/>
                  <a:moveTo>
                    <a:pt x="116" y="62"/>
                  </a:moveTo>
                  <a:cubicBezTo>
                    <a:pt x="116" y="62"/>
                    <a:pt x="116" y="62"/>
                    <a:pt x="116" y="62"/>
                  </a:cubicBezTo>
                  <a:cubicBezTo>
                    <a:pt x="111" y="67"/>
                    <a:pt x="107" y="72"/>
                    <a:pt x="102" y="77"/>
                  </a:cubicBezTo>
                  <a:cubicBezTo>
                    <a:pt x="104" y="73"/>
                    <a:pt x="105" y="68"/>
                    <a:pt x="106" y="63"/>
                  </a:cubicBezTo>
                  <a:cubicBezTo>
                    <a:pt x="109" y="62"/>
                    <a:pt x="113" y="62"/>
                    <a:pt x="116" y="62"/>
                  </a:cubicBezTo>
                  <a:close/>
                  <a:moveTo>
                    <a:pt x="107" y="55"/>
                  </a:moveTo>
                  <a:cubicBezTo>
                    <a:pt x="107" y="54"/>
                    <a:pt x="107" y="54"/>
                    <a:pt x="107" y="53"/>
                  </a:cubicBezTo>
                  <a:cubicBezTo>
                    <a:pt x="107" y="54"/>
                    <a:pt x="108" y="54"/>
                    <a:pt x="108" y="55"/>
                  </a:cubicBezTo>
                  <a:cubicBezTo>
                    <a:pt x="108" y="55"/>
                    <a:pt x="107" y="55"/>
                    <a:pt x="107" y="55"/>
                  </a:cubicBezTo>
                  <a:close/>
                  <a:moveTo>
                    <a:pt x="112" y="39"/>
                  </a:moveTo>
                  <a:cubicBezTo>
                    <a:pt x="109" y="37"/>
                    <a:pt x="106" y="36"/>
                    <a:pt x="103" y="34"/>
                  </a:cubicBezTo>
                  <a:cubicBezTo>
                    <a:pt x="102" y="32"/>
                    <a:pt x="101" y="29"/>
                    <a:pt x="99" y="27"/>
                  </a:cubicBezTo>
                  <a:cubicBezTo>
                    <a:pt x="104" y="30"/>
                    <a:pt x="109" y="34"/>
                    <a:pt x="112" y="39"/>
                  </a:cubicBezTo>
                  <a:close/>
                  <a:moveTo>
                    <a:pt x="104" y="87"/>
                  </a:moveTo>
                  <a:cubicBezTo>
                    <a:pt x="101" y="92"/>
                    <a:pt x="98" y="96"/>
                    <a:pt x="95" y="101"/>
                  </a:cubicBezTo>
                  <a:cubicBezTo>
                    <a:pt x="89" y="107"/>
                    <a:pt x="81" y="114"/>
                    <a:pt x="72" y="123"/>
                  </a:cubicBezTo>
                  <a:cubicBezTo>
                    <a:pt x="87" y="106"/>
                    <a:pt x="101" y="91"/>
                    <a:pt x="104" y="87"/>
                  </a:cubicBezTo>
                  <a:close/>
                  <a:moveTo>
                    <a:pt x="97" y="67"/>
                  </a:moveTo>
                  <a:cubicBezTo>
                    <a:pt x="95" y="75"/>
                    <a:pt x="70" y="107"/>
                    <a:pt x="72" y="111"/>
                  </a:cubicBezTo>
                  <a:cubicBezTo>
                    <a:pt x="57" y="128"/>
                    <a:pt x="40" y="144"/>
                    <a:pt x="22" y="157"/>
                  </a:cubicBezTo>
                  <a:cubicBezTo>
                    <a:pt x="37" y="125"/>
                    <a:pt x="66" y="98"/>
                    <a:pt x="85" y="69"/>
                  </a:cubicBezTo>
                  <a:cubicBezTo>
                    <a:pt x="85" y="70"/>
                    <a:pt x="86" y="72"/>
                    <a:pt x="87" y="73"/>
                  </a:cubicBezTo>
                  <a:cubicBezTo>
                    <a:pt x="91" y="73"/>
                    <a:pt x="95" y="71"/>
                    <a:pt x="97" y="67"/>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8" name="Freeform 22"/>
            <p:cNvSpPr>
              <a:spLocks noEditPoints="1"/>
            </p:cNvSpPr>
            <p:nvPr/>
          </p:nvSpPr>
          <p:spPr bwMode="auto">
            <a:xfrm>
              <a:off x="2417983" y="3512428"/>
              <a:ext cx="443129" cy="694951"/>
            </a:xfrm>
            <a:custGeom>
              <a:avLst/>
              <a:gdLst/>
              <a:ahLst/>
              <a:cxnLst>
                <a:cxn ang="0">
                  <a:pos x="108" y="80"/>
                </a:cxn>
                <a:cxn ang="0">
                  <a:pos x="85" y="118"/>
                </a:cxn>
                <a:cxn ang="0">
                  <a:pos x="54" y="175"/>
                </a:cxn>
                <a:cxn ang="0">
                  <a:pos x="15" y="248"/>
                </a:cxn>
                <a:cxn ang="0">
                  <a:pos x="24" y="251"/>
                </a:cxn>
                <a:cxn ang="0">
                  <a:pos x="70" y="189"/>
                </a:cxn>
                <a:cxn ang="0">
                  <a:pos x="110" y="97"/>
                </a:cxn>
                <a:cxn ang="0">
                  <a:pos x="132" y="63"/>
                </a:cxn>
                <a:cxn ang="0">
                  <a:pos x="160" y="97"/>
                </a:cxn>
                <a:cxn ang="0">
                  <a:pos x="132" y="52"/>
                </a:cxn>
                <a:cxn ang="0">
                  <a:pos x="175" y="41"/>
                </a:cxn>
                <a:cxn ang="0">
                  <a:pos x="119" y="18"/>
                </a:cxn>
                <a:cxn ang="0">
                  <a:pos x="88" y="5"/>
                </a:cxn>
                <a:cxn ang="0">
                  <a:pos x="91" y="16"/>
                </a:cxn>
                <a:cxn ang="0">
                  <a:pos x="159" y="38"/>
                </a:cxn>
                <a:cxn ang="0">
                  <a:pos x="123" y="44"/>
                </a:cxn>
                <a:cxn ang="0">
                  <a:pos x="121" y="53"/>
                </a:cxn>
                <a:cxn ang="0">
                  <a:pos x="126" y="56"/>
                </a:cxn>
                <a:cxn ang="0">
                  <a:pos x="114" y="72"/>
                </a:cxn>
                <a:cxn ang="0">
                  <a:pos x="108" y="80"/>
                </a:cxn>
                <a:cxn ang="0">
                  <a:pos x="34" y="233"/>
                </a:cxn>
                <a:cxn ang="0">
                  <a:pos x="91" y="126"/>
                </a:cxn>
                <a:cxn ang="0">
                  <a:pos x="34" y="233"/>
                </a:cxn>
              </a:cxnLst>
              <a:rect l="0" t="0" r="r" b="b"/>
              <a:pathLst>
                <a:path w="177" h="278">
                  <a:moveTo>
                    <a:pt x="108" y="80"/>
                  </a:moveTo>
                  <a:cubicBezTo>
                    <a:pt x="99" y="92"/>
                    <a:pt x="92" y="105"/>
                    <a:pt x="85" y="118"/>
                  </a:cubicBezTo>
                  <a:cubicBezTo>
                    <a:pt x="81" y="126"/>
                    <a:pt x="48" y="171"/>
                    <a:pt x="54" y="175"/>
                  </a:cubicBezTo>
                  <a:cubicBezTo>
                    <a:pt x="41" y="199"/>
                    <a:pt x="28" y="224"/>
                    <a:pt x="15" y="248"/>
                  </a:cubicBezTo>
                  <a:cubicBezTo>
                    <a:pt x="0" y="277"/>
                    <a:pt x="8" y="278"/>
                    <a:pt x="24" y="251"/>
                  </a:cubicBezTo>
                  <a:cubicBezTo>
                    <a:pt x="31" y="260"/>
                    <a:pt x="67" y="196"/>
                    <a:pt x="70" y="189"/>
                  </a:cubicBezTo>
                  <a:cubicBezTo>
                    <a:pt x="76" y="177"/>
                    <a:pt x="118" y="107"/>
                    <a:pt x="110" y="97"/>
                  </a:cubicBezTo>
                  <a:cubicBezTo>
                    <a:pt x="118" y="86"/>
                    <a:pt x="125" y="74"/>
                    <a:pt x="132" y="63"/>
                  </a:cubicBezTo>
                  <a:cubicBezTo>
                    <a:pt x="135" y="67"/>
                    <a:pt x="154" y="102"/>
                    <a:pt x="160" y="97"/>
                  </a:cubicBezTo>
                  <a:cubicBezTo>
                    <a:pt x="167" y="92"/>
                    <a:pt x="136" y="56"/>
                    <a:pt x="132" y="52"/>
                  </a:cubicBezTo>
                  <a:cubicBezTo>
                    <a:pt x="138" y="51"/>
                    <a:pt x="174" y="48"/>
                    <a:pt x="175" y="41"/>
                  </a:cubicBezTo>
                  <a:cubicBezTo>
                    <a:pt x="177" y="30"/>
                    <a:pt x="126" y="20"/>
                    <a:pt x="119" y="18"/>
                  </a:cubicBezTo>
                  <a:cubicBezTo>
                    <a:pt x="108" y="15"/>
                    <a:pt x="97" y="11"/>
                    <a:pt x="88" y="5"/>
                  </a:cubicBezTo>
                  <a:cubicBezTo>
                    <a:pt x="80" y="0"/>
                    <a:pt x="85" y="13"/>
                    <a:pt x="91" y="16"/>
                  </a:cubicBezTo>
                  <a:cubicBezTo>
                    <a:pt x="113" y="27"/>
                    <a:pt x="137" y="29"/>
                    <a:pt x="159" y="38"/>
                  </a:cubicBezTo>
                  <a:cubicBezTo>
                    <a:pt x="147" y="41"/>
                    <a:pt x="135" y="44"/>
                    <a:pt x="123" y="44"/>
                  </a:cubicBezTo>
                  <a:cubicBezTo>
                    <a:pt x="97" y="29"/>
                    <a:pt x="86" y="53"/>
                    <a:pt x="121" y="53"/>
                  </a:cubicBezTo>
                  <a:cubicBezTo>
                    <a:pt x="123" y="54"/>
                    <a:pt x="124" y="55"/>
                    <a:pt x="126" y="56"/>
                  </a:cubicBezTo>
                  <a:cubicBezTo>
                    <a:pt x="122" y="62"/>
                    <a:pt x="118" y="67"/>
                    <a:pt x="114" y="72"/>
                  </a:cubicBezTo>
                  <a:cubicBezTo>
                    <a:pt x="109" y="73"/>
                    <a:pt x="107" y="75"/>
                    <a:pt x="108" y="80"/>
                  </a:cubicBezTo>
                  <a:close/>
                  <a:moveTo>
                    <a:pt x="34" y="233"/>
                  </a:moveTo>
                  <a:cubicBezTo>
                    <a:pt x="53" y="198"/>
                    <a:pt x="69" y="159"/>
                    <a:pt x="91" y="126"/>
                  </a:cubicBezTo>
                  <a:cubicBezTo>
                    <a:pt x="75" y="163"/>
                    <a:pt x="57" y="202"/>
                    <a:pt x="34" y="233"/>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9" name="Freeform 23"/>
            <p:cNvSpPr>
              <a:spLocks noEditPoints="1"/>
            </p:cNvSpPr>
            <p:nvPr/>
          </p:nvSpPr>
          <p:spPr bwMode="auto">
            <a:xfrm>
              <a:off x="2000231" y="2114716"/>
              <a:ext cx="2123898" cy="3170227"/>
            </a:xfrm>
            <a:custGeom>
              <a:avLst/>
              <a:gdLst/>
              <a:ahLst/>
              <a:cxnLst>
                <a:cxn ang="0">
                  <a:pos x="467" y="52"/>
                </a:cxn>
                <a:cxn ang="0">
                  <a:pos x="692" y="104"/>
                </a:cxn>
                <a:cxn ang="0">
                  <a:pos x="777" y="241"/>
                </a:cxn>
                <a:cxn ang="0">
                  <a:pos x="605" y="411"/>
                </a:cxn>
                <a:cxn ang="0">
                  <a:pos x="269" y="446"/>
                </a:cxn>
                <a:cxn ang="0">
                  <a:pos x="456" y="626"/>
                </a:cxn>
                <a:cxn ang="0">
                  <a:pos x="427" y="694"/>
                </a:cxn>
                <a:cxn ang="0">
                  <a:pos x="219" y="1035"/>
                </a:cxn>
                <a:cxn ang="0">
                  <a:pos x="133" y="740"/>
                </a:cxn>
                <a:cxn ang="0">
                  <a:pos x="30" y="996"/>
                </a:cxn>
                <a:cxn ang="0">
                  <a:pos x="230" y="1073"/>
                </a:cxn>
                <a:cxn ang="0">
                  <a:pos x="474" y="651"/>
                </a:cxn>
                <a:cxn ang="0">
                  <a:pos x="812" y="175"/>
                </a:cxn>
                <a:cxn ang="0">
                  <a:pos x="233" y="557"/>
                </a:cxn>
                <a:cxn ang="0">
                  <a:pos x="84" y="960"/>
                </a:cxn>
                <a:cxn ang="0">
                  <a:pos x="125" y="777"/>
                </a:cxn>
                <a:cxn ang="0">
                  <a:pos x="80" y="960"/>
                </a:cxn>
                <a:cxn ang="0">
                  <a:pos x="44" y="972"/>
                </a:cxn>
                <a:cxn ang="0">
                  <a:pos x="25" y="1224"/>
                </a:cxn>
                <a:cxn ang="0">
                  <a:pos x="43" y="1158"/>
                </a:cxn>
                <a:cxn ang="0">
                  <a:pos x="41" y="1230"/>
                </a:cxn>
                <a:cxn ang="0">
                  <a:pos x="56" y="1194"/>
                </a:cxn>
                <a:cxn ang="0">
                  <a:pos x="70" y="1184"/>
                </a:cxn>
                <a:cxn ang="0">
                  <a:pos x="26" y="1151"/>
                </a:cxn>
                <a:cxn ang="0">
                  <a:pos x="130" y="993"/>
                </a:cxn>
                <a:cxn ang="0">
                  <a:pos x="176" y="1009"/>
                </a:cxn>
                <a:cxn ang="0">
                  <a:pos x="264" y="992"/>
                </a:cxn>
                <a:cxn ang="0">
                  <a:pos x="604" y="448"/>
                </a:cxn>
                <a:cxn ang="0">
                  <a:pos x="575" y="403"/>
                </a:cxn>
                <a:cxn ang="0">
                  <a:pos x="534" y="355"/>
                </a:cxn>
                <a:cxn ang="0">
                  <a:pos x="404" y="324"/>
                </a:cxn>
                <a:cxn ang="0">
                  <a:pos x="316" y="367"/>
                </a:cxn>
                <a:cxn ang="0">
                  <a:pos x="302" y="401"/>
                </a:cxn>
                <a:cxn ang="0">
                  <a:pos x="289" y="429"/>
                </a:cxn>
                <a:cxn ang="0">
                  <a:pos x="289" y="460"/>
                </a:cxn>
                <a:cxn ang="0">
                  <a:pos x="294" y="525"/>
                </a:cxn>
                <a:cxn ang="0">
                  <a:pos x="445" y="653"/>
                </a:cxn>
                <a:cxn ang="0">
                  <a:pos x="462" y="648"/>
                </a:cxn>
                <a:cxn ang="0">
                  <a:pos x="262" y="503"/>
                </a:cxn>
                <a:cxn ang="0">
                  <a:pos x="310" y="457"/>
                </a:cxn>
                <a:cxn ang="0">
                  <a:pos x="469" y="528"/>
                </a:cxn>
                <a:cxn ang="0">
                  <a:pos x="450" y="448"/>
                </a:cxn>
                <a:cxn ang="0">
                  <a:pos x="542" y="458"/>
                </a:cxn>
                <a:cxn ang="0">
                  <a:pos x="380" y="320"/>
                </a:cxn>
                <a:cxn ang="0">
                  <a:pos x="543" y="419"/>
                </a:cxn>
                <a:cxn ang="0">
                  <a:pos x="524" y="546"/>
                </a:cxn>
                <a:cxn ang="0">
                  <a:pos x="317" y="488"/>
                </a:cxn>
                <a:cxn ang="0">
                  <a:pos x="468" y="539"/>
                </a:cxn>
                <a:cxn ang="0">
                  <a:pos x="560" y="423"/>
                </a:cxn>
                <a:cxn ang="0">
                  <a:pos x="524" y="572"/>
                </a:cxn>
                <a:cxn ang="0">
                  <a:pos x="605" y="421"/>
                </a:cxn>
                <a:cxn ang="0">
                  <a:pos x="751" y="313"/>
                </a:cxn>
                <a:cxn ang="0">
                  <a:pos x="790" y="245"/>
                </a:cxn>
                <a:cxn ang="0">
                  <a:pos x="789" y="218"/>
                </a:cxn>
                <a:cxn ang="0">
                  <a:pos x="485" y="43"/>
                </a:cxn>
                <a:cxn ang="0">
                  <a:pos x="540" y="52"/>
                </a:cxn>
                <a:cxn ang="0">
                  <a:pos x="605" y="66"/>
                </a:cxn>
                <a:cxn ang="0">
                  <a:pos x="781" y="218"/>
                </a:cxn>
                <a:cxn ang="0">
                  <a:pos x="693" y="86"/>
                </a:cxn>
                <a:cxn ang="0">
                  <a:pos x="578" y="26"/>
                </a:cxn>
              </a:cxnLst>
              <a:rect l="0" t="0" r="r" b="b"/>
              <a:pathLst>
                <a:path w="849" h="1268">
                  <a:moveTo>
                    <a:pt x="488" y="22"/>
                  </a:moveTo>
                  <a:cubicBezTo>
                    <a:pt x="485" y="22"/>
                    <a:pt x="458" y="23"/>
                    <a:pt x="460" y="31"/>
                  </a:cubicBezTo>
                  <a:cubicBezTo>
                    <a:pt x="443" y="32"/>
                    <a:pt x="427" y="39"/>
                    <a:pt x="413" y="48"/>
                  </a:cubicBezTo>
                  <a:cubicBezTo>
                    <a:pt x="412" y="49"/>
                    <a:pt x="400" y="60"/>
                    <a:pt x="410" y="60"/>
                  </a:cubicBezTo>
                  <a:cubicBezTo>
                    <a:pt x="415" y="60"/>
                    <a:pt x="426" y="50"/>
                    <a:pt x="430" y="48"/>
                  </a:cubicBezTo>
                  <a:cubicBezTo>
                    <a:pt x="428" y="50"/>
                    <a:pt x="428" y="52"/>
                    <a:pt x="429" y="54"/>
                  </a:cubicBezTo>
                  <a:cubicBezTo>
                    <a:pt x="424" y="56"/>
                    <a:pt x="419" y="59"/>
                    <a:pt x="415" y="63"/>
                  </a:cubicBezTo>
                  <a:cubicBezTo>
                    <a:pt x="413" y="69"/>
                    <a:pt x="415" y="71"/>
                    <a:pt x="421" y="69"/>
                  </a:cubicBezTo>
                  <a:cubicBezTo>
                    <a:pt x="430" y="60"/>
                    <a:pt x="443" y="56"/>
                    <a:pt x="455" y="54"/>
                  </a:cubicBezTo>
                  <a:cubicBezTo>
                    <a:pt x="438" y="75"/>
                    <a:pt x="460" y="60"/>
                    <a:pt x="467" y="52"/>
                  </a:cubicBezTo>
                  <a:cubicBezTo>
                    <a:pt x="467" y="52"/>
                    <a:pt x="468" y="52"/>
                    <a:pt x="468" y="52"/>
                  </a:cubicBezTo>
                  <a:cubicBezTo>
                    <a:pt x="471" y="54"/>
                    <a:pt x="482" y="57"/>
                    <a:pt x="483" y="51"/>
                  </a:cubicBezTo>
                  <a:cubicBezTo>
                    <a:pt x="489" y="51"/>
                    <a:pt x="495" y="50"/>
                    <a:pt x="501" y="50"/>
                  </a:cubicBezTo>
                  <a:cubicBezTo>
                    <a:pt x="484" y="58"/>
                    <a:pt x="468" y="69"/>
                    <a:pt x="451" y="78"/>
                  </a:cubicBezTo>
                  <a:cubicBezTo>
                    <a:pt x="428" y="90"/>
                    <a:pt x="452" y="88"/>
                    <a:pt x="464" y="81"/>
                  </a:cubicBezTo>
                  <a:cubicBezTo>
                    <a:pt x="505" y="68"/>
                    <a:pt x="555" y="86"/>
                    <a:pt x="593" y="101"/>
                  </a:cubicBezTo>
                  <a:cubicBezTo>
                    <a:pt x="608" y="108"/>
                    <a:pt x="609" y="99"/>
                    <a:pt x="596" y="94"/>
                  </a:cubicBezTo>
                  <a:cubicBezTo>
                    <a:pt x="576" y="85"/>
                    <a:pt x="554" y="78"/>
                    <a:pt x="532" y="74"/>
                  </a:cubicBezTo>
                  <a:cubicBezTo>
                    <a:pt x="580" y="79"/>
                    <a:pt x="628" y="79"/>
                    <a:pt x="676" y="92"/>
                  </a:cubicBezTo>
                  <a:cubicBezTo>
                    <a:pt x="681" y="96"/>
                    <a:pt x="687" y="100"/>
                    <a:pt x="692" y="104"/>
                  </a:cubicBezTo>
                  <a:cubicBezTo>
                    <a:pt x="692" y="104"/>
                    <a:pt x="692" y="104"/>
                    <a:pt x="692" y="104"/>
                  </a:cubicBezTo>
                  <a:cubicBezTo>
                    <a:pt x="680" y="101"/>
                    <a:pt x="628" y="85"/>
                    <a:pt x="618" y="95"/>
                  </a:cubicBezTo>
                  <a:cubicBezTo>
                    <a:pt x="610" y="104"/>
                    <a:pt x="634" y="103"/>
                    <a:pt x="632" y="103"/>
                  </a:cubicBezTo>
                  <a:cubicBezTo>
                    <a:pt x="651" y="103"/>
                    <a:pt x="670" y="107"/>
                    <a:pt x="689" y="112"/>
                  </a:cubicBezTo>
                  <a:cubicBezTo>
                    <a:pt x="678" y="119"/>
                    <a:pt x="690" y="124"/>
                    <a:pt x="697" y="114"/>
                  </a:cubicBezTo>
                  <a:cubicBezTo>
                    <a:pt x="701" y="116"/>
                    <a:pt x="705" y="117"/>
                    <a:pt x="709" y="119"/>
                  </a:cubicBezTo>
                  <a:cubicBezTo>
                    <a:pt x="728" y="137"/>
                    <a:pt x="745" y="158"/>
                    <a:pt x="757" y="181"/>
                  </a:cubicBezTo>
                  <a:cubicBezTo>
                    <a:pt x="760" y="186"/>
                    <a:pt x="779" y="233"/>
                    <a:pt x="782" y="222"/>
                  </a:cubicBezTo>
                  <a:cubicBezTo>
                    <a:pt x="782" y="223"/>
                    <a:pt x="782" y="224"/>
                    <a:pt x="782" y="225"/>
                  </a:cubicBezTo>
                  <a:cubicBezTo>
                    <a:pt x="780" y="227"/>
                    <a:pt x="769" y="238"/>
                    <a:pt x="777" y="241"/>
                  </a:cubicBezTo>
                  <a:cubicBezTo>
                    <a:pt x="748" y="283"/>
                    <a:pt x="712" y="324"/>
                    <a:pt x="675" y="359"/>
                  </a:cubicBezTo>
                  <a:cubicBezTo>
                    <a:pt x="678" y="354"/>
                    <a:pt x="702" y="326"/>
                    <a:pt x="698" y="322"/>
                  </a:cubicBezTo>
                  <a:cubicBezTo>
                    <a:pt x="691" y="314"/>
                    <a:pt x="672" y="349"/>
                    <a:pt x="669" y="353"/>
                  </a:cubicBezTo>
                  <a:cubicBezTo>
                    <a:pt x="659" y="371"/>
                    <a:pt x="630" y="418"/>
                    <a:pt x="664" y="382"/>
                  </a:cubicBezTo>
                  <a:cubicBezTo>
                    <a:pt x="670" y="386"/>
                    <a:pt x="687" y="360"/>
                    <a:pt x="690" y="356"/>
                  </a:cubicBezTo>
                  <a:cubicBezTo>
                    <a:pt x="694" y="353"/>
                    <a:pt x="698" y="349"/>
                    <a:pt x="702" y="346"/>
                  </a:cubicBezTo>
                  <a:cubicBezTo>
                    <a:pt x="689" y="361"/>
                    <a:pt x="677" y="377"/>
                    <a:pt x="666" y="392"/>
                  </a:cubicBezTo>
                  <a:cubicBezTo>
                    <a:pt x="664" y="395"/>
                    <a:pt x="637" y="433"/>
                    <a:pt x="650" y="427"/>
                  </a:cubicBezTo>
                  <a:cubicBezTo>
                    <a:pt x="645" y="433"/>
                    <a:pt x="641" y="439"/>
                    <a:pt x="637" y="444"/>
                  </a:cubicBezTo>
                  <a:cubicBezTo>
                    <a:pt x="632" y="430"/>
                    <a:pt x="618" y="419"/>
                    <a:pt x="605" y="411"/>
                  </a:cubicBezTo>
                  <a:cubicBezTo>
                    <a:pt x="588" y="400"/>
                    <a:pt x="574" y="381"/>
                    <a:pt x="559" y="366"/>
                  </a:cubicBezTo>
                  <a:cubicBezTo>
                    <a:pt x="531" y="337"/>
                    <a:pt x="490" y="322"/>
                    <a:pt x="451" y="317"/>
                  </a:cubicBezTo>
                  <a:cubicBezTo>
                    <a:pt x="442" y="315"/>
                    <a:pt x="433" y="314"/>
                    <a:pt x="424" y="314"/>
                  </a:cubicBezTo>
                  <a:cubicBezTo>
                    <a:pt x="397" y="302"/>
                    <a:pt x="355" y="307"/>
                    <a:pt x="328" y="318"/>
                  </a:cubicBezTo>
                  <a:cubicBezTo>
                    <a:pt x="325" y="314"/>
                    <a:pt x="321" y="318"/>
                    <a:pt x="320" y="321"/>
                  </a:cubicBezTo>
                  <a:cubicBezTo>
                    <a:pt x="313" y="325"/>
                    <a:pt x="291" y="349"/>
                    <a:pt x="312" y="342"/>
                  </a:cubicBezTo>
                  <a:cubicBezTo>
                    <a:pt x="307" y="356"/>
                    <a:pt x="302" y="370"/>
                    <a:pt x="297" y="384"/>
                  </a:cubicBezTo>
                  <a:cubicBezTo>
                    <a:pt x="294" y="386"/>
                    <a:pt x="288" y="390"/>
                    <a:pt x="287" y="394"/>
                  </a:cubicBezTo>
                  <a:cubicBezTo>
                    <a:pt x="280" y="395"/>
                    <a:pt x="278" y="424"/>
                    <a:pt x="277" y="430"/>
                  </a:cubicBezTo>
                  <a:cubicBezTo>
                    <a:pt x="274" y="435"/>
                    <a:pt x="271" y="440"/>
                    <a:pt x="269" y="446"/>
                  </a:cubicBezTo>
                  <a:cubicBezTo>
                    <a:pt x="267" y="446"/>
                    <a:pt x="251" y="456"/>
                    <a:pt x="264" y="456"/>
                  </a:cubicBezTo>
                  <a:cubicBezTo>
                    <a:pt x="261" y="464"/>
                    <a:pt x="258" y="471"/>
                    <a:pt x="255" y="478"/>
                  </a:cubicBezTo>
                  <a:cubicBezTo>
                    <a:pt x="248" y="484"/>
                    <a:pt x="245" y="491"/>
                    <a:pt x="249" y="500"/>
                  </a:cubicBezTo>
                  <a:cubicBezTo>
                    <a:pt x="248" y="503"/>
                    <a:pt x="245" y="512"/>
                    <a:pt x="247" y="516"/>
                  </a:cubicBezTo>
                  <a:cubicBezTo>
                    <a:pt x="209" y="543"/>
                    <a:pt x="280" y="536"/>
                    <a:pt x="294" y="533"/>
                  </a:cubicBezTo>
                  <a:cubicBezTo>
                    <a:pt x="323" y="543"/>
                    <a:pt x="354" y="545"/>
                    <a:pt x="384" y="555"/>
                  </a:cubicBezTo>
                  <a:cubicBezTo>
                    <a:pt x="400" y="565"/>
                    <a:pt x="415" y="578"/>
                    <a:pt x="425" y="594"/>
                  </a:cubicBezTo>
                  <a:cubicBezTo>
                    <a:pt x="431" y="597"/>
                    <a:pt x="433" y="595"/>
                    <a:pt x="432" y="589"/>
                  </a:cubicBezTo>
                  <a:cubicBezTo>
                    <a:pt x="428" y="582"/>
                    <a:pt x="422" y="576"/>
                    <a:pt x="416" y="570"/>
                  </a:cubicBezTo>
                  <a:cubicBezTo>
                    <a:pt x="437" y="584"/>
                    <a:pt x="448" y="603"/>
                    <a:pt x="456" y="626"/>
                  </a:cubicBezTo>
                  <a:cubicBezTo>
                    <a:pt x="456" y="627"/>
                    <a:pt x="456" y="628"/>
                    <a:pt x="455" y="628"/>
                  </a:cubicBezTo>
                  <a:cubicBezTo>
                    <a:pt x="452" y="632"/>
                    <a:pt x="448" y="636"/>
                    <a:pt x="445" y="640"/>
                  </a:cubicBezTo>
                  <a:cubicBezTo>
                    <a:pt x="444" y="637"/>
                    <a:pt x="433" y="592"/>
                    <a:pt x="428" y="606"/>
                  </a:cubicBezTo>
                  <a:cubicBezTo>
                    <a:pt x="426" y="611"/>
                    <a:pt x="435" y="627"/>
                    <a:pt x="436" y="633"/>
                  </a:cubicBezTo>
                  <a:cubicBezTo>
                    <a:pt x="438" y="644"/>
                    <a:pt x="437" y="656"/>
                    <a:pt x="435" y="668"/>
                  </a:cubicBezTo>
                  <a:cubicBezTo>
                    <a:pt x="416" y="692"/>
                    <a:pt x="392" y="712"/>
                    <a:pt x="372" y="736"/>
                  </a:cubicBezTo>
                  <a:cubicBezTo>
                    <a:pt x="371" y="740"/>
                    <a:pt x="372" y="742"/>
                    <a:pt x="375" y="742"/>
                  </a:cubicBezTo>
                  <a:cubicBezTo>
                    <a:pt x="380" y="742"/>
                    <a:pt x="388" y="730"/>
                    <a:pt x="391" y="727"/>
                  </a:cubicBezTo>
                  <a:cubicBezTo>
                    <a:pt x="404" y="714"/>
                    <a:pt x="417" y="701"/>
                    <a:pt x="430" y="686"/>
                  </a:cubicBezTo>
                  <a:cubicBezTo>
                    <a:pt x="429" y="689"/>
                    <a:pt x="428" y="691"/>
                    <a:pt x="427" y="694"/>
                  </a:cubicBezTo>
                  <a:cubicBezTo>
                    <a:pt x="423" y="700"/>
                    <a:pt x="400" y="721"/>
                    <a:pt x="401" y="728"/>
                  </a:cubicBezTo>
                  <a:cubicBezTo>
                    <a:pt x="400" y="729"/>
                    <a:pt x="399" y="731"/>
                    <a:pt x="398" y="732"/>
                  </a:cubicBezTo>
                  <a:cubicBezTo>
                    <a:pt x="396" y="733"/>
                    <a:pt x="396" y="734"/>
                    <a:pt x="395" y="735"/>
                  </a:cubicBezTo>
                  <a:cubicBezTo>
                    <a:pt x="354" y="789"/>
                    <a:pt x="315" y="845"/>
                    <a:pt x="277" y="900"/>
                  </a:cubicBezTo>
                  <a:cubicBezTo>
                    <a:pt x="267" y="915"/>
                    <a:pt x="274" y="919"/>
                    <a:pt x="284" y="905"/>
                  </a:cubicBezTo>
                  <a:cubicBezTo>
                    <a:pt x="292" y="892"/>
                    <a:pt x="301" y="879"/>
                    <a:pt x="310" y="866"/>
                  </a:cubicBezTo>
                  <a:cubicBezTo>
                    <a:pt x="331" y="836"/>
                    <a:pt x="353" y="805"/>
                    <a:pt x="375" y="775"/>
                  </a:cubicBezTo>
                  <a:cubicBezTo>
                    <a:pt x="363" y="798"/>
                    <a:pt x="220" y="1010"/>
                    <a:pt x="236" y="1019"/>
                  </a:cubicBezTo>
                  <a:cubicBezTo>
                    <a:pt x="231" y="1027"/>
                    <a:pt x="227" y="1035"/>
                    <a:pt x="224" y="1043"/>
                  </a:cubicBezTo>
                  <a:cubicBezTo>
                    <a:pt x="223" y="1040"/>
                    <a:pt x="221" y="1038"/>
                    <a:pt x="219" y="1035"/>
                  </a:cubicBezTo>
                  <a:cubicBezTo>
                    <a:pt x="214" y="1003"/>
                    <a:pt x="176" y="983"/>
                    <a:pt x="138" y="972"/>
                  </a:cubicBezTo>
                  <a:cubicBezTo>
                    <a:pt x="125" y="967"/>
                    <a:pt x="113" y="966"/>
                    <a:pt x="100" y="963"/>
                  </a:cubicBezTo>
                  <a:cubicBezTo>
                    <a:pt x="109" y="959"/>
                    <a:pt x="91" y="950"/>
                    <a:pt x="89" y="949"/>
                  </a:cubicBezTo>
                  <a:cubicBezTo>
                    <a:pt x="103" y="903"/>
                    <a:pt x="120" y="858"/>
                    <a:pt x="137" y="813"/>
                  </a:cubicBezTo>
                  <a:cubicBezTo>
                    <a:pt x="147" y="789"/>
                    <a:pt x="156" y="765"/>
                    <a:pt x="165" y="741"/>
                  </a:cubicBezTo>
                  <a:cubicBezTo>
                    <a:pt x="167" y="737"/>
                    <a:pt x="186" y="696"/>
                    <a:pt x="174" y="700"/>
                  </a:cubicBezTo>
                  <a:cubicBezTo>
                    <a:pt x="191" y="666"/>
                    <a:pt x="207" y="631"/>
                    <a:pt x="225" y="598"/>
                  </a:cubicBezTo>
                  <a:cubicBezTo>
                    <a:pt x="235" y="580"/>
                    <a:pt x="251" y="519"/>
                    <a:pt x="218" y="561"/>
                  </a:cubicBezTo>
                  <a:cubicBezTo>
                    <a:pt x="201" y="583"/>
                    <a:pt x="191" y="612"/>
                    <a:pt x="182" y="638"/>
                  </a:cubicBezTo>
                  <a:cubicBezTo>
                    <a:pt x="169" y="673"/>
                    <a:pt x="148" y="706"/>
                    <a:pt x="133" y="740"/>
                  </a:cubicBezTo>
                  <a:cubicBezTo>
                    <a:pt x="124" y="740"/>
                    <a:pt x="110" y="776"/>
                    <a:pt x="107" y="784"/>
                  </a:cubicBezTo>
                  <a:cubicBezTo>
                    <a:pt x="95" y="806"/>
                    <a:pt x="86" y="829"/>
                    <a:pt x="75" y="852"/>
                  </a:cubicBezTo>
                  <a:cubicBezTo>
                    <a:pt x="65" y="874"/>
                    <a:pt x="55" y="897"/>
                    <a:pt x="47" y="920"/>
                  </a:cubicBezTo>
                  <a:cubicBezTo>
                    <a:pt x="47" y="922"/>
                    <a:pt x="35" y="952"/>
                    <a:pt x="46" y="947"/>
                  </a:cubicBezTo>
                  <a:cubicBezTo>
                    <a:pt x="50" y="948"/>
                    <a:pt x="53" y="949"/>
                    <a:pt x="57" y="948"/>
                  </a:cubicBezTo>
                  <a:cubicBezTo>
                    <a:pt x="56" y="949"/>
                    <a:pt x="55" y="950"/>
                    <a:pt x="53" y="951"/>
                  </a:cubicBezTo>
                  <a:cubicBezTo>
                    <a:pt x="49" y="939"/>
                    <a:pt x="35" y="974"/>
                    <a:pt x="35" y="977"/>
                  </a:cubicBezTo>
                  <a:cubicBezTo>
                    <a:pt x="30" y="978"/>
                    <a:pt x="29" y="981"/>
                    <a:pt x="30" y="986"/>
                  </a:cubicBezTo>
                  <a:cubicBezTo>
                    <a:pt x="28" y="988"/>
                    <a:pt x="28" y="991"/>
                    <a:pt x="31" y="992"/>
                  </a:cubicBezTo>
                  <a:cubicBezTo>
                    <a:pt x="31" y="993"/>
                    <a:pt x="31" y="995"/>
                    <a:pt x="30" y="996"/>
                  </a:cubicBezTo>
                  <a:cubicBezTo>
                    <a:pt x="20" y="992"/>
                    <a:pt x="17" y="1046"/>
                    <a:pt x="17" y="1052"/>
                  </a:cubicBezTo>
                  <a:cubicBezTo>
                    <a:pt x="11" y="1076"/>
                    <a:pt x="12" y="1103"/>
                    <a:pt x="13" y="1127"/>
                  </a:cubicBezTo>
                  <a:cubicBezTo>
                    <a:pt x="14" y="1139"/>
                    <a:pt x="12" y="1228"/>
                    <a:pt x="20" y="1230"/>
                  </a:cubicBezTo>
                  <a:cubicBezTo>
                    <a:pt x="11" y="1241"/>
                    <a:pt x="0" y="1268"/>
                    <a:pt x="23" y="1253"/>
                  </a:cubicBezTo>
                  <a:cubicBezTo>
                    <a:pt x="49" y="1236"/>
                    <a:pt x="72" y="1216"/>
                    <a:pt x="94" y="1195"/>
                  </a:cubicBezTo>
                  <a:cubicBezTo>
                    <a:pt x="111" y="1178"/>
                    <a:pt x="128" y="1160"/>
                    <a:pt x="146" y="1145"/>
                  </a:cubicBezTo>
                  <a:cubicBezTo>
                    <a:pt x="161" y="1135"/>
                    <a:pt x="201" y="1111"/>
                    <a:pt x="206" y="1094"/>
                  </a:cubicBezTo>
                  <a:cubicBezTo>
                    <a:pt x="209" y="1093"/>
                    <a:pt x="216" y="1091"/>
                    <a:pt x="214" y="1086"/>
                  </a:cubicBezTo>
                  <a:cubicBezTo>
                    <a:pt x="217" y="1088"/>
                    <a:pt x="219" y="1084"/>
                    <a:pt x="220" y="1081"/>
                  </a:cubicBezTo>
                  <a:cubicBezTo>
                    <a:pt x="224" y="1079"/>
                    <a:pt x="228" y="1076"/>
                    <a:pt x="230" y="1073"/>
                  </a:cubicBezTo>
                  <a:cubicBezTo>
                    <a:pt x="236" y="1071"/>
                    <a:pt x="235" y="1054"/>
                    <a:pt x="234" y="1049"/>
                  </a:cubicBezTo>
                  <a:cubicBezTo>
                    <a:pt x="242" y="1036"/>
                    <a:pt x="322" y="930"/>
                    <a:pt x="316" y="927"/>
                  </a:cubicBezTo>
                  <a:cubicBezTo>
                    <a:pt x="311" y="923"/>
                    <a:pt x="290" y="958"/>
                    <a:pt x="286" y="963"/>
                  </a:cubicBezTo>
                  <a:cubicBezTo>
                    <a:pt x="288" y="959"/>
                    <a:pt x="289" y="955"/>
                    <a:pt x="291" y="951"/>
                  </a:cubicBezTo>
                  <a:cubicBezTo>
                    <a:pt x="314" y="917"/>
                    <a:pt x="335" y="880"/>
                    <a:pt x="357" y="845"/>
                  </a:cubicBezTo>
                  <a:cubicBezTo>
                    <a:pt x="370" y="826"/>
                    <a:pt x="382" y="807"/>
                    <a:pt x="394" y="788"/>
                  </a:cubicBezTo>
                  <a:cubicBezTo>
                    <a:pt x="401" y="778"/>
                    <a:pt x="408" y="767"/>
                    <a:pt x="415" y="757"/>
                  </a:cubicBezTo>
                  <a:cubicBezTo>
                    <a:pt x="415" y="756"/>
                    <a:pt x="437" y="722"/>
                    <a:pt x="424" y="729"/>
                  </a:cubicBezTo>
                  <a:cubicBezTo>
                    <a:pt x="426" y="725"/>
                    <a:pt x="428" y="721"/>
                    <a:pt x="430" y="717"/>
                  </a:cubicBezTo>
                  <a:cubicBezTo>
                    <a:pt x="444" y="697"/>
                    <a:pt x="470" y="676"/>
                    <a:pt x="474" y="651"/>
                  </a:cubicBezTo>
                  <a:cubicBezTo>
                    <a:pt x="477" y="646"/>
                    <a:pt x="481" y="641"/>
                    <a:pt x="484" y="636"/>
                  </a:cubicBezTo>
                  <a:cubicBezTo>
                    <a:pt x="489" y="645"/>
                    <a:pt x="511" y="615"/>
                    <a:pt x="514" y="611"/>
                  </a:cubicBezTo>
                  <a:cubicBezTo>
                    <a:pt x="530" y="594"/>
                    <a:pt x="547" y="578"/>
                    <a:pt x="565" y="561"/>
                  </a:cubicBezTo>
                  <a:cubicBezTo>
                    <a:pt x="580" y="546"/>
                    <a:pt x="594" y="529"/>
                    <a:pt x="603" y="510"/>
                  </a:cubicBezTo>
                  <a:cubicBezTo>
                    <a:pt x="611" y="499"/>
                    <a:pt x="646" y="463"/>
                    <a:pt x="643" y="449"/>
                  </a:cubicBezTo>
                  <a:cubicBezTo>
                    <a:pt x="675" y="406"/>
                    <a:pt x="711" y="367"/>
                    <a:pt x="748" y="328"/>
                  </a:cubicBezTo>
                  <a:cubicBezTo>
                    <a:pt x="766" y="309"/>
                    <a:pt x="778" y="285"/>
                    <a:pt x="796" y="267"/>
                  </a:cubicBezTo>
                  <a:cubicBezTo>
                    <a:pt x="802" y="261"/>
                    <a:pt x="842" y="204"/>
                    <a:pt x="815" y="221"/>
                  </a:cubicBezTo>
                  <a:cubicBezTo>
                    <a:pt x="828" y="208"/>
                    <a:pt x="781" y="151"/>
                    <a:pt x="774" y="140"/>
                  </a:cubicBezTo>
                  <a:cubicBezTo>
                    <a:pt x="788" y="150"/>
                    <a:pt x="801" y="162"/>
                    <a:pt x="812" y="175"/>
                  </a:cubicBezTo>
                  <a:cubicBezTo>
                    <a:pt x="817" y="180"/>
                    <a:pt x="832" y="209"/>
                    <a:pt x="838" y="209"/>
                  </a:cubicBezTo>
                  <a:cubicBezTo>
                    <a:pt x="849" y="209"/>
                    <a:pt x="803" y="142"/>
                    <a:pt x="797" y="134"/>
                  </a:cubicBezTo>
                  <a:cubicBezTo>
                    <a:pt x="777" y="110"/>
                    <a:pt x="752" y="90"/>
                    <a:pt x="725" y="75"/>
                  </a:cubicBezTo>
                  <a:cubicBezTo>
                    <a:pt x="694" y="59"/>
                    <a:pt x="659" y="39"/>
                    <a:pt x="626" y="31"/>
                  </a:cubicBezTo>
                  <a:cubicBezTo>
                    <a:pt x="586" y="17"/>
                    <a:pt x="529" y="0"/>
                    <a:pt x="488" y="22"/>
                  </a:cubicBezTo>
                  <a:close/>
                  <a:moveTo>
                    <a:pt x="233" y="557"/>
                  </a:moveTo>
                  <a:cubicBezTo>
                    <a:pt x="231" y="575"/>
                    <a:pt x="220" y="591"/>
                    <a:pt x="212" y="607"/>
                  </a:cubicBezTo>
                  <a:cubicBezTo>
                    <a:pt x="210" y="607"/>
                    <a:pt x="208" y="607"/>
                    <a:pt x="207" y="608"/>
                  </a:cubicBezTo>
                  <a:cubicBezTo>
                    <a:pt x="209" y="604"/>
                    <a:pt x="210" y="600"/>
                    <a:pt x="206" y="598"/>
                  </a:cubicBezTo>
                  <a:cubicBezTo>
                    <a:pt x="214" y="581"/>
                    <a:pt x="223" y="565"/>
                    <a:pt x="233" y="557"/>
                  </a:cubicBezTo>
                  <a:close/>
                  <a:moveTo>
                    <a:pt x="206" y="1022"/>
                  </a:moveTo>
                  <a:cubicBezTo>
                    <a:pt x="205" y="1022"/>
                    <a:pt x="205" y="1022"/>
                    <a:pt x="204" y="1022"/>
                  </a:cubicBezTo>
                  <a:cubicBezTo>
                    <a:pt x="201" y="1019"/>
                    <a:pt x="197" y="1015"/>
                    <a:pt x="192" y="1015"/>
                  </a:cubicBezTo>
                  <a:cubicBezTo>
                    <a:pt x="189" y="1010"/>
                    <a:pt x="186" y="1006"/>
                    <a:pt x="182" y="1003"/>
                  </a:cubicBezTo>
                  <a:cubicBezTo>
                    <a:pt x="182" y="1001"/>
                    <a:pt x="181" y="1000"/>
                    <a:pt x="180" y="999"/>
                  </a:cubicBezTo>
                  <a:cubicBezTo>
                    <a:pt x="176" y="997"/>
                    <a:pt x="176" y="997"/>
                    <a:pt x="176" y="997"/>
                  </a:cubicBezTo>
                  <a:cubicBezTo>
                    <a:pt x="176" y="996"/>
                    <a:pt x="175" y="995"/>
                    <a:pt x="174" y="995"/>
                  </a:cubicBezTo>
                  <a:cubicBezTo>
                    <a:pt x="188" y="1002"/>
                    <a:pt x="199" y="1011"/>
                    <a:pt x="206" y="1022"/>
                  </a:cubicBezTo>
                  <a:close/>
                  <a:moveTo>
                    <a:pt x="95" y="962"/>
                  </a:moveTo>
                  <a:cubicBezTo>
                    <a:pt x="91" y="961"/>
                    <a:pt x="87" y="961"/>
                    <a:pt x="84" y="960"/>
                  </a:cubicBezTo>
                  <a:cubicBezTo>
                    <a:pt x="85" y="959"/>
                    <a:pt x="86" y="958"/>
                    <a:pt x="86" y="957"/>
                  </a:cubicBezTo>
                  <a:cubicBezTo>
                    <a:pt x="89" y="958"/>
                    <a:pt x="92" y="960"/>
                    <a:pt x="95" y="962"/>
                  </a:cubicBezTo>
                  <a:close/>
                  <a:moveTo>
                    <a:pt x="167" y="715"/>
                  </a:moveTo>
                  <a:cubicBezTo>
                    <a:pt x="159" y="735"/>
                    <a:pt x="152" y="755"/>
                    <a:pt x="144" y="774"/>
                  </a:cubicBezTo>
                  <a:cubicBezTo>
                    <a:pt x="137" y="791"/>
                    <a:pt x="130" y="809"/>
                    <a:pt x="124" y="827"/>
                  </a:cubicBezTo>
                  <a:cubicBezTo>
                    <a:pt x="136" y="789"/>
                    <a:pt x="149" y="751"/>
                    <a:pt x="167" y="715"/>
                  </a:cubicBezTo>
                  <a:close/>
                  <a:moveTo>
                    <a:pt x="125" y="777"/>
                  </a:moveTo>
                  <a:cubicBezTo>
                    <a:pt x="120" y="790"/>
                    <a:pt x="115" y="803"/>
                    <a:pt x="110" y="815"/>
                  </a:cubicBezTo>
                  <a:cubicBezTo>
                    <a:pt x="110" y="814"/>
                    <a:pt x="109" y="813"/>
                    <a:pt x="109" y="812"/>
                  </a:cubicBezTo>
                  <a:cubicBezTo>
                    <a:pt x="114" y="800"/>
                    <a:pt x="119" y="788"/>
                    <a:pt x="125" y="777"/>
                  </a:cubicBezTo>
                  <a:close/>
                  <a:moveTo>
                    <a:pt x="112" y="837"/>
                  </a:moveTo>
                  <a:cubicBezTo>
                    <a:pt x="101" y="873"/>
                    <a:pt x="90" y="909"/>
                    <a:pt x="74" y="944"/>
                  </a:cubicBezTo>
                  <a:cubicBezTo>
                    <a:pt x="74" y="943"/>
                    <a:pt x="74" y="943"/>
                    <a:pt x="73" y="943"/>
                  </a:cubicBezTo>
                  <a:cubicBezTo>
                    <a:pt x="76" y="934"/>
                    <a:pt x="79" y="925"/>
                    <a:pt x="83" y="915"/>
                  </a:cubicBezTo>
                  <a:cubicBezTo>
                    <a:pt x="89" y="915"/>
                    <a:pt x="108" y="846"/>
                    <a:pt x="112" y="837"/>
                  </a:cubicBezTo>
                  <a:close/>
                  <a:moveTo>
                    <a:pt x="80" y="960"/>
                  </a:moveTo>
                  <a:cubicBezTo>
                    <a:pt x="78" y="960"/>
                    <a:pt x="77" y="960"/>
                    <a:pt x="75" y="960"/>
                  </a:cubicBezTo>
                  <a:cubicBezTo>
                    <a:pt x="76" y="958"/>
                    <a:pt x="78" y="956"/>
                    <a:pt x="79" y="953"/>
                  </a:cubicBezTo>
                  <a:cubicBezTo>
                    <a:pt x="79" y="953"/>
                    <a:pt x="79" y="953"/>
                    <a:pt x="79" y="953"/>
                  </a:cubicBezTo>
                  <a:cubicBezTo>
                    <a:pt x="78" y="956"/>
                    <a:pt x="78" y="958"/>
                    <a:pt x="80" y="960"/>
                  </a:cubicBezTo>
                  <a:close/>
                  <a:moveTo>
                    <a:pt x="95" y="845"/>
                  </a:moveTo>
                  <a:cubicBezTo>
                    <a:pt x="92" y="856"/>
                    <a:pt x="75" y="895"/>
                    <a:pt x="79" y="903"/>
                  </a:cubicBezTo>
                  <a:cubicBezTo>
                    <a:pt x="74" y="916"/>
                    <a:pt x="69" y="929"/>
                    <a:pt x="65" y="941"/>
                  </a:cubicBezTo>
                  <a:cubicBezTo>
                    <a:pt x="63" y="941"/>
                    <a:pt x="60" y="941"/>
                    <a:pt x="57" y="940"/>
                  </a:cubicBezTo>
                  <a:cubicBezTo>
                    <a:pt x="69" y="909"/>
                    <a:pt x="81" y="878"/>
                    <a:pt x="95" y="845"/>
                  </a:cubicBezTo>
                  <a:close/>
                  <a:moveTo>
                    <a:pt x="54" y="927"/>
                  </a:moveTo>
                  <a:cubicBezTo>
                    <a:pt x="57" y="917"/>
                    <a:pt x="60" y="907"/>
                    <a:pt x="64" y="896"/>
                  </a:cubicBezTo>
                  <a:cubicBezTo>
                    <a:pt x="65" y="897"/>
                    <a:pt x="65" y="897"/>
                    <a:pt x="65" y="897"/>
                  </a:cubicBezTo>
                  <a:cubicBezTo>
                    <a:pt x="61" y="907"/>
                    <a:pt x="57" y="917"/>
                    <a:pt x="54" y="927"/>
                  </a:cubicBezTo>
                  <a:close/>
                  <a:moveTo>
                    <a:pt x="44" y="972"/>
                  </a:moveTo>
                  <a:cubicBezTo>
                    <a:pt x="45" y="972"/>
                    <a:pt x="45" y="972"/>
                    <a:pt x="45" y="972"/>
                  </a:cubicBezTo>
                  <a:cubicBezTo>
                    <a:pt x="48" y="966"/>
                    <a:pt x="54" y="960"/>
                    <a:pt x="61" y="956"/>
                  </a:cubicBezTo>
                  <a:cubicBezTo>
                    <a:pt x="60" y="957"/>
                    <a:pt x="58" y="965"/>
                    <a:pt x="58" y="966"/>
                  </a:cubicBezTo>
                  <a:cubicBezTo>
                    <a:pt x="57" y="967"/>
                    <a:pt x="57" y="968"/>
                    <a:pt x="56" y="969"/>
                  </a:cubicBezTo>
                  <a:cubicBezTo>
                    <a:pt x="53" y="973"/>
                    <a:pt x="46" y="977"/>
                    <a:pt x="52" y="983"/>
                  </a:cubicBezTo>
                  <a:cubicBezTo>
                    <a:pt x="52" y="983"/>
                    <a:pt x="52" y="983"/>
                    <a:pt x="52" y="983"/>
                  </a:cubicBezTo>
                  <a:cubicBezTo>
                    <a:pt x="52" y="983"/>
                    <a:pt x="52" y="983"/>
                    <a:pt x="51" y="983"/>
                  </a:cubicBezTo>
                  <a:cubicBezTo>
                    <a:pt x="51" y="978"/>
                    <a:pt x="45" y="980"/>
                    <a:pt x="42" y="981"/>
                  </a:cubicBezTo>
                  <a:cubicBezTo>
                    <a:pt x="43" y="978"/>
                    <a:pt x="43" y="975"/>
                    <a:pt x="44" y="972"/>
                  </a:cubicBezTo>
                  <a:close/>
                  <a:moveTo>
                    <a:pt x="25" y="1224"/>
                  </a:moveTo>
                  <a:cubicBezTo>
                    <a:pt x="24" y="1216"/>
                    <a:pt x="24" y="1209"/>
                    <a:pt x="24" y="1201"/>
                  </a:cubicBezTo>
                  <a:cubicBezTo>
                    <a:pt x="27" y="1195"/>
                    <a:pt x="25" y="1181"/>
                    <a:pt x="25" y="1174"/>
                  </a:cubicBezTo>
                  <a:cubicBezTo>
                    <a:pt x="32" y="1176"/>
                    <a:pt x="32" y="1161"/>
                    <a:pt x="33" y="1158"/>
                  </a:cubicBezTo>
                  <a:cubicBezTo>
                    <a:pt x="35" y="1161"/>
                    <a:pt x="38" y="1164"/>
                    <a:pt x="41" y="1167"/>
                  </a:cubicBezTo>
                  <a:cubicBezTo>
                    <a:pt x="34" y="1174"/>
                    <a:pt x="34" y="1183"/>
                    <a:pt x="45" y="1182"/>
                  </a:cubicBezTo>
                  <a:cubicBezTo>
                    <a:pt x="45" y="1184"/>
                    <a:pt x="46" y="1186"/>
                    <a:pt x="46" y="1188"/>
                  </a:cubicBezTo>
                  <a:cubicBezTo>
                    <a:pt x="43" y="1192"/>
                    <a:pt x="27" y="1211"/>
                    <a:pt x="32" y="1215"/>
                  </a:cubicBezTo>
                  <a:cubicBezTo>
                    <a:pt x="30" y="1218"/>
                    <a:pt x="27" y="1221"/>
                    <a:pt x="25" y="1224"/>
                  </a:cubicBezTo>
                  <a:close/>
                  <a:moveTo>
                    <a:pt x="48" y="1162"/>
                  </a:moveTo>
                  <a:cubicBezTo>
                    <a:pt x="47" y="1161"/>
                    <a:pt x="45" y="1159"/>
                    <a:pt x="43" y="1158"/>
                  </a:cubicBezTo>
                  <a:cubicBezTo>
                    <a:pt x="47" y="1159"/>
                    <a:pt x="51" y="1160"/>
                    <a:pt x="55" y="1161"/>
                  </a:cubicBezTo>
                  <a:cubicBezTo>
                    <a:pt x="54" y="1161"/>
                    <a:pt x="53" y="1161"/>
                    <a:pt x="53" y="1162"/>
                  </a:cubicBezTo>
                  <a:cubicBezTo>
                    <a:pt x="52" y="1161"/>
                    <a:pt x="51" y="1161"/>
                    <a:pt x="51" y="1161"/>
                  </a:cubicBezTo>
                  <a:cubicBezTo>
                    <a:pt x="50" y="1161"/>
                    <a:pt x="49" y="1162"/>
                    <a:pt x="48" y="1162"/>
                  </a:cubicBezTo>
                  <a:close/>
                  <a:moveTo>
                    <a:pt x="49" y="1200"/>
                  </a:moveTo>
                  <a:cubicBezTo>
                    <a:pt x="48" y="1201"/>
                    <a:pt x="48" y="1201"/>
                    <a:pt x="47" y="1202"/>
                  </a:cubicBezTo>
                  <a:cubicBezTo>
                    <a:pt x="47" y="1202"/>
                    <a:pt x="47" y="1201"/>
                    <a:pt x="47" y="1201"/>
                  </a:cubicBezTo>
                  <a:cubicBezTo>
                    <a:pt x="47" y="1201"/>
                    <a:pt x="48" y="1200"/>
                    <a:pt x="48" y="1199"/>
                  </a:cubicBezTo>
                  <a:cubicBezTo>
                    <a:pt x="48" y="1200"/>
                    <a:pt x="49" y="1200"/>
                    <a:pt x="49" y="1200"/>
                  </a:cubicBezTo>
                  <a:close/>
                  <a:moveTo>
                    <a:pt x="41" y="1230"/>
                  </a:moveTo>
                  <a:cubicBezTo>
                    <a:pt x="41" y="1230"/>
                    <a:pt x="41" y="1230"/>
                    <a:pt x="41" y="1230"/>
                  </a:cubicBezTo>
                  <a:cubicBezTo>
                    <a:pt x="45" y="1225"/>
                    <a:pt x="50" y="1221"/>
                    <a:pt x="54" y="1216"/>
                  </a:cubicBezTo>
                  <a:cubicBezTo>
                    <a:pt x="54" y="1215"/>
                    <a:pt x="55" y="1215"/>
                    <a:pt x="55" y="1214"/>
                  </a:cubicBezTo>
                  <a:cubicBezTo>
                    <a:pt x="58" y="1214"/>
                    <a:pt x="59" y="1212"/>
                    <a:pt x="60" y="1210"/>
                  </a:cubicBezTo>
                  <a:cubicBezTo>
                    <a:pt x="62" y="1209"/>
                    <a:pt x="63" y="1207"/>
                    <a:pt x="65" y="1206"/>
                  </a:cubicBezTo>
                  <a:cubicBezTo>
                    <a:pt x="65" y="1207"/>
                    <a:pt x="66" y="1208"/>
                    <a:pt x="67" y="1208"/>
                  </a:cubicBezTo>
                  <a:cubicBezTo>
                    <a:pt x="58" y="1216"/>
                    <a:pt x="49" y="1223"/>
                    <a:pt x="41" y="1230"/>
                  </a:cubicBezTo>
                  <a:close/>
                  <a:moveTo>
                    <a:pt x="59" y="1187"/>
                  </a:moveTo>
                  <a:cubicBezTo>
                    <a:pt x="59" y="1189"/>
                    <a:pt x="59" y="1190"/>
                    <a:pt x="59" y="1192"/>
                  </a:cubicBezTo>
                  <a:cubicBezTo>
                    <a:pt x="58" y="1192"/>
                    <a:pt x="57" y="1193"/>
                    <a:pt x="56" y="1194"/>
                  </a:cubicBezTo>
                  <a:cubicBezTo>
                    <a:pt x="57" y="1192"/>
                    <a:pt x="58" y="1189"/>
                    <a:pt x="59" y="1187"/>
                  </a:cubicBezTo>
                  <a:close/>
                  <a:moveTo>
                    <a:pt x="58" y="1162"/>
                  </a:moveTo>
                  <a:cubicBezTo>
                    <a:pt x="58" y="1163"/>
                    <a:pt x="59" y="1163"/>
                    <a:pt x="60" y="1163"/>
                  </a:cubicBezTo>
                  <a:cubicBezTo>
                    <a:pt x="60" y="1164"/>
                    <a:pt x="60" y="1164"/>
                    <a:pt x="59" y="1165"/>
                  </a:cubicBezTo>
                  <a:cubicBezTo>
                    <a:pt x="59" y="1164"/>
                    <a:pt x="58" y="1163"/>
                    <a:pt x="58" y="1162"/>
                  </a:cubicBezTo>
                  <a:close/>
                  <a:moveTo>
                    <a:pt x="70" y="1184"/>
                  </a:moveTo>
                  <a:cubicBezTo>
                    <a:pt x="69" y="1181"/>
                    <a:pt x="68" y="1179"/>
                    <a:pt x="65" y="1177"/>
                  </a:cubicBezTo>
                  <a:cubicBezTo>
                    <a:pt x="67" y="1176"/>
                    <a:pt x="69" y="1175"/>
                    <a:pt x="71" y="1173"/>
                  </a:cubicBezTo>
                  <a:cubicBezTo>
                    <a:pt x="73" y="1175"/>
                    <a:pt x="75" y="1177"/>
                    <a:pt x="77" y="1179"/>
                  </a:cubicBezTo>
                  <a:cubicBezTo>
                    <a:pt x="75" y="1180"/>
                    <a:pt x="72" y="1182"/>
                    <a:pt x="70" y="1184"/>
                  </a:cubicBezTo>
                  <a:close/>
                  <a:moveTo>
                    <a:pt x="212" y="1077"/>
                  </a:moveTo>
                  <a:cubicBezTo>
                    <a:pt x="207" y="1080"/>
                    <a:pt x="202" y="1084"/>
                    <a:pt x="198" y="1089"/>
                  </a:cubicBezTo>
                  <a:cubicBezTo>
                    <a:pt x="156" y="1111"/>
                    <a:pt x="124" y="1147"/>
                    <a:pt x="86" y="1173"/>
                  </a:cubicBezTo>
                  <a:cubicBezTo>
                    <a:pt x="83" y="1169"/>
                    <a:pt x="81" y="1167"/>
                    <a:pt x="78" y="1164"/>
                  </a:cubicBezTo>
                  <a:cubicBezTo>
                    <a:pt x="77" y="1162"/>
                    <a:pt x="71" y="1160"/>
                    <a:pt x="69" y="1159"/>
                  </a:cubicBezTo>
                  <a:cubicBezTo>
                    <a:pt x="60" y="1148"/>
                    <a:pt x="46" y="1143"/>
                    <a:pt x="34" y="1146"/>
                  </a:cubicBezTo>
                  <a:cubicBezTo>
                    <a:pt x="35" y="1142"/>
                    <a:pt x="35" y="1138"/>
                    <a:pt x="35" y="1134"/>
                  </a:cubicBezTo>
                  <a:cubicBezTo>
                    <a:pt x="37" y="1134"/>
                    <a:pt x="38" y="1132"/>
                    <a:pt x="38" y="1130"/>
                  </a:cubicBezTo>
                  <a:cubicBezTo>
                    <a:pt x="38" y="1120"/>
                    <a:pt x="42" y="1074"/>
                    <a:pt x="35" y="1073"/>
                  </a:cubicBezTo>
                  <a:cubicBezTo>
                    <a:pt x="25" y="1073"/>
                    <a:pt x="27" y="1142"/>
                    <a:pt x="26" y="1151"/>
                  </a:cubicBezTo>
                  <a:cubicBezTo>
                    <a:pt x="26" y="1124"/>
                    <a:pt x="21" y="1096"/>
                    <a:pt x="23" y="1070"/>
                  </a:cubicBezTo>
                  <a:cubicBezTo>
                    <a:pt x="27" y="1067"/>
                    <a:pt x="25" y="1055"/>
                    <a:pt x="25" y="1051"/>
                  </a:cubicBezTo>
                  <a:cubicBezTo>
                    <a:pt x="29" y="1049"/>
                    <a:pt x="35" y="1009"/>
                    <a:pt x="31" y="1007"/>
                  </a:cubicBezTo>
                  <a:cubicBezTo>
                    <a:pt x="32" y="1005"/>
                    <a:pt x="32" y="1003"/>
                    <a:pt x="33" y="1001"/>
                  </a:cubicBezTo>
                  <a:cubicBezTo>
                    <a:pt x="34" y="1001"/>
                    <a:pt x="35" y="1001"/>
                    <a:pt x="37" y="1000"/>
                  </a:cubicBezTo>
                  <a:cubicBezTo>
                    <a:pt x="40" y="1002"/>
                    <a:pt x="46" y="998"/>
                    <a:pt x="42" y="994"/>
                  </a:cubicBezTo>
                  <a:cubicBezTo>
                    <a:pt x="43" y="994"/>
                    <a:pt x="43" y="993"/>
                    <a:pt x="43" y="992"/>
                  </a:cubicBezTo>
                  <a:cubicBezTo>
                    <a:pt x="63" y="991"/>
                    <a:pt x="84" y="991"/>
                    <a:pt x="103" y="994"/>
                  </a:cubicBezTo>
                  <a:cubicBezTo>
                    <a:pt x="121" y="997"/>
                    <a:pt x="144" y="1014"/>
                    <a:pt x="159" y="1014"/>
                  </a:cubicBezTo>
                  <a:cubicBezTo>
                    <a:pt x="175" y="1014"/>
                    <a:pt x="133" y="994"/>
                    <a:pt x="130" y="993"/>
                  </a:cubicBezTo>
                  <a:cubicBezTo>
                    <a:pt x="108" y="985"/>
                    <a:pt x="85" y="983"/>
                    <a:pt x="61" y="983"/>
                  </a:cubicBezTo>
                  <a:cubicBezTo>
                    <a:pt x="64" y="980"/>
                    <a:pt x="66" y="977"/>
                    <a:pt x="68" y="973"/>
                  </a:cubicBezTo>
                  <a:cubicBezTo>
                    <a:pt x="74" y="971"/>
                    <a:pt x="82" y="970"/>
                    <a:pt x="91" y="971"/>
                  </a:cubicBezTo>
                  <a:cubicBezTo>
                    <a:pt x="94" y="971"/>
                    <a:pt x="98" y="972"/>
                    <a:pt x="102" y="972"/>
                  </a:cubicBezTo>
                  <a:cubicBezTo>
                    <a:pt x="101" y="980"/>
                    <a:pt x="139" y="987"/>
                    <a:pt x="143" y="988"/>
                  </a:cubicBezTo>
                  <a:cubicBezTo>
                    <a:pt x="144" y="989"/>
                    <a:pt x="145" y="989"/>
                    <a:pt x="146" y="989"/>
                  </a:cubicBezTo>
                  <a:cubicBezTo>
                    <a:pt x="146" y="992"/>
                    <a:pt x="160" y="1007"/>
                    <a:pt x="161" y="997"/>
                  </a:cubicBezTo>
                  <a:cubicBezTo>
                    <a:pt x="163" y="999"/>
                    <a:pt x="166" y="1000"/>
                    <a:pt x="168" y="1001"/>
                  </a:cubicBezTo>
                  <a:cubicBezTo>
                    <a:pt x="168" y="1002"/>
                    <a:pt x="169" y="1002"/>
                    <a:pt x="169" y="1002"/>
                  </a:cubicBezTo>
                  <a:cubicBezTo>
                    <a:pt x="170" y="1004"/>
                    <a:pt x="172" y="1010"/>
                    <a:pt x="176" y="1009"/>
                  </a:cubicBezTo>
                  <a:cubicBezTo>
                    <a:pt x="186" y="1019"/>
                    <a:pt x="192" y="1050"/>
                    <a:pt x="206" y="1054"/>
                  </a:cubicBezTo>
                  <a:cubicBezTo>
                    <a:pt x="210" y="1066"/>
                    <a:pt x="212" y="1042"/>
                    <a:pt x="210" y="1037"/>
                  </a:cubicBezTo>
                  <a:cubicBezTo>
                    <a:pt x="211" y="1038"/>
                    <a:pt x="211" y="1038"/>
                    <a:pt x="211" y="1038"/>
                  </a:cubicBezTo>
                  <a:cubicBezTo>
                    <a:pt x="211" y="1041"/>
                    <a:pt x="212" y="1042"/>
                    <a:pt x="215" y="1043"/>
                  </a:cubicBezTo>
                  <a:cubicBezTo>
                    <a:pt x="217" y="1046"/>
                    <a:pt x="218" y="1049"/>
                    <a:pt x="219" y="1051"/>
                  </a:cubicBezTo>
                  <a:cubicBezTo>
                    <a:pt x="215" y="1059"/>
                    <a:pt x="213" y="1067"/>
                    <a:pt x="212" y="1077"/>
                  </a:cubicBezTo>
                  <a:close/>
                  <a:moveTo>
                    <a:pt x="264" y="992"/>
                  </a:moveTo>
                  <a:cubicBezTo>
                    <a:pt x="267" y="987"/>
                    <a:pt x="270" y="982"/>
                    <a:pt x="273" y="977"/>
                  </a:cubicBezTo>
                  <a:cubicBezTo>
                    <a:pt x="273" y="978"/>
                    <a:pt x="273" y="979"/>
                    <a:pt x="273" y="980"/>
                  </a:cubicBezTo>
                  <a:cubicBezTo>
                    <a:pt x="270" y="984"/>
                    <a:pt x="267" y="988"/>
                    <a:pt x="264" y="992"/>
                  </a:cubicBezTo>
                  <a:close/>
                  <a:moveTo>
                    <a:pt x="257" y="979"/>
                  </a:moveTo>
                  <a:cubicBezTo>
                    <a:pt x="255" y="983"/>
                    <a:pt x="253" y="987"/>
                    <a:pt x="251" y="991"/>
                  </a:cubicBezTo>
                  <a:cubicBezTo>
                    <a:pt x="257" y="976"/>
                    <a:pt x="265" y="962"/>
                    <a:pt x="274" y="948"/>
                  </a:cubicBezTo>
                  <a:cubicBezTo>
                    <a:pt x="268" y="958"/>
                    <a:pt x="263" y="969"/>
                    <a:pt x="257" y="979"/>
                  </a:cubicBezTo>
                  <a:close/>
                  <a:moveTo>
                    <a:pt x="601" y="431"/>
                  </a:moveTo>
                  <a:cubicBezTo>
                    <a:pt x="600" y="430"/>
                    <a:pt x="600" y="430"/>
                    <a:pt x="599" y="430"/>
                  </a:cubicBezTo>
                  <a:cubicBezTo>
                    <a:pt x="597" y="428"/>
                    <a:pt x="595" y="425"/>
                    <a:pt x="593" y="423"/>
                  </a:cubicBezTo>
                  <a:cubicBezTo>
                    <a:pt x="593" y="419"/>
                    <a:pt x="592" y="416"/>
                    <a:pt x="591" y="412"/>
                  </a:cubicBezTo>
                  <a:cubicBezTo>
                    <a:pt x="595" y="418"/>
                    <a:pt x="598" y="424"/>
                    <a:pt x="601" y="431"/>
                  </a:cubicBezTo>
                  <a:close/>
                  <a:moveTo>
                    <a:pt x="604" y="448"/>
                  </a:moveTo>
                  <a:cubicBezTo>
                    <a:pt x="598" y="456"/>
                    <a:pt x="591" y="463"/>
                    <a:pt x="584" y="470"/>
                  </a:cubicBezTo>
                  <a:cubicBezTo>
                    <a:pt x="589" y="461"/>
                    <a:pt x="594" y="452"/>
                    <a:pt x="599" y="443"/>
                  </a:cubicBezTo>
                  <a:cubicBezTo>
                    <a:pt x="601" y="444"/>
                    <a:pt x="602" y="446"/>
                    <a:pt x="604" y="448"/>
                  </a:cubicBezTo>
                  <a:close/>
                  <a:moveTo>
                    <a:pt x="585" y="426"/>
                  </a:moveTo>
                  <a:cubicBezTo>
                    <a:pt x="585" y="426"/>
                    <a:pt x="584" y="427"/>
                    <a:pt x="584" y="428"/>
                  </a:cubicBezTo>
                  <a:cubicBezTo>
                    <a:pt x="584" y="426"/>
                    <a:pt x="583" y="425"/>
                    <a:pt x="583" y="423"/>
                  </a:cubicBezTo>
                  <a:cubicBezTo>
                    <a:pt x="583" y="424"/>
                    <a:pt x="584" y="425"/>
                    <a:pt x="585" y="426"/>
                  </a:cubicBezTo>
                  <a:close/>
                  <a:moveTo>
                    <a:pt x="579" y="405"/>
                  </a:moveTo>
                  <a:cubicBezTo>
                    <a:pt x="580" y="407"/>
                    <a:pt x="580" y="408"/>
                    <a:pt x="581" y="410"/>
                  </a:cubicBezTo>
                  <a:cubicBezTo>
                    <a:pt x="579" y="407"/>
                    <a:pt x="577" y="405"/>
                    <a:pt x="575" y="403"/>
                  </a:cubicBezTo>
                  <a:cubicBezTo>
                    <a:pt x="577" y="404"/>
                    <a:pt x="578" y="404"/>
                    <a:pt x="579" y="405"/>
                  </a:cubicBezTo>
                  <a:close/>
                  <a:moveTo>
                    <a:pt x="567" y="387"/>
                  </a:moveTo>
                  <a:cubicBezTo>
                    <a:pt x="568" y="388"/>
                    <a:pt x="569" y="390"/>
                    <a:pt x="571" y="392"/>
                  </a:cubicBezTo>
                  <a:cubicBezTo>
                    <a:pt x="567" y="390"/>
                    <a:pt x="564" y="388"/>
                    <a:pt x="560" y="387"/>
                  </a:cubicBezTo>
                  <a:cubicBezTo>
                    <a:pt x="555" y="381"/>
                    <a:pt x="549" y="376"/>
                    <a:pt x="544" y="370"/>
                  </a:cubicBezTo>
                  <a:cubicBezTo>
                    <a:pt x="552" y="375"/>
                    <a:pt x="560" y="381"/>
                    <a:pt x="567" y="387"/>
                  </a:cubicBezTo>
                  <a:close/>
                  <a:moveTo>
                    <a:pt x="534" y="355"/>
                  </a:moveTo>
                  <a:cubicBezTo>
                    <a:pt x="528" y="352"/>
                    <a:pt x="522" y="349"/>
                    <a:pt x="516" y="347"/>
                  </a:cubicBezTo>
                  <a:cubicBezTo>
                    <a:pt x="513" y="345"/>
                    <a:pt x="510" y="342"/>
                    <a:pt x="507" y="340"/>
                  </a:cubicBezTo>
                  <a:cubicBezTo>
                    <a:pt x="516" y="345"/>
                    <a:pt x="526" y="350"/>
                    <a:pt x="534" y="355"/>
                  </a:cubicBezTo>
                  <a:close/>
                  <a:moveTo>
                    <a:pt x="531" y="374"/>
                  </a:moveTo>
                  <a:cubicBezTo>
                    <a:pt x="518" y="368"/>
                    <a:pt x="506" y="361"/>
                    <a:pt x="495" y="353"/>
                  </a:cubicBezTo>
                  <a:cubicBezTo>
                    <a:pt x="508" y="359"/>
                    <a:pt x="520" y="366"/>
                    <a:pt x="531" y="374"/>
                  </a:cubicBezTo>
                  <a:close/>
                  <a:moveTo>
                    <a:pt x="475" y="332"/>
                  </a:moveTo>
                  <a:cubicBezTo>
                    <a:pt x="467" y="330"/>
                    <a:pt x="460" y="328"/>
                    <a:pt x="452" y="326"/>
                  </a:cubicBezTo>
                  <a:cubicBezTo>
                    <a:pt x="451" y="326"/>
                    <a:pt x="451" y="325"/>
                    <a:pt x="450" y="325"/>
                  </a:cubicBezTo>
                  <a:cubicBezTo>
                    <a:pt x="459" y="327"/>
                    <a:pt x="467" y="329"/>
                    <a:pt x="475" y="332"/>
                  </a:cubicBezTo>
                  <a:close/>
                  <a:moveTo>
                    <a:pt x="408" y="324"/>
                  </a:moveTo>
                  <a:cubicBezTo>
                    <a:pt x="410" y="324"/>
                    <a:pt x="412" y="325"/>
                    <a:pt x="414" y="325"/>
                  </a:cubicBezTo>
                  <a:cubicBezTo>
                    <a:pt x="411" y="325"/>
                    <a:pt x="407" y="325"/>
                    <a:pt x="404" y="324"/>
                  </a:cubicBezTo>
                  <a:cubicBezTo>
                    <a:pt x="405" y="324"/>
                    <a:pt x="406" y="324"/>
                    <a:pt x="408" y="324"/>
                  </a:cubicBezTo>
                  <a:close/>
                  <a:moveTo>
                    <a:pt x="328" y="327"/>
                  </a:moveTo>
                  <a:cubicBezTo>
                    <a:pt x="331" y="325"/>
                    <a:pt x="335" y="324"/>
                    <a:pt x="338" y="323"/>
                  </a:cubicBezTo>
                  <a:cubicBezTo>
                    <a:pt x="335" y="324"/>
                    <a:pt x="331" y="326"/>
                    <a:pt x="328" y="327"/>
                  </a:cubicBezTo>
                  <a:cubicBezTo>
                    <a:pt x="328" y="327"/>
                    <a:pt x="328" y="327"/>
                    <a:pt x="328" y="327"/>
                  </a:cubicBezTo>
                  <a:close/>
                  <a:moveTo>
                    <a:pt x="316" y="367"/>
                  </a:moveTo>
                  <a:cubicBezTo>
                    <a:pt x="318" y="367"/>
                    <a:pt x="320" y="366"/>
                    <a:pt x="321" y="365"/>
                  </a:cubicBezTo>
                  <a:cubicBezTo>
                    <a:pt x="318" y="370"/>
                    <a:pt x="316" y="375"/>
                    <a:pt x="313" y="380"/>
                  </a:cubicBezTo>
                  <a:cubicBezTo>
                    <a:pt x="312" y="380"/>
                    <a:pt x="311" y="379"/>
                    <a:pt x="311" y="380"/>
                  </a:cubicBezTo>
                  <a:cubicBezTo>
                    <a:pt x="312" y="376"/>
                    <a:pt x="314" y="371"/>
                    <a:pt x="316" y="367"/>
                  </a:cubicBezTo>
                  <a:close/>
                  <a:moveTo>
                    <a:pt x="309" y="409"/>
                  </a:moveTo>
                  <a:cubicBezTo>
                    <a:pt x="308" y="408"/>
                    <a:pt x="308" y="408"/>
                    <a:pt x="308" y="408"/>
                  </a:cubicBezTo>
                  <a:cubicBezTo>
                    <a:pt x="315" y="392"/>
                    <a:pt x="322" y="377"/>
                    <a:pt x="332" y="364"/>
                  </a:cubicBezTo>
                  <a:cubicBezTo>
                    <a:pt x="333" y="364"/>
                    <a:pt x="333" y="364"/>
                    <a:pt x="334" y="365"/>
                  </a:cubicBezTo>
                  <a:cubicBezTo>
                    <a:pt x="331" y="383"/>
                    <a:pt x="322" y="401"/>
                    <a:pt x="313" y="418"/>
                  </a:cubicBezTo>
                  <a:cubicBezTo>
                    <a:pt x="313" y="417"/>
                    <a:pt x="313" y="416"/>
                    <a:pt x="312" y="415"/>
                  </a:cubicBezTo>
                  <a:cubicBezTo>
                    <a:pt x="312" y="413"/>
                    <a:pt x="312" y="409"/>
                    <a:pt x="309" y="409"/>
                  </a:cubicBezTo>
                  <a:close/>
                  <a:moveTo>
                    <a:pt x="306" y="389"/>
                  </a:moveTo>
                  <a:cubicBezTo>
                    <a:pt x="307" y="388"/>
                    <a:pt x="308" y="388"/>
                    <a:pt x="308" y="388"/>
                  </a:cubicBezTo>
                  <a:cubicBezTo>
                    <a:pt x="306" y="392"/>
                    <a:pt x="304" y="396"/>
                    <a:pt x="302" y="401"/>
                  </a:cubicBezTo>
                  <a:cubicBezTo>
                    <a:pt x="302" y="400"/>
                    <a:pt x="302" y="400"/>
                    <a:pt x="301" y="399"/>
                  </a:cubicBezTo>
                  <a:cubicBezTo>
                    <a:pt x="303" y="396"/>
                    <a:pt x="305" y="392"/>
                    <a:pt x="306" y="389"/>
                  </a:cubicBezTo>
                  <a:close/>
                  <a:moveTo>
                    <a:pt x="308" y="433"/>
                  </a:moveTo>
                  <a:cubicBezTo>
                    <a:pt x="308" y="433"/>
                    <a:pt x="308" y="433"/>
                    <a:pt x="307" y="433"/>
                  </a:cubicBezTo>
                  <a:cubicBezTo>
                    <a:pt x="307" y="433"/>
                    <a:pt x="308" y="433"/>
                    <a:pt x="308" y="433"/>
                  </a:cubicBezTo>
                  <a:cubicBezTo>
                    <a:pt x="308" y="433"/>
                    <a:pt x="308" y="433"/>
                    <a:pt x="308" y="433"/>
                  </a:cubicBezTo>
                  <a:close/>
                  <a:moveTo>
                    <a:pt x="289" y="428"/>
                  </a:moveTo>
                  <a:cubicBezTo>
                    <a:pt x="291" y="421"/>
                    <a:pt x="294" y="414"/>
                    <a:pt x="297" y="407"/>
                  </a:cubicBezTo>
                  <a:cubicBezTo>
                    <a:pt x="298" y="408"/>
                    <a:pt x="298" y="408"/>
                    <a:pt x="299" y="409"/>
                  </a:cubicBezTo>
                  <a:cubicBezTo>
                    <a:pt x="296" y="415"/>
                    <a:pt x="293" y="422"/>
                    <a:pt x="289" y="429"/>
                  </a:cubicBezTo>
                  <a:cubicBezTo>
                    <a:pt x="289" y="429"/>
                    <a:pt x="289" y="429"/>
                    <a:pt x="289" y="429"/>
                  </a:cubicBezTo>
                  <a:cubicBezTo>
                    <a:pt x="289" y="429"/>
                    <a:pt x="289" y="429"/>
                    <a:pt x="289" y="428"/>
                  </a:cubicBezTo>
                  <a:close/>
                  <a:moveTo>
                    <a:pt x="298" y="461"/>
                  </a:moveTo>
                  <a:cubicBezTo>
                    <a:pt x="297" y="461"/>
                    <a:pt x="297" y="461"/>
                    <a:pt x="297" y="461"/>
                  </a:cubicBezTo>
                  <a:cubicBezTo>
                    <a:pt x="297" y="461"/>
                    <a:pt x="297" y="461"/>
                    <a:pt x="297" y="461"/>
                  </a:cubicBezTo>
                  <a:cubicBezTo>
                    <a:pt x="297" y="461"/>
                    <a:pt x="297" y="461"/>
                    <a:pt x="298" y="461"/>
                  </a:cubicBezTo>
                  <a:close/>
                  <a:moveTo>
                    <a:pt x="289" y="460"/>
                  </a:moveTo>
                  <a:cubicBezTo>
                    <a:pt x="289" y="462"/>
                    <a:pt x="289" y="463"/>
                    <a:pt x="290" y="463"/>
                  </a:cubicBezTo>
                  <a:cubicBezTo>
                    <a:pt x="288" y="464"/>
                    <a:pt x="286" y="465"/>
                    <a:pt x="284" y="465"/>
                  </a:cubicBezTo>
                  <a:cubicBezTo>
                    <a:pt x="286" y="464"/>
                    <a:pt x="287" y="462"/>
                    <a:pt x="289" y="460"/>
                  </a:cubicBezTo>
                  <a:close/>
                  <a:moveTo>
                    <a:pt x="246" y="528"/>
                  </a:moveTo>
                  <a:cubicBezTo>
                    <a:pt x="250" y="523"/>
                    <a:pt x="255" y="520"/>
                    <a:pt x="261" y="518"/>
                  </a:cubicBezTo>
                  <a:cubicBezTo>
                    <a:pt x="266" y="522"/>
                    <a:pt x="272" y="525"/>
                    <a:pt x="279" y="528"/>
                  </a:cubicBezTo>
                  <a:cubicBezTo>
                    <a:pt x="267" y="529"/>
                    <a:pt x="257" y="530"/>
                    <a:pt x="246" y="528"/>
                  </a:cubicBezTo>
                  <a:close/>
                  <a:moveTo>
                    <a:pt x="342" y="537"/>
                  </a:moveTo>
                  <a:cubicBezTo>
                    <a:pt x="333" y="535"/>
                    <a:pt x="324" y="533"/>
                    <a:pt x="315" y="531"/>
                  </a:cubicBezTo>
                  <a:cubicBezTo>
                    <a:pt x="329" y="531"/>
                    <a:pt x="342" y="534"/>
                    <a:pt x="355" y="539"/>
                  </a:cubicBezTo>
                  <a:cubicBezTo>
                    <a:pt x="351" y="538"/>
                    <a:pt x="346" y="538"/>
                    <a:pt x="342" y="537"/>
                  </a:cubicBezTo>
                  <a:close/>
                  <a:moveTo>
                    <a:pt x="388" y="548"/>
                  </a:moveTo>
                  <a:cubicBezTo>
                    <a:pt x="358" y="529"/>
                    <a:pt x="329" y="520"/>
                    <a:pt x="294" y="525"/>
                  </a:cubicBezTo>
                  <a:cubicBezTo>
                    <a:pt x="286" y="522"/>
                    <a:pt x="278" y="519"/>
                    <a:pt x="271" y="515"/>
                  </a:cubicBezTo>
                  <a:cubicBezTo>
                    <a:pt x="311" y="507"/>
                    <a:pt x="356" y="528"/>
                    <a:pt x="390" y="548"/>
                  </a:cubicBezTo>
                  <a:cubicBezTo>
                    <a:pt x="389" y="548"/>
                    <a:pt x="388" y="548"/>
                    <a:pt x="388" y="548"/>
                  </a:cubicBezTo>
                  <a:close/>
                  <a:moveTo>
                    <a:pt x="365" y="526"/>
                  </a:moveTo>
                  <a:cubicBezTo>
                    <a:pt x="346" y="517"/>
                    <a:pt x="324" y="509"/>
                    <a:pt x="303" y="507"/>
                  </a:cubicBezTo>
                  <a:cubicBezTo>
                    <a:pt x="356" y="509"/>
                    <a:pt x="428" y="535"/>
                    <a:pt x="450" y="588"/>
                  </a:cubicBezTo>
                  <a:cubicBezTo>
                    <a:pt x="429" y="564"/>
                    <a:pt x="398" y="541"/>
                    <a:pt x="365" y="526"/>
                  </a:cubicBezTo>
                  <a:close/>
                  <a:moveTo>
                    <a:pt x="445" y="649"/>
                  </a:moveTo>
                  <a:cubicBezTo>
                    <a:pt x="446" y="650"/>
                    <a:pt x="446" y="649"/>
                    <a:pt x="447" y="649"/>
                  </a:cubicBezTo>
                  <a:cubicBezTo>
                    <a:pt x="446" y="651"/>
                    <a:pt x="446" y="652"/>
                    <a:pt x="445" y="653"/>
                  </a:cubicBezTo>
                  <a:cubicBezTo>
                    <a:pt x="445" y="652"/>
                    <a:pt x="445" y="651"/>
                    <a:pt x="445" y="649"/>
                  </a:cubicBezTo>
                  <a:close/>
                  <a:moveTo>
                    <a:pt x="441" y="688"/>
                  </a:moveTo>
                  <a:cubicBezTo>
                    <a:pt x="442" y="688"/>
                    <a:pt x="442" y="688"/>
                    <a:pt x="442" y="687"/>
                  </a:cubicBezTo>
                  <a:cubicBezTo>
                    <a:pt x="442" y="688"/>
                    <a:pt x="442" y="688"/>
                    <a:pt x="442" y="688"/>
                  </a:cubicBezTo>
                  <a:cubicBezTo>
                    <a:pt x="442" y="688"/>
                    <a:pt x="442" y="688"/>
                    <a:pt x="441" y="688"/>
                  </a:cubicBezTo>
                  <a:close/>
                  <a:moveTo>
                    <a:pt x="460" y="653"/>
                  </a:moveTo>
                  <a:cubicBezTo>
                    <a:pt x="453" y="659"/>
                    <a:pt x="447" y="666"/>
                    <a:pt x="442" y="674"/>
                  </a:cubicBezTo>
                  <a:cubicBezTo>
                    <a:pt x="442" y="673"/>
                    <a:pt x="442" y="672"/>
                    <a:pt x="442" y="671"/>
                  </a:cubicBezTo>
                  <a:cubicBezTo>
                    <a:pt x="450" y="661"/>
                    <a:pt x="456" y="651"/>
                    <a:pt x="460" y="640"/>
                  </a:cubicBezTo>
                  <a:cubicBezTo>
                    <a:pt x="461" y="643"/>
                    <a:pt x="461" y="645"/>
                    <a:pt x="462" y="648"/>
                  </a:cubicBezTo>
                  <a:cubicBezTo>
                    <a:pt x="461" y="649"/>
                    <a:pt x="460" y="651"/>
                    <a:pt x="460" y="653"/>
                  </a:cubicBezTo>
                  <a:close/>
                  <a:moveTo>
                    <a:pt x="485" y="620"/>
                  </a:moveTo>
                  <a:cubicBezTo>
                    <a:pt x="481" y="624"/>
                    <a:pt x="477" y="628"/>
                    <a:pt x="473" y="633"/>
                  </a:cubicBezTo>
                  <a:cubicBezTo>
                    <a:pt x="473" y="631"/>
                    <a:pt x="473" y="629"/>
                    <a:pt x="472" y="627"/>
                  </a:cubicBezTo>
                  <a:cubicBezTo>
                    <a:pt x="480" y="619"/>
                    <a:pt x="488" y="611"/>
                    <a:pt x="496" y="603"/>
                  </a:cubicBezTo>
                  <a:cubicBezTo>
                    <a:pt x="493" y="608"/>
                    <a:pt x="489" y="614"/>
                    <a:pt x="485" y="620"/>
                  </a:cubicBezTo>
                  <a:close/>
                  <a:moveTo>
                    <a:pt x="468" y="616"/>
                  </a:moveTo>
                  <a:cubicBezTo>
                    <a:pt x="465" y="609"/>
                    <a:pt x="461" y="602"/>
                    <a:pt x="456" y="596"/>
                  </a:cubicBezTo>
                  <a:cubicBezTo>
                    <a:pt x="458" y="595"/>
                    <a:pt x="460" y="593"/>
                    <a:pt x="459" y="590"/>
                  </a:cubicBezTo>
                  <a:cubicBezTo>
                    <a:pt x="437" y="521"/>
                    <a:pt x="328" y="485"/>
                    <a:pt x="262" y="503"/>
                  </a:cubicBezTo>
                  <a:cubicBezTo>
                    <a:pt x="266" y="496"/>
                    <a:pt x="269" y="490"/>
                    <a:pt x="271" y="482"/>
                  </a:cubicBezTo>
                  <a:cubicBezTo>
                    <a:pt x="276" y="487"/>
                    <a:pt x="279" y="478"/>
                    <a:pt x="279" y="476"/>
                  </a:cubicBezTo>
                  <a:cubicBezTo>
                    <a:pt x="286" y="473"/>
                    <a:pt x="293" y="471"/>
                    <a:pt x="300" y="468"/>
                  </a:cubicBezTo>
                  <a:cubicBezTo>
                    <a:pt x="296" y="476"/>
                    <a:pt x="296" y="480"/>
                    <a:pt x="305" y="484"/>
                  </a:cubicBezTo>
                  <a:cubicBezTo>
                    <a:pt x="305" y="485"/>
                    <a:pt x="305" y="486"/>
                    <a:pt x="305" y="487"/>
                  </a:cubicBezTo>
                  <a:cubicBezTo>
                    <a:pt x="306" y="488"/>
                    <a:pt x="307" y="489"/>
                    <a:pt x="308" y="490"/>
                  </a:cubicBezTo>
                  <a:cubicBezTo>
                    <a:pt x="307" y="494"/>
                    <a:pt x="310" y="499"/>
                    <a:pt x="314" y="496"/>
                  </a:cubicBezTo>
                  <a:cubicBezTo>
                    <a:pt x="325" y="501"/>
                    <a:pt x="326" y="486"/>
                    <a:pt x="326" y="480"/>
                  </a:cubicBezTo>
                  <a:cubicBezTo>
                    <a:pt x="332" y="473"/>
                    <a:pt x="333" y="463"/>
                    <a:pt x="322" y="466"/>
                  </a:cubicBezTo>
                  <a:cubicBezTo>
                    <a:pt x="320" y="461"/>
                    <a:pt x="316" y="455"/>
                    <a:pt x="310" y="457"/>
                  </a:cubicBezTo>
                  <a:cubicBezTo>
                    <a:pt x="307" y="455"/>
                    <a:pt x="304" y="454"/>
                    <a:pt x="301" y="453"/>
                  </a:cubicBezTo>
                  <a:cubicBezTo>
                    <a:pt x="301" y="453"/>
                    <a:pt x="302" y="452"/>
                    <a:pt x="302" y="452"/>
                  </a:cubicBezTo>
                  <a:cubicBezTo>
                    <a:pt x="305" y="452"/>
                    <a:pt x="307" y="452"/>
                    <a:pt x="310" y="452"/>
                  </a:cubicBezTo>
                  <a:cubicBezTo>
                    <a:pt x="310" y="459"/>
                    <a:pt x="317" y="454"/>
                    <a:pt x="319" y="452"/>
                  </a:cubicBezTo>
                  <a:cubicBezTo>
                    <a:pt x="334" y="451"/>
                    <a:pt x="349" y="452"/>
                    <a:pt x="364" y="454"/>
                  </a:cubicBezTo>
                  <a:cubicBezTo>
                    <a:pt x="360" y="464"/>
                    <a:pt x="377" y="456"/>
                    <a:pt x="377" y="456"/>
                  </a:cubicBezTo>
                  <a:cubicBezTo>
                    <a:pt x="386" y="458"/>
                    <a:pt x="395" y="460"/>
                    <a:pt x="404" y="464"/>
                  </a:cubicBezTo>
                  <a:cubicBezTo>
                    <a:pt x="426" y="481"/>
                    <a:pt x="436" y="519"/>
                    <a:pt x="464" y="528"/>
                  </a:cubicBezTo>
                  <a:cubicBezTo>
                    <a:pt x="459" y="529"/>
                    <a:pt x="441" y="542"/>
                    <a:pt x="451" y="547"/>
                  </a:cubicBezTo>
                  <a:cubicBezTo>
                    <a:pt x="463" y="583"/>
                    <a:pt x="513" y="532"/>
                    <a:pt x="469" y="528"/>
                  </a:cubicBezTo>
                  <a:cubicBezTo>
                    <a:pt x="474" y="524"/>
                    <a:pt x="470" y="507"/>
                    <a:pt x="470" y="501"/>
                  </a:cubicBezTo>
                  <a:cubicBezTo>
                    <a:pt x="476" y="512"/>
                    <a:pt x="485" y="522"/>
                    <a:pt x="493" y="532"/>
                  </a:cubicBezTo>
                  <a:cubicBezTo>
                    <a:pt x="502" y="543"/>
                    <a:pt x="508" y="538"/>
                    <a:pt x="499" y="527"/>
                  </a:cubicBezTo>
                  <a:cubicBezTo>
                    <a:pt x="489" y="513"/>
                    <a:pt x="476" y="500"/>
                    <a:pt x="470" y="484"/>
                  </a:cubicBezTo>
                  <a:cubicBezTo>
                    <a:pt x="462" y="463"/>
                    <a:pt x="459" y="475"/>
                    <a:pt x="460" y="490"/>
                  </a:cubicBezTo>
                  <a:cubicBezTo>
                    <a:pt x="445" y="474"/>
                    <a:pt x="427" y="463"/>
                    <a:pt x="408" y="456"/>
                  </a:cubicBezTo>
                  <a:cubicBezTo>
                    <a:pt x="395" y="447"/>
                    <a:pt x="383" y="450"/>
                    <a:pt x="369" y="445"/>
                  </a:cubicBezTo>
                  <a:cubicBezTo>
                    <a:pt x="367" y="441"/>
                    <a:pt x="364" y="438"/>
                    <a:pt x="359" y="438"/>
                  </a:cubicBezTo>
                  <a:cubicBezTo>
                    <a:pt x="361" y="438"/>
                    <a:pt x="363" y="438"/>
                    <a:pt x="366" y="438"/>
                  </a:cubicBezTo>
                  <a:cubicBezTo>
                    <a:pt x="393" y="438"/>
                    <a:pt x="423" y="441"/>
                    <a:pt x="450" y="448"/>
                  </a:cubicBezTo>
                  <a:cubicBezTo>
                    <a:pt x="458" y="451"/>
                    <a:pt x="514" y="489"/>
                    <a:pt x="516" y="487"/>
                  </a:cubicBezTo>
                  <a:cubicBezTo>
                    <a:pt x="530" y="474"/>
                    <a:pt x="495" y="456"/>
                    <a:pt x="485" y="451"/>
                  </a:cubicBezTo>
                  <a:cubicBezTo>
                    <a:pt x="435" y="429"/>
                    <a:pt x="377" y="425"/>
                    <a:pt x="323" y="432"/>
                  </a:cubicBezTo>
                  <a:cubicBezTo>
                    <a:pt x="323" y="429"/>
                    <a:pt x="320" y="428"/>
                    <a:pt x="317" y="428"/>
                  </a:cubicBezTo>
                  <a:cubicBezTo>
                    <a:pt x="326" y="408"/>
                    <a:pt x="338" y="389"/>
                    <a:pt x="342" y="367"/>
                  </a:cubicBezTo>
                  <a:cubicBezTo>
                    <a:pt x="356" y="372"/>
                    <a:pt x="371" y="376"/>
                    <a:pt x="385" y="381"/>
                  </a:cubicBezTo>
                  <a:cubicBezTo>
                    <a:pt x="405" y="393"/>
                    <a:pt x="422" y="408"/>
                    <a:pt x="441" y="420"/>
                  </a:cubicBezTo>
                  <a:cubicBezTo>
                    <a:pt x="470" y="439"/>
                    <a:pt x="463" y="417"/>
                    <a:pt x="445" y="402"/>
                  </a:cubicBezTo>
                  <a:cubicBezTo>
                    <a:pt x="451" y="404"/>
                    <a:pt x="483" y="425"/>
                    <a:pt x="488" y="421"/>
                  </a:cubicBezTo>
                  <a:cubicBezTo>
                    <a:pt x="503" y="436"/>
                    <a:pt x="520" y="452"/>
                    <a:pt x="542" y="458"/>
                  </a:cubicBezTo>
                  <a:cubicBezTo>
                    <a:pt x="545" y="459"/>
                    <a:pt x="549" y="453"/>
                    <a:pt x="545" y="451"/>
                  </a:cubicBezTo>
                  <a:cubicBezTo>
                    <a:pt x="533" y="442"/>
                    <a:pt x="521" y="433"/>
                    <a:pt x="509" y="424"/>
                  </a:cubicBezTo>
                  <a:cubicBezTo>
                    <a:pt x="469" y="392"/>
                    <a:pt x="428" y="365"/>
                    <a:pt x="376" y="358"/>
                  </a:cubicBezTo>
                  <a:cubicBezTo>
                    <a:pt x="365" y="356"/>
                    <a:pt x="353" y="354"/>
                    <a:pt x="343" y="354"/>
                  </a:cubicBezTo>
                  <a:cubicBezTo>
                    <a:pt x="342" y="340"/>
                    <a:pt x="334" y="348"/>
                    <a:pt x="329" y="355"/>
                  </a:cubicBezTo>
                  <a:cubicBezTo>
                    <a:pt x="328" y="355"/>
                    <a:pt x="328" y="355"/>
                    <a:pt x="327" y="356"/>
                  </a:cubicBezTo>
                  <a:cubicBezTo>
                    <a:pt x="325" y="356"/>
                    <a:pt x="323" y="356"/>
                    <a:pt x="320" y="355"/>
                  </a:cubicBezTo>
                  <a:cubicBezTo>
                    <a:pt x="322" y="349"/>
                    <a:pt x="324" y="343"/>
                    <a:pt x="326" y="337"/>
                  </a:cubicBezTo>
                  <a:cubicBezTo>
                    <a:pt x="340" y="331"/>
                    <a:pt x="353" y="324"/>
                    <a:pt x="367" y="320"/>
                  </a:cubicBezTo>
                  <a:cubicBezTo>
                    <a:pt x="372" y="320"/>
                    <a:pt x="376" y="320"/>
                    <a:pt x="380" y="320"/>
                  </a:cubicBezTo>
                  <a:cubicBezTo>
                    <a:pt x="377" y="321"/>
                    <a:pt x="367" y="322"/>
                    <a:pt x="365" y="325"/>
                  </a:cubicBezTo>
                  <a:cubicBezTo>
                    <a:pt x="361" y="327"/>
                    <a:pt x="344" y="331"/>
                    <a:pt x="348" y="337"/>
                  </a:cubicBezTo>
                  <a:cubicBezTo>
                    <a:pt x="351" y="344"/>
                    <a:pt x="367" y="333"/>
                    <a:pt x="371" y="332"/>
                  </a:cubicBezTo>
                  <a:cubicBezTo>
                    <a:pt x="398" y="331"/>
                    <a:pt x="426" y="334"/>
                    <a:pt x="452" y="340"/>
                  </a:cubicBezTo>
                  <a:cubicBezTo>
                    <a:pt x="478" y="359"/>
                    <a:pt x="503" y="384"/>
                    <a:pt x="519" y="412"/>
                  </a:cubicBezTo>
                  <a:cubicBezTo>
                    <a:pt x="523" y="420"/>
                    <a:pt x="526" y="408"/>
                    <a:pt x="521" y="401"/>
                  </a:cubicBezTo>
                  <a:cubicBezTo>
                    <a:pt x="510" y="383"/>
                    <a:pt x="496" y="367"/>
                    <a:pt x="480" y="353"/>
                  </a:cubicBezTo>
                  <a:cubicBezTo>
                    <a:pt x="503" y="369"/>
                    <a:pt x="527" y="380"/>
                    <a:pt x="552" y="392"/>
                  </a:cubicBezTo>
                  <a:cubicBezTo>
                    <a:pt x="556" y="396"/>
                    <a:pt x="563" y="411"/>
                    <a:pt x="571" y="423"/>
                  </a:cubicBezTo>
                  <a:cubicBezTo>
                    <a:pt x="563" y="414"/>
                    <a:pt x="551" y="402"/>
                    <a:pt x="543" y="419"/>
                  </a:cubicBezTo>
                  <a:cubicBezTo>
                    <a:pt x="538" y="430"/>
                    <a:pt x="546" y="437"/>
                    <a:pt x="547" y="430"/>
                  </a:cubicBezTo>
                  <a:cubicBezTo>
                    <a:pt x="547" y="430"/>
                    <a:pt x="550" y="417"/>
                    <a:pt x="554" y="418"/>
                  </a:cubicBezTo>
                  <a:cubicBezTo>
                    <a:pt x="537" y="432"/>
                    <a:pt x="579" y="440"/>
                    <a:pt x="573" y="426"/>
                  </a:cubicBezTo>
                  <a:cubicBezTo>
                    <a:pt x="580" y="437"/>
                    <a:pt x="587" y="443"/>
                    <a:pt x="591" y="433"/>
                  </a:cubicBezTo>
                  <a:cubicBezTo>
                    <a:pt x="592" y="434"/>
                    <a:pt x="593" y="435"/>
                    <a:pt x="594" y="436"/>
                  </a:cubicBezTo>
                  <a:cubicBezTo>
                    <a:pt x="588" y="446"/>
                    <a:pt x="582" y="455"/>
                    <a:pt x="577" y="465"/>
                  </a:cubicBezTo>
                  <a:cubicBezTo>
                    <a:pt x="569" y="467"/>
                    <a:pt x="557" y="493"/>
                    <a:pt x="553" y="500"/>
                  </a:cubicBezTo>
                  <a:cubicBezTo>
                    <a:pt x="541" y="513"/>
                    <a:pt x="530" y="527"/>
                    <a:pt x="518" y="541"/>
                  </a:cubicBezTo>
                  <a:cubicBezTo>
                    <a:pt x="515" y="545"/>
                    <a:pt x="486" y="570"/>
                    <a:pt x="493" y="575"/>
                  </a:cubicBezTo>
                  <a:cubicBezTo>
                    <a:pt x="500" y="581"/>
                    <a:pt x="520" y="550"/>
                    <a:pt x="524" y="546"/>
                  </a:cubicBezTo>
                  <a:cubicBezTo>
                    <a:pt x="508" y="572"/>
                    <a:pt x="490" y="595"/>
                    <a:pt x="468" y="616"/>
                  </a:cubicBezTo>
                  <a:close/>
                  <a:moveTo>
                    <a:pt x="306" y="476"/>
                  </a:moveTo>
                  <a:cubicBezTo>
                    <a:pt x="309" y="466"/>
                    <a:pt x="312" y="465"/>
                    <a:pt x="312" y="465"/>
                  </a:cubicBezTo>
                  <a:cubicBezTo>
                    <a:pt x="312" y="465"/>
                    <a:pt x="314" y="466"/>
                    <a:pt x="315" y="470"/>
                  </a:cubicBezTo>
                  <a:cubicBezTo>
                    <a:pt x="313" y="472"/>
                    <a:pt x="311" y="474"/>
                    <a:pt x="309" y="477"/>
                  </a:cubicBezTo>
                  <a:cubicBezTo>
                    <a:pt x="308" y="477"/>
                    <a:pt x="307" y="476"/>
                    <a:pt x="306" y="476"/>
                  </a:cubicBezTo>
                  <a:close/>
                  <a:moveTo>
                    <a:pt x="317" y="488"/>
                  </a:moveTo>
                  <a:cubicBezTo>
                    <a:pt x="317" y="487"/>
                    <a:pt x="318" y="486"/>
                    <a:pt x="318" y="484"/>
                  </a:cubicBezTo>
                  <a:cubicBezTo>
                    <a:pt x="318" y="484"/>
                    <a:pt x="318" y="484"/>
                    <a:pt x="318" y="484"/>
                  </a:cubicBezTo>
                  <a:cubicBezTo>
                    <a:pt x="318" y="486"/>
                    <a:pt x="318" y="488"/>
                    <a:pt x="317" y="488"/>
                  </a:cubicBezTo>
                  <a:cubicBezTo>
                    <a:pt x="317" y="488"/>
                    <a:pt x="317" y="488"/>
                    <a:pt x="317" y="488"/>
                  </a:cubicBezTo>
                  <a:close/>
                  <a:moveTo>
                    <a:pt x="423" y="472"/>
                  </a:moveTo>
                  <a:cubicBezTo>
                    <a:pt x="438" y="480"/>
                    <a:pt x="451" y="490"/>
                    <a:pt x="462" y="505"/>
                  </a:cubicBezTo>
                  <a:cubicBezTo>
                    <a:pt x="462" y="510"/>
                    <a:pt x="463" y="515"/>
                    <a:pt x="463" y="519"/>
                  </a:cubicBezTo>
                  <a:cubicBezTo>
                    <a:pt x="445" y="509"/>
                    <a:pt x="435" y="487"/>
                    <a:pt x="423" y="472"/>
                  </a:cubicBezTo>
                  <a:close/>
                  <a:moveTo>
                    <a:pt x="468" y="539"/>
                  </a:moveTo>
                  <a:cubicBezTo>
                    <a:pt x="470" y="540"/>
                    <a:pt x="472" y="539"/>
                    <a:pt x="472" y="537"/>
                  </a:cubicBezTo>
                  <a:cubicBezTo>
                    <a:pt x="484" y="544"/>
                    <a:pt x="474" y="553"/>
                    <a:pt x="465" y="550"/>
                  </a:cubicBezTo>
                  <a:cubicBezTo>
                    <a:pt x="466" y="550"/>
                    <a:pt x="467" y="550"/>
                    <a:pt x="469" y="550"/>
                  </a:cubicBezTo>
                  <a:cubicBezTo>
                    <a:pt x="477" y="549"/>
                    <a:pt x="469" y="541"/>
                    <a:pt x="468" y="539"/>
                  </a:cubicBezTo>
                  <a:close/>
                  <a:moveTo>
                    <a:pt x="379" y="367"/>
                  </a:moveTo>
                  <a:cubicBezTo>
                    <a:pt x="409" y="374"/>
                    <a:pt x="440" y="385"/>
                    <a:pt x="466" y="403"/>
                  </a:cubicBezTo>
                  <a:cubicBezTo>
                    <a:pt x="439" y="389"/>
                    <a:pt x="408" y="377"/>
                    <a:pt x="379" y="367"/>
                  </a:cubicBezTo>
                  <a:close/>
                  <a:moveTo>
                    <a:pt x="414" y="391"/>
                  </a:moveTo>
                  <a:cubicBezTo>
                    <a:pt x="427" y="398"/>
                    <a:pt x="438" y="405"/>
                    <a:pt x="446" y="414"/>
                  </a:cubicBezTo>
                  <a:cubicBezTo>
                    <a:pt x="435" y="407"/>
                    <a:pt x="425" y="399"/>
                    <a:pt x="414" y="391"/>
                  </a:cubicBezTo>
                  <a:close/>
                  <a:moveTo>
                    <a:pt x="562" y="425"/>
                  </a:moveTo>
                  <a:cubicBezTo>
                    <a:pt x="561" y="425"/>
                    <a:pt x="560" y="424"/>
                    <a:pt x="559" y="424"/>
                  </a:cubicBezTo>
                  <a:cubicBezTo>
                    <a:pt x="559" y="424"/>
                    <a:pt x="559" y="424"/>
                    <a:pt x="559" y="424"/>
                  </a:cubicBezTo>
                  <a:cubicBezTo>
                    <a:pt x="560" y="424"/>
                    <a:pt x="560" y="423"/>
                    <a:pt x="560" y="423"/>
                  </a:cubicBezTo>
                  <a:cubicBezTo>
                    <a:pt x="561" y="423"/>
                    <a:pt x="561" y="424"/>
                    <a:pt x="562" y="425"/>
                  </a:cubicBezTo>
                  <a:close/>
                  <a:moveTo>
                    <a:pt x="574" y="502"/>
                  </a:moveTo>
                  <a:cubicBezTo>
                    <a:pt x="564" y="513"/>
                    <a:pt x="554" y="526"/>
                    <a:pt x="545" y="538"/>
                  </a:cubicBezTo>
                  <a:cubicBezTo>
                    <a:pt x="548" y="533"/>
                    <a:pt x="551" y="527"/>
                    <a:pt x="554" y="522"/>
                  </a:cubicBezTo>
                  <a:cubicBezTo>
                    <a:pt x="557" y="519"/>
                    <a:pt x="559" y="516"/>
                    <a:pt x="561" y="513"/>
                  </a:cubicBezTo>
                  <a:cubicBezTo>
                    <a:pt x="566" y="509"/>
                    <a:pt x="570" y="506"/>
                    <a:pt x="574" y="502"/>
                  </a:cubicBezTo>
                  <a:close/>
                  <a:moveTo>
                    <a:pt x="596" y="505"/>
                  </a:moveTo>
                  <a:cubicBezTo>
                    <a:pt x="577" y="530"/>
                    <a:pt x="555" y="554"/>
                    <a:pt x="534" y="578"/>
                  </a:cubicBezTo>
                  <a:cubicBezTo>
                    <a:pt x="525" y="585"/>
                    <a:pt x="516" y="592"/>
                    <a:pt x="508" y="600"/>
                  </a:cubicBezTo>
                  <a:cubicBezTo>
                    <a:pt x="513" y="590"/>
                    <a:pt x="519" y="581"/>
                    <a:pt x="524" y="572"/>
                  </a:cubicBezTo>
                  <a:cubicBezTo>
                    <a:pt x="549" y="545"/>
                    <a:pt x="571" y="507"/>
                    <a:pt x="602" y="487"/>
                  </a:cubicBezTo>
                  <a:cubicBezTo>
                    <a:pt x="601" y="493"/>
                    <a:pt x="599" y="500"/>
                    <a:pt x="596" y="505"/>
                  </a:cubicBezTo>
                  <a:close/>
                  <a:moveTo>
                    <a:pt x="625" y="465"/>
                  </a:moveTo>
                  <a:cubicBezTo>
                    <a:pt x="620" y="473"/>
                    <a:pt x="615" y="480"/>
                    <a:pt x="610" y="487"/>
                  </a:cubicBezTo>
                  <a:cubicBezTo>
                    <a:pt x="612" y="483"/>
                    <a:pt x="612" y="480"/>
                    <a:pt x="610" y="476"/>
                  </a:cubicBezTo>
                  <a:cubicBezTo>
                    <a:pt x="605" y="473"/>
                    <a:pt x="597" y="480"/>
                    <a:pt x="595" y="482"/>
                  </a:cubicBezTo>
                  <a:cubicBezTo>
                    <a:pt x="597" y="480"/>
                    <a:pt x="618" y="450"/>
                    <a:pt x="604" y="461"/>
                  </a:cubicBezTo>
                  <a:cubicBezTo>
                    <a:pt x="606" y="458"/>
                    <a:pt x="608" y="456"/>
                    <a:pt x="610" y="453"/>
                  </a:cubicBezTo>
                  <a:cubicBezTo>
                    <a:pt x="615" y="454"/>
                    <a:pt x="616" y="445"/>
                    <a:pt x="613" y="442"/>
                  </a:cubicBezTo>
                  <a:cubicBezTo>
                    <a:pt x="611" y="435"/>
                    <a:pt x="609" y="428"/>
                    <a:pt x="605" y="421"/>
                  </a:cubicBezTo>
                  <a:cubicBezTo>
                    <a:pt x="620" y="431"/>
                    <a:pt x="631" y="443"/>
                    <a:pt x="631" y="453"/>
                  </a:cubicBezTo>
                  <a:cubicBezTo>
                    <a:pt x="627" y="457"/>
                    <a:pt x="625" y="461"/>
                    <a:pt x="625" y="465"/>
                  </a:cubicBezTo>
                  <a:close/>
                  <a:moveTo>
                    <a:pt x="709" y="356"/>
                  </a:moveTo>
                  <a:cubicBezTo>
                    <a:pt x="703" y="361"/>
                    <a:pt x="697" y="367"/>
                    <a:pt x="691" y="373"/>
                  </a:cubicBezTo>
                  <a:cubicBezTo>
                    <a:pt x="706" y="353"/>
                    <a:pt x="721" y="335"/>
                    <a:pt x="738" y="318"/>
                  </a:cubicBezTo>
                  <a:cubicBezTo>
                    <a:pt x="729" y="331"/>
                    <a:pt x="719" y="343"/>
                    <a:pt x="709" y="356"/>
                  </a:cubicBezTo>
                  <a:close/>
                  <a:moveTo>
                    <a:pt x="751" y="313"/>
                  </a:moveTo>
                  <a:cubicBezTo>
                    <a:pt x="754" y="308"/>
                    <a:pt x="757" y="303"/>
                    <a:pt x="760" y="299"/>
                  </a:cubicBezTo>
                  <a:cubicBezTo>
                    <a:pt x="762" y="297"/>
                    <a:pt x="765" y="295"/>
                    <a:pt x="767" y="293"/>
                  </a:cubicBezTo>
                  <a:cubicBezTo>
                    <a:pt x="762" y="299"/>
                    <a:pt x="757" y="306"/>
                    <a:pt x="751" y="313"/>
                  </a:cubicBezTo>
                  <a:close/>
                  <a:moveTo>
                    <a:pt x="810" y="221"/>
                  </a:moveTo>
                  <a:cubicBezTo>
                    <a:pt x="811" y="222"/>
                    <a:pt x="812" y="222"/>
                    <a:pt x="814" y="222"/>
                  </a:cubicBezTo>
                  <a:cubicBezTo>
                    <a:pt x="809" y="225"/>
                    <a:pt x="804" y="229"/>
                    <a:pt x="801" y="233"/>
                  </a:cubicBezTo>
                  <a:cubicBezTo>
                    <a:pt x="801" y="226"/>
                    <a:pt x="801" y="219"/>
                    <a:pt x="800" y="211"/>
                  </a:cubicBezTo>
                  <a:cubicBezTo>
                    <a:pt x="803" y="215"/>
                    <a:pt x="806" y="218"/>
                    <a:pt x="810" y="221"/>
                  </a:cubicBezTo>
                  <a:close/>
                  <a:moveTo>
                    <a:pt x="798" y="248"/>
                  </a:moveTo>
                  <a:cubicBezTo>
                    <a:pt x="804" y="241"/>
                    <a:pt x="809" y="235"/>
                    <a:pt x="816" y="230"/>
                  </a:cubicBezTo>
                  <a:cubicBezTo>
                    <a:pt x="811" y="239"/>
                    <a:pt x="804" y="248"/>
                    <a:pt x="795" y="257"/>
                  </a:cubicBezTo>
                  <a:cubicBezTo>
                    <a:pt x="796" y="254"/>
                    <a:pt x="797" y="251"/>
                    <a:pt x="798" y="248"/>
                  </a:cubicBezTo>
                  <a:close/>
                  <a:moveTo>
                    <a:pt x="790" y="245"/>
                  </a:moveTo>
                  <a:cubicBezTo>
                    <a:pt x="789" y="246"/>
                    <a:pt x="781" y="253"/>
                    <a:pt x="787" y="256"/>
                  </a:cubicBezTo>
                  <a:cubicBezTo>
                    <a:pt x="785" y="261"/>
                    <a:pt x="783" y="266"/>
                    <a:pt x="781" y="271"/>
                  </a:cubicBezTo>
                  <a:cubicBezTo>
                    <a:pt x="773" y="277"/>
                    <a:pt x="766" y="283"/>
                    <a:pt x="759" y="289"/>
                  </a:cubicBezTo>
                  <a:cubicBezTo>
                    <a:pt x="751" y="288"/>
                    <a:pt x="733" y="311"/>
                    <a:pt x="726" y="316"/>
                  </a:cubicBezTo>
                  <a:cubicBezTo>
                    <a:pt x="750" y="289"/>
                    <a:pt x="774" y="261"/>
                    <a:pt x="792" y="231"/>
                  </a:cubicBezTo>
                  <a:cubicBezTo>
                    <a:pt x="792" y="236"/>
                    <a:pt x="791" y="240"/>
                    <a:pt x="790" y="245"/>
                  </a:cubicBezTo>
                  <a:close/>
                  <a:moveTo>
                    <a:pt x="789" y="218"/>
                  </a:moveTo>
                  <a:cubicBezTo>
                    <a:pt x="788" y="210"/>
                    <a:pt x="788" y="202"/>
                    <a:pt x="787" y="194"/>
                  </a:cubicBezTo>
                  <a:cubicBezTo>
                    <a:pt x="790" y="201"/>
                    <a:pt x="792" y="208"/>
                    <a:pt x="792" y="215"/>
                  </a:cubicBezTo>
                  <a:cubicBezTo>
                    <a:pt x="791" y="216"/>
                    <a:pt x="790" y="217"/>
                    <a:pt x="789" y="218"/>
                  </a:cubicBezTo>
                  <a:close/>
                  <a:moveTo>
                    <a:pt x="791" y="180"/>
                  </a:moveTo>
                  <a:cubicBezTo>
                    <a:pt x="791" y="180"/>
                    <a:pt x="791" y="180"/>
                    <a:pt x="790" y="180"/>
                  </a:cubicBezTo>
                  <a:cubicBezTo>
                    <a:pt x="789" y="178"/>
                    <a:pt x="788" y="176"/>
                    <a:pt x="787" y="174"/>
                  </a:cubicBezTo>
                  <a:cubicBezTo>
                    <a:pt x="789" y="176"/>
                    <a:pt x="790" y="178"/>
                    <a:pt x="791" y="180"/>
                  </a:cubicBezTo>
                  <a:close/>
                  <a:moveTo>
                    <a:pt x="485" y="34"/>
                  </a:moveTo>
                  <a:cubicBezTo>
                    <a:pt x="487" y="33"/>
                    <a:pt x="489" y="31"/>
                    <a:pt x="491" y="30"/>
                  </a:cubicBezTo>
                  <a:cubicBezTo>
                    <a:pt x="494" y="30"/>
                    <a:pt x="498" y="31"/>
                    <a:pt x="500" y="32"/>
                  </a:cubicBezTo>
                  <a:cubicBezTo>
                    <a:pt x="495" y="33"/>
                    <a:pt x="490" y="34"/>
                    <a:pt x="485" y="35"/>
                  </a:cubicBezTo>
                  <a:cubicBezTo>
                    <a:pt x="485" y="35"/>
                    <a:pt x="485" y="34"/>
                    <a:pt x="485" y="34"/>
                  </a:cubicBezTo>
                  <a:close/>
                  <a:moveTo>
                    <a:pt x="485" y="43"/>
                  </a:moveTo>
                  <a:cubicBezTo>
                    <a:pt x="500" y="40"/>
                    <a:pt x="517" y="37"/>
                    <a:pt x="533" y="36"/>
                  </a:cubicBezTo>
                  <a:cubicBezTo>
                    <a:pt x="542" y="36"/>
                    <a:pt x="551" y="36"/>
                    <a:pt x="561" y="36"/>
                  </a:cubicBezTo>
                  <a:cubicBezTo>
                    <a:pt x="548" y="37"/>
                    <a:pt x="535" y="40"/>
                    <a:pt x="522" y="43"/>
                  </a:cubicBezTo>
                  <a:cubicBezTo>
                    <a:pt x="511" y="42"/>
                    <a:pt x="498" y="42"/>
                    <a:pt x="485" y="43"/>
                  </a:cubicBezTo>
                  <a:close/>
                  <a:moveTo>
                    <a:pt x="483" y="69"/>
                  </a:moveTo>
                  <a:cubicBezTo>
                    <a:pt x="486" y="68"/>
                    <a:pt x="489" y="66"/>
                    <a:pt x="492" y="64"/>
                  </a:cubicBezTo>
                  <a:cubicBezTo>
                    <a:pt x="494" y="67"/>
                    <a:pt x="496" y="68"/>
                    <a:pt x="499" y="69"/>
                  </a:cubicBezTo>
                  <a:cubicBezTo>
                    <a:pt x="493" y="69"/>
                    <a:pt x="488" y="69"/>
                    <a:pt x="483" y="69"/>
                  </a:cubicBezTo>
                  <a:close/>
                  <a:moveTo>
                    <a:pt x="523" y="51"/>
                  </a:moveTo>
                  <a:cubicBezTo>
                    <a:pt x="529" y="51"/>
                    <a:pt x="535" y="52"/>
                    <a:pt x="540" y="52"/>
                  </a:cubicBezTo>
                  <a:cubicBezTo>
                    <a:pt x="530" y="53"/>
                    <a:pt x="520" y="55"/>
                    <a:pt x="510" y="56"/>
                  </a:cubicBezTo>
                  <a:cubicBezTo>
                    <a:pt x="514" y="54"/>
                    <a:pt x="519" y="52"/>
                    <a:pt x="523" y="51"/>
                  </a:cubicBezTo>
                  <a:close/>
                  <a:moveTo>
                    <a:pt x="577" y="68"/>
                  </a:moveTo>
                  <a:cubicBezTo>
                    <a:pt x="558" y="66"/>
                    <a:pt x="539" y="65"/>
                    <a:pt x="520" y="63"/>
                  </a:cubicBezTo>
                  <a:cubicBezTo>
                    <a:pt x="538" y="61"/>
                    <a:pt x="557" y="58"/>
                    <a:pt x="575" y="58"/>
                  </a:cubicBezTo>
                  <a:cubicBezTo>
                    <a:pt x="583" y="61"/>
                    <a:pt x="589" y="63"/>
                    <a:pt x="595" y="68"/>
                  </a:cubicBezTo>
                  <a:cubicBezTo>
                    <a:pt x="589" y="68"/>
                    <a:pt x="583" y="68"/>
                    <a:pt x="577" y="68"/>
                  </a:cubicBezTo>
                  <a:close/>
                  <a:moveTo>
                    <a:pt x="609" y="72"/>
                  </a:moveTo>
                  <a:cubicBezTo>
                    <a:pt x="609" y="71"/>
                    <a:pt x="608" y="69"/>
                    <a:pt x="608" y="68"/>
                  </a:cubicBezTo>
                  <a:cubicBezTo>
                    <a:pt x="607" y="67"/>
                    <a:pt x="606" y="67"/>
                    <a:pt x="605" y="66"/>
                  </a:cubicBezTo>
                  <a:cubicBezTo>
                    <a:pt x="619" y="69"/>
                    <a:pt x="632" y="73"/>
                    <a:pt x="645" y="77"/>
                  </a:cubicBezTo>
                  <a:cubicBezTo>
                    <a:pt x="633" y="75"/>
                    <a:pt x="621" y="73"/>
                    <a:pt x="609" y="72"/>
                  </a:cubicBezTo>
                  <a:close/>
                  <a:moveTo>
                    <a:pt x="713" y="111"/>
                  </a:moveTo>
                  <a:cubicBezTo>
                    <a:pt x="708" y="107"/>
                    <a:pt x="704" y="103"/>
                    <a:pt x="699" y="99"/>
                  </a:cubicBezTo>
                  <a:cubicBezTo>
                    <a:pt x="699" y="99"/>
                    <a:pt x="699" y="99"/>
                    <a:pt x="699" y="99"/>
                  </a:cubicBezTo>
                  <a:cubicBezTo>
                    <a:pt x="713" y="104"/>
                    <a:pt x="726" y="110"/>
                    <a:pt x="738" y="117"/>
                  </a:cubicBezTo>
                  <a:cubicBezTo>
                    <a:pt x="741" y="120"/>
                    <a:pt x="744" y="124"/>
                    <a:pt x="747" y="127"/>
                  </a:cubicBezTo>
                  <a:cubicBezTo>
                    <a:pt x="736" y="121"/>
                    <a:pt x="725" y="115"/>
                    <a:pt x="713" y="111"/>
                  </a:cubicBezTo>
                  <a:close/>
                  <a:moveTo>
                    <a:pt x="777" y="172"/>
                  </a:moveTo>
                  <a:cubicBezTo>
                    <a:pt x="780" y="187"/>
                    <a:pt x="780" y="203"/>
                    <a:pt x="781" y="218"/>
                  </a:cubicBezTo>
                  <a:cubicBezTo>
                    <a:pt x="771" y="185"/>
                    <a:pt x="753" y="154"/>
                    <a:pt x="728" y="127"/>
                  </a:cubicBezTo>
                  <a:cubicBezTo>
                    <a:pt x="741" y="133"/>
                    <a:pt x="753" y="141"/>
                    <a:pt x="764" y="150"/>
                  </a:cubicBezTo>
                  <a:cubicBezTo>
                    <a:pt x="769" y="157"/>
                    <a:pt x="773" y="165"/>
                    <a:pt x="777" y="172"/>
                  </a:cubicBezTo>
                  <a:close/>
                  <a:moveTo>
                    <a:pt x="797" y="149"/>
                  </a:moveTo>
                  <a:cubicBezTo>
                    <a:pt x="783" y="136"/>
                    <a:pt x="768" y="125"/>
                    <a:pt x="752" y="115"/>
                  </a:cubicBezTo>
                  <a:cubicBezTo>
                    <a:pt x="732" y="103"/>
                    <a:pt x="718" y="85"/>
                    <a:pt x="699" y="71"/>
                  </a:cubicBezTo>
                  <a:cubicBezTo>
                    <a:pt x="743" y="91"/>
                    <a:pt x="774" y="115"/>
                    <a:pt x="797" y="149"/>
                  </a:cubicBezTo>
                  <a:close/>
                  <a:moveTo>
                    <a:pt x="689" y="74"/>
                  </a:moveTo>
                  <a:cubicBezTo>
                    <a:pt x="699" y="81"/>
                    <a:pt x="709" y="89"/>
                    <a:pt x="717" y="97"/>
                  </a:cubicBezTo>
                  <a:cubicBezTo>
                    <a:pt x="710" y="93"/>
                    <a:pt x="702" y="89"/>
                    <a:pt x="693" y="86"/>
                  </a:cubicBezTo>
                  <a:cubicBezTo>
                    <a:pt x="691" y="82"/>
                    <a:pt x="688" y="78"/>
                    <a:pt x="686" y="75"/>
                  </a:cubicBezTo>
                  <a:cubicBezTo>
                    <a:pt x="687" y="75"/>
                    <a:pt x="688" y="75"/>
                    <a:pt x="689" y="74"/>
                  </a:cubicBezTo>
                  <a:close/>
                  <a:moveTo>
                    <a:pt x="637" y="50"/>
                  </a:moveTo>
                  <a:cubicBezTo>
                    <a:pt x="653" y="57"/>
                    <a:pt x="668" y="67"/>
                    <a:pt x="680" y="81"/>
                  </a:cubicBezTo>
                  <a:cubicBezTo>
                    <a:pt x="636" y="64"/>
                    <a:pt x="597" y="51"/>
                    <a:pt x="550" y="45"/>
                  </a:cubicBezTo>
                  <a:cubicBezTo>
                    <a:pt x="578" y="41"/>
                    <a:pt x="607" y="43"/>
                    <a:pt x="637" y="50"/>
                  </a:cubicBezTo>
                  <a:close/>
                  <a:moveTo>
                    <a:pt x="513" y="30"/>
                  </a:moveTo>
                  <a:cubicBezTo>
                    <a:pt x="511" y="30"/>
                    <a:pt x="509" y="31"/>
                    <a:pt x="507" y="31"/>
                  </a:cubicBezTo>
                  <a:cubicBezTo>
                    <a:pt x="509" y="28"/>
                    <a:pt x="506" y="26"/>
                    <a:pt x="503" y="25"/>
                  </a:cubicBezTo>
                  <a:cubicBezTo>
                    <a:pt x="524" y="18"/>
                    <a:pt x="551" y="20"/>
                    <a:pt x="578" y="26"/>
                  </a:cubicBezTo>
                  <a:cubicBezTo>
                    <a:pt x="569" y="26"/>
                    <a:pt x="517" y="21"/>
                    <a:pt x="513" y="30"/>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10" name="Freeform 24"/>
            <p:cNvSpPr/>
            <p:nvPr/>
          </p:nvSpPr>
          <p:spPr bwMode="auto">
            <a:xfrm>
              <a:off x="2269622" y="4730543"/>
              <a:ext cx="216685" cy="195210"/>
            </a:xfrm>
            <a:custGeom>
              <a:avLst/>
              <a:gdLst/>
              <a:ahLst/>
              <a:cxnLst>
                <a:cxn ang="0">
                  <a:pos x="73" y="14"/>
                </a:cxn>
                <a:cxn ang="0">
                  <a:pos x="69" y="15"/>
                </a:cxn>
                <a:cxn ang="0">
                  <a:pos x="59" y="12"/>
                </a:cxn>
                <a:cxn ang="0">
                  <a:pos x="21" y="48"/>
                </a:cxn>
                <a:cxn ang="0">
                  <a:pos x="5" y="71"/>
                </a:cxn>
                <a:cxn ang="0">
                  <a:pos x="27" y="57"/>
                </a:cxn>
                <a:cxn ang="0">
                  <a:pos x="32" y="63"/>
                </a:cxn>
                <a:cxn ang="0">
                  <a:pos x="56" y="35"/>
                </a:cxn>
                <a:cxn ang="0">
                  <a:pos x="73" y="14"/>
                </a:cxn>
              </a:cxnLst>
              <a:rect l="0" t="0" r="r" b="b"/>
              <a:pathLst>
                <a:path w="87" h="78">
                  <a:moveTo>
                    <a:pt x="73" y="14"/>
                  </a:moveTo>
                  <a:cubicBezTo>
                    <a:pt x="72" y="14"/>
                    <a:pt x="70" y="14"/>
                    <a:pt x="69" y="15"/>
                  </a:cubicBezTo>
                  <a:cubicBezTo>
                    <a:pt x="75" y="6"/>
                    <a:pt x="61" y="11"/>
                    <a:pt x="59" y="12"/>
                  </a:cubicBezTo>
                  <a:cubicBezTo>
                    <a:pt x="59" y="0"/>
                    <a:pt x="24" y="44"/>
                    <a:pt x="21" y="48"/>
                  </a:cubicBezTo>
                  <a:cubicBezTo>
                    <a:pt x="18" y="51"/>
                    <a:pt x="0" y="66"/>
                    <a:pt x="5" y="71"/>
                  </a:cubicBezTo>
                  <a:cubicBezTo>
                    <a:pt x="11" y="78"/>
                    <a:pt x="24" y="60"/>
                    <a:pt x="27" y="57"/>
                  </a:cubicBezTo>
                  <a:cubicBezTo>
                    <a:pt x="25" y="60"/>
                    <a:pt x="27" y="68"/>
                    <a:pt x="32" y="63"/>
                  </a:cubicBezTo>
                  <a:cubicBezTo>
                    <a:pt x="41" y="54"/>
                    <a:pt x="48" y="44"/>
                    <a:pt x="56" y="35"/>
                  </a:cubicBezTo>
                  <a:cubicBezTo>
                    <a:pt x="57" y="35"/>
                    <a:pt x="87" y="12"/>
                    <a:pt x="73" y="14"/>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11" name="Freeform 25"/>
            <p:cNvSpPr/>
            <p:nvPr/>
          </p:nvSpPr>
          <p:spPr bwMode="auto">
            <a:xfrm>
              <a:off x="2033417" y="5076072"/>
              <a:ext cx="1417233" cy="562207"/>
            </a:xfrm>
            <a:custGeom>
              <a:avLst/>
              <a:gdLst/>
              <a:ahLst/>
              <a:cxnLst>
                <a:cxn ang="0">
                  <a:pos x="555" y="219"/>
                </a:cxn>
                <a:cxn ang="0">
                  <a:pos x="565" y="182"/>
                </a:cxn>
                <a:cxn ang="0">
                  <a:pos x="536" y="156"/>
                </a:cxn>
                <a:cxn ang="0">
                  <a:pos x="428" y="146"/>
                </a:cxn>
                <a:cxn ang="0">
                  <a:pos x="279" y="149"/>
                </a:cxn>
                <a:cxn ang="0">
                  <a:pos x="148" y="147"/>
                </a:cxn>
                <a:cxn ang="0">
                  <a:pos x="300" y="87"/>
                </a:cxn>
                <a:cxn ang="0">
                  <a:pos x="488" y="41"/>
                </a:cxn>
                <a:cxn ang="0">
                  <a:pos x="539" y="9"/>
                </a:cxn>
                <a:cxn ang="0">
                  <a:pos x="440" y="1"/>
                </a:cxn>
                <a:cxn ang="0">
                  <a:pos x="240" y="33"/>
                </a:cxn>
                <a:cxn ang="0">
                  <a:pos x="46" y="74"/>
                </a:cxn>
                <a:cxn ang="0">
                  <a:pos x="7" y="83"/>
                </a:cxn>
                <a:cxn ang="0">
                  <a:pos x="23" y="87"/>
                </a:cxn>
                <a:cxn ang="0">
                  <a:pos x="132" y="63"/>
                </a:cxn>
                <a:cxn ang="0">
                  <a:pos x="335" y="22"/>
                </a:cxn>
                <a:cxn ang="0">
                  <a:pos x="528" y="15"/>
                </a:cxn>
                <a:cxn ang="0">
                  <a:pos x="411" y="49"/>
                </a:cxn>
                <a:cxn ang="0">
                  <a:pos x="277" y="86"/>
                </a:cxn>
                <a:cxn ang="0">
                  <a:pos x="175" y="120"/>
                </a:cxn>
                <a:cxn ang="0">
                  <a:pos x="137" y="149"/>
                </a:cxn>
                <a:cxn ang="0">
                  <a:pos x="190" y="159"/>
                </a:cxn>
                <a:cxn ang="0">
                  <a:pos x="428" y="154"/>
                </a:cxn>
                <a:cxn ang="0">
                  <a:pos x="522" y="160"/>
                </a:cxn>
                <a:cxn ang="0">
                  <a:pos x="555" y="179"/>
                </a:cxn>
                <a:cxn ang="0">
                  <a:pos x="555" y="219"/>
                </a:cxn>
              </a:cxnLst>
              <a:rect l="0" t="0" r="r" b="b"/>
              <a:pathLst>
                <a:path w="567" h="225">
                  <a:moveTo>
                    <a:pt x="555" y="219"/>
                  </a:moveTo>
                  <a:cubicBezTo>
                    <a:pt x="567" y="225"/>
                    <a:pt x="567" y="187"/>
                    <a:pt x="565" y="182"/>
                  </a:cubicBezTo>
                  <a:cubicBezTo>
                    <a:pt x="561" y="168"/>
                    <a:pt x="548" y="161"/>
                    <a:pt x="536" y="156"/>
                  </a:cubicBezTo>
                  <a:cubicBezTo>
                    <a:pt x="502" y="143"/>
                    <a:pt x="463" y="145"/>
                    <a:pt x="428" y="146"/>
                  </a:cubicBezTo>
                  <a:cubicBezTo>
                    <a:pt x="378" y="148"/>
                    <a:pt x="329" y="148"/>
                    <a:pt x="279" y="149"/>
                  </a:cubicBezTo>
                  <a:cubicBezTo>
                    <a:pt x="239" y="150"/>
                    <a:pt x="188" y="158"/>
                    <a:pt x="148" y="147"/>
                  </a:cubicBezTo>
                  <a:cubicBezTo>
                    <a:pt x="185" y="113"/>
                    <a:pt x="253" y="101"/>
                    <a:pt x="300" y="87"/>
                  </a:cubicBezTo>
                  <a:cubicBezTo>
                    <a:pt x="362" y="68"/>
                    <a:pt x="426" y="59"/>
                    <a:pt x="488" y="41"/>
                  </a:cubicBezTo>
                  <a:cubicBezTo>
                    <a:pt x="494" y="39"/>
                    <a:pt x="552" y="12"/>
                    <a:pt x="539" y="9"/>
                  </a:cubicBezTo>
                  <a:cubicBezTo>
                    <a:pt x="507" y="1"/>
                    <a:pt x="473" y="0"/>
                    <a:pt x="440" y="1"/>
                  </a:cubicBezTo>
                  <a:cubicBezTo>
                    <a:pt x="372" y="4"/>
                    <a:pt x="306" y="20"/>
                    <a:pt x="240" y="33"/>
                  </a:cubicBezTo>
                  <a:cubicBezTo>
                    <a:pt x="175" y="46"/>
                    <a:pt x="111" y="61"/>
                    <a:pt x="46" y="74"/>
                  </a:cubicBezTo>
                  <a:cubicBezTo>
                    <a:pt x="39" y="76"/>
                    <a:pt x="11" y="77"/>
                    <a:pt x="7" y="83"/>
                  </a:cubicBezTo>
                  <a:cubicBezTo>
                    <a:pt x="0" y="93"/>
                    <a:pt x="26" y="86"/>
                    <a:pt x="23" y="87"/>
                  </a:cubicBezTo>
                  <a:cubicBezTo>
                    <a:pt x="60" y="80"/>
                    <a:pt x="96" y="71"/>
                    <a:pt x="132" y="63"/>
                  </a:cubicBezTo>
                  <a:cubicBezTo>
                    <a:pt x="199" y="47"/>
                    <a:pt x="267" y="34"/>
                    <a:pt x="335" y="22"/>
                  </a:cubicBezTo>
                  <a:cubicBezTo>
                    <a:pt x="398" y="11"/>
                    <a:pt x="465" y="2"/>
                    <a:pt x="528" y="15"/>
                  </a:cubicBezTo>
                  <a:cubicBezTo>
                    <a:pt x="494" y="37"/>
                    <a:pt x="450" y="42"/>
                    <a:pt x="411" y="49"/>
                  </a:cubicBezTo>
                  <a:cubicBezTo>
                    <a:pt x="366" y="58"/>
                    <a:pt x="321" y="72"/>
                    <a:pt x="277" y="86"/>
                  </a:cubicBezTo>
                  <a:cubicBezTo>
                    <a:pt x="243" y="96"/>
                    <a:pt x="207" y="106"/>
                    <a:pt x="175" y="120"/>
                  </a:cubicBezTo>
                  <a:cubicBezTo>
                    <a:pt x="168" y="124"/>
                    <a:pt x="135" y="139"/>
                    <a:pt x="137" y="149"/>
                  </a:cubicBezTo>
                  <a:cubicBezTo>
                    <a:pt x="140" y="161"/>
                    <a:pt x="181" y="159"/>
                    <a:pt x="190" y="159"/>
                  </a:cubicBezTo>
                  <a:cubicBezTo>
                    <a:pt x="269" y="158"/>
                    <a:pt x="349" y="157"/>
                    <a:pt x="428" y="154"/>
                  </a:cubicBezTo>
                  <a:cubicBezTo>
                    <a:pt x="459" y="153"/>
                    <a:pt x="491" y="152"/>
                    <a:pt x="522" y="160"/>
                  </a:cubicBezTo>
                  <a:cubicBezTo>
                    <a:pt x="534" y="163"/>
                    <a:pt x="548" y="168"/>
                    <a:pt x="555" y="179"/>
                  </a:cubicBezTo>
                  <a:cubicBezTo>
                    <a:pt x="561" y="188"/>
                    <a:pt x="551" y="217"/>
                    <a:pt x="555" y="219"/>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grpSp>
      <p:sp>
        <p:nvSpPr>
          <p:cNvPr id="58377" name="TextBox 40"/>
          <p:cNvSpPr txBox="1">
            <a:spLocks noChangeArrowheads="1"/>
          </p:cNvSpPr>
          <p:nvPr/>
        </p:nvSpPr>
        <p:spPr bwMode="auto">
          <a:xfrm>
            <a:off x="3424238" y="5189538"/>
            <a:ext cx="2116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rgbClr val="A6A6A6"/>
                </a:solidFill>
                <a:latin typeface="Franklin Gothic Medium" panose="020B0603020102020204" pitchFamily="34" charset="0"/>
                <a:ea typeface="微软雅黑" panose="020B0503020204020204" pitchFamily="34" charset="-122"/>
              </a:rPr>
              <a:t>产品伤害危机相关研究</a:t>
            </a:r>
          </a:p>
        </p:txBody>
      </p:sp>
      <p:sp>
        <p:nvSpPr>
          <p:cNvPr id="58378" name="TextBox 41"/>
          <p:cNvSpPr txBox="1">
            <a:spLocks noChangeArrowheads="1"/>
          </p:cNvSpPr>
          <p:nvPr/>
        </p:nvSpPr>
        <p:spPr bwMode="auto">
          <a:xfrm>
            <a:off x="5508625" y="5189538"/>
            <a:ext cx="2957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rgbClr val="A6A6A6"/>
                </a:solidFill>
                <a:latin typeface="Franklin Gothic Medium" panose="020B0603020102020204" pitchFamily="34" charset="0"/>
                <a:ea typeface="微软雅黑" panose="020B0503020204020204" pitchFamily="34" charset="-122"/>
              </a:rPr>
              <a:t>产品伤害危机对品牌资产的影响</a:t>
            </a:r>
          </a:p>
        </p:txBody>
      </p:sp>
      <p:sp>
        <p:nvSpPr>
          <p:cNvPr id="58379" name="等腰三角形 33"/>
          <p:cNvSpPr>
            <a:spLocks noChangeArrowheads="1"/>
          </p:cNvSpPr>
          <p:nvPr/>
        </p:nvSpPr>
        <p:spPr bwMode="auto">
          <a:xfrm>
            <a:off x="2311400" y="4972050"/>
            <a:ext cx="215900" cy="187325"/>
          </a:xfrm>
          <a:prstGeom prst="triangle">
            <a:avLst>
              <a:gd name="adj" fmla="val 50000"/>
            </a:avLst>
          </a:prstGeom>
          <a:solidFill>
            <a:srgbClr val="0070C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chemeClr val="bg1"/>
              </a:solidFill>
              <a:latin typeface="微软雅黑" panose="020B0503020204020204" pitchFamily="34" charset="-122"/>
              <a:ea typeface="微软雅黑" panose="020B0503020204020204" pitchFamily="34" charset="-122"/>
              <a:cs typeface="Lao UI" pitchFamily="34" charset="0"/>
            </a:endParaRPr>
          </a:p>
        </p:txBody>
      </p:sp>
      <p:sp>
        <p:nvSpPr>
          <p:cNvPr id="58380" name="矩形 37"/>
          <p:cNvSpPr>
            <a:spLocks noChangeArrowheads="1"/>
          </p:cNvSpPr>
          <p:nvPr/>
        </p:nvSpPr>
        <p:spPr bwMode="auto">
          <a:xfrm rot="1414157">
            <a:off x="6578600" y="292100"/>
            <a:ext cx="3167063" cy="338138"/>
          </a:xfrm>
          <a:prstGeom prst="rect">
            <a:avLst/>
          </a:prstGeom>
          <a:solidFill>
            <a:srgbClr val="0070C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solidFill>
                  <a:srgbClr val="FFFFFF"/>
                </a:solidFill>
                <a:latin typeface="微软雅黑" panose="020B0503020204020204" pitchFamily="34" charset="-122"/>
                <a:ea typeface="微软雅黑" panose="020B0503020204020204" pitchFamily="34" charset="-122"/>
                <a:cs typeface="Lao UI" pitchFamily="34" charset="0"/>
              </a:rPr>
              <a:t>品牌资产的测量模型</a:t>
            </a:r>
          </a:p>
        </p:txBody>
      </p:sp>
      <p:sp>
        <p:nvSpPr>
          <p:cNvPr id="58381" name="圆角矩形 60"/>
          <p:cNvSpPr>
            <a:spLocks noChangeArrowheads="1"/>
          </p:cNvSpPr>
          <p:nvPr/>
        </p:nvSpPr>
        <p:spPr bwMode="auto">
          <a:xfrm>
            <a:off x="684213" y="1633538"/>
            <a:ext cx="2913062" cy="2697162"/>
          </a:xfrm>
          <a:prstGeom prst="roundRect">
            <a:avLst>
              <a:gd name="adj" fmla="val 4194"/>
            </a:avLst>
          </a:prstGeom>
          <a:noFill/>
          <a:ln w="6350">
            <a:solidFill>
              <a:srgbClr val="808080"/>
            </a:solidFill>
            <a:prstDash val="dash"/>
            <a:round/>
          </a:ln>
          <a:extLst>
            <a:ext uri="{909E8E84-426E-40DD-AFC4-6F175D3DCCD1}">
              <a14:hiddenFill xmlns:a14="http://schemas.microsoft.com/office/drawing/2010/main">
                <a:solidFill>
                  <a:srgbClr val="FFFFFF"/>
                </a:solidFill>
              </a14:hiddenFill>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o UI" pitchFamily="34" charset="0"/>
            </a:endParaRPr>
          </a:p>
        </p:txBody>
      </p:sp>
      <p:sp>
        <p:nvSpPr>
          <p:cNvPr id="58382" name="TextBox 64"/>
          <p:cNvSpPr txBox="1">
            <a:spLocks noChangeArrowheads="1"/>
          </p:cNvSpPr>
          <p:nvPr/>
        </p:nvSpPr>
        <p:spPr bwMode="auto">
          <a:xfrm>
            <a:off x="725488" y="2038350"/>
            <a:ext cx="2827337" cy="52387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chemeClr val="bg1"/>
                </a:solidFill>
                <a:latin typeface="Franklin Gothic Medium" panose="020B0603020102020204" pitchFamily="34" charset="0"/>
                <a:ea typeface="微软雅黑" panose="020B0503020204020204" pitchFamily="34" charset="-122"/>
              </a:rPr>
              <a:t>品牌资产可以分为</a:t>
            </a:r>
            <a:r>
              <a:rPr lang="en-US" altLang="zh-CN" sz="1400">
                <a:solidFill>
                  <a:schemeClr val="bg1"/>
                </a:solidFill>
                <a:latin typeface="Franklin Gothic Medium" panose="020B0603020102020204" pitchFamily="34" charset="0"/>
                <a:ea typeface="微软雅黑" panose="020B0503020204020204" pitchFamily="34" charset="-122"/>
              </a:rPr>
              <a:t>attribute-based</a:t>
            </a:r>
            <a:r>
              <a:rPr lang="zh-CN" altLang="en-US" sz="1400">
                <a:solidFill>
                  <a:schemeClr val="bg1"/>
                </a:solidFill>
                <a:latin typeface="Franklin Gothic Medium" panose="020B0603020102020204" pitchFamily="34" charset="0"/>
                <a:ea typeface="微软雅黑" panose="020B0503020204020204" pitchFamily="34" charset="-122"/>
              </a:rPr>
              <a:t>和</a:t>
            </a:r>
            <a:r>
              <a:rPr lang="en-US" altLang="zh-CN" sz="1400">
                <a:solidFill>
                  <a:schemeClr val="bg1"/>
                </a:solidFill>
                <a:latin typeface="Franklin Gothic Medium" panose="020B0603020102020204" pitchFamily="34" charset="0"/>
                <a:ea typeface="微软雅黑" panose="020B0503020204020204" pitchFamily="34" charset="-122"/>
              </a:rPr>
              <a:t> nonattribute-based</a:t>
            </a:r>
            <a:endParaRPr lang="zh-CN" altLang="en-US" sz="1400">
              <a:solidFill>
                <a:schemeClr val="bg1"/>
              </a:solidFill>
              <a:latin typeface="Franklin Gothic Medium" panose="020B0603020102020204" pitchFamily="34" charset="0"/>
              <a:ea typeface="微软雅黑" panose="020B0503020204020204" pitchFamily="34" charset="-122"/>
            </a:endParaRPr>
          </a:p>
        </p:txBody>
      </p:sp>
      <p:sp>
        <p:nvSpPr>
          <p:cNvPr id="58383" name="矩形 65"/>
          <p:cNvSpPr>
            <a:spLocks noChangeArrowheads="1"/>
          </p:cNvSpPr>
          <p:nvPr/>
        </p:nvSpPr>
        <p:spPr bwMode="auto">
          <a:xfrm>
            <a:off x="727075" y="2625725"/>
            <a:ext cx="28019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100">
                <a:latin typeface="Franklin Gothic Medium" panose="020B0603020102020204" pitchFamily="34" charset="0"/>
                <a:ea typeface="微软雅黑" panose="020B0503020204020204" pitchFamily="34" charset="-122"/>
              </a:rPr>
              <a:t>(CHAN SU PARK and V. SRINIVASAN, 1994)</a:t>
            </a:r>
            <a:endParaRPr lang="zh-CN" altLang="en-US" sz="1100">
              <a:latin typeface="Franklin Gothic Medium" panose="020B0603020102020204" pitchFamily="34" charset="0"/>
              <a:ea typeface="微软雅黑" panose="020B0503020204020204" pitchFamily="34" charset="-122"/>
            </a:endParaRPr>
          </a:p>
        </p:txBody>
      </p:sp>
      <p:sp>
        <p:nvSpPr>
          <p:cNvPr id="58384" name="TextBox 66"/>
          <p:cNvSpPr txBox="1">
            <a:spLocks noChangeArrowheads="1"/>
          </p:cNvSpPr>
          <p:nvPr/>
        </p:nvSpPr>
        <p:spPr bwMode="auto">
          <a:xfrm>
            <a:off x="725488" y="3236913"/>
            <a:ext cx="2827337" cy="52228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chemeClr val="bg1"/>
                </a:solidFill>
                <a:latin typeface="Franklin Gothic Medium" panose="020B0603020102020204" pitchFamily="34" charset="0"/>
                <a:ea typeface="微软雅黑" panose="020B0503020204020204" pitchFamily="34" charset="-122"/>
              </a:rPr>
              <a:t>品牌资产可以分为功能性和亲和力两大因素</a:t>
            </a:r>
          </a:p>
        </p:txBody>
      </p:sp>
      <p:sp>
        <p:nvSpPr>
          <p:cNvPr id="58385" name="矩形 67"/>
          <p:cNvSpPr>
            <a:spLocks noChangeArrowheads="1"/>
          </p:cNvSpPr>
          <p:nvPr/>
        </p:nvSpPr>
        <p:spPr bwMode="auto">
          <a:xfrm>
            <a:off x="2370138" y="3797300"/>
            <a:ext cx="11318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100">
                <a:latin typeface="Franklin Gothic Medium" panose="020B0603020102020204" pitchFamily="34" charset="0"/>
                <a:ea typeface="微软雅黑" panose="020B0503020204020204" pitchFamily="34" charset="-122"/>
              </a:rPr>
              <a:t>(Morgan, 2000)</a:t>
            </a:r>
            <a:endParaRPr lang="zh-CN" altLang="en-US" sz="1100">
              <a:latin typeface="Franklin Gothic Medium" panose="020B0603020102020204" pitchFamily="34" charset="0"/>
              <a:ea typeface="微软雅黑" panose="020B0503020204020204" pitchFamily="34" charset="-122"/>
            </a:endParaRPr>
          </a:p>
        </p:txBody>
      </p:sp>
      <p:sp>
        <p:nvSpPr>
          <p:cNvPr id="43" name="流程图: 摘录 42"/>
          <p:cNvSpPr/>
          <p:nvPr/>
        </p:nvSpPr>
        <p:spPr>
          <a:xfrm rot="5400000">
            <a:off x="3841970" y="2761867"/>
            <a:ext cx="576827" cy="333693"/>
          </a:xfrm>
          <a:prstGeom prst="flowChartExtract">
            <a:avLst/>
          </a:prstGeom>
          <a:gradFill>
            <a:gsLst>
              <a:gs pos="100000">
                <a:schemeClr val="bg1">
                  <a:lumMod val="85000"/>
                </a:schemeClr>
              </a:gs>
              <a:gs pos="0">
                <a:schemeClr val="bg1">
                  <a:lumMod val="65000"/>
                  <a:alpha val="63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4" name="椭圆 43"/>
          <p:cNvSpPr/>
          <p:nvPr/>
        </p:nvSpPr>
        <p:spPr>
          <a:xfrm>
            <a:off x="4789488" y="1836738"/>
            <a:ext cx="1206500" cy="495300"/>
          </a:xfrm>
          <a:prstGeom prst="ellipse">
            <a:avLst/>
          </a:prstGeom>
          <a:solidFill>
            <a:srgbClr val="DDDDDD"/>
          </a:solidFill>
          <a:ln w="6350">
            <a:solidFill>
              <a:srgbClr val="80808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900" kern="100">
                <a:solidFill>
                  <a:srgbClr val="000000"/>
                </a:solidFill>
                <a:ea typeface="宋体" panose="02010600030101010101" pitchFamily="2" charset="-122"/>
                <a:cs typeface="Times New Roman" panose="02020603050405020304"/>
              </a:rPr>
              <a:t>Authority</a:t>
            </a:r>
            <a:endParaRPr lang="zh-CN" sz="1050" kern="100">
              <a:ea typeface="宋体" panose="02010600030101010101" pitchFamily="2" charset="-122"/>
              <a:cs typeface="Times New Roman" panose="02020603050405020304"/>
            </a:endParaRPr>
          </a:p>
        </p:txBody>
      </p:sp>
      <p:sp>
        <p:nvSpPr>
          <p:cNvPr id="45" name="椭圆 44"/>
          <p:cNvSpPr/>
          <p:nvPr/>
        </p:nvSpPr>
        <p:spPr>
          <a:xfrm>
            <a:off x="4789488" y="2463800"/>
            <a:ext cx="1206500" cy="495300"/>
          </a:xfrm>
          <a:prstGeom prst="ellipse">
            <a:avLst/>
          </a:prstGeom>
          <a:solidFill>
            <a:srgbClr val="DDDDDD"/>
          </a:solidFill>
          <a:ln w="6350">
            <a:solidFill>
              <a:srgbClr val="80808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900" kern="100">
                <a:solidFill>
                  <a:srgbClr val="000000"/>
                </a:solidFill>
                <a:ea typeface="宋体" panose="02010600030101010101" pitchFamily="2" charset="-122"/>
                <a:cs typeface="Times New Roman" panose="02020603050405020304"/>
              </a:rPr>
              <a:t>Identification</a:t>
            </a:r>
            <a:endParaRPr lang="zh-CN" sz="900" kern="100">
              <a:solidFill>
                <a:srgbClr val="000000"/>
              </a:solidFill>
              <a:ea typeface="宋体" panose="02010600030101010101" pitchFamily="2" charset="-122"/>
              <a:cs typeface="Times New Roman" panose="02020603050405020304"/>
            </a:endParaRPr>
          </a:p>
        </p:txBody>
      </p:sp>
      <p:sp>
        <p:nvSpPr>
          <p:cNvPr id="46" name="椭圆 45"/>
          <p:cNvSpPr/>
          <p:nvPr/>
        </p:nvSpPr>
        <p:spPr>
          <a:xfrm>
            <a:off x="4789488" y="3090863"/>
            <a:ext cx="1206500" cy="495300"/>
          </a:xfrm>
          <a:prstGeom prst="ellipse">
            <a:avLst/>
          </a:prstGeom>
          <a:solidFill>
            <a:srgbClr val="DDDDDD"/>
          </a:solidFill>
          <a:ln w="6350">
            <a:solidFill>
              <a:srgbClr val="80808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900" kern="100">
                <a:solidFill>
                  <a:srgbClr val="000000"/>
                </a:solidFill>
                <a:ea typeface="宋体" panose="02010600030101010101" pitchFamily="2" charset="-122"/>
                <a:cs typeface="Times New Roman" panose="02020603050405020304"/>
              </a:rPr>
              <a:t>Approval</a:t>
            </a:r>
            <a:endParaRPr lang="zh-CN" sz="900" kern="100">
              <a:solidFill>
                <a:srgbClr val="000000"/>
              </a:solidFill>
              <a:ea typeface="宋体" panose="02010600030101010101" pitchFamily="2" charset="-122"/>
              <a:cs typeface="Times New Roman" panose="02020603050405020304"/>
            </a:endParaRPr>
          </a:p>
        </p:txBody>
      </p:sp>
      <p:sp>
        <p:nvSpPr>
          <p:cNvPr id="47" name="椭圆 46"/>
          <p:cNvSpPr/>
          <p:nvPr/>
        </p:nvSpPr>
        <p:spPr>
          <a:xfrm>
            <a:off x="4789488" y="3717925"/>
            <a:ext cx="1206500" cy="495300"/>
          </a:xfrm>
          <a:prstGeom prst="ellipse">
            <a:avLst/>
          </a:prstGeom>
          <a:solidFill>
            <a:srgbClr val="DDDDDD"/>
          </a:solidFill>
          <a:ln w="6350">
            <a:solidFill>
              <a:srgbClr val="80808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900" kern="100">
                <a:solidFill>
                  <a:srgbClr val="000000"/>
                </a:solidFill>
                <a:ea typeface="宋体" panose="02010600030101010101" pitchFamily="2" charset="-122"/>
                <a:cs typeface="Times New Roman" panose="02020603050405020304"/>
              </a:rPr>
              <a:t>Performance</a:t>
            </a:r>
            <a:endParaRPr lang="zh-CN" sz="900" kern="100">
              <a:solidFill>
                <a:srgbClr val="000000"/>
              </a:solidFill>
              <a:ea typeface="宋体" panose="02010600030101010101" pitchFamily="2" charset="-122"/>
              <a:cs typeface="Times New Roman" panose="02020603050405020304"/>
            </a:endParaRPr>
          </a:p>
        </p:txBody>
      </p:sp>
      <p:sp>
        <p:nvSpPr>
          <p:cNvPr id="48" name="椭圆 47"/>
          <p:cNvSpPr/>
          <p:nvPr/>
        </p:nvSpPr>
        <p:spPr>
          <a:xfrm>
            <a:off x="7170738" y="2760663"/>
            <a:ext cx="1289050" cy="495300"/>
          </a:xfrm>
          <a:prstGeom prst="ellipse">
            <a:avLst/>
          </a:prstGeom>
          <a:solidFill>
            <a:srgbClr val="DDDDDD"/>
          </a:solidFill>
          <a:ln w="6350">
            <a:solidFill>
              <a:srgbClr val="80808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900" kern="100">
                <a:solidFill>
                  <a:srgbClr val="000000"/>
                </a:solidFill>
                <a:ea typeface="宋体" panose="02010600030101010101" pitchFamily="2" charset="-122"/>
                <a:cs typeface="Times New Roman" panose="02020603050405020304"/>
              </a:rPr>
              <a:t>Brand Euqity</a:t>
            </a:r>
            <a:endParaRPr lang="zh-CN" sz="900" kern="100">
              <a:solidFill>
                <a:srgbClr val="000000"/>
              </a:solidFill>
              <a:ea typeface="宋体" panose="02010600030101010101" pitchFamily="2" charset="-122"/>
              <a:cs typeface="Times New Roman" panose="02020603050405020304"/>
            </a:endParaRPr>
          </a:p>
        </p:txBody>
      </p:sp>
      <p:cxnSp>
        <p:nvCxnSpPr>
          <p:cNvPr id="49" name="直接箭头连接符 48"/>
          <p:cNvCxnSpPr/>
          <p:nvPr/>
        </p:nvCxnSpPr>
        <p:spPr>
          <a:xfrm flipH="1" flipV="1">
            <a:off x="6000750" y="2070100"/>
            <a:ext cx="1181100" cy="942975"/>
          </a:xfrm>
          <a:prstGeom prst="straightConnector1">
            <a:avLst/>
          </a:prstGeom>
          <a:ln>
            <a:solidFill>
              <a:srgbClr val="80808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flipH="1" flipV="1">
            <a:off x="6000750" y="2697163"/>
            <a:ext cx="1181100" cy="304800"/>
          </a:xfrm>
          <a:prstGeom prst="straightConnector1">
            <a:avLst/>
          </a:prstGeom>
          <a:ln>
            <a:solidFill>
              <a:srgbClr val="80808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p:nvPr/>
        </p:nvCxnSpPr>
        <p:spPr>
          <a:xfrm flipH="1">
            <a:off x="5994400" y="3005138"/>
            <a:ext cx="1181100" cy="323850"/>
          </a:xfrm>
          <a:prstGeom prst="straightConnector1">
            <a:avLst/>
          </a:prstGeom>
          <a:ln>
            <a:solidFill>
              <a:srgbClr val="80808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p:nvPr/>
        </p:nvCxnSpPr>
        <p:spPr>
          <a:xfrm flipH="1">
            <a:off x="6000750" y="3005138"/>
            <a:ext cx="1181100" cy="962025"/>
          </a:xfrm>
          <a:prstGeom prst="straightConnector1">
            <a:avLst/>
          </a:prstGeom>
          <a:ln>
            <a:solidFill>
              <a:srgbClr val="80808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252413" y="3014663"/>
            <a:ext cx="930276" cy="0"/>
          </a:xfrm>
          <a:prstGeom prst="line">
            <a:avLst/>
          </a:prstGeom>
          <a:ln w="6350">
            <a:solidFill>
              <a:srgbClr val="808080"/>
            </a:solidFill>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25400" y="4349750"/>
            <a:ext cx="1573213" cy="81121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533525" y="5160963"/>
            <a:ext cx="6480175"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60420" name="TextBox 20"/>
          <p:cNvSpPr txBox="1">
            <a:spLocks noChangeArrowheads="1"/>
          </p:cNvSpPr>
          <p:nvPr/>
        </p:nvSpPr>
        <p:spPr bwMode="auto">
          <a:xfrm>
            <a:off x="34925" y="4894263"/>
            <a:ext cx="1152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latin typeface="Franklin Gothic Medium" panose="020B0603020102020204" pitchFamily="34" charset="0"/>
                <a:ea typeface="微软雅黑" panose="020B0503020204020204" pitchFamily="34" charset="-122"/>
              </a:rPr>
              <a:t>文献综述</a:t>
            </a:r>
          </a:p>
        </p:txBody>
      </p:sp>
      <p:sp>
        <p:nvSpPr>
          <p:cNvPr id="23" name="TextBox 22"/>
          <p:cNvSpPr txBox="1"/>
          <p:nvPr/>
        </p:nvSpPr>
        <p:spPr>
          <a:xfrm>
            <a:off x="1370013" y="5189538"/>
            <a:ext cx="2087562" cy="307975"/>
          </a:xfrm>
          <a:prstGeom prst="rect">
            <a:avLst/>
          </a:prstGeom>
          <a:noFill/>
        </p:spPr>
        <p:txBody>
          <a:bodyPr>
            <a:spAutoFit/>
          </a:bodyPr>
          <a:lstStyle>
            <a:defPPr>
              <a:defRPr lang="zh-CN"/>
            </a:defPPr>
            <a:lvl1pPr algn="ctr">
              <a:defRPr sz="1400">
                <a:solidFill>
                  <a:schemeClr val="bg1"/>
                </a:solidFill>
              </a:defRPr>
            </a:lvl1pPr>
          </a:lstStyle>
          <a:p>
            <a:pPr eaLnBrk="1" fontAlgn="auto" hangingPunct="1">
              <a:spcBef>
                <a:spcPts val="0"/>
              </a:spcBef>
              <a:spcAft>
                <a:spcPts val="0"/>
              </a:spcAft>
              <a:defRPr/>
            </a:pPr>
            <a:r>
              <a:rPr lang="zh-CN" altLang="en-US" dirty="0">
                <a:solidFill>
                  <a:schemeClr val="bg1">
                    <a:lumMod val="65000"/>
                  </a:schemeClr>
                </a:solidFill>
                <a:latin typeface="+mn-lt"/>
                <a:ea typeface="+mn-ea"/>
              </a:rPr>
              <a:t>品牌资产及其测量</a:t>
            </a:r>
          </a:p>
        </p:txBody>
      </p:sp>
      <p:grpSp>
        <p:nvGrpSpPr>
          <p:cNvPr id="2" name="组合 3"/>
          <p:cNvGrpSpPr/>
          <p:nvPr/>
        </p:nvGrpSpPr>
        <p:grpSpPr>
          <a:xfrm>
            <a:off x="8453193" y="3925249"/>
            <a:ext cx="799329" cy="1326094"/>
            <a:chOff x="2000231" y="2114716"/>
            <a:chExt cx="2123898" cy="3523563"/>
          </a:xfrm>
          <a:solidFill>
            <a:srgbClr val="0070C0"/>
          </a:solidFill>
        </p:grpSpPr>
        <p:sp>
          <p:nvSpPr>
            <p:cNvPr id="5" name="Freeform 19"/>
            <p:cNvSpPr>
              <a:spLocks noEditPoints="1"/>
            </p:cNvSpPr>
            <p:nvPr/>
          </p:nvSpPr>
          <p:spPr bwMode="auto">
            <a:xfrm>
              <a:off x="3054372" y="2961932"/>
              <a:ext cx="181546" cy="140551"/>
            </a:xfrm>
            <a:custGeom>
              <a:avLst/>
              <a:gdLst/>
              <a:ahLst/>
              <a:cxnLst>
                <a:cxn ang="0">
                  <a:pos x="28" y="8"/>
                </a:cxn>
                <a:cxn ang="0">
                  <a:pos x="26" y="8"/>
                </a:cxn>
                <a:cxn ang="0">
                  <a:pos x="13" y="13"/>
                </a:cxn>
                <a:cxn ang="0">
                  <a:pos x="11" y="24"/>
                </a:cxn>
                <a:cxn ang="0">
                  <a:pos x="12" y="24"/>
                </a:cxn>
                <a:cxn ang="0">
                  <a:pos x="28" y="8"/>
                </a:cxn>
                <a:cxn ang="0">
                  <a:pos x="26" y="27"/>
                </a:cxn>
                <a:cxn ang="0">
                  <a:pos x="24" y="26"/>
                </a:cxn>
                <a:cxn ang="0">
                  <a:pos x="27" y="27"/>
                </a:cxn>
                <a:cxn ang="0">
                  <a:pos x="26" y="27"/>
                </a:cxn>
                <a:cxn ang="0">
                  <a:pos x="33" y="24"/>
                </a:cxn>
                <a:cxn ang="0">
                  <a:pos x="21" y="18"/>
                </a:cxn>
                <a:cxn ang="0">
                  <a:pos x="38" y="19"/>
                </a:cxn>
                <a:cxn ang="0">
                  <a:pos x="33" y="24"/>
                </a:cxn>
              </a:cxnLst>
              <a:rect l="0" t="0" r="r" b="b"/>
              <a:pathLst>
                <a:path w="73" h="56">
                  <a:moveTo>
                    <a:pt x="28" y="8"/>
                  </a:moveTo>
                  <a:cubicBezTo>
                    <a:pt x="27" y="8"/>
                    <a:pt x="26" y="8"/>
                    <a:pt x="26" y="8"/>
                  </a:cubicBezTo>
                  <a:cubicBezTo>
                    <a:pt x="33" y="0"/>
                    <a:pt x="18" y="2"/>
                    <a:pt x="13" y="13"/>
                  </a:cubicBezTo>
                  <a:cubicBezTo>
                    <a:pt x="12" y="13"/>
                    <a:pt x="0" y="24"/>
                    <a:pt x="11" y="24"/>
                  </a:cubicBezTo>
                  <a:cubicBezTo>
                    <a:pt x="11" y="24"/>
                    <a:pt x="12" y="24"/>
                    <a:pt x="12" y="24"/>
                  </a:cubicBezTo>
                  <a:cubicBezTo>
                    <a:pt x="20" y="56"/>
                    <a:pt x="73" y="7"/>
                    <a:pt x="28" y="8"/>
                  </a:cubicBezTo>
                  <a:close/>
                  <a:moveTo>
                    <a:pt x="26" y="27"/>
                  </a:moveTo>
                  <a:cubicBezTo>
                    <a:pt x="25" y="27"/>
                    <a:pt x="24" y="27"/>
                    <a:pt x="24" y="26"/>
                  </a:cubicBezTo>
                  <a:cubicBezTo>
                    <a:pt x="25" y="27"/>
                    <a:pt x="26" y="27"/>
                    <a:pt x="27" y="27"/>
                  </a:cubicBezTo>
                  <a:cubicBezTo>
                    <a:pt x="26" y="27"/>
                    <a:pt x="26" y="27"/>
                    <a:pt x="26" y="27"/>
                  </a:cubicBezTo>
                  <a:close/>
                  <a:moveTo>
                    <a:pt x="33" y="24"/>
                  </a:moveTo>
                  <a:cubicBezTo>
                    <a:pt x="35" y="18"/>
                    <a:pt x="24" y="18"/>
                    <a:pt x="21" y="18"/>
                  </a:cubicBezTo>
                  <a:cubicBezTo>
                    <a:pt x="27" y="15"/>
                    <a:pt x="32" y="16"/>
                    <a:pt x="38" y="19"/>
                  </a:cubicBezTo>
                  <a:cubicBezTo>
                    <a:pt x="36" y="21"/>
                    <a:pt x="35" y="23"/>
                    <a:pt x="33" y="24"/>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6" name="Freeform 20"/>
            <p:cNvSpPr>
              <a:spLocks noEditPoints="1"/>
            </p:cNvSpPr>
            <p:nvPr/>
          </p:nvSpPr>
          <p:spPr bwMode="auto">
            <a:xfrm>
              <a:off x="2843543" y="2290406"/>
              <a:ext cx="370901" cy="579776"/>
            </a:xfrm>
            <a:custGeom>
              <a:avLst/>
              <a:gdLst/>
              <a:ahLst/>
              <a:cxnLst>
                <a:cxn ang="0">
                  <a:pos x="76" y="1"/>
                </a:cxn>
                <a:cxn ang="0">
                  <a:pos x="31" y="121"/>
                </a:cxn>
                <a:cxn ang="0">
                  <a:pos x="6" y="190"/>
                </a:cxn>
                <a:cxn ang="0">
                  <a:pos x="8" y="215"/>
                </a:cxn>
                <a:cxn ang="0">
                  <a:pos x="27" y="200"/>
                </a:cxn>
                <a:cxn ang="0">
                  <a:pos x="142" y="232"/>
                </a:cxn>
                <a:cxn ang="0">
                  <a:pos x="143" y="224"/>
                </a:cxn>
                <a:cxn ang="0">
                  <a:pos x="110" y="217"/>
                </a:cxn>
                <a:cxn ang="0">
                  <a:pos x="42" y="199"/>
                </a:cxn>
                <a:cxn ang="0">
                  <a:pos x="38" y="195"/>
                </a:cxn>
                <a:cxn ang="0">
                  <a:pos x="31" y="195"/>
                </a:cxn>
                <a:cxn ang="0">
                  <a:pos x="57" y="151"/>
                </a:cxn>
                <a:cxn ang="0">
                  <a:pos x="60" y="181"/>
                </a:cxn>
                <a:cxn ang="0">
                  <a:pos x="73" y="117"/>
                </a:cxn>
                <a:cxn ang="0">
                  <a:pos x="97" y="47"/>
                </a:cxn>
                <a:cxn ang="0">
                  <a:pos x="66" y="114"/>
                </a:cxn>
                <a:cxn ang="0">
                  <a:pos x="29" y="182"/>
                </a:cxn>
                <a:cxn ang="0">
                  <a:pos x="76" y="1"/>
                </a:cxn>
                <a:cxn ang="0">
                  <a:pos x="26" y="156"/>
                </a:cxn>
                <a:cxn ang="0">
                  <a:pos x="25" y="159"/>
                </a:cxn>
                <a:cxn ang="0">
                  <a:pos x="26" y="156"/>
                </a:cxn>
                <a:cxn ang="0">
                  <a:pos x="46" y="118"/>
                </a:cxn>
                <a:cxn ang="0">
                  <a:pos x="38" y="127"/>
                </a:cxn>
                <a:cxn ang="0">
                  <a:pos x="59" y="75"/>
                </a:cxn>
                <a:cxn ang="0">
                  <a:pos x="46" y="118"/>
                </a:cxn>
              </a:cxnLst>
              <a:rect l="0" t="0" r="r" b="b"/>
              <a:pathLst>
                <a:path w="148" h="232">
                  <a:moveTo>
                    <a:pt x="76" y="1"/>
                  </a:moveTo>
                  <a:cubicBezTo>
                    <a:pt x="74" y="0"/>
                    <a:pt x="36" y="109"/>
                    <a:pt x="31" y="121"/>
                  </a:cubicBezTo>
                  <a:cubicBezTo>
                    <a:pt x="22" y="143"/>
                    <a:pt x="13" y="166"/>
                    <a:pt x="6" y="190"/>
                  </a:cubicBezTo>
                  <a:cubicBezTo>
                    <a:pt x="5" y="192"/>
                    <a:pt x="0" y="230"/>
                    <a:pt x="8" y="215"/>
                  </a:cubicBezTo>
                  <a:cubicBezTo>
                    <a:pt x="12" y="225"/>
                    <a:pt x="26" y="202"/>
                    <a:pt x="27" y="200"/>
                  </a:cubicBezTo>
                  <a:cubicBezTo>
                    <a:pt x="32" y="217"/>
                    <a:pt x="126" y="232"/>
                    <a:pt x="142" y="232"/>
                  </a:cubicBezTo>
                  <a:cubicBezTo>
                    <a:pt x="148" y="232"/>
                    <a:pt x="147" y="225"/>
                    <a:pt x="143" y="224"/>
                  </a:cubicBezTo>
                  <a:cubicBezTo>
                    <a:pt x="132" y="222"/>
                    <a:pt x="121" y="219"/>
                    <a:pt x="110" y="217"/>
                  </a:cubicBezTo>
                  <a:cubicBezTo>
                    <a:pt x="87" y="213"/>
                    <a:pt x="64" y="208"/>
                    <a:pt x="42" y="199"/>
                  </a:cubicBezTo>
                  <a:cubicBezTo>
                    <a:pt x="43" y="197"/>
                    <a:pt x="41" y="195"/>
                    <a:pt x="38" y="195"/>
                  </a:cubicBezTo>
                  <a:cubicBezTo>
                    <a:pt x="36" y="195"/>
                    <a:pt x="33" y="195"/>
                    <a:pt x="31" y="195"/>
                  </a:cubicBezTo>
                  <a:cubicBezTo>
                    <a:pt x="40" y="180"/>
                    <a:pt x="49" y="166"/>
                    <a:pt x="57" y="151"/>
                  </a:cubicBezTo>
                  <a:cubicBezTo>
                    <a:pt x="57" y="152"/>
                    <a:pt x="49" y="190"/>
                    <a:pt x="60" y="181"/>
                  </a:cubicBezTo>
                  <a:cubicBezTo>
                    <a:pt x="68" y="174"/>
                    <a:pt x="70" y="129"/>
                    <a:pt x="73" y="117"/>
                  </a:cubicBezTo>
                  <a:cubicBezTo>
                    <a:pt x="78" y="105"/>
                    <a:pt x="103" y="59"/>
                    <a:pt x="97" y="47"/>
                  </a:cubicBezTo>
                  <a:cubicBezTo>
                    <a:pt x="93" y="40"/>
                    <a:pt x="68" y="106"/>
                    <a:pt x="66" y="114"/>
                  </a:cubicBezTo>
                  <a:cubicBezTo>
                    <a:pt x="56" y="136"/>
                    <a:pt x="44" y="159"/>
                    <a:pt x="29" y="182"/>
                  </a:cubicBezTo>
                  <a:cubicBezTo>
                    <a:pt x="36" y="166"/>
                    <a:pt x="96" y="3"/>
                    <a:pt x="76" y="1"/>
                  </a:cubicBezTo>
                  <a:close/>
                  <a:moveTo>
                    <a:pt x="26" y="156"/>
                  </a:moveTo>
                  <a:cubicBezTo>
                    <a:pt x="25" y="157"/>
                    <a:pt x="25" y="158"/>
                    <a:pt x="25" y="159"/>
                  </a:cubicBezTo>
                  <a:cubicBezTo>
                    <a:pt x="25" y="158"/>
                    <a:pt x="26" y="157"/>
                    <a:pt x="26" y="156"/>
                  </a:cubicBezTo>
                  <a:close/>
                  <a:moveTo>
                    <a:pt x="46" y="118"/>
                  </a:moveTo>
                  <a:cubicBezTo>
                    <a:pt x="43" y="118"/>
                    <a:pt x="40" y="122"/>
                    <a:pt x="38" y="127"/>
                  </a:cubicBezTo>
                  <a:cubicBezTo>
                    <a:pt x="45" y="110"/>
                    <a:pt x="52" y="92"/>
                    <a:pt x="59" y="75"/>
                  </a:cubicBezTo>
                  <a:cubicBezTo>
                    <a:pt x="55" y="89"/>
                    <a:pt x="51" y="103"/>
                    <a:pt x="46" y="118"/>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7" name="Freeform 21"/>
            <p:cNvSpPr>
              <a:spLocks noEditPoints="1"/>
            </p:cNvSpPr>
            <p:nvPr/>
          </p:nvSpPr>
          <p:spPr bwMode="auto">
            <a:xfrm>
              <a:off x="3444794" y="2427054"/>
              <a:ext cx="374805" cy="542687"/>
            </a:xfrm>
            <a:custGeom>
              <a:avLst/>
              <a:gdLst/>
              <a:ahLst/>
              <a:cxnLst>
                <a:cxn ang="0">
                  <a:pos x="94" y="46"/>
                </a:cxn>
                <a:cxn ang="0">
                  <a:pos x="55" y="95"/>
                </a:cxn>
                <a:cxn ang="0">
                  <a:pos x="8" y="158"/>
                </a:cxn>
                <a:cxn ang="0">
                  <a:pos x="11" y="170"/>
                </a:cxn>
                <a:cxn ang="0">
                  <a:pos x="35" y="158"/>
                </a:cxn>
                <a:cxn ang="0">
                  <a:pos x="7" y="210"/>
                </a:cxn>
                <a:cxn ang="0">
                  <a:pos x="10" y="217"/>
                </a:cxn>
                <a:cxn ang="0">
                  <a:pos x="25" y="204"/>
                </a:cxn>
                <a:cxn ang="0">
                  <a:pos x="70" y="152"/>
                </a:cxn>
                <a:cxn ang="0">
                  <a:pos x="146" y="50"/>
                </a:cxn>
                <a:cxn ang="0">
                  <a:pos x="148" y="42"/>
                </a:cxn>
                <a:cxn ang="0">
                  <a:pos x="130" y="56"/>
                </a:cxn>
                <a:cxn ang="0">
                  <a:pos x="119" y="58"/>
                </a:cxn>
                <a:cxn ang="0">
                  <a:pos x="113" y="48"/>
                </a:cxn>
                <a:cxn ang="0">
                  <a:pos x="122" y="39"/>
                </a:cxn>
                <a:cxn ang="0">
                  <a:pos x="88" y="16"/>
                </a:cxn>
                <a:cxn ang="0">
                  <a:pos x="60" y="5"/>
                </a:cxn>
                <a:cxn ang="0">
                  <a:pos x="80" y="32"/>
                </a:cxn>
                <a:cxn ang="0">
                  <a:pos x="98" y="46"/>
                </a:cxn>
                <a:cxn ang="0">
                  <a:pos x="99" y="57"/>
                </a:cxn>
                <a:cxn ang="0">
                  <a:pos x="88" y="64"/>
                </a:cxn>
                <a:cxn ang="0">
                  <a:pos x="94" y="46"/>
                </a:cxn>
                <a:cxn ang="0">
                  <a:pos x="76" y="20"/>
                </a:cxn>
                <a:cxn ang="0">
                  <a:pos x="71" y="15"/>
                </a:cxn>
                <a:cxn ang="0">
                  <a:pos x="78" y="19"/>
                </a:cxn>
                <a:cxn ang="0">
                  <a:pos x="76" y="20"/>
                </a:cxn>
                <a:cxn ang="0">
                  <a:pos x="85" y="26"/>
                </a:cxn>
                <a:cxn ang="0">
                  <a:pos x="84" y="25"/>
                </a:cxn>
                <a:cxn ang="0">
                  <a:pos x="86" y="24"/>
                </a:cxn>
                <a:cxn ang="0">
                  <a:pos x="90" y="28"/>
                </a:cxn>
                <a:cxn ang="0">
                  <a:pos x="85" y="26"/>
                </a:cxn>
                <a:cxn ang="0">
                  <a:pos x="42" y="170"/>
                </a:cxn>
                <a:cxn ang="0">
                  <a:pos x="20" y="196"/>
                </a:cxn>
                <a:cxn ang="0">
                  <a:pos x="49" y="160"/>
                </a:cxn>
                <a:cxn ang="0">
                  <a:pos x="42" y="170"/>
                </a:cxn>
                <a:cxn ang="0">
                  <a:pos x="116" y="62"/>
                </a:cxn>
                <a:cxn ang="0">
                  <a:pos x="116" y="62"/>
                </a:cxn>
                <a:cxn ang="0">
                  <a:pos x="102" y="77"/>
                </a:cxn>
                <a:cxn ang="0">
                  <a:pos x="106" y="63"/>
                </a:cxn>
                <a:cxn ang="0">
                  <a:pos x="116" y="62"/>
                </a:cxn>
                <a:cxn ang="0">
                  <a:pos x="107" y="55"/>
                </a:cxn>
                <a:cxn ang="0">
                  <a:pos x="107" y="53"/>
                </a:cxn>
                <a:cxn ang="0">
                  <a:pos x="108" y="55"/>
                </a:cxn>
                <a:cxn ang="0">
                  <a:pos x="107" y="55"/>
                </a:cxn>
                <a:cxn ang="0">
                  <a:pos x="112" y="39"/>
                </a:cxn>
                <a:cxn ang="0">
                  <a:pos x="103" y="34"/>
                </a:cxn>
                <a:cxn ang="0">
                  <a:pos x="99" y="27"/>
                </a:cxn>
                <a:cxn ang="0">
                  <a:pos x="112" y="39"/>
                </a:cxn>
                <a:cxn ang="0">
                  <a:pos x="104" y="87"/>
                </a:cxn>
                <a:cxn ang="0">
                  <a:pos x="95" y="101"/>
                </a:cxn>
                <a:cxn ang="0">
                  <a:pos x="72" y="123"/>
                </a:cxn>
                <a:cxn ang="0">
                  <a:pos x="104" y="87"/>
                </a:cxn>
                <a:cxn ang="0">
                  <a:pos x="97" y="67"/>
                </a:cxn>
                <a:cxn ang="0">
                  <a:pos x="72" y="111"/>
                </a:cxn>
                <a:cxn ang="0">
                  <a:pos x="22" y="157"/>
                </a:cxn>
                <a:cxn ang="0">
                  <a:pos x="85" y="69"/>
                </a:cxn>
                <a:cxn ang="0">
                  <a:pos x="87" y="73"/>
                </a:cxn>
                <a:cxn ang="0">
                  <a:pos x="97" y="67"/>
                </a:cxn>
              </a:cxnLst>
              <a:rect l="0" t="0" r="r" b="b"/>
              <a:pathLst>
                <a:path w="150" h="217">
                  <a:moveTo>
                    <a:pt x="94" y="46"/>
                  </a:moveTo>
                  <a:cubicBezTo>
                    <a:pt x="84" y="38"/>
                    <a:pt x="59" y="88"/>
                    <a:pt x="55" y="95"/>
                  </a:cubicBezTo>
                  <a:cubicBezTo>
                    <a:pt x="39" y="115"/>
                    <a:pt x="20" y="134"/>
                    <a:pt x="8" y="158"/>
                  </a:cubicBezTo>
                  <a:cubicBezTo>
                    <a:pt x="0" y="172"/>
                    <a:pt x="0" y="196"/>
                    <a:pt x="11" y="170"/>
                  </a:cubicBezTo>
                  <a:cubicBezTo>
                    <a:pt x="14" y="174"/>
                    <a:pt x="24" y="168"/>
                    <a:pt x="35" y="158"/>
                  </a:cubicBezTo>
                  <a:cubicBezTo>
                    <a:pt x="19" y="175"/>
                    <a:pt x="7" y="194"/>
                    <a:pt x="7" y="210"/>
                  </a:cubicBezTo>
                  <a:cubicBezTo>
                    <a:pt x="5" y="212"/>
                    <a:pt x="6" y="217"/>
                    <a:pt x="10" y="217"/>
                  </a:cubicBezTo>
                  <a:cubicBezTo>
                    <a:pt x="15" y="217"/>
                    <a:pt x="22" y="207"/>
                    <a:pt x="25" y="204"/>
                  </a:cubicBezTo>
                  <a:cubicBezTo>
                    <a:pt x="42" y="189"/>
                    <a:pt x="57" y="171"/>
                    <a:pt x="70" y="152"/>
                  </a:cubicBezTo>
                  <a:cubicBezTo>
                    <a:pt x="79" y="141"/>
                    <a:pt x="150" y="51"/>
                    <a:pt x="146" y="50"/>
                  </a:cubicBezTo>
                  <a:cubicBezTo>
                    <a:pt x="149" y="48"/>
                    <a:pt x="149" y="46"/>
                    <a:pt x="148" y="42"/>
                  </a:cubicBezTo>
                  <a:cubicBezTo>
                    <a:pt x="143" y="37"/>
                    <a:pt x="133" y="53"/>
                    <a:pt x="130" y="56"/>
                  </a:cubicBezTo>
                  <a:cubicBezTo>
                    <a:pt x="129" y="48"/>
                    <a:pt x="121" y="56"/>
                    <a:pt x="119" y="58"/>
                  </a:cubicBezTo>
                  <a:cubicBezTo>
                    <a:pt x="119" y="54"/>
                    <a:pt x="116" y="50"/>
                    <a:pt x="113" y="48"/>
                  </a:cubicBezTo>
                  <a:cubicBezTo>
                    <a:pt x="122" y="52"/>
                    <a:pt x="128" y="52"/>
                    <a:pt x="122" y="39"/>
                  </a:cubicBezTo>
                  <a:cubicBezTo>
                    <a:pt x="116" y="27"/>
                    <a:pt x="102" y="16"/>
                    <a:pt x="88" y="16"/>
                  </a:cubicBezTo>
                  <a:cubicBezTo>
                    <a:pt x="84" y="12"/>
                    <a:pt x="65" y="0"/>
                    <a:pt x="60" y="5"/>
                  </a:cubicBezTo>
                  <a:cubicBezTo>
                    <a:pt x="52" y="14"/>
                    <a:pt x="76" y="29"/>
                    <a:pt x="80" y="32"/>
                  </a:cubicBezTo>
                  <a:cubicBezTo>
                    <a:pt x="86" y="37"/>
                    <a:pt x="92" y="41"/>
                    <a:pt x="98" y="46"/>
                  </a:cubicBezTo>
                  <a:cubicBezTo>
                    <a:pt x="99" y="49"/>
                    <a:pt x="99" y="53"/>
                    <a:pt x="99" y="57"/>
                  </a:cubicBezTo>
                  <a:cubicBezTo>
                    <a:pt x="94" y="59"/>
                    <a:pt x="91" y="61"/>
                    <a:pt x="88" y="64"/>
                  </a:cubicBezTo>
                  <a:cubicBezTo>
                    <a:pt x="90" y="61"/>
                    <a:pt x="99" y="50"/>
                    <a:pt x="94" y="46"/>
                  </a:cubicBezTo>
                  <a:close/>
                  <a:moveTo>
                    <a:pt x="76" y="20"/>
                  </a:moveTo>
                  <a:cubicBezTo>
                    <a:pt x="75" y="18"/>
                    <a:pt x="73" y="17"/>
                    <a:pt x="71" y="15"/>
                  </a:cubicBezTo>
                  <a:cubicBezTo>
                    <a:pt x="74" y="16"/>
                    <a:pt x="76" y="17"/>
                    <a:pt x="78" y="19"/>
                  </a:cubicBezTo>
                  <a:cubicBezTo>
                    <a:pt x="78" y="19"/>
                    <a:pt x="77" y="19"/>
                    <a:pt x="76" y="20"/>
                  </a:cubicBezTo>
                  <a:close/>
                  <a:moveTo>
                    <a:pt x="85" y="26"/>
                  </a:moveTo>
                  <a:cubicBezTo>
                    <a:pt x="85" y="25"/>
                    <a:pt x="84" y="25"/>
                    <a:pt x="84" y="25"/>
                  </a:cubicBezTo>
                  <a:cubicBezTo>
                    <a:pt x="85" y="24"/>
                    <a:pt x="85" y="24"/>
                    <a:pt x="86" y="24"/>
                  </a:cubicBezTo>
                  <a:cubicBezTo>
                    <a:pt x="87" y="25"/>
                    <a:pt x="89" y="27"/>
                    <a:pt x="90" y="28"/>
                  </a:cubicBezTo>
                  <a:cubicBezTo>
                    <a:pt x="88" y="27"/>
                    <a:pt x="87" y="26"/>
                    <a:pt x="85" y="26"/>
                  </a:cubicBezTo>
                  <a:close/>
                  <a:moveTo>
                    <a:pt x="42" y="170"/>
                  </a:moveTo>
                  <a:cubicBezTo>
                    <a:pt x="35" y="179"/>
                    <a:pt x="28" y="188"/>
                    <a:pt x="20" y="196"/>
                  </a:cubicBezTo>
                  <a:cubicBezTo>
                    <a:pt x="27" y="184"/>
                    <a:pt x="38" y="171"/>
                    <a:pt x="49" y="160"/>
                  </a:cubicBezTo>
                  <a:cubicBezTo>
                    <a:pt x="47" y="163"/>
                    <a:pt x="44" y="167"/>
                    <a:pt x="42" y="170"/>
                  </a:cubicBezTo>
                  <a:close/>
                  <a:moveTo>
                    <a:pt x="116" y="62"/>
                  </a:moveTo>
                  <a:cubicBezTo>
                    <a:pt x="116" y="62"/>
                    <a:pt x="116" y="62"/>
                    <a:pt x="116" y="62"/>
                  </a:cubicBezTo>
                  <a:cubicBezTo>
                    <a:pt x="111" y="67"/>
                    <a:pt x="107" y="72"/>
                    <a:pt x="102" y="77"/>
                  </a:cubicBezTo>
                  <a:cubicBezTo>
                    <a:pt x="104" y="73"/>
                    <a:pt x="105" y="68"/>
                    <a:pt x="106" y="63"/>
                  </a:cubicBezTo>
                  <a:cubicBezTo>
                    <a:pt x="109" y="62"/>
                    <a:pt x="113" y="62"/>
                    <a:pt x="116" y="62"/>
                  </a:cubicBezTo>
                  <a:close/>
                  <a:moveTo>
                    <a:pt x="107" y="55"/>
                  </a:moveTo>
                  <a:cubicBezTo>
                    <a:pt x="107" y="54"/>
                    <a:pt x="107" y="54"/>
                    <a:pt x="107" y="53"/>
                  </a:cubicBezTo>
                  <a:cubicBezTo>
                    <a:pt x="107" y="54"/>
                    <a:pt x="108" y="54"/>
                    <a:pt x="108" y="55"/>
                  </a:cubicBezTo>
                  <a:cubicBezTo>
                    <a:pt x="108" y="55"/>
                    <a:pt x="107" y="55"/>
                    <a:pt x="107" y="55"/>
                  </a:cubicBezTo>
                  <a:close/>
                  <a:moveTo>
                    <a:pt x="112" y="39"/>
                  </a:moveTo>
                  <a:cubicBezTo>
                    <a:pt x="109" y="37"/>
                    <a:pt x="106" y="36"/>
                    <a:pt x="103" y="34"/>
                  </a:cubicBezTo>
                  <a:cubicBezTo>
                    <a:pt x="102" y="32"/>
                    <a:pt x="101" y="29"/>
                    <a:pt x="99" y="27"/>
                  </a:cubicBezTo>
                  <a:cubicBezTo>
                    <a:pt x="104" y="30"/>
                    <a:pt x="109" y="34"/>
                    <a:pt x="112" y="39"/>
                  </a:cubicBezTo>
                  <a:close/>
                  <a:moveTo>
                    <a:pt x="104" y="87"/>
                  </a:moveTo>
                  <a:cubicBezTo>
                    <a:pt x="101" y="92"/>
                    <a:pt x="98" y="96"/>
                    <a:pt x="95" y="101"/>
                  </a:cubicBezTo>
                  <a:cubicBezTo>
                    <a:pt x="89" y="107"/>
                    <a:pt x="81" y="114"/>
                    <a:pt x="72" y="123"/>
                  </a:cubicBezTo>
                  <a:cubicBezTo>
                    <a:pt x="87" y="106"/>
                    <a:pt x="101" y="91"/>
                    <a:pt x="104" y="87"/>
                  </a:cubicBezTo>
                  <a:close/>
                  <a:moveTo>
                    <a:pt x="97" y="67"/>
                  </a:moveTo>
                  <a:cubicBezTo>
                    <a:pt x="95" y="75"/>
                    <a:pt x="70" y="107"/>
                    <a:pt x="72" y="111"/>
                  </a:cubicBezTo>
                  <a:cubicBezTo>
                    <a:pt x="57" y="128"/>
                    <a:pt x="40" y="144"/>
                    <a:pt x="22" y="157"/>
                  </a:cubicBezTo>
                  <a:cubicBezTo>
                    <a:pt x="37" y="125"/>
                    <a:pt x="66" y="98"/>
                    <a:pt x="85" y="69"/>
                  </a:cubicBezTo>
                  <a:cubicBezTo>
                    <a:pt x="85" y="70"/>
                    <a:pt x="86" y="72"/>
                    <a:pt x="87" y="73"/>
                  </a:cubicBezTo>
                  <a:cubicBezTo>
                    <a:pt x="91" y="73"/>
                    <a:pt x="95" y="71"/>
                    <a:pt x="97" y="67"/>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8" name="Freeform 22"/>
            <p:cNvSpPr>
              <a:spLocks noEditPoints="1"/>
            </p:cNvSpPr>
            <p:nvPr/>
          </p:nvSpPr>
          <p:spPr bwMode="auto">
            <a:xfrm>
              <a:off x="2417983" y="3512428"/>
              <a:ext cx="443129" cy="694951"/>
            </a:xfrm>
            <a:custGeom>
              <a:avLst/>
              <a:gdLst/>
              <a:ahLst/>
              <a:cxnLst>
                <a:cxn ang="0">
                  <a:pos x="108" y="80"/>
                </a:cxn>
                <a:cxn ang="0">
                  <a:pos x="85" y="118"/>
                </a:cxn>
                <a:cxn ang="0">
                  <a:pos x="54" y="175"/>
                </a:cxn>
                <a:cxn ang="0">
                  <a:pos x="15" y="248"/>
                </a:cxn>
                <a:cxn ang="0">
                  <a:pos x="24" y="251"/>
                </a:cxn>
                <a:cxn ang="0">
                  <a:pos x="70" y="189"/>
                </a:cxn>
                <a:cxn ang="0">
                  <a:pos x="110" y="97"/>
                </a:cxn>
                <a:cxn ang="0">
                  <a:pos x="132" y="63"/>
                </a:cxn>
                <a:cxn ang="0">
                  <a:pos x="160" y="97"/>
                </a:cxn>
                <a:cxn ang="0">
                  <a:pos x="132" y="52"/>
                </a:cxn>
                <a:cxn ang="0">
                  <a:pos x="175" y="41"/>
                </a:cxn>
                <a:cxn ang="0">
                  <a:pos x="119" y="18"/>
                </a:cxn>
                <a:cxn ang="0">
                  <a:pos x="88" y="5"/>
                </a:cxn>
                <a:cxn ang="0">
                  <a:pos x="91" y="16"/>
                </a:cxn>
                <a:cxn ang="0">
                  <a:pos x="159" y="38"/>
                </a:cxn>
                <a:cxn ang="0">
                  <a:pos x="123" y="44"/>
                </a:cxn>
                <a:cxn ang="0">
                  <a:pos x="121" y="53"/>
                </a:cxn>
                <a:cxn ang="0">
                  <a:pos x="126" y="56"/>
                </a:cxn>
                <a:cxn ang="0">
                  <a:pos x="114" y="72"/>
                </a:cxn>
                <a:cxn ang="0">
                  <a:pos x="108" y="80"/>
                </a:cxn>
                <a:cxn ang="0">
                  <a:pos x="34" y="233"/>
                </a:cxn>
                <a:cxn ang="0">
                  <a:pos x="91" y="126"/>
                </a:cxn>
                <a:cxn ang="0">
                  <a:pos x="34" y="233"/>
                </a:cxn>
              </a:cxnLst>
              <a:rect l="0" t="0" r="r" b="b"/>
              <a:pathLst>
                <a:path w="177" h="278">
                  <a:moveTo>
                    <a:pt x="108" y="80"/>
                  </a:moveTo>
                  <a:cubicBezTo>
                    <a:pt x="99" y="92"/>
                    <a:pt x="92" y="105"/>
                    <a:pt x="85" y="118"/>
                  </a:cubicBezTo>
                  <a:cubicBezTo>
                    <a:pt x="81" y="126"/>
                    <a:pt x="48" y="171"/>
                    <a:pt x="54" y="175"/>
                  </a:cubicBezTo>
                  <a:cubicBezTo>
                    <a:pt x="41" y="199"/>
                    <a:pt x="28" y="224"/>
                    <a:pt x="15" y="248"/>
                  </a:cubicBezTo>
                  <a:cubicBezTo>
                    <a:pt x="0" y="277"/>
                    <a:pt x="8" y="278"/>
                    <a:pt x="24" y="251"/>
                  </a:cubicBezTo>
                  <a:cubicBezTo>
                    <a:pt x="31" y="260"/>
                    <a:pt x="67" y="196"/>
                    <a:pt x="70" y="189"/>
                  </a:cubicBezTo>
                  <a:cubicBezTo>
                    <a:pt x="76" y="177"/>
                    <a:pt x="118" y="107"/>
                    <a:pt x="110" y="97"/>
                  </a:cubicBezTo>
                  <a:cubicBezTo>
                    <a:pt x="118" y="86"/>
                    <a:pt x="125" y="74"/>
                    <a:pt x="132" y="63"/>
                  </a:cubicBezTo>
                  <a:cubicBezTo>
                    <a:pt x="135" y="67"/>
                    <a:pt x="154" y="102"/>
                    <a:pt x="160" y="97"/>
                  </a:cubicBezTo>
                  <a:cubicBezTo>
                    <a:pt x="167" y="92"/>
                    <a:pt x="136" y="56"/>
                    <a:pt x="132" y="52"/>
                  </a:cubicBezTo>
                  <a:cubicBezTo>
                    <a:pt x="138" y="51"/>
                    <a:pt x="174" y="48"/>
                    <a:pt x="175" y="41"/>
                  </a:cubicBezTo>
                  <a:cubicBezTo>
                    <a:pt x="177" y="30"/>
                    <a:pt x="126" y="20"/>
                    <a:pt x="119" y="18"/>
                  </a:cubicBezTo>
                  <a:cubicBezTo>
                    <a:pt x="108" y="15"/>
                    <a:pt x="97" y="11"/>
                    <a:pt x="88" y="5"/>
                  </a:cubicBezTo>
                  <a:cubicBezTo>
                    <a:pt x="80" y="0"/>
                    <a:pt x="85" y="13"/>
                    <a:pt x="91" y="16"/>
                  </a:cubicBezTo>
                  <a:cubicBezTo>
                    <a:pt x="113" y="27"/>
                    <a:pt x="137" y="29"/>
                    <a:pt x="159" y="38"/>
                  </a:cubicBezTo>
                  <a:cubicBezTo>
                    <a:pt x="147" y="41"/>
                    <a:pt x="135" y="44"/>
                    <a:pt x="123" y="44"/>
                  </a:cubicBezTo>
                  <a:cubicBezTo>
                    <a:pt x="97" y="29"/>
                    <a:pt x="86" y="53"/>
                    <a:pt x="121" y="53"/>
                  </a:cubicBezTo>
                  <a:cubicBezTo>
                    <a:pt x="123" y="54"/>
                    <a:pt x="124" y="55"/>
                    <a:pt x="126" y="56"/>
                  </a:cubicBezTo>
                  <a:cubicBezTo>
                    <a:pt x="122" y="62"/>
                    <a:pt x="118" y="67"/>
                    <a:pt x="114" y="72"/>
                  </a:cubicBezTo>
                  <a:cubicBezTo>
                    <a:pt x="109" y="73"/>
                    <a:pt x="107" y="75"/>
                    <a:pt x="108" y="80"/>
                  </a:cubicBezTo>
                  <a:close/>
                  <a:moveTo>
                    <a:pt x="34" y="233"/>
                  </a:moveTo>
                  <a:cubicBezTo>
                    <a:pt x="53" y="198"/>
                    <a:pt x="69" y="159"/>
                    <a:pt x="91" y="126"/>
                  </a:cubicBezTo>
                  <a:cubicBezTo>
                    <a:pt x="75" y="163"/>
                    <a:pt x="57" y="202"/>
                    <a:pt x="34" y="233"/>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9" name="Freeform 23"/>
            <p:cNvSpPr>
              <a:spLocks noEditPoints="1"/>
            </p:cNvSpPr>
            <p:nvPr/>
          </p:nvSpPr>
          <p:spPr bwMode="auto">
            <a:xfrm>
              <a:off x="2000231" y="2114716"/>
              <a:ext cx="2123898" cy="3170227"/>
            </a:xfrm>
            <a:custGeom>
              <a:avLst/>
              <a:gdLst/>
              <a:ahLst/>
              <a:cxnLst>
                <a:cxn ang="0">
                  <a:pos x="467" y="52"/>
                </a:cxn>
                <a:cxn ang="0">
                  <a:pos x="692" y="104"/>
                </a:cxn>
                <a:cxn ang="0">
                  <a:pos x="777" y="241"/>
                </a:cxn>
                <a:cxn ang="0">
                  <a:pos x="605" y="411"/>
                </a:cxn>
                <a:cxn ang="0">
                  <a:pos x="269" y="446"/>
                </a:cxn>
                <a:cxn ang="0">
                  <a:pos x="456" y="626"/>
                </a:cxn>
                <a:cxn ang="0">
                  <a:pos x="427" y="694"/>
                </a:cxn>
                <a:cxn ang="0">
                  <a:pos x="219" y="1035"/>
                </a:cxn>
                <a:cxn ang="0">
                  <a:pos x="133" y="740"/>
                </a:cxn>
                <a:cxn ang="0">
                  <a:pos x="30" y="996"/>
                </a:cxn>
                <a:cxn ang="0">
                  <a:pos x="230" y="1073"/>
                </a:cxn>
                <a:cxn ang="0">
                  <a:pos x="474" y="651"/>
                </a:cxn>
                <a:cxn ang="0">
                  <a:pos x="812" y="175"/>
                </a:cxn>
                <a:cxn ang="0">
                  <a:pos x="233" y="557"/>
                </a:cxn>
                <a:cxn ang="0">
                  <a:pos x="84" y="960"/>
                </a:cxn>
                <a:cxn ang="0">
                  <a:pos x="125" y="777"/>
                </a:cxn>
                <a:cxn ang="0">
                  <a:pos x="80" y="960"/>
                </a:cxn>
                <a:cxn ang="0">
                  <a:pos x="44" y="972"/>
                </a:cxn>
                <a:cxn ang="0">
                  <a:pos x="25" y="1224"/>
                </a:cxn>
                <a:cxn ang="0">
                  <a:pos x="43" y="1158"/>
                </a:cxn>
                <a:cxn ang="0">
                  <a:pos x="41" y="1230"/>
                </a:cxn>
                <a:cxn ang="0">
                  <a:pos x="56" y="1194"/>
                </a:cxn>
                <a:cxn ang="0">
                  <a:pos x="70" y="1184"/>
                </a:cxn>
                <a:cxn ang="0">
                  <a:pos x="26" y="1151"/>
                </a:cxn>
                <a:cxn ang="0">
                  <a:pos x="130" y="993"/>
                </a:cxn>
                <a:cxn ang="0">
                  <a:pos x="176" y="1009"/>
                </a:cxn>
                <a:cxn ang="0">
                  <a:pos x="264" y="992"/>
                </a:cxn>
                <a:cxn ang="0">
                  <a:pos x="604" y="448"/>
                </a:cxn>
                <a:cxn ang="0">
                  <a:pos x="575" y="403"/>
                </a:cxn>
                <a:cxn ang="0">
                  <a:pos x="534" y="355"/>
                </a:cxn>
                <a:cxn ang="0">
                  <a:pos x="404" y="324"/>
                </a:cxn>
                <a:cxn ang="0">
                  <a:pos x="316" y="367"/>
                </a:cxn>
                <a:cxn ang="0">
                  <a:pos x="302" y="401"/>
                </a:cxn>
                <a:cxn ang="0">
                  <a:pos x="289" y="429"/>
                </a:cxn>
                <a:cxn ang="0">
                  <a:pos x="289" y="460"/>
                </a:cxn>
                <a:cxn ang="0">
                  <a:pos x="294" y="525"/>
                </a:cxn>
                <a:cxn ang="0">
                  <a:pos x="445" y="653"/>
                </a:cxn>
                <a:cxn ang="0">
                  <a:pos x="462" y="648"/>
                </a:cxn>
                <a:cxn ang="0">
                  <a:pos x="262" y="503"/>
                </a:cxn>
                <a:cxn ang="0">
                  <a:pos x="310" y="457"/>
                </a:cxn>
                <a:cxn ang="0">
                  <a:pos x="469" y="528"/>
                </a:cxn>
                <a:cxn ang="0">
                  <a:pos x="450" y="448"/>
                </a:cxn>
                <a:cxn ang="0">
                  <a:pos x="542" y="458"/>
                </a:cxn>
                <a:cxn ang="0">
                  <a:pos x="380" y="320"/>
                </a:cxn>
                <a:cxn ang="0">
                  <a:pos x="543" y="419"/>
                </a:cxn>
                <a:cxn ang="0">
                  <a:pos x="524" y="546"/>
                </a:cxn>
                <a:cxn ang="0">
                  <a:pos x="317" y="488"/>
                </a:cxn>
                <a:cxn ang="0">
                  <a:pos x="468" y="539"/>
                </a:cxn>
                <a:cxn ang="0">
                  <a:pos x="560" y="423"/>
                </a:cxn>
                <a:cxn ang="0">
                  <a:pos x="524" y="572"/>
                </a:cxn>
                <a:cxn ang="0">
                  <a:pos x="605" y="421"/>
                </a:cxn>
                <a:cxn ang="0">
                  <a:pos x="751" y="313"/>
                </a:cxn>
                <a:cxn ang="0">
                  <a:pos x="790" y="245"/>
                </a:cxn>
                <a:cxn ang="0">
                  <a:pos x="789" y="218"/>
                </a:cxn>
                <a:cxn ang="0">
                  <a:pos x="485" y="43"/>
                </a:cxn>
                <a:cxn ang="0">
                  <a:pos x="540" y="52"/>
                </a:cxn>
                <a:cxn ang="0">
                  <a:pos x="605" y="66"/>
                </a:cxn>
                <a:cxn ang="0">
                  <a:pos x="781" y="218"/>
                </a:cxn>
                <a:cxn ang="0">
                  <a:pos x="693" y="86"/>
                </a:cxn>
                <a:cxn ang="0">
                  <a:pos x="578" y="26"/>
                </a:cxn>
              </a:cxnLst>
              <a:rect l="0" t="0" r="r" b="b"/>
              <a:pathLst>
                <a:path w="849" h="1268">
                  <a:moveTo>
                    <a:pt x="488" y="22"/>
                  </a:moveTo>
                  <a:cubicBezTo>
                    <a:pt x="485" y="22"/>
                    <a:pt x="458" y="23"/>
                    <a:pt x="460" y="31"/>
                  </a:cubicBezTo>
                  <a:cubicBezTo>
                    <a:pt x="443" y="32"/>
                    <a:pt x="427" y="39"/>
                    <a:pt x="413" y="48"/>
                  </a:cubicBezTo>
                  <a:cubicBezTo>
                    <a:pt x="412" y="49"/>
                    <a:pt x="400" y="60"/>
                    <a:pt x="410" y="60"/>
                  </a:cubicBezTo>
                  <a:cubicBezTo>
                    <a:pt x="415" y="60"/>
                    <a:pt x="426" y="50"/>
                    <a:pt x="430" y="48"/>
                  </a:cubicBezTo>
                  <a:cubicBezTo>
                    <a:pt x="428" y="50"/>
                    <a:pt x="428" y="52"/>
                    <a:pt x="429" y="54"/>
                  </a:cubicBezTo>
                  <a:cubicBezTo>
                    <a:pt x="424" y="56"/>
                    <a:pt x="419" y="59"/>
                    <a:pt x="415" y="63"/>
                  </a:cubicBezTo>
                  <a:cubicBezTo>
                    <a:pt x="413" y="69"/>
                    <a:pt x="415" y="71"/>
                    <a:pt x="421" y="69"/>
                  </a:cubicBezTo>
                  <a:cubicBezTo>
                    <a:pt x="430" y="60"/>
                    <a:pt x="443" y="56"/>
                    <a:pt x="455" y="54"/>
                  </a:cubicBezTo>
                  <a:cubicBezTo>
                    <a:pt x="438" y="75"/>
                    <a:pt x="460" y="60"/>
                    <a:pt x="467" y="52"/>
                  </a:cubicBezTo>
                  <a:cubicBezTo>
                    <a:pt x="467" y="52"/>
                    <a:pt x="468" y="52"/>
                    <a:pt x="468" y="52"/>
                  </a:cubicBezTo>
                  <a:cubicBezTo>
                    <a:pt x="471" y="54"/>
                    <a:pt x="482" y="57"/>
                    <a:pt x="483" y="51"/>
                  </a:cubicBezTo>
                  <a:cubicBezTo>
                    <a:pt x="489" y="51"/>
                    <a:pt x="495" y="50"/>
                    <a:pt x="501" y="50"/>
                  </a:cubicBezTo>
                  <a:cubicBezTo>
                    <a:pt x="484" y="58"/>
                    <a:pt x="468" y="69"/>
                    <a:pt x="451" y="78"/>
                  </a:cubicBezTo>
                  <a:cubicBezTo>
                    <a:pt x="428" y="90"/>
                    <a:pt x="452" y="88"/>
                    <a:pt x="464" y="81"/>
                  </a:cubicBezTo>
                  <a:cubicBezTo>
                    <a:pt x="505" y="68"/>
                    <a:pt x="555" y="86"/>
                    <a:pt x="593" y="101"/>
                  </a:cubicBezTo>
                  <a:cubicBezTo>
                    <a:pt x="608" y="108"/>
                    <a:pt x="609" y="99"/>
                    <a:pt x="596" y="94"/>
                  </a:cubicBezTo>
                  <a:cubicBezTo>
                    <a:pt x="576" y="85"/>
                    <a:pt x="554" y="78"/>
                    <a:pt x="532" y="74"/>
                  </a:cubicBezTo>
                  <a:cubicBezTo>
                    <a:pt x="580" y="79"/>
                    <a:pt x="628" y="79"/>
                    <a:pt x="676" y="92"/>
                  </a:cubicBezTo>
                  <a:cubicBezTo>
                    <a:pt x="681" y="96"/>
                    <a:pt x="687" y="100"/>
                    <a:pt x="692" y="104"/>
                  </a:cubicBezTo>
                  <a:cubicBezTo>
                    <a:pt x="692" y="104"/>
                    <a:pt x="692" y="104"/>
                    <a:pt x="692" y="104"/>
                  </a:cubicBezTo>
                  <a:cubicBezTo>
                    <a:pt x="680" y="101"/>
                    <a:pt x="628" y="85"/>
                    <a:pt x="618" y="95"/>
                  </a:cubicBezTo>
                  <a:cubicBezTo>
                    <a:pt x="610" y="104"/>
                    <a:pt x="634" y="103"/>
                    <a:pt x="632" y="103"/>
                  </a:cubicBezTo>
                  <a:cubicBezTo>
                    <a:pt x="651" y="103"/>
                    <a:pt x="670" y="107"/>
                    <a:pt x="689" y="112"/>
                  </a:cubicBezTo>
                  <a:cubicBezTo>
                    <a:pt x="678" y="119"/>
                    <a:pt x="690" y="124"/>
                    <a:pt x="697" y="114"/>
                  </a:cubicBezTo>
                  <a:cubicBezTo>
                    <a:pt x="701" y="116"/>
                    <a:pt x="705" y="117"/>
                    <a:pt x="709" y="119"/>
                  </a:cubicBezTo>
                  <a:cubicBezTo>
                    <a:pt x="728" y="137"/>
                    <a:pt x="745" y="158"/>
                    <a:pt x="757" y="181"/>
                  </a:cubicBezTo>
                  <a:cubicBezTo>
                    <a:pt x="760" y="186"/>
                    <a:pt x="779" y="233"/>
                    <a:pt x="782" y="222"/>
                  </a:cubicBezTo>
                  <a:cubicBezTo>
                    <a:pt x="782" y="223"/>
                    <a:pt x="782" y="224"/>
                    <a:pt x="782" y="225"/>
                  </a:cubicBezTo>
                  <a:cubicBezTo>
                    <a:pt x="780" y="227"/>
                    <a:pt x="769" y="238"/>
                    <a:pt x="777" y="241"/>
                  </a:cubicBezTo>
                  <a:cubicBezTo>
                    <a:pt x="748" y="283"/>
                    <a:pt x="712" y="324"/>
                    <a:pt x="675" y="359"/>
                  </a:cubicBezTo>
                  <a:cubicBezTo>
                    <a:pt x="678" y="354"/>
                    <a:pt x="702" y="326"/>
                    <a:pt x="698" y="322"/>
                  </a:cubicBezTo>
                  <a:cubicBezTo>
                    <a:pt x="691" y="314"/>
                    <a:pt x="672" y="349"/>
                    <a:pt x="669" y="353"/>
                  </a:cubicBezTo>
                  <a:cubicBezTo>
                    <a:pt x="659" y="371"/>
                    <a:pt x="630" y="418"/>
                    <a:pt x="664" y="382"/>
                  </a:cubicBezTo>
                  <a:cubicBezTo>
                    <a:pt x="670" y="386"/>
                    <a:pt x="687" y="360"/>
                    <a:pt x="690" y="356"/>
                  </a:cubicBezTo>
                  <a:cubicBezTo>
                    <a:pt x="694" y="353"/>
                    <a:pt x="698" y="349"/>
                    <a:pt x="702" y="346"/>
                  </a:cubicBezTo>
                  <a:cubicBezTo>
                    <a:pt x="689" y="361"/>
                    <a:pt x="677" y="377"/>
                    <a:pt x="666" y="392"/>
                  </a:cubicBezTo>
                  <a:cubicBezTo>
                    <a:pt x="664" y="395"/>
                    <a:pt x="637" y="433"/>
                    <a:pt x="650" y="427"/>
                  </a:cubicBezTo>
                  <a:cubicBezTo>
                    <a:pt x="645" y="433"/>
                    <a:pt x="641" y="439"/>
                    <a:pt x="637" y="444"/>
                  </a:cubicBezTo>
                  <a:cubicBezTo>
                    <a:pt x="632" y="430"/>
                    <a:pt x="618" y="419"/>
                    <a:pt x="605" y="411"/>
                  </a:cubicBezTo>
                  <a:cubicBezTo>
                    <a:pt x="588" y="400"/>
                    <a:pt x="574" y="381"/>
                    <a:pt x="559" y="366"/>
                  </a:cubicBezTo>
                  <a:cubicBezTo>
                    <a:pt x="531" y="337"/>
                    <a:pt x="490" y="322"/>
                    <a:pt x="451" y="317"/>
                  </a:cubicBezTo>
                  <a:cubicBezTo>
                    <a:pt x="442" y="315"/>
                    <a:pt x="433" y="314"/>
                    <a:pt x="424" y="314"/>
                  </a:cubicBezTo>
                  <a:cubicBezTo>
                    <a:pt x="397" y="302"/>
                    <a:pt x="355" y="307"/>
                    <a:pt x="328" y="318"/>
                  </a:cubicBezTo>
                  <a:cubicBezTo>
                    <a:pt x="325" y="314"/>
                    <a:pt x="321" y="318"/>
                    <a:pt x="320" y="321"/>
                  </a:cubicBezTo>
                  <a:cubicBezTo>
                    <a:pt x="313" y="325"/>
                    <a:pt x="291" y="349"/>
                    <a:pt x="312" y="342"/>
                  </a:cubicBezTo>
                  <a:cubicBezTo>
                    <a:pt x="307" y="356"/>
                    <a:pt x="302" y="370"/>
                    <a:pt x="297" y="384"/>
                  </a:cubicBezTo>
                  <a:cubicBezTo>
                    <a:pt x="294" y="386"/>
                    <a:pt x="288" y="390"/>
                    <a:pt x="287" y="394"/>
                  </a:cubicBezTo>
                  <a:cubicBezTo>
                    <a:pt x="280" y="395"/>
                    <a:pt x="278" y="424"/>
                    <a:pt x="277" y="430"/>
                  </a:cubicBezTo>
                  <a:cubicBezTo>
                    <a:pt x="274" y="435"/>
                    <a:pt x="271" y="440"/>
                    <a:pt x="269" y="446"/>
                  </a:cubicBezTo>
                  <a:cubicBezTo>
                    <a:pt x="267" y="446"/>
                    <a:pt x="251" y="456"/>
                    <a:pt x="264" y="456"/>
                  </a:cubicBezTo>
                  <a:cubicBezTo>
                    <a:pt x="261" y="464"/>
                    <a:pt x="258" y="471"/>
                    <a:pt x="255" y="478"/>
                  </a:cubicBezTo>
                  <a:cubicBezTo>
                    <a:pt x="248" y="484"/>
                    <a:pt x="245" y="491"/>
                    <a:pt x="249" y="500"/>
                  </a:cubicBezTo>
                  <a:cubicBezTo>
                    <a:pt x="248" y="503"/>
                    <a:pt x="245" y="512"/>
                    <a:pt x="247" y="516"/>
                  </a:cubicBezTo>
                  <a:cubicBezTo>
                    <a:pt x="209" y="543"/>
                    <a:pt x="280" y="536"/>
                    <a:pt x="294" y="533"/>
                  </a:cubicBezTo>
                  <a:cubicBezTo>
                    <a:pt x="323" y="543"/>
                    <a:pt x="354" y="545"/>
                    <a:pt x="384" y="555"/>
                  </a:cubicBezTo>
                  <a:cubicBezTo>
                    <a:pt x="400" y="565"/>
                    <a:pt x="415" y="578"/>
                    <a:pt x="425" y="594"/>
                  </a:cubicBezTo>
                  <a:cubicBezTo>
                    <a:pt x="431" y="597"/>
                    <a:pt x="433" y="595"/>
                    <a:pt x="432" y="589"/>
                  </a:cubicBezTo>
                  <a:cubicBezTo>
                    <a:pt x="428" y="582"/>
                    <a:pt x="422" y="576"/>
                    <a:pt x="416" y="570"/>
                  </a:cubicBezTo>
                  <a:cubicBezTo>
                    <a:pt x="437" y="584"/>
                    <a:pt x="448" y="603"/>
                    <a:pt x="456" y="626"/>
                  </a:cubicBezTo>
                  <a:cubicBezTo>
                    <a:pt x="456" y="627"/>
                    <a:pt x="456" y="628"/>
                    <a:pt x="455" y="628"/>
                  </a:cubicBezTo>
                  <a:cubicBezTo>
                    <a:pt x="452" y="632"/>
                    <a:pt x="448" y="636"/>
                    <a:pt x="445" y="640"/>
                  </a:cubicBezTo>
                  <a:cubicBezTo>
                    <a:pt x="444" y="637"/>
                    <a:pt x="433" y="592"/>
                    <a:pt x="428" y="606"/>
                  </a:cubicBezTo>
                  <a:cubicBezTo>
                    <a:pt x="426" y="611"/>
                    <a:pt x="435" y="627"/>
                    <a:pt x="436" y="633"/>
                  </a:cubicBezTo>
                  <a:cubicBezTo>
                    <a:pt x="438" y="644"/>
                    <a:pt x="437" y="656"/>
                    <a:pt x="435" y="668"/>
                  </a:cubicBezTo>
                  <a:cubicBezTo>
                    <a:pt x="416" y="692"/>
                    <a:pt x="392" y="712"/>
                    <a:pt x="372" y="736"/>
                  </a:cubicBezTo>
                  <a:cubicBezTo>
                    <a:pt x="371" y="740"/>
                    <a:pt x="372" y="742"/>
                    <a:pt x="375" y="742"/>
                  </a:cubicBezTo>
                  <a:cubicBezTo>
                    <a:pt x="380" y="742"/>
                    <a:pt x="388" y="730"/>
                    <a:pt x="391" y="727"/>
                  </a:cubicBezTo>
                  <a:cubicBezTo>
                    <a:pt x="404" y="714"/>
                    <a:pt x="417" y="701"/>
                    <a:pt x="430" y="686"/>
                  </a:cubicBezTo>
                  <a:cubicBezTo>
                    <a:pt x="429" y="689"/>
                    <a:pt x="428" y="691"/>
                    <a:pt x="427" y="694"/>
                  </a:cubicBezTo>
                  <a:cubicBezTo>
                    <a:pt x="423" y="700"/>
                    <a:pt x="400" y="721"/>
                    <a:pt x="401" y="728"/>
                  </a:cubicBezTo>
                  <a:cubicBezTo>
                    <a:pt x="400" y="729"/>
                    <a:pt x="399" y="731"/>
                    <a:pt x="398" y="732"/>
                  </a:cubicBezTo>
                  <a:cubicBezTo>
                    <a:pt x="396" y="733"/>
                    <a:pt x="396" y="734"/>
                    <a:pt x="395" y="735"/>
                  </a:cubicBezTo>
                  <a:cubicBezTo>
                    <a:pt x="354" y="789"/>
                    <a:pt x="315" y="845"/>
                    <a:pt x="277" y="900"/>
                  </a:cubicBezTo>
                  <a:cubicBezTo>
                    <a:pt x="267" y="915"/>
                    <a:pt x="274" y="919"/>
                    <a:pt x="284" y="905"/>
                  </a:cubicBezTo>
                  <a:cubicBezTo>
                    <a:pt x="292" y="892"/>
                    <a:pt x="301" y="879"/>
                    <a:pt x="310" y="866"/>
                  </a:cubicBezTo>
                  <a:cubicBezTo>
                    <a:pt x="331" y="836"/>
                    <a:pt x="353" y="805"/>
                    <a:pt x="375" y="775"/>
                  </a:cubicBezTo>
                  <a:cubicBezTo>
                    <a:pt x="363" y="798"/>
                    <a:pt x="220" y="1010"/>
                    <a:pt x="236" y="1019"/>
                  </a:cubicBezTo>
                  <a:cubicBezTo>
                    <a:pt x="231" y="1027"/>
                    <a:pt x="227" y="1035"/>
                    <a:pt x="224" y="1043"/>
                  </a:cubicBezTo>
                  <a:cubicBezTo>
                    <a:pt x="223" y="1040"/>
                    <a:pt x="221" y="1038"/>
                    <a:pt x="219" y="1035"/>
                  </a:cubicBezTo>
                  <a:cubicBezTo>
                    <a:pt x="214" y="1003"/>
                    <a:pt x="176" y="983"/>
                    <a:pt x="138" y="972"/>
                  </a:cubicBezTo>
                  <a:cubicBezTo>
                    <a:pt x="125" y="967"/>
                    <a:pt x="113" y="966"/>
                    <a:pt x="100" y="963"/>
                  </a:cubicBezTo>
                  <a:cubicBezTo>
                    <a:pt x="109" y="959"/>
                    <a:pt x="91" y="950"/>
                    <a:pt x="89" y="949"/>
                  </a:cubicBezTo>
                  <a:cubicBezTo>
                    <a:pt x="103" y="903"/>
                    <a:pt x="120" y="858"/>
                    <a:pt x="137" y="813"/>
                  </a:cubicBezTo>
                  <a:cubicBezTo>
                    <a:pt x="147" y="789"/>
                    <a:pt x="156" y="765"/>
                    <a:pt x="165" y="741"/>
                  </a:cubicBezTo>
                  <a:cubicBezTo>
                    <a:pt x="167" y="737"/>
                    <a:pt x="186" y="696"/>
                    <a:pt x="174" y="700"/>
                  </a:cubicBezTo>
                  <a:cubicBezTo>
                    <a:pt x="191" y="666"/>
                    <a:pt x="207" y="631"/>
                    <a:pt x="225" y="598"/>
                  </a:cubicBezTo>
                  <a:cubicBezTo>
                    <a:pt x="235" y="580"/>
                    <a:pt x="251" y="519"/>
                    <a:pt x="218" y="561"/>
                  </a:cubicBezTo>
                  <a:cubicBezTo>
                    <a:pt x="201" y="583"/>
                    <a:pt x="191" y="612"/>
                    <a:pt x="182" y="638"/>
                  </a:cubicBezTo>
                  <a:cubicBezTo>
                    <a:pt x="169" y="673"/>
                    <a:pt x="148" y="706"/>
                    <a:pt x="133" y="740"/>
                  </a:cubicBezTo>
                  <a:cubicBezTo>
                    <a:pt x="124" y="740"/>
                    <a:pt x="110" y="776"/>
                    <a:pt x="107" y="784"/>
                  </a:cubicBezTo>
                  <a:cubicBezTo>
                    <a:pt x="95" y="806"/>
                    <a:pt x="86" y="829"/>
                    <a:pt x="75" y="852"/>
                  </a:cubicBezTo>
                  <a:cubicBezTo>
                    <a:pt x="65" y="874"/>
                    <a:pt x="55" y="897"/>
                    <a:pt x="47" y="920"/>
                  </a:cubicBezTo>
                  <a:cubicBezTo>
                    <a:pt x="47" y="922"/>
                    <a:pt x="35" y="952"/>
                    <a:pt x="46" y="947"/>
                  </a:cubicBezTo>
                  <a:cubicBezTo>
                    <a:pt x="50" y="948"/>
                    <a:pt x="53" y="949"/>
                    <a:pt x="57" y="948"/>
                  </a:cubicBezTo>
                  <a:cubicBezTo>
                    <a:pt x="56" y="949"/>
                    <a:pt x="55" y="950"/>
                    <a:pt x="53" y="951"/>
                  </a:cubicBezTo>
                  <a:cubicBezTo>
                    <a:pt x="49" y="939"/>
                    <a:pt x="35" y="974"/>
                    <a:pt x="35" y="977"/>
                  </a:cubicBezTo>
                  <a:cubicBezTo>
                    <a:pt x="30" y="978"/>
                    <a:pt x="29" y="981"/>
                    <a:pt x="30" y="986"/>
                  </a:cubicBezTo>
                  <a:cubicBezTo>
                    <a:pt x="28" y="988"/>
                    <a:pt x="28" y="991"/>
                    <a:pt x="31" y="992"/>
                  </a:cubicBezTo>
                  <a:cubicBezTo>
                    <a:pt x="31" y="993"/>
                    <a:pt x="31" y="995"/>
                    <a:pt x="30" y="996"/>
                  </a:cubicBezTo>
                  <a:cubicBezTo>
                    <a:pt x="20" y="992"/>
                    <a:pt x="17" y="1046"/>
                    <a:pt x="17" y="1052"/>
                  </a:cubicBezTo>
                  <a:cubicBezTo>
                    <a:pt x="11" y="1076"/>
                    <a:pt x="12" y="1103"/>
                    <a:pt x="13" y="1127"/>
                  </a:cubicBezTo>
                  <a:cubicBezTo>
                    <a:pt x="14" y="1139"/>
                    <a:pt x="12" y="1228"/>
                    <a:pt x="20" y="1230"/>
                  </a:cubicBezTo>
                  <a:cubicBezTo>
                    <a:pt x="11" y="1241"/>
                    <a:pt x="0" y="1268"/>
                    <a:pt x="23" y="1253"/>
                  </a:cubicBezTo>
                  <a:cubicBezTo>
                    <a:pt x="49" y="1236"/>
                    <a:pt x="72" y="1216"/>
                    <a:pt x="94" y="1195"/>
                  </a:cubicBezTo>
                  <a:cubicBezTo>
                    <a:pt x="111" y="1178"/>
                    <a:pt x="128" y="1160"/>
                    <a:pt x="146" y="1145"/>
                  </a:cubicBezTo>
                  <a:cubicBezTo>
                    <a:pt x="161" y="1135"/>
                    <a:pt x="201" y="1111"/>
                    <a:pt x="206" y="1094"/>
                  </a:cubicBezTo>
                  <a:cubicBezTo>
                    <a:pt x="209" y="1093"/>
                    <a:pt x="216" y="1091"/>
                    <a:pt x="214" y="1086"/>
                  </a:cubicBezTo>
                  <a:cubicBezTo>
                    <a:pt x="217" y="1088"/>
                    <a:pt x="219" y="1084"/>
                    <a:pt x="220" y="1081"/>
                  </a:cubicBezTo>
                  <a:cubicBezTo>
                    <a:pt x="224" y="1079"/>
                    <a:pt x="228" y="1076"/>
                    <a:pt x="230" y="1073"/>
                  </a:cubicBezTo>
                  <a:cubicBezTo>
                    <a:pt x="236" y="1071"/>
                    <a:pt x="235" y="1054"/>
                    <a:pt x="234" y="1049"/>
                  </a:cubicBezTo>
                  <a:cubicBezTo>
                    <a:pt x="242" y="1036"/>
                    <a:pt x="322" y="930"/>
                    <a:pt x="316" y="927"/>
                  </a:cubicBezTo>
                  <a:cubicBezTo>
                    <a:pt x="311" y="923"/>
                    <a:pt x="290" y="958"/>
                    <a:pt x="286" y="963"/>
                  </a:cubicBezTo>
                  <a:cubicBezTo>
                    <a:pt x="288" y="959"/>
                    <a:pt x="289" y="955"/>
                    <a:pt x="291" y="951"/>
                  </a:cubicBezTo>
                  <a:cubicBezTo>
                    <a:pt x="314" y="917"/>
                    <a:pt x="335" y="880"/>
                    <a:pt x="357" y="845"/>
                  </a:cubicBezTo>
                  <a:cubicBezTo>
                    <a:pt x="370" y="826"/>
                    <a:pt x="382" y="807"/>
                    <a:pt x="394" y="788"/>
                  </a:cubicBezTo>
                  <a:cubicBezTo>
                    <a:pt x="401" y="778"/>
                    <a:pt x="408" y="767"/>
                    <a:pt x="415" y="757"/>
                  </a:cubicBezTo>
                  <a:cubicBezTo>
                    <a:pt x="415" y="756"/>
                    <a:pt x="437" y="722"/>
                    <a:pt x="424" y="729"/>
                  </a:cubicBezTo>
                  <a:cubicBezTo>
                    <a:pt x="426" y="725"/>
                    <a:pt x="428" y="721"/>
                    <a:pt x="430" y="717"/>
                  </a:cubicBezTo>
                  <a:cubicBezTo>
                    <a:pt x="444" y="697"/>
                    <a:pt x="470" y="676"/>
                    <a:pt x="474" y="651"/>
                  </a:cubicBezTo>
                  <a:cubicBezTo>
                    <a:pt x="477" y="646"/>
                    <a:pt x="481" y="641"/>
                    <a:pt x="484" y="636"/>
                  </a:cubicBezTo>
                  <a:cubicBezTo>
                    <a:pt x="489" y="645"/>
                    <a:pt x="511" y="615"/>
                    <a:pt x="514" y="611"/>
                  </a:cubicBezTo>
                  <a:cubicBezTo>
                    <a:pt x="530" y="594"/>
                    <a:pt x="547" y="578"/>
                    <a:pt x="565" y="561"/>
                  </a:cubicBezTo>
                  <a:cubicBezTo>
                    <a:pt x="580" y="546"/>
                    <a:pt x="594" y="529"/>
                    <a:pt x="603" y="510"/>
                  </a:cubicBezTo>
                  <a:cubicBezTo>
                    <a:pt x="611" y="499"/>
                    <a:pt x="646" y="463"/>
                    <a:pt x="643" y="449"/>
                  </a:cubicBezTo>
                  <a:cubicBezTo>
                    <a:pt x="675" y="406"/>
                    <a:pt x="711" y="367"/>
                    <a:pt x="748" y="328"/>
                  </a:cubicBezTo>
                  <a:cubicBezTo>
                    <a:pt x="766" y="309"/>
                    <a:pt x="778" y="285"/>
                    <a:pt x="796" y="267"/>
                  </a:cubicBezTo>
                  <a:cubicBezTo>
                    <a:pt x="802" y="261"/>
                    <a:pt x="842" y="204"/>
                    <a:pt x="815" y="221"/>
                  </a:cubicBezTo>
                  <a:cubicBezTo>
                    <a:pt x="828" y="208"/>
                    <a:pt x="781" y="151"/>
                    <a:pt x="774" y="140"/>
                  </a:cubicBezTo>
                  <a:cubicBezTo>
                    <a:pt x="788" y="150"/>
                    <a:pt x="801" y="162"/>
                    <a:pt x="812" y="175"/>
                  </a:cubicBezTo>
                  <a:cubicBezTo>
                    <a:pt x="817" y="180"/>
                    <a:pt x="832" y="209"/>
                    <a:pt x="838" y="209"/>
                  </a:cubicBezTo>
                  <a:cubicBezTo>
                    <a:pt x="849" y="209"/>
                    <a:pt x="803" y="142"/>
                    <a:pt x="797" y="134"/>
                  </a:cubicBezTo>
                  <a:cubicBezTo>
                    <a:pt x="777" y="110"/>
                    <a:pt x="752" y="90"/>
                    <a:pt x="725" y="75"/>
                  </a:cubicBezTo>
                  <a:cubicBezTo>
                    <a:pt x="694" y="59"/>
                    <a:pt x="659" y="39"/>
                    <a:pt x="626" y="31"/>
                  </a:cubicBezTo>
                  <a:cubicBezTo>
                    <a:pt x="586" y="17"/>
                    <a:pt x="529" y="0"/>
                    <a:pt x="488" y="22"/>
                  </a:cubicBezTo>
                  <a:close/>
                  <a:moveTo>
                    <a:pt x="233" y="557"/>
                  </a:moveTo>
                  <a:cubicBezTo>
                    <a:pt x="231" y="575"/>
                    <a:pt x="220" y="591"/>
                    <a:pt x="212" y="607"/>
                  </a:cubicBezTo>
                  <a:cubicBezTo>
                    <a:pt x="210" y="607"/>
                    <a:pt x="208" y="607"/>
                    <a:pt x="207" y="608"/>
                  </a:cubicBezTo>
                  <a:cubicBezTo>
                    <a:pt x="209" y="604"/>
                    <a:pt x="210" y="600"/>
                    <a:pt x="206" y="598"/>
                  </a:cubicBezTo>
                  <a:cubicBezTo>
                    <a:pt x="214" y="581"/>
                    <a:pt x="223" y="565"/>
                    <a:pt x="233" y="557"/>
                  </a:cubicBezTo>
                  <a:close/>
                  <a:moveTo>
                    <a:pt x="206" y="1022"/>
                  </a:moveTo>
                  <a:cubicBezTo>
                    <a:pt x="205" y="1022"/>
                    <a:pt x="205" y="1022"/>
                    <a:pt x="204" y="1022"/>
                  </a:cubicBezTo>
                  <a:cubicBezTo>
                    <a:pt x="201" y="1019"/>
                    <a:pt x="197" y="1015"/>
                    <a:pt x="192" y="1015"/>
                  </a:cubicBezTo>
                  <a:cubicBezTo>
                    <a:pt x="189" y="1010"/>
                    <a:pt x="186" y="1006"/>
                    <a:pt x="182" y="1003"/>
                  </a:cubicBezTo>
                  <a:cubicBezTo>
                    <a:pt x="182" y="1001"/>
                    <a:pt x="181" y="1000"/>
                    <a:pt x="180" y="999"/>
                  </a:cubicBezTo>
                  <a:cubicBezTo>
                    <a:pt x="176" y="997"/>
                    <a:pt x="176" y="997"/>
                    <a:pt x="176" y="997"/>
                  </a:cubicBezTo>
                  <a:cubicBezTo>
                    <a:pt x="176" y="996"/>
                    <a:pt x="175" y="995"/>
                    <a:pt x="174" y="995"/>
                  </a:cubicBezTo>
                  <a:cubicBezTo>
                    <a:pt x="188" y="1002"/>
                    <a:pt x="199" y="1011"/>
                    <a:pt x="206" y="1022"/>
                  </a:cubicBezTo>
                  <a:close/>
                  <a:moveTo>
                    <a:pt x="95" y="962"/>
                  </a:moveTo>
                  <a:cubicBezTo>
                    <a:pt x="91" y="961"/>
                    <a:pt x="87" y="961"/>
                    <a:pt x="84" y="960"/>
                  </a:cubicBezTo>
                  <a:cubicBezTo>
                    <a:pt x="85" y="959"/>
                    <a:pt x="86" y="958"/>
                    <a:pt x="86" y="957"/>
                  </a:cubicBezTo>
                  <a:cubicBezTo>
                    <a:pt x="89" y="958"/>
                    <a:pt x="92" y="960"/>
                    <a:pt x="95" y="962"/>
                  </a:cubicBezTo>
                  <a:close/>
                  <a:moveTo>
                    <a:pt x="167" y="715"/>
                  </a:moveTo>
                  <a:cubicBezTo>
                    <a:pt x="159" y="735"/>
                    <a:pt x="152" y="755"/>
                    <a:pt x="144" y="774"/>
                  </a:cubicBezTo>
                  <a:cubicBezTo>
                    <a:pt x="137" y="791"/>
                    <a:pt x="130" y="809"/>
                    <a:pt x="124" y="827"/>
                  </a:cubicBezTo>
                  <a:cubicBezTo>
                    <a:pt x="136" y="789"/>
                    <a:pt x="149" y="751"/>
                    <a:pt x="167" y="715"/>
                  </a:cubicBezTo>
                  <a:close/>
                  <a:moveTo>
                    <a:pt x="125" y="777"/>
                  </a:moveTo>
                  <a:cubicBezTo>
                    <a:pt x="120" y="790"/>
                    <a:pt x="115" y="803"/>
                    <a:pt x="110" y="815"/>
                  </a:cubicBezTo>
                  <a:cubicBezTo>
                    <a:pt x="110" y="814"/>
                    <a:pt x="109" y="813"/>
                    <a:pt x="109" y="812"/>
                  </a:cubicBezTo>
                  <a:cubicBezTo>
                    <a:pt x="114" y="800"/>
                    <a:pt x="119" y="788"/>
                    <a:pt x="125" y="777"/>
                  </a:cubicBezTo>
                  <a:close/>
                  <a:moveTo>
                    <a:pt x="112" y="837"/>
                  </a:moveTo>
                  <a:cubicBezTo>
                    <a:pt x="101" y="873"/>
                    <a:pt x="90" y="909"/>
                    <a:pt x="74" y="944"/>
                  </a:cubicBezTo>
                  <a:cubicBezTo>
                    <a:pt x="74" y="943"/>
                    <a:pt x="74" y="943"/>
                    <a:pt x="73" y="943"/>
                  </a:cubicBezTo>
                  <a:cubicBezTo>
                    <a:pt x="76" y="934"/>
                    <a:pt x="79" y="925"/>
                    <a:pt x="83" y="915"/>
                  </a:cubicBezTo>
                  <a:cubicBezTo>
                    <a:pt x="89" y="915"/>
                    <a:pt x="108" y="846"/>
                    <a:pt x="112" y="837"/>
                  </a:cubicBezTo>
                  <a:close/>
                  <a:moveTo>
                    <a:pt x="80" y="960"/>
                  </a:moveTo>
                  <a:cubicBezTo>
                    <a:pt x="78" y="960"/>
                    <a:pt x="77" y="960"/>
                    <a:pt x="75" y="960"/>
                  </a:cubicBezTo>
                  <a:cubicBezTo>
                    <a:pt x="76" y="958"/>
                    <a:pt x="78" y="956"/>
                    <a:pt x="79" y="953"/>
                  </a:cubicBezTo>
                  <a:cubicBezTo>
                    <a:pt x="79" y="953"/>
                    <a:pt x="79" y="953"/>
                    <a:pt x="79" y="953"/>
                  </a:cubicBezTo>
                  <a:cubicBezTo>
                    <a:pt x="78" y="956"/>
                    <a:pt x="78" y="958"/>
                    <a:pt x="80" y="960"/>
                  </a:cubicBezTo>
                  <a:close/>
                  <a:moveTo>
                    <a:pt x="95" y="845"/>
                  </a:moveTo>
                  <a:cubicBezTo>
                    <a:pt x="92" y="856"/>
                    <a:pt x="75" y="895"/>
                    <a:pt x="79" y="903"/>
                  </a:cubicBezTo>
                  <a:cubicBezTo>
                    <a:pt x="74" y="916"/>
                    <a:pt x="69" y="929"/>
                    <a:pt x="65" y="941"/>
                  </a:cubicBezTo>
                  <a:cubicBezTo>
                    <a:pt x="63" y="941"/>
                    <a:pt x="60" y="941"/>
                    <a:pt x="57" y="940"/>
                  </a:cubicBezTo>
                  <a:cubicBezTo>
                    <a:pt x="69" y="909"/>
                    <a:pt x="81" y="878"/>
                    <a:pt x="95" y="845"/>
                  </a:cubicBezTo>
                  <a:close/>
                  <a:moveTo>
                    <a:pt x="54" y="927"/>
                  </a:moveTo>
                  <a:cubicBezTo>
                    <a:pt x="57" y="917"/>
                    <a:pt x="60" y="907"/>
                    <a:pt x="64" y="896"/>
                  </a:cubicBezTo>
                  <a:cubicBezTo>
                    <a:pt x="65" y="897"/>
                    <a:pt x="65" y="897"/>
                    <a:pt x="65" y="897"/>
                  </a:cubicBezTo>
                  <a:cubicBezTo>
                    <a:pt x="61" y="907"/>
                    <a:pt x="57" y="917"/>
                    <a:pt x="54" y="927"/>
                  </a:cubicBezTo>
                  <a:close/>
                  <a:moveTo>
                    <a:pt x="44" y="972"/>
                  </a:moveTo>
                  <a:cubicBezTo>
                    <a:pt x="45" y="972"/>
                    <a:pt x="45" y="972"/>
                    <a:pt x="45" y="972"/>
                  </a:cubicBezTo>
                  <a:cubicBezTo>
                    <a:pt x="48" y="966"/>
                    <a:pt x="54" y="960"/>
                    <a:pt x="61" y="956"/>
                  </a:cubicBezTo>
                  <a:cubicBezTo>
                    <a:pt x="60" y="957"/>
                    <a:pt x="58" y="965"/>
                    <a:pt x="58" y="966"/>
                  </a:cubicBezTo>
                  <a:cubicBezTo>
                    <a:pt x="57" y="967"/>
                    <a:pt x="57" y="968"/>
                    <a:pt x="56" y="969"/>
                  </a:cubicBezTo>
                  <a:cubicBezTo>
                    <a:pt x="53" y="973"/>
                    <a:pt x="46" y="977"/>
                    <a:pt x="52" y="983"/>
                  </a:cubicBezTo>
                  <a:cubicBezTo>
                    <a:pt x="52" y="983"/>
                    <a:pt x="52" y="983"/>
                    <a:pt x="52" y="983"/>
                  </a:cubicBezTo>
                  <a:cubicBezTo>
                    <a:pt x="52" y="983"/>
                    <a:pt x="52" y="983"/>
                    <a:pt x="51" y="983"/>
                  </a:cubicBezTo>
                  <a:cubicBezTo>
                    <a:pt x="51" y="978"/>
                    <a:pt x="45" y="980"/>
                    <a:pt x="42" y="981"/>
                  </a:cubicBezTo>
                  <a:cubicBezTo>
                    <a:pt x="43" y="978"/>
                    <a:pt x="43" y="975"/>
                    <a:pt x="44" y="972"/>
                  </a:cubicBezTo>
                  <a:close/>
                  <a:moveTo>
                    <a:pt x="25" y="1224"/>
                  </a:moveTo>
                  <a:cubicBezTo>
                    <a:pt x="24" y="1216"/>
                    <a:pt x="24" y="1209"/>
                    <a:pt x="24" y="1201"/>
                  </a:cubicBezTo>
                  <a:cubicBezTo>
                    <a:pt x="27" y="1195"/>
                    <a:pt x="25" y="1181"/>
                    <a:pt x="25" y="1174"/>
                  </a:cubicBezTo>
                  <a:cubicBezTo>
                    <a:pt x="32" y="1176"/>
                    <a:pt x="32" y="1161"/>
                    <a:pt x="33" y="1158"/>
                  </a:cubicBezTo>
                  <a:cubicBezTo>
                    <a:pt x="35" y="1161"/>
                    <a:pt x="38" y="1164"/>
                    <a:pt x="41" y="1167"/>
                  </a:cubicBezTo>
                  <a:cubicBezTo>
                    <a:pt x="34" y="1174"/>
                    <a:pt x="34" y="1183"/>
                    <a:pt x="45" y="1182"/>
                  </a:cubicBezTo>
                  <a:cubicBezTo>
                    <a:pt x="45" y="1184"/>
                    <a:pt x="46" y="1186"/>
                    <a:pt x="46" y="1188"/>
                  </a:cubicBezTo>
                  <a:cubicBezTo>
                    <a:pt x="43" y="1192"/>
                    <a:pt x="27" y="1211"/>
                    <a:pt x="32" y="1215"/>
                  </a:cubicBezTo>
                  <a:cubicBezTo>
                    <a:pt x="30" y="1218"/>
                    <a:pt x="27" y="1221"/>
                    <a:pt x="25" y="1224"/>
                  </a:cubicBezTo>
                  <a:close/>
                  <a:moveTo>
                    <a:pt x="48" y="1162"/>
                  </a:moveTo>
                  <a:cubicBezTo>
                    <a:pt x="47" y="1161"/>
                    <a:pt x="45" y="1159"/>
                    <a:pt x="43" y="1158"/>
                  </a:cubicBezTo>
                  <a:cubicBezTo>
                    <a:pt x="47" y="1159"/>
                    <a:pt x="51" y="1160"/>
                    <a:pt x="55" y="1161"/>
                  </a:cubicBezTo>
                  <a:cubicBezTo>
                    <a:pt x="54" y="1161"/>
                    <a:pt x="53" y="1161"/>
                    <a:pt x="53" y="1162"/>
                  </a:cubicBezTo>
                  <a:cubicBezTo>
                    <a:pt x="52" y="1161"/>
                    <a:pt x="51" y="1161"/>
                    <a:pt x="51" y="1161"/>
                  </a:cubicBezTo>
                  <a:cubicBezTo>
                    <a:pt x="50" y="1161"/>
                    <a:pt x="49" y="1162"/>
                    <a:pt x="48" y="1162"/>
                  </a:cubicBezTo>
                  <a:close/>
                  <a:moveTo>
                    <a:pt x="49" y="1200"/>
                  </a:moveTo>
                  <a:cubicBezTo>
                    <a:pt x="48" y="1201"/>
                    <a:pt x="48" y="1201"/>
                    <a:pt x="47" y="1202"/>
                  </a:cubicBezTo>
                  <a:cubicBezTo>
                    <a:pt x="47" y="1202"/>
                    <a:pt x="47" y="1201"/>
                    <a:pt x="47" y="1201"/>
                  </a:cubicBezTo>
                  <a:cubicBezTo>
                    <a:pt x="47" y="1201"/>
                    <a:pt x="48" y="1200"/>
                    <a:pt x="48" y="1199"/>
                  </a:cubicBezTo>
                  <a:cubicBezTo>
                    <a:pt x="48" y="1200"/>
                    <a:pt x="49" y="1200"/>
                    <a:pt x="49" y="1200"/>
                  </a:cubicBezTo>
                  <a:close/>
                  <a:moveTo>
                    <a:pt x="41" y="1230"/>
                  </a:moveTo>
                  <a:cubicBezTo>
                    <a:pt x="41" y="1230"/>
                    <a:pt x="41" y="1230"/>
                    <a:pt x="41" y="1230"/>
                  </a:cubicBezTo>
                  <a:cubicBezTo>
                    <a:pt x="45" y="1225"/>
                    <a:pt x="50" y="1221"/>
                    <a:pt x="54" y="1216"/>
                  </a:cubicBezTo>
                  <a:cubicBezTo>
                    <a:pt x="54" y="1215"/>
                    <a:pt x="55" y="1215"/>
                    <a:pt x="55" y="1214"/>
                  </a:cubicBezTo>
                  <a:cubicBezTo>
                    <a:pt x="58" y="1214"/>
                    <a:pt x="59" y="1212"/>
                    <a:pt x="60" y="1210"/>
                  </a:cubicBezTo>
                  <a:cubicBezTo>
                    <a:pt x="62" y="1209"/>
                    <a:pt x="63" y="1207"/>
                    <a:pt x="65" y="1206"/>
                  </a:cubicBezTo>
                  <a:cubicBezTo>
                    <a:pt x="65" y="1207"/>
                    <a:pt x="66" y="1208"/>
                    <a:pt x="67" y="1208"/>
                  </a:cubicBezTo>
                  <a:cubicBezTo>
                    <a:pt x="58" y="1216"/>
                    <a:pt x="49" y="1223"/>
                    <a:pt x="41" y="1230"/>
                  </a:cubicBezTo>
                  <a:close/>
                  <a:moveTo>
                    <a:pt x="59" y="1187"/>
                  </a:moveTo>
                  <a:cubicBezTo>
                    <a:pt x="59" y="1189"/>
                    <a:pt x="59" y="1190"/>
                    <a:pt x="59" y="1192"/>
                  </a:cubicBezTo>
                  <a:cubicBezTo>
                    <a:pt x="58" y="1192"/>
                    <a:pt x="57" y="1193"/>
                    <a:pt x="56" y="1194"/>
                  </a:cubicBezTo>
                  <a:cubicBezTo>
                    <a:pt x="57" y="1192"/>
                    <a:pt x="58" y="1189"/>
                    <a:pt x="59" y="1187"/>
                  </a:cubicBezTo>
                  <a:close/>
                  <a:moveTo>
                    <a:pt x="58" y="1162"/>
                  </a:moveTo>
                  <a:cubicBezTo>
                    <a:pt x="58" y="1163"/>
                    <a:pt x="59" y="1163"/>
                    <a:pt x="60" y="1163"/>
                  </a:cubicBezTo>
                  <a:cubicBezTo>
                    <a:pt x="60" y="1164"/>
                    <a:pt x="60" y="1164"/>
                    <a:pt x="59" y="1165"/>
                  </a:cubicBezTo>
                  <a:cubicBezTo>
                    <a:pt x="59" y="1164"/>
                    <a:pt x="58" y="1163"/>
                    <a:pt x="58" y="1162"/>
                  </a:cubicBezTo>
                  <a:close/>
                  <a:moveTo>
                    <a:pt x="70" y="1184"/>
                  </a:moveTo>
                  <a:cubicBezTo>
                    <a:pt x="69" y="1181"/>
                    <a:pt x="68" y="1179"/>
                    <a:pt x="65" y="1177"/>
                  </a:cubicBezTo>
                  <a:cubicBezTo>
                    <a:pt x="67" y="1176"/>
                    <a:pt x="69" y="1175"/>
                    <a:pt x="71" y="1173"/>
                  </a:cubicBezTo>
                  <a:cubicBezTo>
                    <a:pt x="73" y="1175"/>
                    <a:pt x="75" y="1177"/>
                    <a:pt x="77" y="1179"/>
                  </a:cubicBezTo>
                  <a:cubicBezTo>
                    <a:pt x="75" y="1180"/>
                    <a:pt x="72" y="1182"/>
                    <a:pt x="70" y="1184"/>
                  </a:cubicBezTo>
                  <a:close/>
                  <a:moveTo>
                    <a:pt x="212" y="1077"/>
                  </a:moveTo>
                  <a:cubicBezTo>
                    <a:pt x="207" y="1080"/>
                    <a:pt x="202" y="1084"/>
                    <a:pt x="198" y="1089"/>
                  </a:cubicBezTo>
                  <a:cubicBezTo>
                    <a:pt x="156" y="1111"/>
                    <a:pt x="124" y="1147"/>
                    <a:pt x="86" y="1173"/>
                  </a:cubicBezTo>
                  <a:cubicBezTo>
                    <a:pt x="83" y="1169"/>
                    <a:pt x="81" y="1167"/>
                    <a:pt x="78" y="1164"/>
                  </a:cubicBezTo>
                  <a:cubicBezTo>
                    <a:pt x="77" y="1162"/>
                    <a:pt x="71" y="1160"/>
                    <a:pt x="69" y="1159"/>
                  </a:cubicBezTo>
                  <a:cubicBezTo>
                    <a:pt x="60" y="1148"/>
                    <a:pt x="46" y="1143"/>
                    <a:pt x="34" y="1146"/>
                  </a:cubicBezTo>
                  <a:cubicBezTo>
                    <a:pt x="35" y="1142"/>
                    <a:pt x="35" y="1138"/>
                    <a:pt x="35" y="1134"/>
                  </a:cubicBezTo>
                  <a:cubicBezTo>
                    <a:pt x="37" y="1134"/>
                    <a:pt x="38" y="1132"/>
                    <a:pt x="38" y="1130"/>
                  </a:cubicBezTo>
                  <a:cubicBezTo>
                    <a:pt x="38" y="1120"/>
                    <a:pt x="42" y="1074"/>
                    <a:pt x="35" y="1073"/>
                  </a:cubicBezTo>
                  <a:cubicBezTo>
                    <a:pt x="25" y="1073"/>
                    <a:pt x="27" y="1142"/>
                    <a:pt x="26" y="1151"/>
                  </a:cubicBezTo>
                  <a:cubicBezTo>
                    <a:pt x="26" y="1124"/>
                    <a:pt x="21" y="1096"/>
                    <a:pt x="23" y="1070"/>
                  </a:cubicBezTo>
                  <a:cubicBezTo>
                    <a:pt x="27" y="1067"/>
                    <a:pt x="25" y="1055"/>
                    <a:pt x="25" y="1051"/>
                  </a:cubicBezTo>
                  <a:cubicBezTo>
                    <a:pt x="29" y="1049"/>
                    <a:pt x="35" y="1009"/>
                    <a:pt x="31" y="1007"/>
                  </a:cubicBezTo>
                  <a:cubicBezTo>
                    <a:pt x="32" y="1005"/>
                    <a:pt x="32" y="1003"/>
                    <a:pt x="33" y="1001"/>
                  </a:cubicBezTo>
                  <a:cubicBezTo>
                    <a:pt x="34" y="1001"/>
                    <a:pt x="35" y="1001"/>
                    <a:pt x="37" y="1000"/>
                  </a:cubicBezTo>
                  <a:cubicBezTo>
                    <a:pt x="40" y="1002"/>
                    <a:pt x="46" y="998"/>
                    <a:pt x="42" y="994"/>
                  </a:cubicBezTo>
                  <a:cubicBezTo>
                    <a:pt x="43" y="994"/>
                    <a:pt x="43" y="993"/>
                    <a:pt x="43" y="992"/>
                  </a:cubicBezTo>
                  <a:cubicBezTo>
                    <a:pt x="63" y="991"/>
                    <a:pt x="84" y="991"/>
                    <a:pt x="103" y="994"/>
                  </a:cubicBezTo>
                  <a:cubicBezTo>
                    <a:pt x="121" y="997"/>
                    <a:pt x="144" y="1014"/>
                    <a:pt x="159" y="1014"/>
                  </a:cubicBezTo>
                  <a:cubicBezTo>
                    <a:pt x="175" y="1014"/>
                    <a:pt x="133" y="994"/>
                    <a:pt x="130" y="993"/>
                  </a:cubicBezTo>
                  <a:cubicBezTo>
                    <a:pt x="108" y="985"/>
                    <a:pt x="85" y="983"/>
                    <a:pt x="61" y="983"/>
                  </a:cubicBezTo>
                  <a:cubicBezTo>
                    <a:pt x="64" y="980"/>
                    <a:pt x="66" y="977"/>
                    <a:pt x="68" y="973"/>
                  </a:cubicBezTo>
                  <a:cubicBezTo>
                    <a:pt x="74" y="971"/>
                    <a:pt x="82" y="970"/>
                    <a:pt x="91" y="971"/>
                  </a:cubicBezTo>
                  <a:cubicBezTo>
                    <a:pt x="94" y="971"/>
                    <a:pt x="98" y="972"/>
                    <a:pt x="102" y="972"/>
                  </a:cubicBezTo>
                  <a:cubicBezTo>
                    <a:pt x="101" y="980"/>
                    <a:pt x="139" y="987"/>
                    <a:pt x="143" y="988"/>
                  </a:cubicBezTo>
                  <a:cubicBezTo>
                    <a:pt x="144" y="989"/>
                    <a:pt x="145" y="989"/>
                    <a:pt x="146" y="989"/>
                  </a:cubicBezTo>
                  <a:cubicBezTo>
                    <a:pt x="146" y="992"/>
                    <a:pt x="160" y="1007"/>
                    <a:pt x="161" y="997"/>
                  </a:cubicBezTo>
                  <a:cubicBezTo>
                    <a:pt x="163" y="999"/>
                    <a:pt x="166" y="1000"/>
                    <a:pt x="168" y="1001"/>
                  </a:cubicBezTo>
                  <a:cubicBezTo>
                    <a:pt x="168" y="1002"/>
                    <a:pt x="169" y="1002"/>
                    <a:pt x="169" y="1002"/>
                  </a:cubicBezTo>
                  <a:cubicBezTo>
                    <a:pt x="170" y="1004"/>
                    <a:pt x="172" y="1010"/>
                    <a:pt x="176" y="1009"/>
                  </a:cubicBezTo>
                  <a:cubicBezTo>
                    <a:pt x="186" y="1019"/>
                    <a:pt x="192" y="1050"/>
                    <a:pt x="206" y="1054"/>
                  </a:cubicBezTo>
                  <a:cubicBezTo>
                    <a:pt x="210" y="1066"/>
                    <a:pt x="212" y="1042"/>
                    <a:pt x="210" y="1037"/>
                  </a:cubicBezTo>
                  <a:cubicBezTo>
                    <a:pt x="211" y="1038"/>
                    <a:pt x="211" y="1038"/>
                    <a:pt x="211" y="1038"/>
                  </a:cubicBezTo>
                  <a:cubicBezTo>
                    <a:pt x="211" y="1041"/>
                    <a:pt x="212" y="1042"/>
                    <a:pt x="215" y="1043"/>
                  </a:cubicBezTo>
                  <a:cubicBezTo>
                    <a:pt x="217" y="1046"/>
                    <a:pt x="218" y="1049"/>
                    <a:pt x="219" y="1051"/>
                  </a:cubicBezTo>
                  <a:cubicBezTo>
                    <a:pt x="215" y="1059"/>
                    <a:pt x="213" y="1067"/>
                    <a:pt x="212" y="1077"/>
                  </a:cubicBezTo>
                  <a:close/>
                  <a:moveTo>
                    <a:pt x="264" y="992"/>
                  </a:moveTo>
                  <a:cubicBezTo>
                    <a:pt x="267" y="987"/>
                    <a:pt x="270" y="982"/>
                    <a:pt x="273" y="977"/>
                  </a:cubicBezTo>
                  <a:cubicBezTo>
                    <a:pt x="273" y="978"/>
                    <a:pt x="273" y="979"/>
                    <a:pt x="273" y="980"/>
                  </a:cubicBezTo>
                  <a:cubicBezTo>
                    <a:pt x="270" y="984"/>
                    <a:pt x="267" y="988"/>
                    <a:pt x="264" y="992"/>
                  </a:cubicBezTo>
                  <a:close/>
                  <a:moveTo>
                    <a:pt x="257" y="979"/>
                  </a:moveTo>
                  <a:cubicBezTo>
                    <a:pt x="255" y="983"/>
                    <a:pt x="253" y="987"/>
                    <a:pt x="251" y="991"/>
                  </a:cubicBezTo>
                  <a:cubicBezTo>
                    <a:pt x="257" y="976"/>
                    <a:pt x="265" y="962"/>
                    <a:pt x="274" y="948"/>
                  </a:cubicBezTo>
                  <a:cubicBezTo>
                    <a:pt x="268" y="958"/>
                    <a:pt x="263" y="969"/>
                    <a:pt x="257" y="979"/>
                  </a:cubicBezTo>
                  <a:close/>
                  <a:moveTo>
                    <a:pt x="601" y="431"/>
                  </a:moveTo>
                  <a:cubicBezTo>
                    <a:pt x="600" y="430"/>
                    <a:pt x="600" y="430"/>
                    <a:pt x="599" y="430"/>
                  </a:cubicBezTo>
                  <a:cubicBezTo>
                    <a:pt x="597" y="428"/>
                    <a:pt x="595" y="425"/>
                    <a:pt x="593" y="423"/>
                  </a:cubicBezTo>
                  <a:cubicBezTo>
                    <a:pt x="593" y="419"/>
                    <a:pt x="592" y="416"/>
                    <a:pt x="591" y="412"/>
                  </a:cubicBezTo>
                  <a:cubicBezTo>
                    <a:pt x="595" y="418"/>
                    <a:pt x="598" y="424"/>
                    <a:pt x="601" y="431"/>
                  </a:cubicBezTo>
                  <a:close/>
                  <a:moveTo>
                    <a:pt x="604" y="448"/>
                  </a:moveTo>
                  <a:cubicBezTo>
                    <a:pt x="598" y="456"/>
                    <a:pt x="591" y="463"/>
                    <a:pt x="584" y="470"/>
                  </a:cubicBezTo>
                  <a:cubicBezTo>
                    <a:pt x="589" y="461"/>
                    <a:pt x="594" y="452"/>
                    <a:pt x="599" y="443"/>
                  </a:cubicBezTo>
                  <a:cubicBezTo>
                    <a:pt x="601" y="444"/>
                    <a:pt x="602" y="446"/>
                    <a:pt x="604" y="448"/>
                  </a:cubicBezTo>
                  <a:close/>
                  <a:moveTo>
                    <a:pt x="585" y="426"/>
                  </a:moveTo>
                  <a:cubicBezTo>
                    <a:pt x="585" y="426"/>
                    <a:pt x="584" y="427"/>
                    <a:pt x="584" y="428"/>
                  </a:cubicBezTo>
                  <a:cubicBezTo>
                    <a:pt x="584" y="426"/>
                    <a:pt x="583" y="425"/>
                    <a:pt x="583" y="423"/>
                  </a:cubicBezTo>
                  <a:cubicBezTo>
                    <a:pt x="583" y="424"/>
                    <a:pt x="584" y="425"/>
                    <a:pt x="585" y="426"/>
                  </a:cubicBezTo>
                  <a:close/>
                  <a:moveTo>
                    <a:pt x="579" y="405"/>
                  </a:moveTo>
                  <a:cubicBezTo>
                    <a:pt x="580" y="407"/>
                    <a:pt x="580" y="408"/>
                    <a:pt x="581" y="410"/>
                  </a:cubicBezTo>
                  <a:cubicBezTo>
                    <a:pt x="579" y="407"/>
                    <a:pt x="577" y="405"/>
                    <a:pt x="575" y="403"/>
                  </a:cubicBezTo>
                  <a:cubicBezTo>
                    <a:pt x="577" y="404"/>
                    <a:pt x="578" y="404"/>
                    <a:pt x="579" y="405"/>
                  </a:cubicBezTo>
                  <a:close/>
                  <a:moveTo>
                    <a:pt x="567" y="387"/>
                  </a:moveTo>
                  <a:cubicBezTo>
                    <a:pt x="568" y="388"/>
                    <a:pt x="569" y="390"/>
                    <a:pt x="571" y="392"/>
                  </a:cubicBezTo>
                  <a:cubicBezTo>
                    <a:pt x="567" y="390"/>
                    <a:pt x="564" y="388"/>
                    <a:pt x="560" y="387"/>
                  </a:cubicBezTo>
                  <a:cubicBezTo>
                    <a:pt x="555" y="381"/>
                    <a:pt x="549" y="376"/>
                    <a:pt x="544" y="370"/>
                  </a:cubicBezTo>
                  <a:cubicBezTo>
                    <a:pt x="552" y="375"/>
                    <a:pt x="560" y="381"/>
                    <a:pt x="567" y="387"/>
                  </a:cubicBezTo>
                  <a:close/>
                  <a:moveTo>
                    <a:pt x="534" y="355"/>
                  </a:moveTo>
                  <a:cubicBezTo>
                    <a:pt x="528" y="352"/>
                    <a:pt x="522" y="349"/>
                    <a:pt x="516" y="347"/>
                  </a:cubicBezTo>
                  <a:cubicBezTo>
                    <a:pt x="513" y="345"/>
                    <a:pt x="510" y="342"/>
                    <a:pt x="507" y="340"/>
                  </a:cubicBezTo>
                  <a:cubicBezTo>
                    <a:pt x="516" y="345"/>
                    <a:pt x="526" y="350"/>
                    <a:pt x="534" y="355"/>
                  </a:cubicBezTo>
                  <a:close/>
                  <a:moveTo>
                    <a:pt x="531" y="374"/>
                  </a:moveTo>
                  <a:cubicBezTo>
                    <a:pt x="518" y="368"/>
                    <a:pt x="506" y="361"/>
                    <a:pt x="495" y="353"/>
                  </a:cubicBezTo>
                  <a:cubicBezTo>
                    <a:pt x="508" y="359"/>
                    <a:pt x="520" y="366"/>
                    <a:pt x="531" y="374"/>
                  </a:cubicBezTo>
                  <a:close/>
                  <a:moveTo>
                    <a:pt x="475" y="332"/>
                  </a:moveTo>
                  <a:cubicBezTo>
                    <a:pt x="467" y="330"/>
                    <a:pt x="460" y="328"/>
                    <a:pt x="452" y="326"/>
                  </a:cubicBezTo>
                  <a:cubicBezTo>
                    <a:pt x="451" y="326"/>
                    <a:pt x="451" y="325"/>
                    <a:pt x="450" y="325"/>
                  </a:cubicBezTo>
                  <a:cubicBezTo>
                    <a:pt x="459" y="327"/>
                    <a:pt x="467" y="329"/>
                    <a:pt x="475" y="332"/>
                  </a:cubicBezTo>
                  <a:close/>
                  <a:moveTo>
                    <a:pt x="408" y="324"/>
                  </a:moveTo>
                  <a:cubicBezTo>
                    <a:pt x="410" y="324"/>
                    <a:pt x="412" y="325"/>
                    <a:pt x="414" y="325"/>
                  </a:cubicBezTo>
                  <a:cubicBezTo>
                    <a:pt x="411" y="325"/>
                    <a:pt x="407" y="325"/>
                    <a:pt x="404" y="324"/>
                  </a:cubicBezTo>
                  <a:cubicBezTo>
                    <a:pt x="405" y="324"/>
                    <a:pt x="406" y="324"/>
                    <a:pt x="408" y="324"/>
                  </a:cubicBezTo>
                  <a:close/>
                  <a:moveTo>
                    <a:pt x="328" y="327"/>
                  </a:moveTo>
                  <a:cubicBezTo>
                    <a:pt x="331" y="325"/>
                    <a:pt x="335" y="324"/>
                    <a:pt x="338" y="323"/>
                  </a:cubicBezTo>
                  <a:cubicBezTo>
                    <a:pt x="335" y="324"/>
                    <a:pt x="331" y="326"/>
                    <a:pt x="328" y="327"/>
                  </a:cubicBezTo>
                  <a:cubicBezTo>
                    <a:pt x="328" y="327"/>
                    <a:pt x="328" y="327"/>
                    <a:pt x="328" y="327"/>
                  </a:cubicBezTo>
                  <a:close/>
                  <a:moveTo>
                    <a:pt x="316" y="367"/>
                  </a:moveTo>
                  <a:cubicBezTo>
                    <a:pt x="318" y="367"/>
                    <a:pt x="320" y="366"/>
                    <a:pt x="321" y="365"/>
                  </a:cubicBezTo>
                  <a:cubicBezTo>
                    <a:pt x="318" y="370"/>
                    <a:pt x="316" y="375"/>
                    <a:pt x="313" y="380"/>
                  </a:cubicBezTo>
                  <a:cubicBezTo>
                    <a:pt x="312" y="380"/>
                    <a:pt x="311" y="379"/>
                    <a:pt x="311" y="380"/>
                  </a:cubicBezTo>
                  <a:cubicBezTo>
                    <a:pt x="312" y="376"/>
                    <a:pt x="314" y="371"/>
                    <a:pt x="316" y="367"/>
                  </a:cubicBezTo>
                  <a:close/>
                  <a:moveTo>
                    <a:pt x="309" y="409"/>
                  </a:moveTo>
                  <a:cubicBezTo>
                    <a:pt x="308" y="408"/>
                    <a:pt x="308" y="408"/>
                    <a:pt x="308" y="408"/>
                  </a:cubicBezTo>
                  <a:cubicBezTo>
                    <a:pt x="315" y="392"/>
                    <a:pt x="322" y="377"/>
                    <a:pt x="332" y="364"/>
                  </a:cubicBezTo>
                  <a:cubicBezTo>
                    <a:pt x="333" y="364"/>
                    <a:pt x="333" y="364"/>
                    <a:pt x="334" y="365"/>
                  </a:cubicBezTo>
                  <a:cubicBezTo>
                    <a:pt x="331" y="383"/>
                    <a:pt x="322" y="401"/>
                    <a:pt x="313" y="418"/>
                  </a:cubicBezTo>
                  <a:cubicBezTo>
                    <a:pt x="313" y="417"/>
                    <a:pt x="313" y="416"/>
                    <a:pt x="312" y="415"/>
                  </a:cubicBezTo>
                  <a:cubicBezTo>
                    <a:pt x="312" y="413"/>
                    <a:pt x="312" y="409"/>
                    <a:pt x="309" y="409"/>
                  </a:cubicBezTo>
                  <a:close/>
                  <a:moveTo>
                    <a:pt x="306" y="389"/>
                  </a:moveTo>
                  <a:cubicBezTo>
                    <a:pt x="307" y="388"/>
                    <a:pt x="308" y="388"/>
                    <a:pt x="308" y="388"/>
                  </a:cubicBezTo>
                  <a:cubicBezTo>
                    <a:pt x="306" y="392"/>
                    <a:pt x="304" y="396"/>
                    <a:pt x="302" y="401"/>
                  </a:cubicBezTo>
                  <a:cubicBezTo>
                    <a:pt x="302" y="400"/>
                    <a:pt x="302" y="400"/>
                    <a:pt x="301" y="399"/>
                  </a:cubicBezTo>
                  <a:cubicBezTo>
                    <a:pt x="303" y="396"/>
                    <a:pt x="305" y="392"/>
                    <a:pt x="306" y="389"/>
                  </a:cubicBezTo>
                  <a:close/>
                  <a:moveTo>
                    <a:pt x="308" y="433"/>
                  </a:moveTo>
                  <a:cubicBezTo>
                    <a:pt x="308" y="433"/>
                    <a:pt x="308" y="433"/>
                    <a:pt x="307" y="433"/>
                  </a:cubicBezTo>
                  <a:cubicBezTo>
                    <a:pt x="307" y="433"/>
                    <a:pt x="308" y="433"/>
                    <a:pt x="308" y="433"/>
                  </a:cubicBezTo>
                  <a:cubicBezTo>
                    <a:pt x="308" y="433"/>
                    <a:pt x="308" y="433"/>
                    <a:pt x="308" y="433"/>
                  </a:cubicBezTo>
                  <a:close/>
                  <a:moveTo>
                    <a:pt x="289" y="428"/>
                  </a:moveTo>
                  <a:cubicBezTo>
                    <a:pt x="291" y="421"/>
                    <a:pt x="294" y="414"/>
                    <a:pt x="297" y="407"/>
                  </a:cubicBezTo>
                  <a:cubicBezTo>
                    <a:pt x="298" y="408"/>
                    <a:pt x="298" y="408"/>
                    <a:pt x="299" y="409"/>
                  </a:cubicBezTo>
                  <a:cubicBezTo>
                    <a:pt x="296" y="415"/>
                    <a:pt x="293" y="422"/>
                    <a:pt x="289" y="429"/>
                  </a:cubicBezTo>
                  <a:cubicBezTo>
                    <a:pt x="289" y="429"/>
                    <a:pt x="289" y="429"/>
                    <a:pt x="289" y="429"/>
                  </a:cubicBezTo>
                  <a:cubicBezTo>
                    <a:pt x="289" y="429"/>
                    <a:pt x="289" y="429"/>
                    <a:pt x="289" y="428"/>
                  </a:cubicBezTo>
                  <a:close/>
                  <a:moveTo>
                    <a:pt x="298" y="461"/>
                  </a:moveTo>
                  <a:cubicBezTo>
                    <a:pt x="297" y="461"/>
                    <a:pt x="297" y="461"/>
                    <a:pt x="297" y="461"/>
                  </a:cubicBezTo>
                  <a:cubicBezTo>
                    <a:pt x="297" y="461"/>
                    <a:pt x="297" y="461"/>
                    <a:pt x="297" y="461"/>
                  </a:cubicBezTo>
                  <a:cubicBezTo>
                    <a:pt x="297" y="461"/>
                    <a:pt x="297" y="461"/>
                    <a:pt x="298" y="461"/>
                  </a:cubicBezTo>
                  <a:close/>
                  <a:moveTo>
                    <a:pt x="289" y="460"/>
                  </a:moveTo>
                  <a:cubicBezTo>
                    <a:pt x="289" y="462"/>
                    <a:pt x="289" y="463"/>
                    <a:pt x="290" y="463"/>
                  </a:cubicBezTo>
                  <a:cubicBezTo>
                    <a:pt x="288" y="464"/>
                    <a:pt x="286" y="465"/>
                    <a:pt x="284" y="465"/>
                  </a:cubicBezTo>
                  <a:cubicBezTo>
                    <a:pt x="286" y="464"/>
                    <a:pt x="287" y="462"/>
                    <a:pt x="289" y="460"/>
                  </a:cubicBezTo>
                  <a:close/>
                  <a:moveTo>
                    <a:pt x="246" y="528"/>
                  </a:moveTo>
                  <a:cubicBezTo>
                    <a:pt x="250" y="523"/>
                    <a:pt x="255" y="520"/>
                    <a:pt x="261" y="518"/>
                  </a:cubicBezTo>
                  <a:cubicBezTo>
                    <a:pt x="266" y="522"/>
                    <a:pt x="272" y="525"/>
                    <a:pt x="279" y="528"/>
                  </a:cubicBezTo>
                  <a:cubicBezTo>
                    <a:pt x="267" y="529"/>
                    <a:pt x="257" y="530"/>
                    <a:pt x="246" y="528"/>
                  </a:cubicBezTo>
                  <a:close/>
                  <a:moveTo>
                    <a:pt x="342" y="537"/>
                  </a:moveTo>
                  <a:cubicBezTo>
                    <a:pt x="333" y="535"/>
                    <a:pt x="324" y="533"/>
                    <a:pt x="315" y="531"/>
                  </a:cubicBezTo>
                  <a:cubicBezTo>
                    <a:pt x="329" y="531"/>
                    <a:pt x="342" y="534"/>
                    <a:pt x="355" y="539"/>
                  </a:cubicBezTo>
                  <a:cubicBezTo>
                    <a:pt x="351" y="538"/>
                    <a:pt x="346" y="538"/>
                    <a:pt x="342" y="537"/>
                  </a:cubicBezTo>
                  <a:close/>
                  <a:moveTo>
                    <a:pt x="388" y="548"/>
                  </a:moveTo>
                  <a:cubicBezTo>
                    <a:pt x="358" y="529"/>
                    <a:pt x="329" y="520"/>
                    <a:pt x="294" y="525"/>
                  </a:cubicBezTo>
                  <a:cubicBezTo>
                    <a:pt x="286" y="522"/>
                    <a:pt x="278" y="519"/>
                    <a:pt x="271" y="515"/>
                  </a:cubicBezTo>
                  <a:cubicBezTo>
                    <a:pt x="311" y="507"/>
                    <a:pt x="356" y="528"/>
                    <a:pt x="390" y="548"/>
                  </a:cubicBezTo>
                  <a:cubicBezTo>
                    <a:pt x="389" y="548"/>
                    <a:pt x="388" y="548"/>
                    <a:pt x="388" y="548"/>
                  </a:cubicBezTo>
                  <a:close/>
                  <a:moveTo>
                    <a:pt x="365" y="526"/>
                  </a:moveTo>
                  <a:cubicBezTo>
                    <a:pt x="346" y="517"/>
                    <a:pt x="324" y="509"/>
                    <a:pt x="303" y="507"/>
                  </a:cubicBezTo>
                  <a:cubicBezTo>
                    <a:pt x="356" y="509"/>
                    <a:pt x="428" y="535"/>
                    <a:pt x="450" y="588"/>
                  </a:cubicBezTo>
                  <a:cubicBezTo>
                    <a:pt x="429" y="564"/>
                    <a:pt x="398" y="541"/>
                    <a:pt x="365" y="526"/>
                  </a:cubicBezTo>
                  <a:close/>
                  <a:moveTo>
                    <a:pt x="445" y="649"/>
                  </a:moveTo>
                  <a:cubicBezTo>
                    <a:pt x="446" y="650"/>
                    <a:pt x="446" y="649"/>
                    <a:pt x="447" y="649"/>
                  </a:cubicBezTo>
                  <a:cubicBezTo>
                    <a:pt x="446" y="651"/>
                    <a:pt x="446" y="652"/>
                    <a:pt x="445" y="653"/>
                  </a:cubicBezTo>
                  <a:cubicBezTo>
                    <a:pt x="445" y="652"/>
                    <a:pt x="445" y="651"/>
                    <a:pt x="445" y="649"/>
                  </a:cubicBezTo>
                  <a:close/>
                  <a:moveTo>
                    <a:pt x="441" y="688"/>
                  </a:moveTo>
                  <a:cubicBezTo>
                    <a:pt x="442" y="688"/>
                    <a:pt x="442" y="688"/>
                    <a:pt x="442" y="687"/>
                  </a:cubicBezTo>
                  <a:cubicBezTo>
                    <a:pt x="442" y="688"/>
                    <a:pt x="442" y="688"/>
                    <a:pt x="442" y="688"/>
                  </a:cubicBezTo>
                  <a:cubicBezTo>
                    <a:pt x="442" y="688"/>
                    <a:pt x="442" y="688"/>
                    <a:pt x="441" y="688"/>
                  </a:cubicBezTo>
                  <a:close/>
                  <a:moveTo>
                    <a:pt x="460" y="653"/>
                  </a:moveTo>
                  <a:cubicBezTo>
                    <a:pt x="453" y="659"/>
                    <a:pt x="447" y="666"/>
                    <a:pt x="442" y="674"/>
                  </a:cubicBezTo>
                  <a:cubicBezTo>
                    <a:pt x="442" y="673"/>
                    <a:pt x="442" y="672"/>
                    <a:pt x="442" y="671"/>
                  </a:cubicBezTo>
                  <a:cubicBezTo>
                    <a:pt x="450" y="661"/>
                    <a:pt x="456" y="651"/>
                    <a:pt x="460" y="640"/>
                  </a:cubicBezTo>
                  <a:cubicBezTo>
                    <a:pt x="461" y="643"/>
                    <a:pt x="461" y="645"/>
                    <a:pt x="462" y="648"/>
                  </a:cubicBezTo>
                  <a:cubicBezTo>
                    <a:pt x="461" y="649"/>
                    <a:pt x="460" y="651"/>
                    <a:pt x="460" y="653"/>
                  </a:cubicBezTo>
                  <a:close/>
                  <a:moveTo>
                    <a:pt x="485" y="620"/>
                  </a:moveTo>
                  <a:cubicBezTo>
                    <a:pt x="481" y="624"/>
                    <a:pt x="477" y="628"/>
                    <a:pt x="473" y="633"/>
                  </a:cubicBezTo>
                  <a:cubicBezTo>
                    <a:pt x="473" y="631"/>
                    <a:pt x="473" y="629"/>
                    <a:pt x="472" y="627"/>
                  </a:cubicBezTo>
                  <a:cubicBezTo>
                    <a:pt x="480" y="619"/>
                    <a:pt x="488" y="611"/>
                    <a:pt x="496" y="603"/>
                  </a:cubicBezTo>
                  <a:cubicBezTo>
                    <a:pt x="493" y="608"/>
                    <a:pt x="489" y="614"/>
                    <a:pt x="485" y="620"/>
                  </a:cubicBezTo>
                  <a:close/>
                  <a:moveTo>
                    <a:pt x="468" y="616"/>
                  </a:moveTo>
                  <a:cubicBezTo>
                    <a:pt x="465" y="609"/>
                    <a:pt x="461" y="602"/>
                    <a:pt x="456" y="596"/>
                  </a:cubicBezTo>
                  <a:cubicBezTo>
                    <a:pt x="458" y="595"/>
                    <a:pt x="460" y="593"/>
                    <a:pt x="459" y="590"/>
                  </a:cubicBezTo>
                  <a:cubicBezTo>
                    <a:pt x="437" y="521"/>
                    <a:pt x="328" y="485"/>
                    <a:pt x="262" y="503"/>
                  </a:cubicBezTo>
                  <a:cubicBezTo>
                    <a:pt x="266" y="496"/>
                    <a:pt x="269" y="490"/>
                    <a:pt x="271" y="482"/>
                  </a:cubicBezTo>
                  <a:cubicBezTo>
                    <a:pt x="276" y="487"/>
                    <a:pt x="279" y="478"/>
                    <a:pt x="279" y="476"/>
                  </a:cubicBezTo>
                  <a:cubicBezTo>
                    <a:pt x="286" y="473"/>
                    <a:pt x="293" y="471"/>
                    <a:pt x="300" y="468"/>
                  </a:cubicBezTo>
                  <a:cubicBezTo>
                    <a:pt x="296" y="476"/>
                    <a:pt x="296" y="480"/>
                    <a:pt x="305" y="484"/>
                  </a:cubicBezTo>
                  <a:cubicBezTo>
                    <a:pt x="305" y="485"/>
                    <a:pt x="305" y="486"/>
                    <a:pt x="305" y="487"/>
                  </a:cubicBezTo>
                  <a:cubicBezTo>
                    <a:pt x="306" y="488"/>
                    <a:pt x="307" y="489"/>
                    <a:pt x="308" y="490"/>
                  </a:cubicBezTo>
                  <a:cubicBezTo>
                    <a:pt x="307" y="494"/>
                    <a:pt x="310" y="499"/>
                    <a:pt x="314" y="496"/>
                  </a:cubicBezTo>
                  <a:cubicBezTo>
                    <a:pt x="325" y="501"/>
                    <a:pt x="326" y="486"/>
                    <a:pt x="326" y="480"/>
                  </a:cubicBezTo>
                  <a:cubicBezTo>
                    <a:pt x="332" y="473"/>
                    <a:pt x="333" y="463"/>
                    <a:pt x="322" y="466"/>
                  </a:cubicBezTo>
                  <a:cubicBezTo>
                    <a:pt x="320" y="461"/>
                    <a:pt x="316" y="455"/>
                    <a:pt x="310" y="457"/>
                  </a:cubicBezTo>
                  <a:cubicBezTo>
                    <a:pt x="307" y="455"/>
                    <a:pt x="304" y="454"/>
                    <a:pt x="301" y="453"/>
                  </a:cubicBezTo>
                  <a:cubicBezTo>
                    <a:pt x="301" y="453"/>
                    <a:pt x="302" y="452"/>
                    <a:pt x="302" y="452"/>
                  </a:cubicBezTo>
                  <a:cubicBezTo>
                    <a:pt x="305" y="452"/>
                    <a:pt x="307" y="452"/>
                    <a:pt x="310" y="452"/>
                  </a:cubicBezTo>
                  <a:cubicBezTo>
                    <a:pt x="310" y="459"/>
                    <a:pt x="317" y="454"/>
                    <a:pt x="319" y="452"/>
                  </a:cubicBezTo>
                  <a:cubicBezTo>
                    <a:pt x="334" y="451"/>
                    <a:pt x="349" y="452"/>
                    <a:pt x="364" y="454"/>
                  </a:cubicBezTo>
                  <a:cubicBezTo>
                    <a:pt x="360" y="464"/>
                    <a:pt x="377" y="456"/>
                    <a:pt x="377" y="456"/>
                  </a:cubicBezTo>
                  <a:cubicBezTo>
                    <a:pt x="386" y="458"/>
                    <a:pt x="395" y="460"/>
                    <a:pt x="404" y="464"/>
                  </a:cubicBezTo>
                  <a:cubicBezTo>
                    <a:pt x="426" y="481"/>
                    <a:pt x="436" y="519"/>
                    <a:pt x="464" y="528"/>
                  </a:cubicBezTo>
                  <a:cubicBezTo>
                    <a:pt x="459" y="529"/>
                    <a:pt x="441" y="542"/>
                    <a:pt x="451" y="547"/>
                  </a:cubicBezTo>
                  <a:cubicBezTo>
                    <a:pt x="463" y="583"/>
                    <a:pt x="513" y="532"/>
                    <a:pt x="469" y="528"/>
                  </a:cubicBezTo>
                  <a:cubicBezTo>
                    <a:pt x="474" y="524"/>
                    <a:pt x="470" y="507"/>
                    <a:pt x="470" y="501"/>
                  </a:cubicBezTo>
                  <a:cubicBezTo>
                    <a:pt x="476" y="512"/>
                    <a:pt x="485" y="522"/>
                    <a:pt x="493" y="532"/>
                  </a:cubicBezTo>
                  <a:cubicBezTo>
                    <a:pt x="502" y="543"/>
                    <a:pt x="508" y="538"/>
                    <a:pt x="499" y="527"/>
                  </a:cubicBezTo>
                  <a:cubicBezTo>
                    <a:pt x="489" y="513"/>
                    <a:pt x="476" y="500"/>
                    <a:pt x="470" y="484"/>
                  </a:cubicBezTo>
                  <a:cubicBezTo>
                    <a:pt x="462" y="463"/>
                    <a:pt x="459" y="475"/>
                    <a:pt x="460" y="490"/>
                  </a:cubicBezTo>
                  <a:cubicBezTo>
                    <a:pt x="445" y="474"/>
                    <a:pt x="427" y="463"/>
                    <a:pt x="408" y="456"/>
                  </a:cubicBezTo>
                  <a:cubicBezTo>
                    <a:pt x="395" y="447"/>
                    <a:pt x="383" y="450"/>
                    <a:pt x="369" y="445"/>
                  </a:cubicBezTo>
                  <a:cubicBezTo>
                    <a:pt x="367" y="441"/>
                    <a:pt x="364" y="438"/>
                    <a:pt x="359" y="438"/>
                  </a:cubicBezTo>
                  <a:cubicBezTo>
                    <a:pt x="361" y="438"/>
                    <a:pt x="363" y="438"/>
                    <a:pt x="366" y="438"/>
                  </a:cubicBezTo>
                  <a:cubicBezTo>
                    <a:pt x="393" y="438"/>
                    <a:pt x="423" y="441"/>
                    <a:pt x="450" y="448"/>
                  </a:cubicBezTo>
                  <a:cubicBezTo>
                    <a:pt x="458" y="451"/>
                    <a:pt x="514" y="489"/>
                    <a:pt x="516" y="487"/>
                  </a:cubicBezTo>
                  <a:cubicBezTo>
                    <a:pt x="530" y="474"/>
                    <a:pt x="495" y="456"/>
                    <a:pt x="485" y="451"/>
                  </a:cubicBezTo>
                  <a:cubicBezTo>
                    <a:pt x="435" y="429"/>
                    <a:pt x="377" y="425"/>
                    <a:pt x="323" y="432"/>
                  </a:cubicBezTo>
                  <a:cubicBezTo>
                    <a:pt x="323" y="429"/>
                    <a:pt x="320" y="428"/>
                    <a:pt x="317" y="428"/>
                  </a:cubicBezTo>
                  <a:cubicBezTo>
                    <a:pt x="326" y="408"/>
                    <a:pt x="338" y="389"/>
                    <a:pt x="342" y="367"/>
                  </a:cubicBezTo>
                  <a:cubicBezTo>
                    <a:pt x="356" y="372"/>
                    <a:pt x="371" y="376"/>
                    <a:pt x="385" y="381"/>
                  </a:cubicBezTo>
                  <a:cubicBezTo>
                    <a:pt x="405" y="393"/>
                    <a:pt x="422" y="408"/>
                    <a:pt x="441" y="420"/>
                  </a:cubicBezTo>
                  <a:cubicBezTo>
                    <a:pt x="470" y="439"/>
                    <a:pt x="463" y="417"/>
                    <a:pt x="445" y="402"/>
                  </a:cubicBezTo>
                  <a:cubicBezTo>
                    <a:pt x="451" y="404"/>
                    <a:pt x="483" y="425"/>
                    <a:pt x="488" y="421"/>
                  </a:cubicBezTo>
                  <a:cubicBezTo>
                    <a:pt x="503" y="436"/>
                    <a:pt x="520" y="452"/>
                    <a:pt x="542" y="458"/>
                  </a:cubicBezTo>
                  <a:cubicBezTo>
                    <a:pt x="545" y="459"/>
                    <a:pt x="549" y="453"/>
                    <a:pt x="545" y="451"/>
                  </a:cubicBezTo>
                  <a:cubicBezTo>
                    <a:pt x="533" y="442"/>
                    <a:pt x="521" y="433"/>
                    <a:pt x="509" y="424"/>
                  </a:cubicBezTo>
                  <a:cubicBezTo>
                    <a:pt x="469" y="392"/>
                    <a:pt x="428" y="365"/>
                    <a:pt x="376" y="358"/>
                  </a:cubicBezTo>
                  <a:cubicBezTo>
                    <a:pt x="365" y="356"/>
                    <a:pt x="353" y="354"/>
                    <a:pt x="343" y="354"/>
                  </a:cubicBezTo>
                  <a:cubicBezTo>
                    <a:pt x="342" y="340"/>
                    <a:pt x="334" y="348"/>
                    <a:pt x="329" y="355"/>
                  </a:cubicBezTo>
                  <a:cubicBezTo>
                    <a:pt x="328" y="355"/>
                    <a:pt x="328" y="355"/>
                    <a:pt x="327" y="356"/>
                  </a:cubicBezTo>
                  <a:cubicBezTo>
                    <a:pt x="325" y="356"/>
                    <a:pt x="323" y="356"/>
                    <a:pt x="320" y="355"/>
                  </a:cubicBezTo>
                  <a:cubicBezTo>
                    <a:pt x="322" y="349"/>
                    <a:pt x="324" y="343"/>
                    <a:pt x="326" y="337"/>
                  </a:cubicBezTo>
                  <a:cubicBezTo>
                    <a:pt x="340" y="331"/>
                    <a:pt x="353" y="324"/>
                    <a:pt x="367" y="320"/>
                  </a:cubicBezTo>
                  <a:cubicBezTo>
                    <a:pt x="372" y="320"/>
                    <a:pt x="376" y="320"/>
                    <a:pt x="380" y="320"/>
                  </a:cubicBezTo>
                  <a:cubicBezTo>
                    <a:pt x="377" y="321"/>
                    <a:pt x="367" y="322"/>
                    <a:pt x="365" y="325"/>
                  </a:cubicBezTo>
                  <a:cubicBezTo>
                    <a:pt x="361" y="327"/>
                    <a:pt x="344" y="331"/>
                    <a:pt x="348" y="337"/>
                  </a:cubicBezTo>
                  <a:cubicBezTo>
                    <a:pt x="351" y="344"/>
                    <a:pt x="367" y="333"/>
                    <a:pt x="371" y="332"/>
                  </a:cubicBezTo>
                  <a:cubicBezTo>
                    <a:pt x="398" y="331"/>
                    <a:pt x="426" y="334"/>
                    <a:pt x="452" y="340"/>
                  </a:cubicBezTo>
                  <a:cubicBezTo>
                    <a:pt x="478" y="359"/>
                    <a:pt x="503" y="384"/>
                    <a:pt x="519" y="412"/>
                  </a:cubicBezTo>
                  <a:cubicBezTo>
                    <a:pt x="523" y="420"/>
                    <a:pt x="526" y="408"/>
                    <a:pt x="521" y="401"/>
                  </a:cubicBezTo>
                  <a:cubicBezTo>
                    <a:pt x="510" y="383"/>
                    <a:pt x="496" y="367"/>
                    <a:pt x="480" y="353"/>
                  </a:cubicBezTo>
                  <a:cubicBezTo>
                    <a:pt x="503" y="369"/>
                    <a:pt x="527" y="380"/>
                    <a:pt x="552" y="392"/>
                  </a:cubicBezTo>
                  <a:cubicBezTo>
                    <a:pt x="556" y="396"/>
                    <a:pt x="563" y="411"/>
                    <a:pt x="571" y="423"/>
                  </a:cubicBezTo>
                  <a:cubicBezTo>
                    <a:pt x="563" y="414"/>
                    <a:pt x="551" y="402"/>
                    <a:pt x="543" y="419"/>
                  </a:cubicBezTo>
                  <a:cubicBezTo>
                    <a:pt x="538" y="430"/>
                    <a:pt x="546" y="437"/>
                    <a:pt x="547" y="430"/>
                  </a:cubicBezTo>
                  <a:cubicBezTo>
                    <a:pt x="547" y="430"/>
                    <a:pt x="550" y="417"/>
                    <a:pt x="554" y="418"/>
                  </a:cubicBezTo>
                  <a:cubicBezTo>
                    <a:pt x="537" y="432"/>
                    <a:pt x="579" y="440"/>
                    <a:pt x="573" y="426"/>
                  </a:cubicBezTo>
                  <a:cubicBezTo>
                    <a:pt x="580" y="437"/>
                    <a:pt x="587" y="443"/>
                    <a:pt x="591" y="433"/>
                  </a:cubicBezTo>
                  <a:cubicBezTo>
                    <a:pt x="592" y="434"/>
                    <a:pt x="593" y="435"/>
                    <a:pt x="594" y="436"/>
                  </a:cubicBezTo>
                  <a:cubicBezTo>
                    <a:pt x="588" y="446"/>
                    <a:pt x="582" y="455"/>
                    <a:pt x="577" y="465"/>
                  </a:cubicBezTo>
                  <a:cubicBezTo>
                    <a:pt x="569" y="467"/>
                    <a:pt x="557" y="493"/>
                    <a:pt x="553" y="500"/>
                  </a:cubicBezTo>
                  <a:cubicBezTo>
                    <a:pt x="541" y="513"/>
                    <a:pt x="530" y="527"/>
                    <a:pt x="518" y="541"/>
                  </a:cubicBezTo>
                  <a:cubicBezTo>
                    <a:pt x="515" y="545"/>
                    <a:pt x="486" y="570"/>
                    <a:pt x="493" y="575"/>
                  </a:cubicBezTo>
                  <a:cubicBezTo>
                    <a:pt x="500" y="581"/>
                    <a:pt x="520" y="550"/>
                    <a:pt x="524" y="546"/>
                  </a:cubicBezTo>
                  <a:cubicBezTo>
                    <a:pt x="508" y="572"/>
                    <a:pt x="490" y="595"/>
                    <a:pt x="468" y="616"/>
                  </a:cubicBezTo>
                  <a:close/>
                  <a:moveTo>
                    <a:pt x="306" y="476"/>
                  </a:moveTo>
                  <a:cubicBezTo>
                    <a:pt x="309" y="466"/>
                    <a:pt x="312" y="465"/>
                    <a:pt x="312" y="465"/>
                  </a:cubicBezTo>
                  <a:cubicBezTo>
                    <a:pt x="312" y="465"/>
                    <a:pt x="314" y="466"/>
                    <a:pt x="315" y="470"/>
                  </a:cubicBezTo>
                  <a:cubicBezTo>
                    <a:pt x="313" y="472"/>
                    <a:pt x="311" y="474"/>
                    <a:pt x="309" y="477"/>
                  </a:cubicBezTo>
                  <a:cubicBezTo>
                    <a:pt x="308" y="477"/>
                    <a:pt x="307" y="476"/>
                    <a:pt x="306" y="476"/>
                  </a:cubicBezTo>
                  <a:close/>
                  <a:moveTo>
                    <a:pt x="317" y="488"/>
                  </a:moveTo>
                  <a:cubicBezTo>
                    <a:pt x="317" y="487"/>
                    <a:pt x="318" y="486"/>
                    <a:pt x="318" y="484"/>
                  </a:cubicBezTo>
                  <a:cubicBezTo>
                    <a:pt x="318" y="484"/>
                    <a:pt x="318" y="484"/>
                    <a:pt x="318" y="484"/>
                  </a:cubicBezTo>
                  <a:cubicBezTo>
                    <a:pt x="318" y="486"/>
                    <a:pt x="318" y="488"/>
                    <a:pt x="317" y="488"/>
                  </a:cubicBezTo>
                  <a:cubicBezTo>
                    <a:pt x="317" y="488"/>
                    <a:pt x="317" y="488"/>
                    <a:pt x="317" y="488"/>
                  </a:cubicBezTo>
                  <a:close/>
                  <a:moveTo>
                    <a:pt x="423" y="472"/>
                  </a:moveTo>
                  <a:cubicBezTo>
                    <a:pt x="438" y="480"/>
                    <a:pt x="451" y="490"/>
                    <a:pt x="462" y="505"/>
                  </a:cubicBezTo>
                  <a:cubicBezTo>
                    <a:pt x="462" y="510"/>
                    <a:pt x="463" y="515"/>
                    <a:pt x="463" y="519"/>
                  </a:cubicBezTo>
                  <a:cubicBezTo>
                    <a:pt x="445" y="509"/>
                    <a:pt x="435" y="487"/>
                    <a:pt x="423" y="472"/>
                  </a:cubicBezTo>
                  <a:close/>
                  <a:moveTo>
                    <a:pt x="468" y="539"/>
                  </a:moveTo>
                  <a:cubicBezTo>
                    <a:pt x="470" y="540"/>
                    <a:pt x="472" y="539"/>
                    <a:pt x="472" y="537"/>
                  </a:cubicBezTo>
                  <a:cubicBezTo>
                    <a:pt x="484" y="544"/>
                    <a:pt x="474" y="553"/>
                    <a:pt x="465" y="550"/>
                  </a:cubicBezTo>
                  <a:cubicBezTo>
                    <a:pt x="466" y="550"/>
                    <a:pt x="467" y="550"/>
                    <a:pt x="469" y="550"/>
                  </a:cubicBezTo>
                  <a:cubicBezTo>
                    <a:pt x="477" y="549"/>
                    <a:pt x="469" y="541"/>
                    <a:pt x="468" y="539"/>
                  </a:cubicBezTo>
                  <a:close/>
                  <a:moveTo>
                    <a:pt x="379" y="367"/>
                  </a:moveTo>
                  <a:cubicBezTo>
                    <a:pt x="409" y="374"/>
                    <a:pt x="440" y="385"/>
                    <a:pt x="466" y="403"/>
                  </a:cubicBezTo>
                  <a:cubicBezTo>
                    <a:pt x="439" y="389"/>
                    <a:pt x="408" y="377"/>
                    <a:pt x="379" y="367"/>
                  </a:cubicBezTo>
                  <a:close/>
                  <a:moveTo>
                    <a:pt x="414" y="391"/>
                  </a:moveTo>
                  <a:cubicBezTo>
                    <a:pt x="427" y="398"/>
                    <a:pt x="438" y="405"/>
                    <a:pt x="446" y="414"/>
                  </a:cubicBezTo>
                  <a:cubicBezTo>
                    <a:pt x="435" y="407"/>
                    <a:pt x="425" y="399"/>
                    <a:pt x="414" y="391"/>
                  </a:cubicBezTo>
                  <a:close/>
                  <a:moveTo>
                    <a:pt x="562" y="425"/>
                  </a:moveTo>
                  <a:cubicBezTo>
                    <a:pt x="561" y="425"/>
                    <a:pt x="560" y="424"/>
                    <a:pt x="559" y="424"/>
                  </a:cubicBezTo>
                  <a:cubicBezTo>
                    <a:pt x="559" y="424"/>
                    <a:pt x="559" y="424"/>
                    <a:pt x="559" y="424"/>
                  </a:cubicBezTo>
                  <a:cubicBezTo>
                    <a:pt x="560" y="424"/>
                    <a:pt x="560" y="423"/>
                    <a:pt x="560" y="423"/>
                  </a:cubicBezTo>
                  <a:cubicBezTo>
                    <a:pt x="561" y="423"/>
                    <a:pt x="561" y="424"/>
                    <a:pt x="562" y="425"/>
                  </a:cubicBezTo>
                  <a:close/>
                  <a:moveTo>
                    <a:pt x="574" y="502"/>
                  </a:moveTo>
                  <a:cubicBezTo>
                    <a:pt x="564" y="513"/>
                    <a:pt x="554" y="526"/>
                    <a:pt x="545" y="538"/>
                  </a:cubicBezTo>
                  <a:cubicBezTo>
                    <a:pt x="548" y="533"/>
                    <a:pt x="551" y="527"/>
                    <a:pt x="554" y="522"/>
                  </a:cubicBezTo>
                  <a:cubicBezTo>
                    <a:pt x="557" y="519"/>
                    <a:pt x="559" y="516"/>
                    <a:pt x="561" y="513"/>
                  </a:cubicBezTo>
                  <a:cubicBezTo>
                    <a:pt x="566" y="509"/>
                    <a:pt x="570" y="506"/>
                    <a:pt x="574" y="502"/>
                  </a:cubicBezTo>
                  <a:close/>
                  <a:moveTo>
                    <a:pt x="596" y="505"/>
                  </a:moveTo>
                  <a:cubicBezTo>
                    <a:pt x="577" y="530"/>
                    <a:pt x="555" y="554"/>
                    <a:pt x="534" y="578"/>
                  </a:cubicBezTo>
                  <a:cubicBezTo>
                    <a:pt x="525" y="585"/>
                    <a:pt x="516" y="592"/>
                    <a:pt x="508" y="600"/>
                  </a:cubicBezTo>
                  <a:cubicBezTo>
                    <a:pt x="513" y="590"/>
                    <a:pt x="519" y="581"/>
                    <a:pt x="524" y="572"/>
                  </a:cubicBezTo>
                  <a:cubicBezTo>
                    <a:pt x="549" y="545"/>
                    <a:pt x="571" y="507"/>
                    <a:pt x="602" y="487"/>
                  </a:cubicBezTo>
                  <a:cubicBezTo>
                    <a:pt x="601" y="493"/>
                    <a:pt x="599" y="500"/>
                    <a:pt x="596" y="505"/>
                  </a:cubicBezTo>
                  <a:close/>
                  <a:moveTo>
                    <a:pt x="625" y="465"/>
                  </a:moveTo>
                  <a:cubicBezTo>
                    <a:pt x="620" y="473"/>
                    <a:pt x="615" y="480"/>
                    <a:pt x="610" y="487"/>
                  </a:cubicBezTo>
                  <a:cubicBezTo>
                    <a:pt x="612" y="483"/>
                    <a:pt x="612" y="480"/>
                    <a:pt x="610" y="476"/>
                  </a:cubicBezTo>
                  <a:cubicBezTo>
                    <a:pt x="605" y="473"/>
                    <a:pt x="597" y="480"/>
                    <a:pt x="595" y="482"/>
                  </a:cubicBezTo>
                  <a:cubicBezTo>
                    <a:pt x="597" y="480"/>
                    <a:pt x="618" y="450"/>
                    <a:pt x="604" y="461"/>
                  </a:cubicBezTo>
                  <a:cubicBezTo>
                    <a:pt x="606" y="458"/>
                    <a:pt x="608" y="456"/>
                    <a:pt x="610" y="453"/>
                  </a:cubicBezTo>
                  <a:cubicBezTo>
                    <a:pt x="615" y="454"/>
                    <a:pt x="616" y="445"/>
                    <a:pt x="613" y="442"/>
                  </a:cubicBezTo>
                  <a:cubicBezTo>
                    <a:pt x="611" y="435"/>
                    <a:pt x="609" y="428"/>
                    <a:pt x="605" y="421"/>
                  </a:cubicBezTo>
                  <a:cubicBezTo>
                    <a:pt x="620" y="431"/>
                    <a:pt x="631" y="443"/>
                    <a:pt x="631" y="453"/>
                  </a:cubicBezTo>
                  <a:cubicBezTo>
                    <a:pt x="627" y="457"/>
                    <a:pt x="625" y="461"/>
                    <a:pt x="625" y="465"/>
                  </a:cubicBezTo>
                  <a:close/>
                  <a:moveTo>
                    <a:pt x="709" y="356"/>
                  </a:moveTo>
                  <a:cubicBezTo>
                    <a:pt x="703" y="361"/>
                    <a:pt x="697" y="367"/>
                    <a:pt x="691" y="373"/>
                  </a:cubicBezTo>
                  <a:cubicBezTo>
                    <a:pt x="706" y="353"/>
                    <a:pt x="721" y="335"/>
                    <a:pt x="738" y="318"/>
                  </a:cubicBezTo>
                  <a:cubicBezTo>
                    <a:pt x="729" y="331"/>
                    <a:pt x="719" y="343"/>
                    <a:pt x="709" y="356"/>
                  </a:cubicBezTo>
                  <a:close/>
                  <a:moveTo>
                    <a:pt x="751" y="313"/>
                  </a:moveTo>
                  <a:cubicBezTo>
                    <a:pt x="754" y="308"/>
                    <a:pt x="757" y="303"/>
                    <a:pt x="760" y="299"/>
                  </a:cubicBezTo>
                  <a:cubicBezTo>
                    <a:pt x="762" y="297"/>
                    <a:pt x="765" y="295"/>
                    <a:pt x="767" y="293"/>
                  </a:cubicBezTo>
                  <a:cubicBezTo>
                    <a:pt x="762" y="299"/>
                    <a:pt x="757" y="306"/>
                    <a:pt x="751" y="313"/>
                  </a:cubicBezTo>
                  <a:close/>
                  <a:moveTo>
                    <a:pt x="810" y="221"/>
                  </a:moveTo>
                  <a:cubicBezTo>
                    <a:pt x="811" y="222"/>
                    <a:pt x="812" y="222"/>
                    <a:pt x="814" y="222"/>
                  </a:cubicBezTo>
                  <a:cubicBezTo>
                    <a:pt x="809" y="225"/>
                    <a:pt x="804" y="229"/>
                    <a:pt x="801" y="233"/>
                  </a:cubicBezTo>
                  <a:cubicBezTo>
                    <a:pt x="801" y="226"/>
                    <a:pt x="801" y="219"/>
                    <a:pt x="800" y="211"/>
                  </a:cubicBezTo>
                  <a:cubicBezTo>
                    <a:pt x="803" y="215"/>
                    <a:pt x="806" y="218"/>
                    <a:pt x="810" y="221"/>
                  </a:cubicBezTo>
                  <a:close/>
                  <a:moveTo>
                    <a:pt x="798" y="248"/>
                  </a:moveTo>
                  <a:cubicBezTo>
                    <a:pt x="804" y="241"/>
                    <a:pt x="809" y="235"/>
                    <a:pt x="816" y="230"/>
                  </a:cubicBezTo>
                  <a:cubicBezTo>
                    <a:pt x="811" y="239"/>
                    <a:pt x="804" y="248"/>
                    <a:pt x="795" y="257"/>
                  </a:cubicBezTo>
                  <a:cubicBezTo>
                    <a:pt x="796" y="254"/>
                    <a:pt x="797" y="251"/>
                    <a:pt x="798" y="248"/>
                  </a:cubicBezTo>
                  <a:close/>
                  <a:moveTo>
                    <a:pt x="790" y="245"/>
                  </a:moveTo>
                  <a:cubicBezTo>
                    <a:pt x="789" y="246"/>
                    <a:pt x="781" y="253"/>
                    <a:pt x="787" y="256"/>
                  </a:cubicBezTo>
                  <a:cubicBezTo>
                    <a:pt x="785" y="261"/>
                    <a:pt x="783" y="266"/>
                    <a:pt x="781" y="271"/>
                  </a:cubicBezTo>
                  <a:cubicBezTo>
                    <a:pt x="773" y="277"/>
                    <a:pt x="766" y="283"/>
                    <a:pt x="759" y="289"/>
                  </a:cubicBezTo>
                  <a:cubicBezTo>
                    <a:pt x="751" y="288"/>
                    <a:pt x="733" y="311"/>
                    <a:pt x="726" y="316"/>
                  </a:cubicBezTo>
                  <a:cubicBezTo>
                    <a:pt x="750" y="289"/>
                    <a:pt x="774" y="261"/>
                    <a:pt x="792" y="231"/>
                  </a:cubicBezTo>
                  <a:cubicBezTo>
                    <a:pt x="792" y="236"/>
                    <a:pt x="791" y="240"/>
                    <a:pt x="790" y="245"/>
                  </a:cubicBezTo>
                  <a:close/>
                  <a:moveTo>
                    <a:pt x="789" y="218"/>
                  </a:moveTo>
                  <a:cubicBezTo>
                    <a:pt x="788" y="210"/>
                    <a:pt x="788" y="202"/>
                    <a:pt x="787" y="194"/>
                  </a:cubicBezTo>
                  <a:cubicBezTo>
                    <a:pt x="790" y="201"/>
                    <a:pt x="792" y="208"/>
                    <a:pt x="792" y="215"/>
                  </a:cubicBezTo>
                  <a:cubicBezTo>
                    <a:pt x="791" y="216"/>
                    <a:pt x="790" y="217"/>
                    <a:pt x="789" y="218"/>
                  </a:cubicBezTo>
                  <a:close/>
                  <a:moveTo>
                    <a:pt x="791" y="180"/>
                  </a:moveTo>
                  <a:cubicBezTo>
                    <a:pt x="791" y="180"/>
                    <a:pt x="791" y="180"/>
                    <a:pt x="790" y="180"/>
                  </a:cubicBezTo>
                  <a:cubicBezTo>
                    <a:pt x="789" y="178"/>
                    <a:pt x="788" y="176"/>
                    <a:pt x="787" y="174"/>
                  </a:cubicBezTo>
                  <a:cubicBezTo>
                    <a:pt x="789" y="176"/>
                    <a:pt x="790" y="178"/>
                    <a:pt x="791" y="180"/>
                  </a:cubicBezTo>
                  <a:close/>
                  <a:moveTo>
                    <a:pt x="485" y="34"/>
                  </a:moveTo>
                  <a:cubicBezTo>
                    <a:pt x="487" y="33"/>
                    <a:pt x="489" y="31"/>
                    <a:pt x="491" y="30"/>
                  </a:cubicBezTo>
                  <a:cubicBezTo>
                    <a:pt x="494" y="30"/>
                    <a:pt x="498" y="31"/>
                    <a:pt x="500" y="32"/>
                  </a:cubicBezTo>
                  <a:cubicBezTo>
                    <a:pt x="495" y="33"/>
                    <a:pt x="490" y="34"/>
                    <a:pt x="485" y="35"/>
                  </a:cubicBezTo>
                  <a:cubicBezTo>
                    <a:pt x="485" y="35"/>
                    <a:pt x="485" y="34"/>
                    <a:pt x="485" y="34"/>
                  </a:cubicBezTo>
                  <a:close/>
                  <a:moveTo>
                    <a:pt x="485" y="43"/>
                  </a:moveTo>
                  <a:cubicBezTo>
                    <a:pt x="500" y="40"/>
                    <a:pt x="517" y="37"/>
                    <a:pt x="533" y="36"/>
                  </a:cubicBezTo>
                  <a:cubicBezTo>
                    <a:pt x="542" y="36"/>
                    <a:pt x="551" y="36"/>
                    <a:pt x="561" y="36"/>
                  </a:cubicBezTo>
                  <a:cubicBezTo>
                    <a:pt x="548" y="37"/>
                    <a:pt x="535" y="40"/>
                    <a:pt x="522" y="43"/>
                  </a:cubicBezTo>
                  <a:cubicBezTo>
                    <a:pt x="511" y="42"/>
                    <a:pt x="498" y="42"/>
                    <a:pt x="485" y="43"/>
                  </a:cubicBezTo>
                  <a:close/>
                  <a:moveTo>
                    <a:pt x="483" y="69"/>
                  </a:moveTo>
                  <a:cubicBezTo>
                    <a:pt x="486" y="68"/>
                    <a:pt x="489" y="66"/>
                    <a:pt x="492" y="64"/>
                  </a:cubicBezTo>
                  <a:cubicBezTo>
                    <a:pt x="494" y="67"/>
                    <a:pt x="496" y="68"/>
                    <a:pt x="499" y="69"/>
                  </a:cubicBezTo>
                  <a:cubicBezTo>
                    <a:pt x="493" y="69"/>
                    <a:pt x="488" y="69"/>
                    <a:pt x="483" y="69"/>
                  </a:cubicBezTo>
                  <a:close/>
                  <a:moveTo>
                    <a:pt x="523" y="51"/>
                  </a:moveTo>
                  <a:cubicBezTo>
                    <a:pt x="529" y="51"/>
                    <a:pt x="535" y="52"/>
                    <a:pt x="540" y="52"/>
                  </a:cubicBezTo>
                  <a:cubicBezTo>
                    <a:pt x="530" y="53"/>
                    <a:pt x="520" y="55"/>
                    <a:pt x="510" y="56"/>
                  </a:cubicBezTo>
                  <a:cubicBezTo>
                    <a:pt x="514" y="54"/>
                    <a:pt x="519" y="52"/>
                    <a:pt x="523" y="51"/>
                  </a:cubicBezTo>
                  <a:close/>
                  <a:moveTo>
                    <a:pt x="577" y="68"/>
                  </a:moveTo>
                  <a:cubicBezTo>
                    <a:pt x="558" y="66"/>
                    <a:pt x="539" y="65"/>
                    <a:pt x="520" y="63"/>
                  </a:cubicBezTo>
                  <a:cubicBezTo>
                    <a:pt x="538" y="61"/>
                    <a:pt x="557" y="58"/>
                    <a:pt x="575" y="58"/>
                  </a:cubicBezTo>
                  <a:cubicBezTo>
                    <a:pt x="583" y="61"/>
                    <a:pt x="589" y="63"/>
                    <a:pt x="595" y="68"/>
                  </a:cubicBezTo>
                  <a:cubicBezTo>
                    <a:pt x="589" y="68"/>
                    <a:pt x="583" y="68"/>
                    <a:pt x="577" y="68"/>
                  </a:cubicBezTo>
                  <a:close/>
                  <a:moveTo>
                    <a:pt x="609" y="72"/>
                  </a:moveTo>
                  <a:cubicBezTo>
                    <a:pt x="609" y="71"/>
                    <a:pt x="608" y="69"/>
                    <a:pt x="608" y="68"/>
                  </a:cubicBezTo>
                  <a:cubicBezTo>
                    <a:pt x="607" y="67"/>
                    <a:pt x="606" y="67"/>
                    <a:pt x="605" y="66"/>
                  </a:cubicBezTo>
                  <a:cubicBezTo>
                    <a:pt x="619" y="69"/>
                    <a:pt x="632" y="73"/>
                    <a:pt x="645" y="77"/>
                  </a:cubicBezTo>
                  <a:cubicBezTo>
                    <a:pt x="633" y="75"/>
                    <a:pt x="621" y="73"/>
                    <a:pt x="609" y="72"/>
                  </a:cubicBezTo>
                  <a:close/>
                  <a:moveTo>
                    <a:pt x="713" y="111"/>
                  </a:moveTo>
                  <a:cubicBezTo>
                    <a:pt x="708" y="107"/>
                    <a:pt x="704" y="103"/>
                    <a:pt x="699" y="99"/>
                  </a:cubicBezTo>
                  <a:cubicBezTo>
                    <a:pt x="699" y="99"/>
                    <a:pt x="699" y="99"/>
                    <a:pt x="699" y="99"/>
                  </a:cubicBezTo>
                  <a:cubicBezTo>
                    <a:pt x="713" y="104"/>
                    <a:pt x="726" y="110"/>
                    <a:pt x="738" y="117"/>
                  </a:cubicBezTo>
                  <a:cubicBezTo>
                    <a:pt x="741" y="120"/>
                    <a:pt x="744" y="124"/>
                    <a:pt x="747" y="127"/>
                  </a:cubicBezTo>
                  <a:cubicBezTo>
                    <a:pt x="736" y="121"/>
                    <a:pt x="725" y="115"/>
                    <a:pt x="713" y="111"/>
                  </a:cubicBezTo>
                  <a:close/>
                  <a:moveTo>
                    <a:pt x="777" y="172"/>
                  </a:moveTo>
                  <a:cubicBezTo>
                    <a:pt x="780" y="187"/>
                    <a:pt x="780" y="203"/>
                    <a:pt x="781" y="218"/>
                  </a:cubicBezTo>
                  <a:cubicBezTo>
                    <a:pt x="771" y="185"/>
                    <a:pt x="753" y="154"/>
                    <a:pt x="728" y="127"/>
                  </a:cubicBezTo>
                  <a:cubicBezTo>
                    <a:pt x="741" y="133"/>
                    <a:pt x="753" y="141"/>
                    <a:pt x="764" y="150"/>
                  </a:cubicBezTo>
                  <a:cubicBezTo>
                    <a:pt x="769" y="157"/>
                    <a:pt x="773" y="165"/>
                    <a:pt x="777" y="172"/>
                  </a:cubicBezTo>
                  <a:close/>
                  <a:moveTo>
                    <a:pt x="797" y="149"/>
                  </a:moveTo>
                  <a:cubicBezTo>
                    <a:pt x="783" y="136"/>
                    <a:pt x="768" y="125"/>
                    <a:pt x="752" y="115"/>
                  </a:cubicBezTo>
                  <a:cubicBezTo>
                    <a:pt x="732" y="103"/>
                    <a:pt x="718" y="85"/>
                    <a:pt x="699" y="71"/>
                  </a:cubicBezTo>
                  <a:cubicBezTo>
                    <a:pt x="743" y="91"/>
                    <a:pt x="774" y="115"/>
                    <a:pt x="797" y="149"/>
                  </a:cubicBezTo>
                  <a:close/>
                  <a:moveTo>
                    <a:pt x="689" y="74"/>
                  </a:moveTo>
                  <a:cubicBezTo>
                    <a:pt x="699" y="81"/>
                    <a:pt x="709" y="89"/>
                    <a:pt x="717" y="97"/>
                  </a:cubicBezTo>
                  <a:cubicBezTo>
                    <a:pt x="710" y="93"/>
                    <a:pt x="702" y="89"/>
                    <a:pt x="693" y="86"/>
                  </a:cubicBezTo>
                  <a:cubicBezTo>
                    <a:pt x="691" y="82"/>
                    <a:pt x="688" y="78"/>
                    <a:pt x="686" y="75"/>
                  </a:cubicBezTo>
                  <a:cubicBezTo>
                    <a:pt x="687" y="75"/>
                    <a:pt x="688" y="75"/>
                    <a:pt x="689" y="74"/>
                  </a:cubicBezTo>
                  <a:close/>
                  <a:moveTo>
                    <a:pt x="637" y="50"/>
                  </a:moveTo>
                  <a:cubicBezTo>
                    <a:pt x="653" y="57"/>
                    <a:pt x="668" y="67"/>
                    <a:pt x="680" y="81"/>
                  </a:cubicBezTo>
                  <a:cubicBezTo>
                    <a:pt x="636" y="64"/>
                    <a:pt x="597" y="51"/>
                    <a:pt x="550" y="45"/>
                  </a:cubicBezTo>
                  <a:cubicBezTo>
                    <a:pt x="578" y="41"/>
                    <a:pt x="607" y="43"/>
                    <a:pt x="637" y="50"/>
                  </a:cubicBezTo>
                  <a:close/>
                  <a:moveTo>
                    <a:pt x="513" y="30"/>
                  </a:moveTo>
                  <a:cubicBezTo>
                    <a:pt x="511" y="30"/>
                    <a:pt x="509" y="31"/>
                    <a:pt x="507" y="31"/>
                  </a:cubicBezTo>
                  <a:cubicBezTo>
                    <a:pt x="509" y="28"/>
                    <a:pt x="506" y="26"/>
                    <a:pt x="503" y="25"/>
                  </a:cubicBezTo>
                  <a:cubicBezTo>
                    <a:pt x="524" y="18"/>
                    <a:pt x="551" y="20"/>
                    <a:pt x="578" y="26"/>
                  </a:cubicBezTo>
                  <a:cubicBezTo>
                    <a:pt x="569" y="26"/>
                    <a:pt x="517" y="21"/>
                    <a:pt x="513" y="30"/>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10" name="Freeform 24"/>
            <p:cNvSpPr/>
            <p:nvPr/>
          </p:nvSpPr>
          <p:spPr bwMode="auto">
            <a:xfrm>
              <a:off x="2269622" y="4730543"/>
              <a:ext cx="216685" cy="195210"/>
            </a:xfrm>
            <a:custGeom>
              <a:avLst/>
              <a:gdLst/>
              <a:ahLst/>
              <a:cxnLst>
                <a:cxn ang="0">
                  <a:pos x="73" y="14"/>
                </a:cxn>
                <a:cxn ang="0">
                  <a:pos x="69" y="15"/>
                </a:cxn>
                <a:cxn ang="0">
                  <a:pos x="59" y="12"/>
                </a:cxn>
                <a:cxn ang="0">
                  <a:pos x="21" y="48"/>
                </a:cxn>
                <a:cxn ang="0">
                  <a:pos x="5" y="71"/>
                </a:cxn>
                <a:cxn ang="0">
                  <a:pos x="27" y="57"/>
                </a:cxn>
                <a:cxn ang="0">
                  <a:pos x="32" y="63"/>
                </a:cxn>
                <a:cxn ang="0">
                  <a:pos x="56" y="35"/>
                </a:cxn>
                <a:cxn ang="0">
                  <a:pos x="73" y="14"/>
                </a:cxn>
              </a:cxnLst>
              <a:rect l="0" t="0" r="r" b="b"/>
              <a:pathLst>
                <a:path w="87" h="78">
                  <a:moveTo>
                    <a:pt x="73" y="14"/>
                  </a:moveTo>
                  <a:cubicBezTo>
                    <a:pt x="72" y="14"/>
                    <a:pt x="70" y="14"/>
                    <a:pt x="69" y="15"/>
                  </a:cubicBezTo>
                  <a:cubicBezTo>
                    <a:pt x="75" y="6"/>
                    <a:pt x="61" y="11"/>
                    <a:pt x="59" y="12"/>
                  </a:cubicBezTo>
                  <a:cubicBezTo>
                    <a:pt x="59" y="0"/>
                    <a:pt x="24" y="44"/>
                    <a:pt x="21" y="48"/>
                  </a:cubicBezTo>
                  <a:cubicBezTo>
                    <a:pt x="18" y="51"/>
                    <a:pt x="0" y="66"/>
                    <a:pt x="5" y="71"/>
                  </a:cubicBezTo>
                  <a:cubicBezTo>
                    <a:pt x="11" y="78"/>
                    <a:pt x="24" y="60"/>
                    <a:pt x="27" y="57"/>
                  </a:cubicBezTo>
                  <a:cubicBezTo>
                    <a:pt x="25" y="60"/>
                    <a:pt x="27" y="68"/>
                    <a:pt x="32" y="63"/>
                  </a:cubicBezTo>
                  <a:cubicBezTo>
                    <a:pt x="41" y="54"/>
                    <a:pt x="48" y="44"/>
                    <a:pt x="56" y="35"/>
                  </a:cubicBezTo>
                  <a:cubicBezTo>
                    <a:pt x="57" y="35"/>
                    <a:pt x="87" y="12"/>
                    <a:pt x="73" y="14"/>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11" name="Freeform 25"/>
            <p:cNvSpPr/>
            <p:nvPr/>
          </p:nvSpPr>
          <p:spPr bwMode="auto">
            <a:xfrm>
              <a:off x="2033417" y="5076072"/>
              <a:ext cx="1417233" cy="562207"/>
            </a:xfrm>
            <a:custGeom>
              <a:avLst/>
              <a:gdLst/>
              <a:ahLst/>
              <a:cxnLst>
                <a:cxn ang="0">
                  <a:pos x="555" y="219"/>
                </a:cxn>
                <a:cxn ang="0">
                  <a:pos x="565" y="182"/>
                </a:cxn>
                <a:cxn ang="0">
                  <a:pos x="536" y="156"/>
                </a:cxn>
                <a:cxn ang="0">
                  <a:pos x="428" y="146"/>
                </a:cxn>
                <a:cxn ang="0">
                  <a:pos x="279" y="149"/>
                </a:cxn>
                <a:cxn ang="0">
                  <a:pos x="148" y="147"/>
                </a:cxn>
                <a:cxn ang="0">
                  <a:pos x="300" y="87"/>
                </a:cxn>
                <a:cxn ang="0">
                  <a:pos x="488" y="41"/>
                </a:cxn>
                <a:cxn ang="0">
                  <a:pos x="539" y="9"/>
                </a:cxn>
                <a:cxn ang="0">
                  <a:pos x="440" y="1"/>
                </a:cxn>
                <a:cxn ang="0">
                  <a:pos x="240" y="33"/>
                </a:cxn>
                <a:cxn ang="0">
                  <a:pos x="46" y="74"/>
                </a:cxn>
                <a:cxn ang="0">
                  <a:pos x="7" y="83"/>
                </a:cxn>
                <a:cxn ang="0">
                  <a:pos x="23" y="87"/>
                </a:cxn>
                <a:cxn ang="0">
                  <a:pos x="132" y="63"/>
                </a:cxn>
                <a:cxn ang="0">
                  <a:pos x="335" y="22"/>
                </a:cxn>
                <a:cxn ang="0">
                  <a:pos x="528" y="15"/>
                </a:cxn>
                <a:cxn ang="0">
                  <a:pos x="411" y="49"/>
                </a:cxn>
                <a:cxn ang="0">
                  <a:pos x="277" y="86"/>
                </a:cxn>
                <a:cxn ang="0">
                  <a:pos x="175" y="120"/>
                </a:cxn>
                <a:cxn ang="0">
                  <a:pos x="137" y="149"/>
                </a:cxn>
                <a:cxn ang="0">
                  <a:pos x="190" y="159"/>
                </a:cxn>
                <a:cxn ang="0">
                  <a:pos x="428" y="154"/>
                </a:cxn>
                <a:cxn ang="0">
                  <a:pos x="522" y="160"/>
                </a:cxn>
                <a:cxn ang="0">
                  <a:pos x="555" y="179"/>
                </a:cxn>
                <a:cxn ang="0">
                  <a:pos x="555" y="219"/>
                </a:cxn>
              </a:cxnLst>
              <a:rect l="0" t="0" r="r" b="b"/>
              <a:pathLst>
                <a:path w="567" h="225">
                  <a:moveTo>
                    <a:pt x="555" y="219"/>
                  </a:moveTo>
                  <a:cubicBezTo>
                    <a:pt x="567" y="225"/>
                    <a:pt x="567" y="187"/>
                    <a:pt x="565" y="182"/>
                  </a:cubicBezTo>
                  <a:cubicBezTo>
                    <a:pt x="561" y="168"/>
                    <a:pt x="548" y="161"/>
                    <a:pt x="536" y="156"/>
                  </a:cubicBezTo>
                  <a:cubicBezTo>
                    <a:pt x="502" y="143"/>
                    <a:pt x="463" y="145"/>
                    <a:pt x="428" y="146"/>
                  </a:cubicBezTo>
                  <a:cubicBezTo>
                    <a:pt x="378" y="148"/>
                    <a:pt x="329" y="148"/>
                    <a:pt x="279" y="149"/>
                  </a:cubicBezTo>
                  <a:cubicBezTo>
                    <a:pt x="239" y="150"/>
                    <a:pt x="188" y="158"/>
                    <a:pt x="148" y="147"/>
                  </a:cubicBezTo>
                  <a:cubicBezTo>
                    <a:pt x="185" y="113"/>
                    <a:pt x="253" y="101"/>
                    <a:pt x="300" y="87"/>
                  </a:cubicBezTo>
                  <a:cubicBezTo>
                    <a:pt x="362" y="68"/>
                    <a:pt x="426" y="59"/>
                    <a:pt x="488" y="41"/>
                  </a:cubicBezTo>
                  <a:cubicBezTo>
                    <a:pt x="494" y="39"/>
                    <a:pt x="552" y="12"/>
                    <a:pt x="539" y="9"/>
                  </a:cubicBezTo>
                  <a:cubicBezTo>
                    <a:pt x="507" y="1"/>
                    <a:pt x="473" y="0"/>
                    <a:pt x="440" y="1"/>
                  </a:cubicBezTo>
                  <a:cubicBezTo>
                    <a:pt x="372" y="4"/>
                    <a:pt x="306" y="20"/>
                    <a:pt x="240" y="33"/>
                  </a:cubicBezTo>
                  <a:cubicBezTo>
                    <a:pt x="175" y="46"/>
                    <a:pt x="111" y="61"/>
                    <a:pt x="46" y="74"/>
                  </a:cubicBezTo>
                  <a:cubicBezTo>
                    <a:pt x="39" y="76"/>
                    <a:pt x="11" y="77"/>
                    <a:pt x="7" y="83"/>
                  </a:cubicBezTo>
                  <a:cubicBezTo>
                    <a:pt x="0" y="93"/>
                    <a:pt x="26" y="86"/>
                    <a:pt x="23" y="87"/>
                  </a:cubicBezTo>
                  <a:cubicBezTo>
                    <a:pt x="60" y="80"/>
                    <a:pt x="96" y="71"/>
                    <a:pt x="132" y="63"/>
                  </a:cubicBezTo>
                  <a:cubicBezTo>
                    <a:pt x="199" y="47"/>
                    <a:pt x="267" y="34"/>
                    <a:pt x="335" y="22"/>
                  </a:cubicBezTo>
                  <a:cubicBezTo>
                    <a:pt x="398" y="11"/>
                    <a:pt x="465" y="2"/>
                    <a:pt x="528" y="15"/>
                  </a:cubicBezTo>
                  <a:cubicBezTo>
                    <a:pt x="494" y="37"/>
                    <a:pt x="450" y="42"/>
                    <a:pt x="411" y="49"/>
                  </a:cubicBezTo>
                  <a:cubicBezTo>
                    <a:pt x="366" y="58"/>
                    <a:pt x="321" y="72"/>
                    <a:pt x="277" y="86"/>
                  </a:cubicBezTo>
                  <a:cubicBezTo>
                    <a:pt x="243" y="96"/>
                    <a:pt x="207" y="106"/>
                    <a:pt x="175" y="120"/>
                  </a:cubicBezTo>
                  <a:cubicBezTo>
                    <a:pt x="168" y="124"/>
                    <a:pt x="135" y="139"/>
                    <a:pt x="137" y="149"/>
                  </a:cubicBezTo>
                  <a:cubicBezTo>
                    <a:pt x="140" y="161"/>
                    <a:pt x="181" y="159"/>
                    <a:pt x="190" y="159"/>
                  </a:cubicBezTo>
                  <a:cubicBezTo>
                    <a:pt x="269" y="158"/>
                    <a:pt x="349" y="157"/>
                    <a:pt x="428" y="154"/>
                  </a:cubicBezTo>
                  <a:cubicBezTo>
                    <a:pt x="459" y="153"/>
                    <a:pt x="491" y="152"/>
                    <a:pt x="522" y="160"/>
                  </a:cubicBezTo>
                  <a:cubicBezTo>
                    <a:pt x="534" y="163"/>
                    <a:pt x="548" y="168"/>
                    <a:pt x="555" y="179"/>
                  </a:cubicBezTo>
                  <a:cubicBezTo>
                    <a:pt x="561" y="188"/>
                    <a:pt x="551" y="217"/>
                    <a:pt x="555" y="219"/>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grpSp>
      <p:sp>
        <p:nvSpPr>
          <p:cNvPr id="60423" name="TextBox 40"/>
          <p:cNvSpPr txBox="1">
            <a:spLocks noChangeArrowheads="1"/>
          </p:cNvSpPr>
          <p:nvPr/>
        </p:nvSpPr>
        <p:spPr bwMode="auto">
          <a:xfrm>
            <a:off x="3424238" y="5189538"/>
            <a:ext cx="2116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rgbClr val="0070C0"/>
                </a:solidFill>
                <a:latin typeface="Franklin Gothic Medium" panose="020B0603020102020204" pitchFamily="34" charset="0"/>
                <a:ea typeface="微软雅黑" panose="020B0503020204020204" pitchFamily="34" charset="-122"/>
              </a:rPr>
              <a:t>产品伤害危机相关研究</a:t>
            </a:r>
          </a:p>
        </p:txBody>
      </p:sp>
      <p:sp>
        <p:nvSpPr>
          <p:cNvPr id="60424" name="TextBox 41"/>
          <p:cNvSpPr txBox="1">
            <a:spLocks noChangeArrowheads="1"/>
          </p:cNvSpPr>
          <p:nvPr/>
        </p:nvSpPr>
        <p:spPr bwMode="auto">
          <a:xfrm>
            <a:off x="5508625" y="5189538"/>
            <a:ext cx="2957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rgbClr val="A6A6A6"/>
                </a:solidFill>
                <a:latin typeface="Franklin Gothic Medium" panose="020B0603020102020204" pitchFamily="34" charset="0"/>
                <a:ea typeface="微软雅黑" panose="020B0503020204020204" pitchFamily="34" charset="-122"/>
              </a:rPr>
              <a:t>产品伤害危机对品牌资产的影响</a:t>
            </a:r>
          </a:p>
        </p:txBody>
      </p:sp>
      <p:sp>
        <p:nvSpPr>
          <p:cNvPr id="60425" name="等腰三角形 16"/>
          <p:cNvSpPr>
            <a:spLocks noChangeArrowheads="1"/>
          </p:cNvSpPr>
          <p:nvPr/>
        </p:nvSpPr>
        <p:spPr bwMode="auto">
          <a:xfrm>
            <a:off x="4351338" y="4972050"/>
            <a:ext cx="215900" cy="187325"/>
          </a:xfrm>
          <a:prstGeom prst="triangle">
            <a:avLst>
              <a:gd name="adj" fmla="val 50000"/>
            </a:avLst>
          </a:prstGeom>
          <a:solidFill>
            <a:srgbClr val="0070C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chemeClr val="bg1"/>
              </a:solidFill>
              <a:latin typeface="微软雅黑" panose="020B0503020204020204" pitchFamily="34" charset="-122"/>
              <a:ea typeface="微软雅黑" panose="020B0503020204020204" pitchFamily="34" charset="-122"/>
              <a:cs typeface="Lao UI" pitchFamily="34" charset="0"/>
            </a:endParaRPr>
          </a:p>
        </p:txBody>
      </p:sp>
      <p:grpSp>
        <p:nvGrpSpPr>
          <p:cNvPr id="60426" name="组合 49"/>
          <p:cNvGrpSpPr/>
          <p:nvPr/>
        </p:nvGrpSpPr>
        <p:grpSpPr bwMode="auto">
          <a:xfrm>
            <a:off x="2967038" y="985838"/>
            <a:ext cx="1368425" cy="1584325"/>
            <a:chOff x="2966804" y="985292"/>
            <a:chExt cx="1368152" cy="1585518"/>
          </a:xfrm>
        </p:grpSpPr>
        <p:sp>
          <p:nvSpPr>
            <p:cNvPr id="60451" name="椭圆 23"/>
            <p:cNvSpPr>
              <a:spLocks noChangeArrowheads="1"/>
            </p:cNvSpPr>
            <p:nvPr/>
          </p:nvSpPr>
          <p:spPr bwMode="auto">
            <a:xfrm>
              <a:off x="3059832" y="1488087"/>
              <a:ext cx="1082723" cy="1082723"/>
            </a:xfrm>
            <a:prstGeom prst="ellipse">
              <a:avLst/>
            </a:prstGeom>
            <a:solidFill>
              <a:srgbClr val="DDDDDD"/>
            </a:solidFill>
            <a:ln w="6350">
              <a:solidFill>
                <a:srgbClr val="808080"/>
              </a:solidFill>
              <a:round/>
            </a:ln>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o UI" pitchFamily="34" charset="0"/>
              </a:endParaRPr>
            </a:p>
          </p:txBody>
        </p:sp>
        <p:cxnSp>
          <p:nvCxnSpPr>
            <p:cNvPr id="16" name="直接连接符 15"/>
            <p:cNvCxnSpPr>
              <a:stCxn id="60451" idx="2"/>
              <a:endCxn id="60451" idx="6"/>
            </p:cNvCxnSpPr>
            <p:nvPr/>
          </p:nvCxnSpPr>
          <p:spPr>
            <a:xfrm>
              <a:off x="3060447" y="2029064"/>
              <a:ext cx="1082459" cy="0"/>
            </a:xfrm>
            <a:prstGeom prst="line">
              <a:avLst/>
            </a:prstGeom>
            <a:ln>
              <a:solidFill>
                <a:srgbClr val="808080"/>
              </a:solidFill>
              <a:prstDash val="dash"/>
            </a:ln>
          </p:spPr>
          <p:style>
            <a:lnRef idx="1">
              <a:schemeClr val="accent1"/>
            </a:lnRef>
            <a:fillRef idx="0">
              <a:schemeClr val="accent1"/>
            </a:fillRef>
            <a:effectRef idx="0">
              <a:schemeClr val="accent1"/>
            </a:effectRef>
            <a:fontRef idx="minor">
              <a:schemeClr val="tx1"/>
            </a:fontRef>
          </p:style>
        </p:cxnSp>
        <p:sp>
          <p:nvSpPr>
            <p:cNvPr id="60453" name="TextBox 33"/>
            <p:cNvSpPr txBox="1">
              <a:spLocks noChangeArrowheads="1"/>
            </p:cNvSpPr>
            <p:nvPr/>
          </p:nvSpPr>
          <p:spPr bwMode="auto">
            <a:xfrm>
              <a:off x="3026830" y="1715882"/>
              <a:ext cx="11851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latin typeface="Franklin Gothic Medium" panose="020B0603020102020204" pitchFamily="34" charset="0"/>
                  <a:ea typeface="微软雅黑" panose="020B0503020204020204" pitchFamily="34" charset="-122"/>
                </a:rPr>
                <a:t>可辩解型</a:t>
              </a:r>
            </a:p>
          </p:txBody>
        </p:sp>
        <p:sp>
          <p:nvSpPr>
            <p:cNvPr id="60454" name="TextBox 36"/>
            <p:cNvSpPr txBox="1">
              <a:spLocks noChangeArrowheads="1"/>
            </p:cNvSpPr>
            <p:nvPr/>
          </p:nvSpPr>
          <p:spPr bwMode="auto">
            <a:xfrm>
              <a:off x="2966804" y="2075922"/>
              <a:ext cx="13502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latin typeface="Franklin Gothic Medium" panose="020B0603020102020204" pitchFamily="34" charset="0"/>
                  <a:ea typeface="微软雅黑" panose="020B0503020204020204" pitchFamily="34" charset="-122"/>
                </a:rPr>
                <a:t>不可辩解型</a:t>
              </a:r>
            </a:p>
          </p:txBody>
        </p:sp>
        <p:sp>
          <p:nvSpPr>
            <p:cNvPr id="60455" name="矩形 34"/>
            <p:cNvSpPr>
              <a:spLocks noChangeArrowheads="1"/>
            </p:cNvSpPr>
            <p:nvPr/>
          </p:nvSpPr>
          <p:spPr bwMode="auto">
            <a:xfrm>
              <a:off x="2996128" y="985292"/>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0070C0"/>
                  </a:solidFill>
                  <a:latin typeface="Franklin Gothic Medium" panose="020B0603020102020204" pitchFamily="34" charset="0"/>
                  <a:ea typeface="微软雅黑" panose="020B0503020204020204" pitchFamily="34" charset="-122"/>
                </a:rPr>
                <a:t>概念与分类</a:t>
              </a:r>
            </a:p>
          </p:txBody>
        </p:sp>
      </p:grpSp>
      <p:grpSp>
        <p:nvGrpSpPr>
          <p:cNvPr id="60427" name="组合 50"/>
          <p:cNvGrpSpPr/>
          <p:nvPr/>
        </p:nvGrpSpPr>
        <p:grpSpPr bwMode="auto">
          <a:xfrm>
            <a:off x="528638" y="1273175"/>
            <a:ext cx="1784350" cy="2300288"/>
            <a:chOff x="528115" y="1273324"/>
            <a:chExt cx="1784365" cy="2300792"/>
          </a:xfrm>
        </p:grpSpPr>
        <p:sp>
          <p:nvSpPr>
            <p:cNvPr id="60446" name="椭圆 13"/>
            <p:cNvSpPr>
              <a:spLocks noChangeArrowheads="1"/>
            </p:cNvSpPr>
            <p:nvPr/>
          </p:nvSpPr>
          <p:spPr bwMode="auto">
            <a:xfrm>
              <a:off x="528115" y="1789751"/>
              <a:ext cx="1784365" cy="1784365"/>
            </a:xfrm>
            <a:prstGeom prst="ellipse">
              <a:avLst/>
            </a:prstGeom>
            <a:solidFill>
              <a:srgbClr val="DDDDDD"/>
            </a:solidFill>
            <a:ln w="6350">
              <a:solidFill>
                <a:srgbClr val="808080"/>
              </a:solidFill>
              <a:round/>
            </a:ln>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o UI" pitchFamily="34" charset="0"/>
              </a:endParaRPr>
            </a:p>
          </p:txBody>
        </p:sp>
        <p:sp>
          <p:nvSpPr>
            <p:cNvPr id="60447" name="矩形 17"/>
            <p:cNvSpPr>
              <a:spLocks noChangeArrowheads="1"/>
            </p:cNvSpPr>
            <p:nvPr/>
          </p:nvSpPr>
          <p:spPr bwMode="auto">
            <a:xfrm>
              <a:off x="711290" y="2065412"/>
              <a:ext cx="15333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latin typeface="Franklin Gothic Medium" panose="020B0603020102020204" pitchFamily="34" charset="0"/>
                  <a:ea typeface="微软雅黑" panose="020B0503020204020204" pitchFamily="34" charset="-122"/>
                </a:rPr>
                <a:t>责任不明情况下的责任归因</a:t>
              </a:r>
            </a:p>
          </p:txBody>
        </p:sp>
        <p:sp>
          <p:nvSpPr>
            <p:cNvPr id="60448" name="矩形 18"/>
            <p:cNvSpPr>
              <a:spLocks noChangeArrowheads="1"/>
            </p:cNvSpPr>
            <p:nvPr/>
          </p:nvSpPr>
          <p:spPr bwMode="auto">
            <a:xfrm>
              <a:off x="831444" y="2497460"/>
              <a:ext cx="13010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latin typeface="Franklin Gothic Medium" panose="020B0603020102020204" pitchFamily="34" charset="0"/>
                  <a:ea typeface="微软雅黑" panose="020B0503020204020204" pitchFamily="34" charset="-122"/>
                </a:rPr>
                <a:t>企业声誉对归因的影响</a:t>
              </a:r>
            </a:p>
          </p:txBody>
        </p:sp>
        <p:sp>
          <p:nvSpPr>
            <p:cNvPr id="60449" name="矩形 25"/>
            <p:cNvSpPr>
              <a:spLocks noChangeArrowheads="1"/>
            </p:cNvSpPr>
            <p:nvPr/>
          </p:nvSpPr>
          <p:spPr bwMode="auto">
            <a:xfrm>
              <a:off x="677557" y="2929508"/>
              <a:ext cx="15333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latin typeface="Franklin Gothic Medium" panose="020B0603020102020204" pitchFamily="34" charset="0"/>
                  <a:ea typeface="微软雅黑" panose="020B0503020204020204" pitchFamily="34" charset="-122"/>
                </a:rPr>
                <a:t>人口统计特征对归因的影响</a:t>
              </a:r>
            </a:p>
          </p:txBody>
        </p:sp>
        <p:sp>
          <p:nvSpPr>
            <p:cNvPr id="60450" name="矩形 35"/>
            <p:cNvSpPr>
              <a:spLocks noChangeArrowheads="1"/>
            </p:cNvSpPr>
            <p:nvPr/>
          </p:nvSpPr>
          <p:spPr bwMode="auto">
            <a:xfrm>
              <a:off x="827584" y="1273324"/>
              <a:ext cx="1423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0070C0"/>
                  </a:solidFill>
                  <a:latin typeface="Franklin Gothic Medium" panose="020B0603020102020204" pitchFamily="34" charset="0"/>
                  <a:ea typeface="微软雅黑" panose="020B0503020204020204" pitchFamily="34" charset="-122"/>
                </a:rPr>
                <a:t>责任归因</a:t>
              </a:r>
            </a:p>
          </p:txBody>
        </p:sp>
      </p:grpSp>
      <p:grpSp>
        <p:nvGrpSpPr>
          <p:cNvPr id="60428" name="组合 52"/>
          <p:cNvGrpSpPr/>
          <p:nvPr/>
        </p:nvGrpSpPr>
        <p:grpSpPr bwMode="auto">
          <a:xfrm>
            <a:off x="6181725" y="1366838"/>
            <a:ext cx="2363788" cy="2786062"/>
            <a:chOff x="6181982" y="1366142"/>
            <a:chExt cx="2363893" cy="2787502"/>
          </a:xfrm>
        </p:grpSpPr>
        <p:sp>
          <p:nvSpPr>
            <p:cNvPr id="60437" name="椭圆 24"/>
            <p:cNvSpPr>
              <a:spLocks noChangeArrowheads="1"/>
            </p:cNvSpPr>
            <p:nvPr/>
          </p:nvSpPr>
          <p:spPr bwMode="auto">
            <a:xfrm>
              <a:off x="6181982" y="1789751"/>
              <a:ext cx="2363893" cy="2363893"/>
            </a:xfrm>
            <a:prstGeom prst="ellipse">
              <a:avLst/>
            </a:prstGeom>
            <a:solidFill>
              <a:srgbClr val="DDDDDD"/>
            </a:solidFill>
            <a:ln w="6350">
              <a:solidFill>
                <a:srgbClr val="808080"/>
              </a:solidFill>
              <a:round/>
            </a:ln>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o UI" pitchFamily="34" charset="0"/>
              </a:endParaRPr>
            </a:p>
          </p:txBody>
        </p:sp>
        <p:sp>
          <p:nvSpPr>
            <p:cNvPr id="60438" name="矩形 26"/>
            <p:cNvSpPr>
              <a:spLocks noChangeArrowheads="1"/>
            </p:cNvSpPr>
            <p:nvPr/>
          </p:nvSpPr>
          <p:spPr bwMode="auto">
            <a:xfrm>
              <a:off x="6777870" y="2570810"/>
              <a:ext cx="117211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100">
                  <a:latin typeface="Franklin Gothic Medium" panose="020B0603020102020204" pitchFamily="34" charset="0"/>
                  <a:ea typeface="微软雅黑" panose="020B0503020204020204" pitchFamily="34" charset="-122"/>
                </a:rPr>
                <a:t>消费者危险感知</a:t>
              </a:r>
            </a:p>
          </p:txBody>
        </p:sp>
        <p:sp>
          <p:nvSpPr>
            <p:cNvPr id="60439" name="矩形 27"/>
            <p:cNvSpPr>
              <a:spLocks noChangeArrowheads="1"/>
            </p:cNvSpPr>
            <p:nvPr/>
          </p:nvSpPr>
          <p:spPr bwMode="auto">
            <a:xfrm>
              <a:off x="6777870" y="2859206"/>
              <a:ext cx="117211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100">
                  <a:latin typeface="Franklin Gothic Medium" panose="020B0603020102020204" pitchFamily="34" charset="0"/>
                  <a:ea typeface="微软雅黑" panose="020B0503020204020204" pitchFamily="34" charset="-122"/>
                </a:rPr>
                <a:t>消费者抱怨行为</a:t>
              </a:r>
            </a:p>
          </p:txBody>
        </p:sp>
        <p:sp>
          <p:nvSpPr>
            <p:cNvPr id="60440" name="矩形 28"/>
            <p:cNvSpPr>
              <a:spLocks noChangeArrowheads="1"/>
            </p:cNvSpPr>
            <p:nvPr/>
          </p:nvSpPr>
          <p:spPr bwMode="auto">
            <a:xfrm>
              <a:off x="6848403" y="3435998"/>
              <a:ext cx="103105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100">
                  <a:latin typeface="Franklin Gothic Medium" panose="020B0603020102020204" pitchFamily="34" charset="0"/>
                  <a:ea typeface="微软雅黑" panose="020B0503020204020204" pitchFamily="34" charset="-122"/>
                </a:rPr>
                <a:t>消费者忠诚度</a:t>
              </a:r>
            </a:p>
          </p:txBody>
        </p:sp>
        <p:sp>
          <p:nvSpPr>
            <p:cNvPr id="60441" name="矩形 29"/>
            <p:cNvSpPr>
              <a:spLocks noChangeArrowheads="1"/>
            </p:cNvSpPr>
            <p:nvPr/>
          </p:nvSpPr>
          <p:spPr bwMode="auto">
            <a:xfrm>
              <a:off x="6777870" y="1994018"/>
              <a:ext cx="117211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100">
                  <a:latin typeface="Franklin Gothic Medium" panose="020B0603020102020204" pitchFamily="34" charset="0"/>
                  <a:ea typeface="微软雅黑" panose="020B0503020204020204" pitchFamily="34" charset="-122"/>
                </a:rPr>
                <a:t>消费者购买意愿</a:t>
              </a:r>
            </a:p>
          </p:txBody>
        </p:sp>
        <p:sp>
          <p:nvSpPr>
            <p:cNvPr id="60442" name="矩形 30"/>
            <p:cNvSpPr>
              <a:spLocks noChangeArrowheads="1"/>
            </p:cNvSpPr>
            <p:nvPr/>
          </p:nvSpPr>
          <p:spPr bwMode="auto">
            <a:xfrm>
              <a:off x="6989467" y="3724392"/>
              <a:ext cx="748923" cy="26161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100">
                  <a:solidFill>
                    <a:schemeClr val="bg1"/>
                  </a:solidFill>
                  <a:latin typeface="Franklin Gothic Medium" panose="020B0603020102020204" pitchFamily="34" charset="0"/>
                  <a:ea typeface="微软雅黑" panose="020B0503020204020204" pitchFamily="34" charset="-122"/>
                </a:rPr>
                <a:t>品牌资产</a:t>
              </a:r>
            </a:p>
          </p:txBody>
        </p:sp>
        <p:sp>
          <p:nvSpPr>
            <p:cNvPr id="60443" name="矩形 31"/>
            <p:cNvSpPr>
              <a:spLocks noChangeArrowheads="1"/>
            </p:cNvSpPr>
            <p:nvPr/>
          </p:nvSpPr>
          <p:spPr bwMode="auto">
            <a:xfrm>
              <a:off x="6848403" y="3147602"/>
              <a:ext cx="103105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100">
                  <a:latin typeface="Franklin Gothic Medium" panose="020B0603020102020204" pitchFamily="34" charset="0"/>
                  <a:ea typeface="微软雅黑" panose="020B0503020204020204" pitchFamily="34" charset="-122"/>
                </a:rPr>
                <a:t>消费者考虑集</a:t>
              </a:r>
            </a:p>
          </p:txBody>
        </p:sp>
        <p:sp>
          <p:nvSpPr>
            <p:cNvPr id="60444" name="矩形 32"/>
            <p:cNvSpPr>
              <a:spLocks noChangeArrowheads="1"/>
            </p:cNvSpPr>
            <p:nvPr/>
          </p:nvSpPr>
          <p:spPr bwMode="auto">
            <a:xfrm>
              <a:off x="6918935" y="2282414"/>
              <a:ext cx="88998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100">
                  <a:latin typeface="Franklin Gothic Medium" panose="020B0603020102020204" pitchFamily="34" charset="0"/>
                  <a:ea typeface="微软雅黑" panose="020B0503020204020204" pitchFamily="34" charset="-122"/>
                </a:rPr>
                <a:t>消费者态度</a:t>
              </a:r>
            </a:p>
          </p:txBody>
        </p:sp>
        <p:sp>
          <p:nvSpPr>
            <p:cNvPr id="60445" name="矩形 37"/>
            <p:cNvSpPr>
              <a:spLocks noChangeArrowheads="1"/>
            </p:cNvSpPr>
            <p:nvPr/>
          </p:nvSpPr>
          <p:spPr bwMode="auto">
            <a:xfrm>
              <a:off x="6348265" y="1366142"/>
              <a:ext cx="2031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0070C0"/>
                  </a:solidFill>
                  <a:latin typeface="Franklin Gothic Medium" panose="020B0603020102020204" pitchFamily="34" charset="0"/>
                  <a:ea typeface="微软雅黑" panose="020B0503020204020204" pitchFamily="34" charset="-122"/>
                </a:rPr>
                <a:t>对相关变量的影响</a:t>
              </a:r>
            </a:p>
          </p:txBody>
        </p:sp>
      </p:grpSp>
      <p:grpSp>
        <p:nvGrpSpPr>
          <p:cNvPr id="60429" name="组合 42"/>
          <p:cNvGrpSpPr/>
          <p:nvPr/>
        </p:nvGrpSpPr>
        <p:grpSpPr bwMode="auto">
          <a:xfrm>
            <a:off x="2843213" y="466725"/>
            <a:ext cx="3744912" cy="446088"/>
            <a:chOff x="2843808" y="466281"/>
            <a:chExt cx="3744416" cy="447003"/>
          </a:xfrm>
        </p:grpSpPr>
        <p:sp>
          <p:nvSpPr>
            <p:cNvPr id="60435" name="Rectangle 8"/>
            <p:cNvSpPr>
              <a:spLocks noChangeArrowheads="1"/>
            </p:cNvSpPr>
            <p:nvPr/>
          </p:nvSpPr>
          <p:spPr bwMode="auto">
            <a:xfrm>
              <a:off x="2959920" y="641842"/>
              <a:ext cx="3528392" cy="271442"/>
            </a:xfrm>
            <a:custGeom>
              <a:avLst/>
              <a:gdLst>
                <a:gd name="T0" fmla="*/ 0 w 3093568"/>
                <a:gd name="T1" fmla="*/ 0 h 271442"/>
                <a:gd name="T2" fmla="*/ 6810243 w 3093568"/>
                <a:gd name="T3" fmla="*/ 0 h 271442"/>
                <a:gd name="T4" fmla="*/ 6810243 w 3093568"/>
                <a:gd name="T5" fmla="*/ 271442 h 271442"/>
                <a:gd name="T6" fmla="*/ 0 w 3093568"/>
                <a:gd name="T7" fmla="*/ 271442 h 271442"/>
                <a:gd name="T8" fmla="*/ 0 w 3093568"/>
                <a:gd name="T9" fmla="*/ 0 h 271442"/>
                <a:gd name="T10" fmla="*/ 0 60000 65536"/>
                <a:gd name="T11" fmla="*/ 0 60000 65536"/>
                <a:gd name="T12" fmla="*/ 0 60000 65536"/>
                <a:gd name="T13" fmla="*/ 0 60000 65536"/>
                <a:gd name="T14" fmla="*/ 0 60000 65536"/>
                <a:gd name="T15" fmla="*/ 0 w 3093568"/>
                <a:gd name="T16" fmla="*/ 0 h 271442"/>
                <a:gd name="T17" fmla="*/ 3093568 w 3093568"/>
                <a:gd name="T18" fmla="*/ 271442 h 271442"/>
              </a:gdLst>
              <a:ahLst/>
              <a:cxnLst>
                <a:cxn ang="T10">
                  <a:pos x="T0" y="T1"/>
                </a:cxn>
                <a:cxn ang="T11">
                  <a:pos x="T2" y="T3"/>
                </a:cxn>
                <a:cxn ang="T12">
                  <a:pos x="T4" y="T5"/>
                </a:cxn>
                <a:cxn ang="T13">
                  <a:pos x="T6" y="T7"/>
                </a:cxn>
                <a:cxn ang="T14">
                  <a:pos x="T8" y="T9"/>
                </a:cxn>
              </a:cxnLst>
              <a:rect l="T15" t="T16" r="T17" b="T18"/>
              <a:pathLst>
                <a:path w="3093568" h="271442">
                  <a:moveTo>
                    <a:pt x="0" y="0"/>
                  </a:moveTo>
                  <a:lnTo>
                    <a:pt x="3093568" y="0"/>
                  </a:lnTo>
                  <a:lnTo>
                    <a:pt x="3093568" y="271442"/>
                  </a:lnTo>
                  <a:cubicBezTo>
                    <a:pt x="1777407" y="81360"/>
                    <a:pt x="1788744" y="3494"/>
                    <a:pt x="0" y="271442"/>
                  </a:cubicBezTo>
                  <a:lnTo>
                    <a:pt x="0" y="0"/>
                  </a:lnTo>
                  <a:close/>
                </a:path>
              </a:pathLst>
            </a:custGeom>
            <a:solidFill>
              <a:srgbClr val="DDDDDD">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60436" name="矩形 44"/>
            <p:cNvSpPr>
              <a:spLocks noChangeArrowheads="1"/>
            </p:cNvSpPr>
            <p:nvPr/>
          </p:nvSpPr>
          <p:spPr bwMode="auto">
            <a:xfrm>
              <a:off x="2843808" y="466281"/>
              <a:ext cx="3744416" cy="338553"/>
            </a:xfrm>
            <a:prstGeom prst="rect">
              <a:avLst/>
            </a:prstGeom>
            <a:solidFill>
              <a:srgbClr val="0070C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solidFill>
                    <a:srgbClr val="FFFFFF"/>
                  </a:solidFill>
                  <a:latin typeface="微软雅黑" panose="020B0503020204020204" pitchFamily="34" charset="-122"/>
                  <a:ea typeface="微软雅黑" panose="020B0503020204020204" pitchFamily="34" charset="-122"/>
                  <a:cs typeface="Lao UI" pitchFamily="34" charset="0"/>
                </a:rPr>
                <a:t>产品伤害危机相关文献</a:t>
              </a:r>
            </a:p>
          </p:txBody>
        </p:sp>
      </p:grpSp>
      <p:cxnSp>
        <p:nvCxnSpPr>
          <p:cNvPr id="40" name="直接连接符 39"/>
          <p:cNvCxnSpPr>
            <a:stCxn id="60442" idx="3"/>
          </p:cNvCxnSpPr>
          <p:nvPr/>
        </p:nvCxnSpPr>
        <p:spPr>
          <a:xfrm>
            <a:off x="7739063" y="3854450"/>
            <a:ext cx="1512887" cy="0"/>
          </a:xfrm>
          <a:prstGeom prst="line">
            <a:avLst/>
          </a:prstGeom>
          <a:ln w="6350">
            <a:solidFill>
              <a:srgbClr val="808080"/>
            </a:solidFill>
            <a:headEnd type="oval"/>
          </a:ln>
        </p:spPr>
        <p:style>
          <a:lnRef idx="1">
            <a:schemeClr val="accent1"/>
          </a:lnRef>
          <a:fillRef idx="0">
            <a:schemeClr val="accent1"/>
          </a:fillRef>
          <a:effectRef idx="0">
            <a:schemeClr val="accent1"/>
          </a:effectRef>
          <a:fontRef idx="minor">
            <a:schemeClr val="tx1"/>
          </a:fontRef>
        </p:style>
      </p:cxnSp>
      <p:grpSp>
        <p:nvGrpSpPr>
          <p:cNvPr id="60431" name="组合 51"/>
          <p:cNvGrpSpPr/>
          <p:nvPr/>
        </p:nvGrpSpPr>
        <p:grpSpPr bwMode="auto">
          <a:xfrm>
            <a:off x="3829050" y="2557463"/>
            <a:ext cx="1800225" cy="2087562"/>
            <a:chOff x="3829338" y="2557396"/>
            <a:chExt cx="1800200" cy="2087731"/>
          </a:xfrm>
        </p:grpSpPr>
        <p:sp>
          <p:nvSpPr>
            <p:cNvPr id="60432" name="椭圆 46"/>
            <p:cNvSpPr>
              <a:spLocks noChangeArrowheads="1"/>
            </p:cNvSpPr>
            <p:nvPr/>
          </p:nvSpPr>
          <p:spPr bwMode="auto">
            <a:xfrm>
              <a:off x="3881115" y="2959125"/>
              <a:ext cx="1686002" cy="1686002"/>
            </a:xfrm>
            <a:prstGeom prst="ellipse">
              <a:avLst/>
            </a:prstGeom>
            <a:solidFill>
              <a:srgbClr val="DDDDDD"/>
            </a:solidFill>
            <a:ln w="6350">
              <a:solidFill>
                <a:srgbClr val="808080"/>
              </a:solidFill>
              <a:round/>
            </a:ln>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o UI" pitchFamily="34" charset="0"/>
              </a:endParaRPr>
            </a:p>
          </p:txBody>
        </p:sp>
        <p:sp>
          <p:nvSpPr>
            <p:cNvPr id="60433" name="矩形 47"/>
            <p:cNvSpPr>
              <a:spLocks noChangeArrowheads="1"/>
            </p:cNvSpPr>
            <p:nvPr/>
          </p:nvSpPr>
          <p:spPr bwMode="auto">
            <a:xfrm>
              <a:off x="4184084" y="2557396"/>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0070C0"/>
                  </a:solidFill>
                  <a:latin typeface="Franklin Gothic Medium" panose="020B0603020102020204" pitchFamily="34" charset="0"/>
                  <a:ea typeface="微软雅黑" panose="020B0503020204020204" pitchFamily="34" charset="-122"/>
                </a:rPr>
                <a:t>应对方式</a:t>
              </a:r>
            </a:p>
          </p:txBody>
        </p:sp>
        <p:sp>
          <p:nvSpPr>
            <p:cNvPr id="60434" name="TextBox 48"/>
            <p:cNvSpPr txBox="1">
              <a:spLocks noChangeArrowheads="1"/>
            </p:cNvSpPr>
            <p:nvPr/>
          </p:nvSpPr>
          <p:spPr bwMode="auto">
            <a:xfrm>
              <a:off x="3829338" y="3577313"/>
              <a:ext cx="1800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latin typeface="Franklin Gothic Medium" panose="020B0603020102020204" pitchFamily="34" charset="0"/>
                  <a:ea typeface="微软雅黑" panose="020B0503020204020204" pitchFamily="34" charset="-122"/>
                </a:rPr>
                <a:t>寻找不同类型危机的最优应对方式</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2466" name="组合 18"/>
          <p:cNvGrpSpPr/>
          <p:nvPr/>
        </p:nvGrpSpPr>
        <p:grpSpPr bwMode="auto">
          <a:xfrm>
            <a:off x="-25400" y="4360863"/>
            <a:ext cx="9180513" cy="1587500"/>
            <a:chOff x="-25941" y="4360142"/>
            <a:chExt cx="9181274" cy="1588274"/>
          </a:xfrm>
        </p:grpSpPr>
        <p:sp>
          <p:nvSpPr>
            <p:cNvPr id="62489" name="矩形 21"/>
            <p:cNvSpPr>
              <a:spLocks noChangeArrowheads="1"/>
            </p:cNvSpPr>
            <p:nvPr/>
          </p:nvSpPr>
          <p:spPr bwMode="auto">
            <a:xfrm>
              <a:off x="-25941" y="5156328"/>
              <a:ext cx="9181274" cy="792088"/>
            </a:xfrm>
            <a:prstGeom prst="rect">
              <a:avLst/>
            </a:prstGeom>
            <a:solidFill>
              <a:srgbClr val="0070C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chemeClr val="bg1"/>
                </a:solidFill>
                <a:latin typeface="微软雅黑" panose="020B0503020204020204" pitchFamily="34" charset="-122"/>
                <a:ea typeface="微软雅黑" panose="020B0503020204020204" pitchFamily="34" charset="-122"/>
                <a:cs typeface="Lao UI" pitchFamily="34" charset="0"/>
              </a:endParaRPr>
            </a:p>
          </p:txBody>
        </p:sp>
        <p:sp>
          <p:nvSpPr>
            <p:cNvPr id="62490" name="等腰三角形 23"/>
            <p:cNvSpPr>
              <a:spLocks noChangeArrowheads="1"/>
            </p:cNvSpPr>
            <p:nvPr/>
          </p:nvSpPr>
          <p:spPr bwMode="auto">
            <a:xfrm>
              <a:off x="-11085" y="4360142"/>
              <a:ext cx="1573038" cy="811334"/>
            </a:xfrm>
            <a:prstGeom prst="triangle">
              <a:avLst>
                <a:gd name="adj" fmla="val 0"/>
              </a:avLst>
            </a:prstGeom>
            <a:solidFill>
              <a:srgbClr val="0070C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chemeClr val="bg1"/>
                </a:solidFill>
                <a:latin typeface="微软雅黑" panose="020B0503020204020204" pitchFamily="34" charset="-122"/>
                <a:ea typeface="微软雅黑" panose="020B0503020204020204" pitchFamily="34" charset="-122"/>
                <a:cs typeface="Lao UI" pitchFamily="34" charset="0"/>
              </a:endParaRPr>
            </a:p>
          </p:txBody>
        </p:sp>
      </p:grpSp>
      <p:cxnSp>
        <p:nvCxnSpPr>
          <p:cNvPr id="13" name="直接连接符 12"/>
          <p:cNvCxnSpPr/>
          <p:nvPr/>
        </p:nvCxnSpPr>
        <p:spPr>
          <a:xfrm>
            <a:off x="-25400" y="4349750"/>
            <a:ext cx="1573213" cy="81121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533525" y="5160963"/>
            <a:ext cx="6480175"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62469" name="TextBox 20"/>
          <p:cNvSpPr txBox="1">
            <a:spLocks noChangeArrowheads="1"/>
          </p:cNvSpPr>
          <p:nvPr/>
        </p:nvSpPr>
        <p:spPr bwMode="auto">
          <a:xfrm>
            <a:off x="34925" y="4894263"/>
            <a:ext cx="1152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FFFFF"/>
                </a:solidFill>
                <a:latin typeface="Franklin Gothic Medium" panose="020B0603020102020204" pitchFamily="34" charset="0"/>
                <a:ea typeface="微软雅黑" panose="020B0503020204020204" pitchFamily="34" charset="-122"/>
              </a:rPr>
              <a:t>文献综述</a:t>
            </a:r>
          </a:p>
        </p:txBody>
      </p:sp>
      <p:sp>
        <p:nvSpPr>
          <p:cNvPr id="62470" name="TextBox 22"/>
          <p:cNvSpPr txBox="1">
            <a:spLocks noChangeArrowheads="1"/>
          </p:cNvSpPr>
          <p:nvPr/>
        </p:nvSpPr>
        <p:spPr bwMode="auto">
          <a:xfrm>
            <a:off x="1370013" y="5189538"/>
            <a:ext cx="2087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rgbClr val="A6A6A6"/>
                </a:solidFill>
                <a:latin typeface="Franklin Gothic Medium" panose="020B0603020102020204" pitchFamily="34" charset="0"/>
                <a:ea typeface="微软雅黑" panose="020B0503020204020204" pitchFamily="34" charset="-122"/>
              </a:rPr>
              <a:t>品牌资产及其测量</a:t>
            </a:r>
          </a:p>
        </p:txBody>
      </p:sp>
      <p:sp>
        <p:nvSpPr>
          <p:cNvPr id="62471" name="TextBox 40"/>
          <p:cNvSpPr txBox="1">
            <a:spLocks noChangeArrowheads="1"/>
          </p:cNvSpPr>
          <p:nvPr/>
        </p:nvSpPr>
        <p:spPr bwMode="auto">
          <a:xfrm>
            <a:off x="3424238" y="5189538"/>
            <a:ext cx="2116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rgbClr val="A6A6A6"/>
                </a:solidFill>
                <a:latin typeface="Franklin Gothic Medium" panose="020B0603020102020204" pitchFamily="34" charset="0"/>
                <a:ea typeface="微软雅黑" panose="020B0503020204020204" pitchFamily="34" charset="-122"/>
              </a:rPr>
              <a:t>产品伤害危机相关研究</a:t>
            </a:r>
          </a:p>
        </p:txBody>
      </p:sp>
      <p:sp>
        <p:nvSpPr>
          <p:cNvPr id="62472" name="TextBox 41"/>
          <p:cNvSpPr txBox="1">
            <a:spLocks noChangeArrowheads="1"/>
          </p:cNvSpPr>
          <p:nvPr/>
        </p:nvSpPr>
        <p:spPr bwMode="auto">
          <a:xfrm>
            <a:off x="5508625" y="5189538"/>
            <a:ext cx="2957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chemeClr val="bg1"/>
                </a:solidFill>
                <a:latin typeface="Franklin Gothic Medium" panose="020B0603020102020204" pitchFamily="34" charset="0"/>
                <a:ea typeface="微软雅黑" panose="020B0503020204020204" pitchFamily="34" charset="-122"/>
              </a:rPr>
              <a:t>产品伤害危机对品牌资产的影响</a:t>
            </a:r>
          </a:p>
        </p:txBody>
      </p:sp>
      <p:sp>
        <p:nvSpPr>
          <p:cNvPr id="62473" name="等腰三角形 24"/>
          <p:cNvSpPr>
            <a:spLocks noChangeArrowheads="1"/>
          </p:cNvSpPr>
          <p:nvPr/>
        </p:nvSpPr>
        <p:spPr bwMode="auto">
          <a:xfrm>
            <a:off x="6842125" y="4972050"/>
            <a:ext cx="215900" cy="187325"/>
          </a:xfrm>
          <a:prstGeom prst="triangle">
            <a:avLst>
              <a:gd name="adj" fmla="val 50000"/>
            </a:avLst>
          </a:prstGeom>
          <a:solidFill>
            <a:srgbClr val="0070C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chemeClr val="bg1"/>
              </a:solidFill>
              <a:latin typeface="微软雅黑" panose="020B0503020204020204" pitchFamily="34" charset="-122"/>
              <a:ea typeface="微软雅黑" panose="020B0503020204020204" pitchFamily="34" charset="-122"/>
              <a:cs typeface="Lao UI" pitchFamily="34" charset="0"/>
            </a:endParaRPr>
          </a:p>
        </p:txBody>
      </p:sp>
      <p:cxnSp>
        <p:nvCxnSpPr>
          <p:cNvPr id="26" name="直接连接符 25"/>
          <p:cNvCxnSpPr/>
          <p:nvPr/>
        </p:nvCxnSpPr>
        <p:spPr>
          <a:xfrm flipH="1">
            <a:off x="-107950" y="3854450"/>
            <a:ext cx="1512888" cy="0"/>
          </a:xfrm>
          <a:prstGeom prst="line">
            <a:avLst/>
          </a:prstGeom>
          <a:ln w="6350">
            <a:solidFill>
              <a:srgbClr val="808080"/>
            </a:solidFill>
            <a:headEnd type="ova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V="1">
            <a:off x="1404938" y="1489075"/>
            <a:ext cx="5903912" cy="2365375"/>
          </a:xfrm>
          <a:prstGeom prst="line">
            <a:avLst/>
          </a:prstGeom>
          <a:ln>
            <a:solidFill>
              <a:srgbClr val="808080"/>
            </a:solidFill>
            <a:tailEnd type="oval"/>
          </a:ln>
        </p:spPr>
        <p:style>
          <a:lnRef idx="1">
            <a:schemeClr val="accent1"/>
          </a:lnRef>
          <a:fillRef idx="0">
            <a:schemeClr val="accent1"/>
          </a:fillRef>
          <a:effectRef idx="0">
            <a:schemeClr val="accent1"/>
          </a:effectRef>
          <a:fontRef idx="minor">
            <a:schemeClr val="tx1"/>
          </a:fontRef>
        </p:style>
      </p:cxnSp>
      <p:sp>
        <p:nvSpPr>
          <p:cNvPr id="62476" name="矩形 26"/>
          <p:cNvSpPr>
            <a:spLocks noChangeArrowheads="1"/>
          </p:cNvSpPr>
          <p:nvPr/>
        </p:nvSpPr>
        <p:spPr bwMode="auto">
          <a:xfrm rot="1414157">
            <a:off x="6621463" y="363538"/>
            <a:ext cx="3167062" cy="261937"/>
          </a:xfrm>
          <a:prstGeom prst="rect">
            <a:avLst/>
          </a:prstGeom>
          <a:solidFill>
            <a:srgbClr val="0070C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a:solidFill>
                  <a:srgbClr val="FFFFFF"/>
                </a:solidFill>
                <a:latin typeface="微软雅黑" panose="020B0503020204020204" pitchFamily="34" charset="-122"/>
                <a:ea typeface="微软雅黑" panose="020B0503020204020204" pitchFamily="34" charset="-122"/>
                <a:cs typeface="Lao UI" pitchFamily="34" charset="0"/>
              </a:rPr>
              <a:t>产品伤害危机对品牌资产的影响</a:t>
            </a:r>
          </a:p>
        </p:txBody>
      </p:sp>
      <p:grpSp>
        <p:nvGrpSpPr>
          <p:cNvPr id="62477" name="组合 17"/>
          <p:cNvGrpSpPr/>
          <p:nvPr/>
        </p:nvGrpSpPr>
        <p:grpSpPr bwMode="auto">
          <a:xfrm>
            <a:off x="539750" y="409575"/>
            <a:ext cx="1368425" cy="1368425"/>
            <a:chOff x="539552" y="409228"/>
            <a:chExt cx="1500000" cy="1500000"/>
          </a:xfrm>
        </p:grpSpPr>
        <p:pic>
          <p:nvPicPr>
            <p:cNvPr id="14" name="图片 13"/>
            <p:cNvPicPr>
              <a:picLocks noChangeAspect="1"/>
            </p:cNvPicPr>
            <p:nvPr/>
          </p:nvPicPr>
          <p:blipFill rotWithShape="1">
            <a:blip r:embed="rId4" cstate="print"/>
            <a:srcRect l="12500" r="12500"/>
            <a:stretch>
              <a:fillRect/>
            </a:stretch>
          </p:blipFill>
          <p:spPr>
            <a:xfrm>
              <a:off x="539552" y="409228"/>
              <a:ext cx="1500000" cy="1500000"/>
            </a:xfrm>
            <a:prstGeom prst="ellipse">
              <a:avLst/>
            </a:prstGeom>
            <a:effectLst>
              <a:outerShdw blurRad="50800" dist="38100" dir="2700000" algn="tl" rotWithShape="0">
                <a:prstClr val="black">
                  <a:alpha val="40000"/>
                </a:prstClr>
              </a:outerShdw>
            </a:effectLst>
          </p:spPr>
        </p:pic>
        <p:sp>
          <p:nvSpPr>
            <p:cNvPr id="62488" name="矩形 14"/>
            <p:cNvSpPr>
              <a:spLocks noChangeArrowheads="1"/>
            </p:cNvSpPr>
            <p:nvPr/>
          </p:nvSpPr>
          <p:spPr bwMode="auto">
            <a:xfrm>
              <a:off x="539552" y="978556"/>
              <a:ext cx="1500000" cy="338554"/>
            </a:xfrm>
            <a:prstGeom prst="rect">
              <a:avLst/>
            </a:prstGeom>
            <a:solidFill>
              <a:srgbClr val="000000">
                <a:alpha val="47058"/>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solidFill>
                    <a:srgbClr val="FFFFFF"/>
                  </a:solidFill>
                  <a:latin typeface="微软雅黑" panose="020B0503020204020204" pitchFamily="34" charset="-122"/>
                  <a:ea typeface="微软雅黑" panose="020B0503020204020204" pitchFamily="34" charset="-122"/>
                  <a:cs typeface="Lao UI" pitchFamily="34" charset="0"/>
                </a:rPr>
                <a:t>企业</a:t>
              </a:r>
            </a:p>
          </p:txBody>
        </p:sp>
      </p:grpSp>
      <p:grpSp>
        <p:nvGrpSpPr>
          <p:cNvPr id="62478" name="组合 28"/>
          <p:cNvGrpSpPr/>
          <p:nvPr/>
        </p:nvGrpSpPr>
        <p:grpSpPr bwMode="auto">
          <a:xfrm>
            <a:off x="7405688" y="3578225"/>
            <a:ext cx="1343025" cy="1343025"/>
            <a:chOff x="6885304" y="2866189"/>
            <a:chExt cx="1500000" cy="1500000"/>
          </a:xfrm>
        </p:grpSpPr>
        <p:pic>
          <p:nvPicPr>
            <p:cNvPr id="12" name="图片 11"/>
            <p:cNvPicPr>
              <a:picLocks noChangeAspect="1"/>
            </p:cNvPicPr>
            <p:nvPr/>
          </p:nvPicPr>
          <p:blipFill rotWithShape="1">
            <a:blip r:embed="rId5" cstate="print"/>
            <a:srcRect l="12500" r="12500"/>
            <a:stretch>
              <a:fillRect/>
            </a:stretch>
          </p:blipFill>
          <p:spPr>
            <a:xfrm>
              <a:off x="6885304" y="2866189"/>
              <a:ext cx="1500000" cy="1500000"/>
            </a:xfrm>
            <a:prstGeom prst="ellipse">
              <a:avLst/>
            </a:prstGeom>
            <a:effectLst>
              <a:outerShdw blurRad="50800" dist="38100" dir="2700000" algn="tl" rotWithShape="0">
                <a:prstClr val="black">
                  <a:alpha val="40000"/>
                </a:prstClr>
              </a:outerShdw>
            </a:effectLst>
          </p:spPr>
        </p:pic>
        <p:sp>
          <p:nvSpPr>
            <p:cNvPr id="62486" name="矩形 27"/>
            <p:cNvSpPr>
              <a:spLocks noChangeArrowheads="1"/>
            </p:cNvSpPr>
            <p:nvPr/>
          </p:nvSpPr>
          <p:spPr bwMode="auto">
            <a:xfrm>
              <a:off x="6885304" y="3422825"/>
              <a:ext cx="1500000" cy="338554"/>
            </a:xfrm>
            <a:prstGeom prst="rect">
              <a:avLst/>
            </a:prstGeom>
            <a:solidFill>
              <a:srgbClr val="000000">
                <a:alpha val="47058"/>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solidFill>
                    <a:srgbClr val="FFFFFF"/>
                  </a:solidFill>
                  <a:latin typeface="微软雅黑" panose="020B0503020204020204" pitchFamily="34" charset="-122"/>
                  <a:ea typeface="微软雅黑" panose="020B0503020204020204" pitchFamily="34" charset="-122"/>
                  <a:cs typeface="Lao UI" pitchFamily="34" charset="0"/>
                </a:rPr>
                <a:t>消费者</a:t>
              </a:r>
            </a:p>
          </p:txBody>
        </p:sp>
      </p:grpSp>
      <p:sp>
        <p:nvSpPr>
          <p:cNvPr id="62479" name="矩形 15"/>
          <p:cNvSpPr>
            <a:spLocks noChangeArrowheads="1"/>
          </p:cNvSpPr>
          <p:nvPr/>
        </p:nvSpPr>
        <p:spPr bwMode="auto">
          <a:xfrm>
            <a:off x="2543175" y="760413"/>
            <a:ext cx="30575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0070C0"/>
                </a:solidFill>
                <a:latin typeface="Franklin Gothic Medium" panose="020B0603020102020204" pitchFamily="34" charset="0"/>
                <a:ea typeface="微软雅黑" panose="020B0503020204020204" pitchFamily="34" charset="-122"/>
              </a:rPr>
              <a:t>关注应对方式对品牌资产的影响</a:t>
            </a:r>
          </a:p>
        </p:txBody>
      </p:sp>
      <p:sp>
        <p:nvSpPr>
          <p:cNvPr id="62480" name="矩形 16"/>
          <p:cNvSpPr>
            <a:spLocks noChangeArrowheads="1"/>
          </p:cNvSpPr>
          <p:nvPr/>
        </p:nvSpPr>
        <p:spPr bwMode="auto">
          <a:xfrm>
            <a:off x="1935163" y="1223963"/>
            <a:ext cx="45720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0070C0"/>
                </a:solidFill>
                <a:latin typeface="Franklin Gothic Medium" panose="020B0603020102020204" pitchFamily="34" charset="0"/>
                <a:ea typeface="微软雅黑" panose="020B0503020204020204" pitchFamily="34" charset="-122"/>
              </a:rPr>
              <a:t>早</a:t>
            </a:r>
            <a:r>
              <a:rPr lang="zh-CN" altLang="en-US" sz="1200">
                <a:latin typeface="Franklin Gothic Medium" panose="020B0603020102020204" pitchFamily="34" charset="0"/>
                <a:ea typeface="微软雅黑" panose="020B0503020204020204" pitchFamily="34" charset="-122"/>
              </a:rPr>
              <a:t>期的研究表明</a:t>
            </a:r>
            <a:r>
              <a:rPr lang="en-US" altLang="zh-CN" sz="1200">
                <a:latin typeface="Franklin Gothic Medium" panose="020B0603020102020204" pitchFamily="34" charset="0"/>
                <a:ea typeface="微软雅黑" panose="020B0503020204020204" pitchFamily="34" charset="-122"/>
              </a:rPr>
              <a:t>,</a:t>
            </a:r>
            <a:r>
              <a:rPr lang="zh-CN" altLang="en-US" sz="1200">
                <a:latin typeface="Franklin Gothic Medium" panose="020B0603020102020204" pitchFamily="34" charset="0"/>
                <a:ea typeface="微软雅黑" panose="020B0503020204020204" pitchFamily="34" charset="-122"/>
              </a:rPr>
              <a:t>产品召回不仅会造成有形的产品损失</a:t>
            </a:r>
            <a:r>
              <a:rPr lang="en-US" altLang="zh-CN" sz="1200">
                <a:latin typeface="Franklin Gothic Medium" panose="020B0603020102020204" pitchFamily="34" charset="0"/>
                <a:ea typeface="微软雅黑" panose="020B0503020204020204" pitchFamily="34" charset="-122"/>
              </a:rPr>
              <a:t>,</a:t>
            </a:r>
            <a:r>
              <a:rPr lang="zh-CN" altLang="en-US" sz="1200">
                <a:latin typeface="Franklin Gothic Medium" panose="020B0603020102020204" pitchFamily="34" charset="0"/>
                <a:ea typeface="微软雅黑" panose="020B0503020204020204" pitchFamily="34" charset="-122"/>
              </a:rPr>
              <a:t>而且还会造成类似于品牌感知的无形资产损失</a:t>
            </a:r>
          </a:p>
        </p:txBody>
      </p:sp>
      <p:sp>
        <p:nvSpPr>
          <p:cNvPr id="62481" name="矩形 31"/>
          <p:cNvSpPr>
            <a:spLocks noChangeArrowheads="1"/>
          </p:cNvSpPr>
          <p:nvPr/>
        </p:nvSpPr>
        <p:spPr bwMode="auto">
          <a:xfrm>
            <a:off x="633413" y="1920875"/>
            <a:ext cx="45720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0070C0"/>
                </a:solidFill>
                <a:latin typeface="Franklin Gothic Medium" panose="020B0603020102020204" pitchFamily="34" charset="0"/>
                <a:ea typeface="微软雅黑" panose="020B0503020204020204" pitchFamily="34" charset="-122"/>
              </a:rPr>
              <a:t>产</a:t>
            </a:r>
            <a:r>
              <a:rPr lang="zh-CN" altLang="en-US" sz="1200">
                <a:latin typeface="Franklin Gothic Medium" panose="020B0603020102020204" pitchFamily="34" charset="0"/>
                <a:ea typeface="微软雅黑" panose="020B0503020204020204" pitchFamily="34" charset="-122"/>
              </a:rPr>
              <a:t>品伤害危机及其应对方式是一种信号机制</a:t>
            </a:r>
            <a:r>
              <a:rPr lang="en-US" altLang="zh-CN" sz="1200">
                <a:latin typeface="Franklin Gothic Medium" panose="020B0603020102020204" pitchFamily="34" charset="0"/>
                <a:ea typeface="微软雅黑" panose="020B0503020204020204" pitchFamily="34" charset="-122"/>
              </a:rPr>
              <a:t>,</a:t>
            </a:r>
            <a:r>
              <a:rPr lang="zh-CN" altLang="en-US" sz="1200">
                <a:latin typeface="Franklin Gothic Medium" panose="020B0603020102020204" pitchFamily="34" charset="0"/>
                <a:ea typeface="微软雅黑" panose="020B0503020204020204" pitchFamily="34" charset="-122"/>
              </a:rPr>
              <a:t>会影响构成品牌资产的品牌信念、品牌态度等心理因素。要传达较好的信号</a:t>
            </a:r>
            <a:r>
              <a:rPr lang="en-US" altLang="zh-CN" sz="1200">
                <a:latin typeface="Franklin Gothic Medium" panose="020B0603020102020204" pitchFamily="34" charset="0"/>
                <a:ea typeface="微软雅黑" panose="020B0503020204020204" pitchFamily="34" charset="-122"/>
              </a:rPr>
              <a:t>,</a:t>
            </a:r>
            <a:r>
              <a:rPr lang="zh-CN" altLang="en-US" sz="1200">
                <a:latin typeface="Franklin Gothic Medium" panose="020B0603020102020204" pitchFamily="34" charset="0"/>
                <a:ea typeface="微软雅黑" panose="020B0503020204020204" pitchFamily="34" charset="-122"/>
              </a:rPr>
              <a:t>保护脆弱的品牌资产</a:t>
            </a:r>
            <a:r>
              <a:rPr lang="en-US" altLang="zh-CN" sz="1200">
                <a:latin typeface="Franklin Gothic Medium" panose="020B0603020102020204" pitchFamily="34" charset="0"/>
                <a:ea typeface="微软雅黑" panose="020B0503020204020204" pitchFamily="34" charset="-122"/>
              </a:rPr>
              <a:t>,</a:t>
            </a:r>
            <a:r>
              <a:rPr lang="zh-CN" altLang="en-US" sz="1200">
                <a:latin typeface="Franklin Gothic Medium" panose="020B0603020102020204" pitchFamily="34" charset="0"/>
                <a:ea typeface="微软雅黑" panose="020B0503020204020204" pitchFamily="34" charset="-122"/>
              </a:rPr>
              <a:t>就</a:t>
            </a:r>
            <a:r>
              <a:rPr lang="en-US" altLang="zh-CN" sz="1200">
                <a:latin typeface="Franklin Gothic Medium" panose="020B0603020102020204" pitchFamily="34" charset="0"/>
                <a:ea typeface="微软雅黑" panose="020B0503020204020204" pitchFamily="34" charset="-122"/>
              </a:rPr>
              <a:t>XXXXXXXXXXXXXXXXXXXXXXXXXXXX</a:t>
            </a:r>
            <a:endParaRPr lang="zh-CN" altLang="en-US" sz="1200">
              <a:latin typeface="Franklin Gothic Medium" panose="020B0603020102020204" pitchFamily="34" charset="0"/>
              <a:ea typeface="微软雅黑" panose="020B0503020204020204" pitchFamily="34" charset="-122"/>
            </a:endParaRPr>
          </a:p>
        </p:txBody>
      </p:sp>
      <p:sp>
        <p:nvSpPr>
          <p:cNvPr id="62482" name="矩形 30"/>
          <p:cNvSpPr>
            <a:spLocks noChangeArrowheads="1"/>
          </p:cNvSpPr>
          <p:nvPr/>
        </p:nvSpPr>
        <p:spPr bwMode="auto">
          <a:xfrm>
            <a:off x="5375275" y="2287588"/>
            <a:ext cx="3733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0070C0"/>
                </a:solidFill>
                <a:latin typeface="Franklin Gothic Medium" panose="020B0603020102020204" pitchFamily="34" charset="0"/>
                <a:ea typeface="微软雅黑" panose="020B0503020204020204" pitchFamily="34" charset="-122"/>
              </a:rPr>
              <a:t>消费者期望、购买行为类型等因素会影响被产品伤害危机殃及的品牌资产</a:t>
            </a:r>
          </a:p>
        </p:txBody>
      </p:sp>
      <p:sp>
        <p:nvSpPr>
          <p:cNvPr id="62483" name="矩形 34"/>
          <p:cNvSpPr>
            <a:spLocks noChangeArrowheads="1"/>
          </p:cNvSpPr>
          <p:nvPr/>
        </p:nvSpPr>
        <p:spPr bwMode="auto">
          <a:xfrm>
            <a:off x="4246563" y="2968625"/>
            <a:ext cx="39576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dirty="0">
                <a:solidFill>
                  <a:srgbClr val="0070C0"/>
                </a:solidFill>
                <a:latin typeface="Franklin Gothic Medium" panose="020B0603020102020204" pitchFamily="34" charset="0"/>
                <a:ea typeface="微软雅黑" panose="020B0503020204020204" pitchFamily="34" charset="-122"/>
              </a:rPr>
              <a:t>消</a:t>
            </a:r>
            <a:r>
              <a:rPr lang="zh-CN" altLang="en-US" sz="1200" dirty="0">
                <a:latin typeface="Franklin Gothic Medium" panose="020B0603020102020204" pitchFamily="34" charset="0"/>
                <a:ea typeface="微软雅黑" panose="020B0503020204020204" pitchFamily="34" charset="-122"/>
              </a:rPr>
              <a:t>费者对品牌的期望越高</a:t>
            </a:r>
            <a:r>
              <a:rPr lang="en-US" altLang="zh-CN" sz="1200" dirty="0">
                <a:latin typeface="Franklin Gothic Medium" panose="020B0603020102020204" pitchFamily="34" charset="0"/>
                <a:ea typeface="微软雅黑" panose="020B0503020204020204" pitchFamily="34" charset="-122"/>
              </a:rPr>
              <a:t>,</a:t>
            </a:r>
            <a:r>
              <a:rPr lang="zh-CN" altLang="en-US" sz="1200" dirty="0">
                <a:latin typeface="Franklin Gothic Medium" panose="020B0603020102020204" pitchFamily="34" charset="0"/>
                <a:ea typeface="微软雅黑" panose="020B0503020204020204" pitchFamily="34" charset="-122"/>
              </a:rPr>
              <a:t>品牌资产受损的程度就越小</a:t>
            </a:r>
          </a:p>
        </p:txBody>
      </p:sp>
      <p:sp>
        <p:nvSpPr>
          <p:cNvPr id="62484" name="矩形 32"/>
          <p:cNvSpPr>
            <a:spLocks noChangeArrowheads="1"/>
          </p:cNvSpPr>
          <p:nvPr/>
        </p:nvSpPr>
        <p:spPr bwMode="auto">
          <a:xfrm>
            <a:off x="2547938" y="3589338"/>
            <a:ext cx="50101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0070C0"/>
                </a:solidFill>
                <a:latin typeface="Franklin Gothic Medium" panose="020B0603020102020204" pitchFamily="34" charset="0"/>
                <a:ea typeface="微软雅黑" panose="020B0503020204020204" pitchFamily="34" charset="-122"/>
              </a:rPr>
              <a:t>购</a:t>
            </a:r>
            <a:r>
              <a:rPr lang="zh-CN" altLang="en-US" sz="1200">
                <a:latin typeface="Franklin Gothic Medium" panose="020B0603020102020204" pitchFamily="34" charset="0"/>
                <a:ea typeface="微软雅黑" panose="020B0503020204020204" pitchFamily="34" charset="-122"/>
              </a:rPr>
              <a:t>买行为类型方面</a:t>
            </a:r>
            <a:r>
              <a:rPr lang="en-US" altLang="zh-CN" sz="1200">
                <a:latin typeface="Franklin Gothic Medium" panose="020B0603020102020204" pitchFamily="34" charset="0"/>
                <a:ea typeface="微软雅黑" panose="020B0503020204020204" pitchFamily="34" charset="-122"/>
              </a:rPr>
              <a:t>,</a:t>
            </a:r>
            <a:r>
              <a:rPr lang="zh-CN" altLang="en-US" sz="1200">
                <a:latin typeface="Franklin Gothic Medium" panose="020B0603020102020204" pitchFamily="34" charset="0"/>
                <a:ea typeface="微软雅黑" panose="020B0503020204020204" pitchFamily="34" charset="-122"/>
              </a:rPr>
              <a:t>对于采取减少失调性购买的行为、复杂购买行为、多样化购买行为和</a:t>
            </a:r>
            <a:r>
              <a:rPr lang="en-US" altLang="zh-CN" sz="1200">
                <a:latin typeface="Franklin Gothic Medium" panose="020B0603020102020204" pitchFamily="34" charset="0"/>
                <a:ea typeface="微软雅黑" panose="020B0503020204020204" pitchFamily="34" charset="-122"/>
              </a:rPr>
              <a:t>XXXXXXXXXXXXXXXXXXXXXXXXXXXXXXX</a:t>
            </a:r>
            <a:endParaRPr lang="zh-CN" altLang="en-US" sz="1200">
              <a:latin typeface="Franklin Gothic Medium" panose="020B0603020102020204" pitchFamily="34" charset="0"/>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图片 12"/>
          <p:cNvPicPr>
            <a:picLocks noChangeAspect="1"/>
          </p:cNvPicPr>
          <p:nvPr/>
        </p:nvPicPr>
        <p:blipFill>
          <a:blip r:embed="rId3">
            <a:extLst>
              <a:ext uri="{28A0092B-C50C-407E-A947-70E740481C1C}">
                <a14:useLocalDpi xmlns:a14="http://schemas.microsoft.com/office/drawing/2010/main" val="0"/>
              </a:ext>
            </a:extLst>
          </a:blip>
          <a:srcRect l="32207" t="28738" r="32857" b="36298"/>
          <a:stretch>
            <a:fillRect/>
          </a:stretch>
        </p:blipFill>
        <p:spPr bwMode="auto">
          <a:xfrm>
            <a:off x="755650" y="1668463"/>
            <a:ext cx="4235450"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a:spLocks noChangeArrowheads="1"/>
          </p:cNvSpPr>
          <p:nvPr/>
        </p:nvSpPr>
        <p:spPr bwMode="auto">
          <a:xfrm>
            <a:off x="5422900" y="1104900"/>
            <a:ext cx="877888"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3800">
                <a:solidFill>
                  <a:srgbClr val="969696"/>
                </a:solidFill>
                <a:latin typeface="Serif Black"/>
                <a:ea typeface="DFKai-SB" panose="03000509000000000000" pitchFamily="65" charset="-120"/>
              </a:rPr>
              <a:t>3</a:t>
            </a:r>
            <a:endParaRPr lang="zh-CN" altLang="en-US" sz="13800">
              <a:solidFill>
                <a:srgbClr val="969696"/>
              </a:solidFill>
              <a:latin typeface="Serif Black"/>
              <a:ea typeface="DFKai-SB" panose="03000509000000000000" pitchFamily="65" charset="-120"/>
            </a:endParaRPr>
          </a:p>
        </p:txBody>
      </p:sp>
      <p:sp>
        <p:nvSpPr>
          <p:cNvPr id="3" name="TextBox 2"/>
          <p:cNvSpPr txBox="1">
            <a:spLocks noChangeArrowheads="1"/>
          </p:cNvSpPr>
          <p:nvPr/>
        </p:nvSpPr>
        <p:spPr bwMode="auto">
          <a:xfrm>
            <a:off x="6638925" y="3090863"/>
            <a:ext cx="1689100" cy="523875"/>
          </a:xfrm>
          <a:prstGeom prst="rect">
            <a:avLst/>
          </a:prstGeom>
          <a:solidFill>
            <a:srgbClr val="0070C0"/>
          </a:solidFill>
          <a:ln>
            <a:noFill/>
          </a:ln>
          <a:extLst>
            <a:ext uri="{91240B29-F687-4F45-9708-019B960494DF}">
              <a14:hiddenLine xmlns:a14="http://schemas.microsoft.com/office/drawing/2010/main" w="12700">
                <a:solidFill>
                  <a:srgbClr val="000000"/>
                </a:solidFill>
                <a:prstDash val="dash"/>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a:solidFill>
                  <a:srgbClr val="FFFFFF"/>
                </a:solidFill>
                <a:latin typeface="Franklin Gothic Medium" panose="020B0603020102020204" pitchFamily="34" charset="0"/>
                <a:ea typeface="微软雅黑" panose="020B0503020204020204" pitchFamily="34" charset="-122"/>
              </a:rPr>
              <a:t>实证研究</a:t>
            </a:r>
          </a:p>
        </p:txBody>
      </p:sp>
      <p:cxnSp>
        <p:nvCxnSpPr>
          <p:cNvPr id="4" name="直接连接符 3"/>
          <p:cNvCxnSpPr/>
          <p:nvPr/>
        </p:nvCxnSpPr>
        <p:spPr>
          <a:xfrm>
            <a:off x="6456363" y="2195513"/>
            <a:ext cx="0" cy="1612900"/>
          </a:xfrm>
          <a:prstGeom prst="line">
            <a:avLst/>
          </a:prstGeom>
          <a:ln w="3175">
            <a:solidFill>
              <a:srgbClr val="DDDDDD"/>
            </a:solidFill>
            <a:prstDash val="solid"/>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5508625" y="2943225"/>
            <a:ext cx="3317875" cy="0"/>
          </a:xfrm>
          <a:prstGeom prst="line">
            <a:avLst/>
          </a:prstGeom>
          <a:ln w="3175">
            <a:solidFill>
              <a:srgbClr val="DDDDDD"/>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457950" y="-2346325"/>
            <a:ext cx="0" cy="2317750"/>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8" name="TextBox 7"/>
          <p:cNvSpPr txBox="1">
            <a:spLocks noChangeArrowheads="1"/>
          </p:cNvSpPr>
          <p:nvPr/>
        </p:nvSpPr>
        <p:spPr bwMode="auto">
          <a:xfrm>
            <a:off x="-757238" y="3986213"/>
            <a:ext cx="1225551"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solidFill>
                  <a:srgbClr val="0070C0"/>
                </a:solidFill>
                <a:latin typeface="Franklin Gothic Medium" panose="020B0603020102020204" pitchFamily="34" charset="0"/>
                <a:ea typeface="微软雅黑" panose="020B0503020204020204" pitchFamily="34" charset="-122"/>
              </a:rPr>
              <a:t>&gt;&gt;&gt;</a:t>
            </a:r>
            <a:endParaRPr lang="zh-CN" altLang="en-US">
              <a:solidFill>
                <a:srgbClr val="0070C0"/>
              </a:solidFill>
              <a:latin typeface="Franklin Gothic Medium" panose="020B0603020102020204" pitchFamily="34" charset="0"/>
              <a:ea typeface="微软雅黑" panose="020B0503020204020204" pitchFamily="34" charset="-122"/>
            </a:endParaRPr>
          </a:p>
        </p:txBody>
      </p:sp>
      <p:cxnSp>
        <p:nvCxnSpPr>
          <p:cNvPr id="10" name="直接连接符 9"/>
          <p:cNvCxnSpPr/>
          <p:nvPr/>
        </p:nvCxnSpPr>
        <p:spPr>
          <a:xfrm>
            <a:off x="-2419350" y="2943225"/>
            <a:ext cx="2382837" cy="0"/>
          </a:xfrm>
          <a:prstGeom prst="line">
            <a:avLst/>
          </a:prstGeom>
          <a:ln w="3175">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圆角矩形 5"/>
          <p:cNvSpPr/>
          <p:nvPr/>
        </p:nvSpPr>
        <p:spPr>
          <a:xfrm>
            <a:off x="900113" y="4535488"/>
            <a:ext cx="4090987" cy="374650"/>
          </a:xfrm>
          <a:prstGeom prst="roundRect">
            <a:avLst/>
          </a:prstGeom>
          <a:noFill/>
          <a:ln w="6350">
            <a:solidFill>
              <a:schemeClr val="bg1">
                <a:lumMod val="50000"/>
              </a:schemeClr>
            </a:solidFill>
            <a:prstDash val="dash"/>
          </a:ln>
          <a:effectLst/>
        </p:spPr>
        <p:txBody>
          <a:bodyPr anchor="ctr">
            <a:spAutoFit/>
          </a:bodyPr>
          <a:lstStyle/>
          <a:p>
            <a:pPr algn="ctr" eaLnBrk="1" fontAlgn="auto" hangingPunct="1">
              <a:spcBef>
                <a:spcPts val="0"/>
              </a:spcBef>
              <a:spcAft>
                <a:spcPts val="0"/>
              </a:spcAft>
              <a:defRPr/>
            </a:pPr>
            <a:r>
              <a:rPr lang="zh-CN" altLang="en-US" sz="1600" dirty="0">
                <a:solidFill>
                  <a:srgbClr val="0070C0"/>
                </a:solidFill>
                <a:latin typeface="微软雅黑" panose="020B0503020204020204" pitchFamily="34" charset="-122"/>
                <a:ea typeface="微软雅黑" panose="020B0503020204020204" pitchFamily="34" charset="-122"/>
                <a:cs typeface="Lao UI" pitchFamily="34" charset="0"/>
              </a:rPr>
              <a:t>以“丰田召回门”为例</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4.72222E-6 -2.22222E-6 L 4.72222E-6 0.90945 " pathEditMode="relative" rAng="0" ptsTypes="AA">
                                      <p:cBhvr>
                                        <p:cTn id="6" dur="500" fill="hold"/>
                                        <p:tgtEl>
                                          <p:spTgt spid="7"/>
                                        </p:tgtEl>
                                        <p:attrNameLst>
                                          <p:attrName>ppt_x</p:attrName>
                                          <p:attrName>ppt_y</p:attrName>
                                        </p:attrNameLst>
                                      </p:cBhvr>
                                      <p:rCtr x="0" y="4547200"/>
                                    </p:animMotion>
                                  </p:childTnLst>
                                </p:cTn>
                              </p:par>
                              <p:par>
                                <p:cTn id="7" presetID="42" presetClass="path" presetSubtype="0" accel="50000" decel="50000" fill="hold" nodeType="withEffect">
                                  <p:stCondLst>
                                    <p:cond delay="0"/>
                                  </p:stCondLst>
                                  <p:childTnLst>
                                    <p:animMotion origin="layout" path="M 1.38889E-6 -4.04775E-6 L 0.98854 0.0025 " pathEditMode="relative" rAng="0" ptsTypes="AA">
                                      <p:cBhvr>
                                        <p:cTn id="8" dur="500" fill="hold"/>
                                        <p:tgtEl>
                                          <p:spTgt spid="10"/>
                                        </p:tgtEl>
                                        <p:attrNameLst>
                                          <p:attrName>ppt_x</p:attrName>
                                          <p:attrName>ppt_y</p:attrName>
                                        </p:attrNameLst>
                                      </p:cBhvr>
                                      <p:rCtr x="4942700" y="11100"/>
                                    </p:animMotion>
                                  </p:childTnLst>
                                </p:cTn>
                              </p:par>
                              <p:par>
                                <p:cTn id="9" presetID="10" presetClass="exit" presetSubtype="0" fill="hold" nodeType="with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10"/>
                                        </p:tgtEl>
                                      </p:cBhvr>
                                    </p:animEffect>
                                    <p:set>
                                      <p:cBhvr>
                                        <p:cTn id="14" dur="1" fill="hold">
                                          <p:stCondLst>
                                            <p:cond delay="499"/>
                                          </p:stCondLst>
                                        </p:cTn>
                                        <p:tgtEl>
                                          <p:spTgt spid="10"/>
                                        </p:tgtEl>
                                        <p:attrNameLst>
                                          <p:attrName>style.visibility</p:attrName>
                                        </p:attrNameLst>
                                      </p:cBhvr>
                                      <p:to>
                                        <p:strVal val="hidden"/>
                                      </p:to>
                                    </p:set>
                                  </p:childTnLst>
                                </p:cTn>
                              </p:par>
                            </p:childTnLst>
                          </p:cTn>
                        </p:par>
                        <p:par>
                          <p:cTn id="15" fill="hold">
                            <p:stCondLst>
                              <p:cond delay="500"/>
                            </p:stCondLst>
                            <p:childTnLst>
                              <p:par>
                                <p:cTn id="16" presetID="42" presetClass="path" presetSubtype="0" fill="hold" grpId="0" nodeType="afterEffect">
                                  <p:stCondLst>
                                    <p:cond delay="0"/>
                                  </p:stCondLst>
                                  <p:childTnLst>
                                    <p:animMotion origin="layout" path="M -1.38889E-6 -2.22222E-6 L 0.94097 0.00834 " pathEditMode="relative" rAng="0" ptsTypes="AA">
                                      <p:cBhvr>
                                        <p:cTn id="17" dur="500" fill="hold"/>
                                        <p:tgtEl>
                                          <p:spTgt spid="8"/>
                                        </p:tgtEl>
                                        <p:attrNameLst>
                                          <p:attrName>ppt_x</p:attrName>
                                          <p:attrName>ppt_y</p:attrName>
                                        </p:attrNameLst>
                                      </p:cBhvr>
                                      <p:rCtr x="4704900" y="41700"/>
                                    </p:animMotion>
                                  </p:childTnLst>
                                </p:cTn>
                              </p:par>
                            </p:childTnLst>
                          </p:cTn>
                        </p:par>
                        <p:par>
                          <p:cTn id="18" fill="hold">
                            <p:stCondLst>
                              <p:cond delay="1000"/>
                            </p:stCondLst>
                            <p:childTnLst>
                              <p:par>
                                <p:cTn id="19" presetID="14" presetClass="entr" presetSubtype="1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randombar(horizontal)">
                                      <p:cBhvr>
                                        <p:cTn id="21" dur="500"/>
                                        <p:tgtEl>
                                          <p:spTgt spid="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randombar(horizontal)">
                                      <p:cBhvr>
                                        <p:cTn id="24" dur="500"/>
                                        <p:tgtEl>
                                          <p:spTgt spid="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8"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图片 1"/>
          <p:cNvPicPr>
            <a:picLocks noChangeAspect="1"/>
          </p:cNvPicPr>
          <p:nvPr/>
        </p:nvPicPr>
        <p:blipFill>
          <a:blip r:embed="rId3">
            <a:extLst>
              <a:ext uri="{28A0092B-C50C-407E-A947-70E740481C1C}">
                <a14:useLocalDpi xmlns:a14="http://schemas.microsoft.com/office/drawing/2010/main" val="0"/>
              </a:ext>
            </a:extLst>
          </a:blip>
          <a:srcRect l="4112"/>
          <a:stretch>
            <a:fillRect/>
          </a:stretch>
        </p:blipFill>
        <p:spPr bwMode="auto">
          <a:xfrm>
            <a:off x="5426075" y="-14288"/>
            <a:ext cx="3722688" cy="25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直接连接符 12"/>
          <p:cNvCxnSpPr/>
          <p:nvPr/>
        </p:nvCxnSpPr>
        <p:spPr>
          <a:xfrm>
            <a:off x="-25400" y="4349750"/>
            <a:ext cx="1573213" cy="81121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533525" y="5160963"/>
            <a:ext cx="6480175"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66565" name="TextBox 20"/>
          <p:cNvSpPr txBox="1">
            <a:spLocks noChangeArrowheads="1"/>
          </p:cNvSpPr>
          <p:nvPr/>
        </p:nvSpPr>
        <p:spPr bwMode="auto">
          <a:xfrm>
            <a:off x="34925" y="4894263"/>
            <a:ext cx="1152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latin typeface="Franklin Gothic Medium" panose="020B0603020102020204" pitchFamily="34" charset="0"/>
                <a:ea typeface="微软雅黑" panose="020B0503020204020204" pitchFamily="34" charset="-122"/>
              </a:rPr>
              <a:t>实证研究</a:t>
            </a:r>
          </a:p>
        </p:txBody>
      </p:sp>
      <p:sp>
        <p:nvSpPr>
          <p:cNvPr id="66566" name="TextBox 22"/>
          <p:cNvSpPr txBox="1">
            <a:spLocks noChangeArrowheads="1"/>
          </p:cNvSpPr>
          <p:nvPr/>
        </p:nvSpPr>
        <p:spPr bwMode="auto">
          <a:xfrm>
            <a:off x="1370013" y="5168900"/>
            <a:ext cx="19065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rgbClr val="0070C0"/>
                </a:solidFill>
                <a:latin typeface="Franklin Gothic Medium" panose="020B0603020102020204" pitchFamily="34" charset="0"/>
                <a:ea typeface="微软雅黑" panose="020B0503020204020204" pitchFamily="34" charset="-122"/>
              </a:rPr>
              <a:t>品牌资产测量量表开发</a:t>
            </a:r>
            <a:endParaRPr lang="en-US" altLang="zh-CN" sz="1200">
              <a:solidFill>
                <a:srgbClr val="0070C0"/>
              </a:solidFill>
              <a:latin typeface="Franklin Gothic Medium" panose="020B0603020102020204" pitchFamily="34" charset="0"/>
              <a:ea typeface="微软雅黑" panose="020B0503020204020204" pitchFamily="34" charset="-122"/>
            </a:endParaRPr>
          </a:p>
          <a:p>
            <a:pPr algn="ctr" eaLnBrk="1" hangingPunct="1"/>
            <a:r>
              <a:rPr lang="zh-CN" altLang="en-US" sz="1200">
                <a:solidFill>
                  <a:srgbClr val="0070C0"/>
                </a:solidFill>
                <a:latin typeface="Franklin Gothic Medium" panose="020B0603020102020204" pitchFamily="34" charset="0"/>
                <a:ea typeface="微软雅黑" panose="020B0503020204020204" pitchFamily="34" charset="-122"/>
              </a:rPr>
              <a:t>与变量测量</a:t>
            </a:r>
          </a:p>
        </p:txBody>
      </p:sp>
      <p:grpSp>
        <p:nvGrpSpPr>
          <p:cNvPr id="2" name="组合 3"/>
          <p:cNvGrpSpPr/>
          <p:nvPr/>
        </p:nvGrpSpPr>
        <p:grpSpPr>
          <a:xfrm>
            <a:off x="8453193" y="3925249"/>
            <a:ext cx="799329" cy="1326094"/>
            <a:chOff x="2000231" y="2114716"/>
            <a:chExt cx="2123898" cy="3523563"/>
          </a:xfrm>
          <a:solidFill>
            <a:srgbClr val="0070C0"/>
          </a:solidFill>
        </p:grpSpPr>
        <p:sp>
          <p:nvSpPr>
            <p:cNvPr id="5" name="Freeform 19"/>
            <p:cNvSpPr>
              <a:spLocks noEditPoints="1"/>
            </p:cNvSpPr>
            <p:nvPr/>
          </p:nvSpPr>
          <p:spPr bwMode="auto">
            <a:xfrm>
              <a:off x="3054372" y="2961932"/>
              <a:ext cx="181546" cy="140551"/>
            </a:xfrm>
            <a:custGeom>
              <a:avLst/>
              <a:gdLst/>
              <a:ahLst/>
              <a:cxnLst>
                <a:cxn ang="0">
                  <a:pos x="28" y="8"/>
                </a:cxn>
                <a:cxn ang="0">
                  <a:pos x="26" y="8"/>
                </a:cxn>
                <a:cxn ang="0">
                  <a:pos x="13" y="13"/>
                </a:cxn>
                <a:cxn ang="0">
                  <a:pos x="11" y="24"/>
                </a:cxn>
                <a:cxn ang="0">
                  <a:pos x="12" y="24"/>
                </a:cxn>
                <a:cxn ang="0">
                  <a:pos x="28" y="8"/>
                </a:cxn>
                <a:cxn ang="0">
                  <a:pos x="26" y="27"/>
                </a:cxn>
                <a:cxn ang="0">
                  <a:pos x="24" y="26"/>
                </a:cxn>
                <a:cxn ang="0">
                  <a:pos x="27" y="27"/>
                </a:cxn>
                <a:cxn ang="0">
                  <a:pos x="26" y="27"/>
                </a:cxn>
                <a:cxn ang="0">
                  <a:pos x="33" y="24"/>
                </a:cxn>
                <a:cxn ang="0">
                  <a:pos x="21" y="18"/>
                </a:cxn>
                <a:cxn ang="0">
                  <a:pos x="38" y="19"/>
                </a:cxn>
                <a:cxn ang="0">
                  <a:pos x="33" y="24"/>
                </a:cxn>
              </a:cxnLst>
              <a:rect l="0" t="0" r="r" b="b"/>
              <a:pathLst>
                <a:path w="73" h="56">
                  <a:moveTo>
                    <a:pt x="28" y="8"/>
                  </a:moveTo>
                  <a:cubicBezTo>
                    <a:pt x="27" y="8"/>
                    <a:pt x="26" y="8"/>
                    <a:pt x="26" y="8"/>
                  </a:cubicBezTo>
                  <a:cubicBezTo>
                    <a:pt x="33" y="0"/>
                    <a:pt x="18" y="2"/>
                    <a:pt x="13" y="13"/>
                  </a:cubicBezTo>
                  <a:cubicBezTo>
                    <a:pt x="12" y="13"/>
                    <a:pt x="0" y="24"/>
                    <a:pt x="11" y="24"/>
                  </a:cubicBezTo>
                  <a:cubicBezTo>
                    <a:pt x="11" y="24"/>
                    <a:pt x="12" y="24"/>
                    <a:pt x="12" y="24"/>
                  </a:cubicBezTo>
                  <a:cubicBezTo>
                    <a:pt x="20" y="56"/>
                    <a:pt x="73" y="7"/>
                    <a:pt x="28" y="8"/>
                  </a:cubicBezTo>
                  <a:close/>
                  <a:moveTo>
                    <a:pt x="26" y="27"/>
                  </a:moveTo>
                  <a:cubicBezTo>
                    <a:pt x="25" y="27"/>
                    <a:pt x="24" y="27"/>
                    <a:pt x="24" y="26"/>
                  </a:cubicBezTo>
                  <a:cubicBezTo>
                    <a:pt x="25" y="27"/>
                    <a:pt x="26" y="27"/>
                    <a:pt x="27" y="27"/>
                  </a:cubicBezTo>
                  <a:cubicBezTo>
                    <a:pt x="26" y="27"/>
                    <a:pt x="26" y="27"/>
                    <a:pt x="26" y="27"/>
                  </a:cubicBezTo>
                  <a:close/>
                  <a:moveTo>
                    <a:pt x="33" y="24"/>
                  </a:moveTo>
                  <a:cubicBezTo>
                    <a:pt x="35" y="18"/>
                    <a:pt x="24" y="18"/>
                    <a:pt x="21" y="18"/>
                  </a:cubicBezTo>
                  <a:cubicBezTo>
                    <a:pt x="27" y="15"/>
                    <a:pt x="32" y="16"/>
                    <a:pt x="38" y="19"/>
                  </a:cubicBezTo>
                  <a:cubicBezTo>
                    <a:pt x="36" y="21"/>
                    <a:pt x="35" y="23"/>
                    <a:pt x="33" y="24"/>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6" name="Freeform 20"/>
            <p:cNvSpPr>
              <a:spLocks noEditPoints="1"/>
            </p:cNvSpPr>
            <p:nvPr/>
          </p:nvSpPr>
          <p:spPr bwMode="auto">
            <a:xfrm>
              <a:off x="2843543" y="2290406"/>
              <a:ext cx="370901" cy="579776"/>
            </a:xfrm>
            <a:custGeom>
              <a:avLst/>
              <a:gdLst/>
              <a:ahLst/>
              <a:cxnLst>
                <a:cxn ang="0">
                  <a:pos x="76" y="1"/>
                </a:cxn>
                <a:cxn ang="0">
                  <a:pos x="31" y="121"/>
                </a:cxn>
                <a:cxn ang="0">
                  <a:pos x="6" y="190"/>
                </a:cxn>
                <a:cxn ang="0">
                  <a:pos x="8" y="215"/>
                </a:cxn>
                <a:cxn ang="0">
                  <a:pos x="27" y="200"/>
                </a:cxn>
                <a:cxn ang="0">
                  <a:pos x="142" y="232"/>
                </a:cxn>
                <a:cxn ang="0">
                  <a:pos x="143" y="224"/>
                </a:cxn>
                <a:cxn ang="0">
                  <a:pos x="110" y="217"/>
                </a:cxn>
                <a:cxn ang="0">
                  <a:pos x="42" y="199"/>
                </a:cxn>
                <a:cxn ang="0">
                  <a:pos x="38" y="195"/>
                </a:cxn>
                <a:cxn ang="0">
                  <a:pos x="31" y="195"/>
                </a:cxn>
                <a:cxn ang="0">
                  <a:pos x="57" y="151"/>
                </a:cxn>
                <a:cxn ang="0">
                  <a:pos x="60" y="181"/>
                </a:cxn>
                <a:cxn ang="0">
                  <a:pos x="73" y="117"/>
                </a:cxn>
                <a:cxn ang="0">
                  <a:pos x="97" y="47"/>
                </a:cxn>
                <a:cxn ang="0">
                  <a:pos x="66" y="114"/>
                </a:cxn>
                <a:cxn ang="0">
                  <a:pos x="29" y="182"/>
                </a:cxn>
                <a:cxn ang="0">
                  <a:pos x="76" y="1"/>
                </a:cxn>
                <a:cxn ang="0">
                  <a:pos x="26" y="156"/>
                </a:cxn>
                <a:cxn ang="0">
                  <a:pos x="25" y="159"/>
                </a:cxn>
                <a:cxn ang="0">
                  <a:pos x="26" y="156"/>
                </a:cxn>
                <a:cxn ang="0">
                  <a:pos x="46" y="118"/>
                </a:cxn>
                <a:cxn ang="0">
                  <a:pos x="38" y="127"/>
                </a:cxn>
                <a:cxn ang="0">
                  <a:pos x="59" y="75"/>
                </a:cxn>
                <a:cxn ang="0">
                  <a:pos x="46" y="118"/>
                </a:cxn>
              </a:cxnLst>
              <a:rect l="0" t="0" r="r" b="b"/>
              <a:pathLst>
                <a:path w="148" h="232">
                  <a:moveTo>
                    <a:pt x="76" y="1"/>
                  </a:moveTo>
                  <a:cubicBezTo>
                    <a:pt x="74" y="0"/>
                    <a:pt x="36" y="109"/>
                    <a:pt x="31" y="121"/>
                  </a:cubicBezTo>
                  <a:cubicBezTo>
                    <a:pt x="22" y="143"/>
                    <a:pt x="13" y="166"/>
                    <a:pt x="6" y="190"/>
                  </a:cubicBezTo>
                  <a:cubicBezTo>
                    <a:pt x="5" y="192"/>
                    <a:pt x="0" y="230"/>
                    <a:pt x="8" y="215"/>
                  </a:cubicBezTo>
                  <a:cubicBezTo>
                    <a:pt x="12" y="225"/>
                    <a:pt x="26" y="202"/>
                    <a:pt x="27" y="200"/>
                  </a:cubicBezTo>
                  <a:cubicBezTo>
                    <a:pt x="32" y="217"/>
                    <a:pt x="126" y="232"/>
                    <a:pt x="142" y="232"/>
                  </a:cubicBezTo>
                  <a:cubicBezTo>
                    <a:pt x="148" y="232"/>
                    <a:pt x="147" y="225"/>
                    <a:pt x="143" y="224"/>
                  </a:cubicBezTo>
                  <a:cubicBezTo>
                    <a:pt x="132" y="222"/>
                    <a:pt x="121" y="219"/>
                    <a:pt x="110" y="217"/>
                  </a:cubicBezTo>
                  <a:cubicBezTo>
                    <a:pt x="87" y="213"/>
                    <a:pt x="64" y="208"/>
                    <a:pt x="42" y="199"/>
                  </a:cubicBezTo>
                  <a:cubicBezTo>
                    <a:pt x="43" y="197"/>
                    <a:pt x="41" y="195"/>
                    <a:pt x="38" y="195"/>
                  </a:cubicBezTo>
                  <a:cubicBezTo>
                    <a:pt x="36" y="195"/>
                    <a:pt x="33" y="195"/>
                    <a:pt x="31" y="195"/>
                  </a:cubicBezTo>
                  <a:cubicBezTo>
                    <a:pt x="40" y="180"/>
                    <a:pt x="49" y="166"/>
                    <a:pt x="57" y="151"/>
                  </a:cubicBezTo>
                  <a:cubicBezTo>
                    <a:pt x="57" y="152"/>
                    <a:pt x="49" y="190"/>
                    <a:pt x="60" y="181"/>
                  </a:cubicBezTo>
                  <a:cubicBezTo>
                    <a:pt x="68" y="174"/>
                    <a:pt x="70" y="129"/>
                    <a:pt x="73" y="117"/>
                  </a:cubicBezTo>
                  <a:cubicBezTo>
                    <a:pt x="78" y="105"/>
                    <a:pt x="103" y="59"/>
                    <a:pt x="97" y="47"/>
                  </a:cubicBezTo>
                  <a:cubicBezTo>
                    <a:pt x="93" y="40"/>
                    <a:pt x="68" y="106"/>
                    <a:pt x="66" y="114"/>
                  </a:cubicBezTo>
                  <a:cubicBezTo>
                    <a:pt x="56" y="136"/>
                    <a:pt x="44" y="159"/>
                    <a:pt x="29" y="182"/>
                  </a:cubicBezTo>
                  <a:cubicBezTo>
                    <a:pt x="36" y="166"/>
                    <a:pt x="96" y="3"/>
                    <a:pt x="76" y="1"/>
                  </a:cubicBezTo>
                  <a:close/>
                  <a:moveTo>
                    <a:pt x="26" y="156"/>
                  </a:moveTo>
                  <a:cubicBezTo>
                    <a:pt x="25" y="157"/>
                    <a:pt x="25" y="158"/>
                    <a:pt x="25" y="159"/>
                  </a:cubicBezTo>
                  <a:cubicBezTo>
                    <a:pt x="25" y="158"/>
                    <a:pt x="26" y="157"/>
                    <a:pt x="26" y="156"/>
                  </a:cubicBezTo>
                  <a:close/>
                  <a:moveTo>
                    <a:pt x="46" y="118"/>
                  </a:moveTo>
                  <a:cubicBezTo>
                    <a:pt x="43" y="118"/>
                    <a:pt x="40" y="122"/>
                    <a:pt x="38" y="127"/>
                  </a:cubicBezTo>
                  <a:cubicBezTo>
                    <a:pt x="45" y="110"/>
                    <a:pt x="52" y="92"/>
                    <a:pt x="59" y="75"/>
                  </a:cubicBezTo>
                  <a:cubicBezTo>
                    <a:pt x="55" y="89"/>
                    <a:pt x="51" y="103"/>
                    <a:pt x="46" y="118"/>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7" name="Freeform 21"/>
            <p:cNvSpPr>
              <a:spLocks noEditPoints="1"/>
            </p:cNvSpPr>
            <p:nvPr/>
          </p:nvSpPr>
          <p:spPr bwMode="auto">
            <a:xfrm>
              <a:off x="3444794" y="2427054"/>
              <a:ext cx="374805" cy="542687"/>
            </a:xfrm>
            <a:custGeom>
              <a:avLst/>
              <a:gdLst/>
              <a:ahLst/>
              <a:cxnLst>
                <a:cxn ang="0">
                  <a:pos x="94" y="46"/>
                </a:cxn>
                <a:cxn ang="0">
                  <a:pos x="55" y="95"/>
                </a:cxn>
                <a:cxn ang="0">
                  <a:pos x="8" y="158"/>
                </a:cxn>
                <a:cxn ang="0">
                  <a:pos x="11" y="170"/>
                </a:cxn>
                <a:cxn ang="0">
                  <a:pos x="35" y="158"/>
                </a:cxn>
                <a:cxn ang="0">
                  <a:pos x="7" y="210"/>
                </a:cxn>
                <a:cxn ang="0">
                  <a:pos x="10" y="217"/>
                </a:cxn>
                <a:cxn ang="0">
                  <a:pos x="25" y="204"/>
                </a:cxn>
                <a:cxn ang="0">
                  <a:pos x="70" y="152"/>
                </a:cxn>
                <a:cxn ang="0">
                  <a:pos x="146" y="50"/>
                </a:cxn>
                <a:cxn ang="0">
                  <a:pos x="148" y="42"/>
                </a:cxn>
                <a:cxn ang="0">
                  <a:pos x="130" y="56"/>
                </a:cxn>
                <a:cxn ang="0">
                  <a:pos x="119" y="58"/>
                </a:cxn>
                <a:cxn ang="0">
                  <a:pos x="113" y="48"/>
                </a:cxn>
                <a:cxn ang="0">
                  <a:pos x="122" y="39"/>
                </a:cxn>
                <a:cxn ang="0">
                  <a:pos x="88" y="16"/>
                </a:cxn>
                <a:cxn ang="0">
                  <a:pos x="60" y="5"/>
                </a:cxn>
                <a:cxn ang="0">
                  <a:pos x="80" y="32"/>
                </a:cxn>
                <a:cxn ang="0">
                  <a:pos x="98" y="46"/>
                </a:cxn>
                <a:cxn ang="0">
                  <a:pos x="99" y="57"/>
                </a:cxn>
                <a:cxn ang="0">
                  <a:pos x="88" y="64"/>
                </a:cxn>
                <a:cxn ang="0">
                  <a:pos x="94" y="46"/>
                </a:cxn>
                <a:cxn ang="0">
                  <a:pos x="76" y="20"/>
                </a:cxn>
                <a:cxn ang="0">
                  <a:pos x="71" y="15"/>
                </a:cxn>
                <a:cxn ang="0">
                  <a:pos x="78" y="19"/>
                </a:cxn>
                <a:cxn ang="0">
                  <a:pos x="76" y="20"/>
                </a:cxn>
                <a:cxn ang="0">
                  <a:pos x="85" y="26"/>
                </a:cxn>
                <a:cxn ang="0">
                  <a:pos x="84" y="25"/>
                </a:cxn>
                <a:cxn ang="0">
                  <a:pos x="86" y="24"/>
                </a:cxn>
                <a:cxn ang="0">
                  <a:pos x="90" y="28"/>
                </a:cxn>
                <a:cxn ang="0">
                  <a:pos x="85" y="26"/>
                </a:cxn>
                <a:cxn ang="0">
                  <a:pos x="42" y="170"/>
                </a:cxn>
                <a:cxn ang="0">
                  <a:pos x="20" y="196"/>
                </a:cxn>
                <a:cxn ang="0">
                  <a:pos x="49" y="160"/>
                </a:cxn>
                <a:cxn ang="0">
                  <a:pos x="42" y="170"/>
                </a:cxn>
                <a:cxn ang="0">
                  <a:pos x="116" y="62"/>
                </a:cxn>
                <a:cxn ang="0">
                  <a:pos x="116" y="62"/>
                </a:cxn>
                <a:cxn ang="0">
                  <a:pos x="102" y="77"/>
                </a:cxn>
                <a:cxn ang="0">
                  <a:pos x="106" y="63"/>
                </a:cxn>
                <a:cxn ang="0">
                  <a:pos x="116" y="62"/>
                </a:cxn>
                <a:cxn ang="0">
                  <a:pos x="107" y="55"/>
                </a:cxn>
                <a:cxn ang="0">
                  <a:pos x="107" y="53"/>
                </a:cxn>
                <a:cxn ang="0">
                  <a:pos x="108" y="55"/>
                </a:cxn>
                <a:cxn ang="0">
                  <a:pos x="107" y="55"/>
                </a:cxn>
                <a:cxn ang="0">
                  <a:pos x="112" y="39"/>
                </a:cxn>
                <a:cxn ang="0">
                  <a:pos x="103" y="34"/>
                </a:cxn>
                <a:cxn ang="0">
                  <a:pos x="99" y="27"/>
                </a:cxn>
                <a:cxn ang="0">
                  <a:pos x="112" y="39"/>
                </a:cxn>
                <a:cxn ang="0">
                  <a:pos x="104" y="87"/>
                </a:cxn>
                <a:cxn ang="0">
                  <a:pos x="95" y="101"/>
                </a:cxn>
                <a:cxn ang="0">
                  <a:pos x="72" y="123"/>
                </a:cxn>
                <a:cxn ang="0">
                  <a:pos x="104" y="87"/>
                </a:cxn>
                <a:cxn ang="0">
                  <a:pos x="97" y="67"/>
                </a:cxn>
                <a:cxn ang="0">
                  <a:pos x="72" y="111"/>
                </a:cxn>
                <a:cxn ang="0">
                  <a:pos x="22" y="157"/>
                </a:cxn>
                <a:cxn ang="0">
                  <a:pos x="85" y="69"/>
                </a:cxn>
                <a:cxn ang="0">
                  <a:pos x="87" y="73"/>
                </a:cxn>
                <a:cxn ang="0">
                  <a:pos x="97" y="67"/>
                </a:cxn>
              </a:cxnLst>
              <a:rect l="0" t="0" r="r" b="b"/>
              <a:pathLst>
                <a:path w="150" h="217">
                  <a:moveTo>
                    <a:pt x="94" y="46"/>
                  </a:moveTo>
                  <a:cubicBezTo>
                    <a:pt x="84" y="38"/>
                    <a:pt x="59" y="88"/>
                    <a:pt x="55" y="95"/>
                  </a:cubicBezTo>
                  <a:cubicBezTo>
                    <a:pt x="39" y="115"/>
                    <a:pt x="20" y="134"/>
                    <a:pt x="8" y="158"/>
                  </a:cubicBezTo>
                  <a:cubicBezTo>
                    <a:pt x="0" y="172"/>
                    <a:pt x="0" y="196"/>
                    <a:pt x="11" y="170"/>
                  </a:cubicBezTo>
                  <a:cubicBezTo>
                    <a:pt x="14" y="174"/>
                    <a:pt x="24" y="168"/>
                    <a:pt x="35" y="158"/>
                  </a:cubicBezTo>
                  <a:cubicBezTo>
                    <a:pt x="19" y="175"/>
                    <a:pt x="7" y="194"/>
                    <a:pt x="7" y="210"/>
                  </a:cubicBezTo>
                  <a:cubicBezTo>
                    <a:pt x="5" y="212"/>
                    <a:pt x="6" y="217"/>
                    <a:pt x="10" y="217"/>
                  </a:cubicBezTo>
                  <a:cubicBezTo>
                    <a:pt x="15" y="217"/>
                    <a:pt x="22" y="207"/>
                    <a:pt x="25" y="204"/>
                  </a:cubicBezTo>
                  <a:cubicBezTo>
                    <a:pt x="42" y="189"/>
                    <a:pt x="57" y="171"/>
                    <a:pt x="70" y="152"/>
                  </a:cubicBezTo>
                  <a:cubicBezTo>
                    <a:pt x="79" y="141"/>
                    <a:pt x="150" y="51"/>
                    <a:pt x="146" y="50"/>
                  </a:cubicBezTo>
                  <a:cubicBezTo>
                    <a:pt x="149" y="48"/>
                    <a:pt x="149" y="46"/>
                    <a:pt x="148" y="42"/>
                  </a:cubicBezTo>
                  <a:cubicBezTo>
                    <a:pt x="143" y="37"/>
                    <a:pt x="133" y="53"/>
                    <a:pt x="130" y="56"/>
                  </a:cubicBezTo>
                  <a:cubicBezTo>
                    <a:pt x="129" y="48"/>
                    <a:pt x="121" y="56"/>
                    <a:pt x="119" y="58"/>
                  </a:cubicBezTo>
                  <a:cubicBezTo>
                    <a:pt x="119" y="54"/>
                    <a:pt x="116" y="50"/>
                    <a:pt x="113" y="48"/>
                  </a:cubicBezTo>
                  <a:cubicBezTo>
                    <a:pt x="122" y="52"/>
                    <a:pt x="128" y="52"/>
                    <a:pt x="122" y="39"/>
                  </a:cubicBezTo>
                  <a:cubicBezTo>
                    <a:pt x="116" y="27"/>
                    <a:pt x="102" y="16"/>
                    <a:pt x="88" y="16"/>
                  </a:cubicBezTo>
                  <a:cubicBezTo>
                    <a:pt x="84" y="12"/>
                    <a:pt x="65" y="0"/>
                    <a:pt x="60" y="5"/>
                  </a:cubicBezTo>
                  <a:cubicBezTo>
                    <a:pt x="52" y="14"/>
                    <a:pt x="76" y="29"/>
                    <a:pt x="80" y="32"/>
                  </a:cubicBezTo>
                  <a:cubicBezTo>
                    <a:pt x="86" y="37"/>
                    <a:pt x="92" y="41"/>
                    <a:pt x="98" y="46"/>
                  </a:cubicBezTo>
                  <a:cubicBezTo>
                    <a:pt x="99" y="49"/>
                    <a:pt x="99" y="53"/>
                    <a:pt x="99" y="57"/>
                  </a:cubicBezTo>
                  <a:cubicBezTo>
                    <a:pt x="94" y="59"/>
                    <a:pt x="91" y="61"/>
                    <a:pt x="88" y="64"/>
                  </a:cubicBezTo>
                  <a:cubicBezTo>
                    <a:pt x="90" y="61"/>
                    <a:pt x="99" y="50"/>
                    <a:pt x="94" y="46"/>
                  </a:cubicBezTo>
                  <a:close/>
                  <a:moveTo>
                    <a:pt x="76" y="20"/>
                  </a:moveTo>
                  <a:cubicBezTo>
                    <a:pt x="75" y="18"/>
                    <a:pt x="73" y="17"/>
                    <a:pt x="71" y="15"/>
                  </a:cubicBezTo>
                  <a:cubicBezTo>
                    <a:pt x="74" y="16"/>
                    <a:pt x="76" y="17"/>
                    <a:pt x="78" y="19"/>
                  </a:cubicBezTo>
                  <a:cubicBezTo>
                    <a:pt x="78" y="19"/>
                    <a:pt x="77" y="19"/>
                    <a:pt x="76" y="20"/>
                  </a:cubicBezTo>
                  <a:close/>
                  <a:moveTo>
                    <a:pt x="85" y="26"/>
                  </a:moveTo>
                  <a:cubicBezTo>
                    <a:pt x="85" y="25"/>
                    <a:pt x="84" y="25"/>
                    <a:pt x="84" y="25"/>
                  </a:cubicBezTo>
                  <a:cubicBezTo>
                    <a:pt x="85" y="24"/>
                    <a:pt x="85" y="24"/>
                    <a:pt x="86" y="24"/>
                  </a:cubicBezTo>
                  <a:cubicBezTo>
                    <a:pt x="87" y="25"/>
                    <a:pt x="89" y="27"/>
                    <a:pt x="90" y="28"/>
                  </a:cubicBezTo>
                  <a:cubicBezTo>
                    <a:pt x="88" y="27"/>
                    <a:pt x="87" y="26"/>
                    <a:pt x="85" y="26"/>
                  </a:cubicBezTo>
                  <a:close/>
                  <a:moveTo>
                    <a:pt x="42" y="170"/>
                  </a:moveTo>
                  <a:cubicBezTo>
                    <a:pt x="35" y="179"/>
                    <a:pt x="28" y="188"/>
                    <a:pt x="20" y="196"/>
                  </a:cubicBezTo>
                  <a:cubicBezTo>
                    <a:pt x="27" y="184"/>
                    <a:pt x="38" y="171"/>
                    <a:pt x="49" y="160"/>
                  </a:cubicBezTo>
                  <a:cubicBezTo>
                    <a:pt x="47" y="163"/>
                    <a:pt x="44" y="167"/>
                    <a:pt x="42" y="170"/>
                  </a:cubicBezTo>
                  <a:close/>
                  <a:moveTo>
                    <a:pt x="116" y="62"/>
                  </a:moveTo>
                  <a:cubicBezTo>
                    <a:pt x="116" y="62"/>
                    <a:pt x="116" y="62"/>
                    <a:pt x="116" y="62"/>
                  </a:cubicBezTo>
                  <a:cubicBezTo>
                    <a:pt x="111" y="67"/>
                    <a:pt x="107" y="72"/>
                    <a:pt x="102" y="77"/>
                  </a:cubicBezTo>
                  <a:cubicBezTo>
                    <a:pt x="104" y="73"/>
                    <a:pt x="105" y="68"/>
                    <a:pt x="106" y="63"/>
                  </a:cubicBezTo>
                  <a:cubicBezTo>
                    <a:pt x="109" y="62"/>
                    <a:pt x="113" y="62"/>
                    <a:pt x="116" y="62"/>
                  </a:cubicBezTo>
                  <a:close/>
                  <a:moveTo>
                    <a:pt x="107" y="55"/>
                  </a:moveTo>
                  <a:cubicBezTo>
                    <a:pt x="107" y="54"/>
                    <a:pt x="107" y="54"/>
                    <a:pt x="107" y="53"/>
                  </a:cubicBezTo>
                  <a:cubicBezTo>
                    <a:pt x="107" y="54"/>
                    <a:pt x="108" y="54"/>
                    <a:pt x="108" y="55"/>
                  </a:cubicBezTo>
                  <a:cubicBezTo>
                    <a:pt x="108" y="55"/>
                    <a:pt x="107" y="55"/>
                    <a:pt x="107" y="55"/>
                  </a:cubicBezTo>
                  <a:close/>
                  <a:moveTo>
                    <a:pt x="112" y="39"/>
                  </a:moveTo>
                  <a:cubicBezTo>
                    <a:pt x="109" y="37"/>
                    <a:pt x="106" y="36"/>
                    <a:pt x="103" y="34"/>
                  </a:cubicBezTo>
                  <a:cubicBezTo>
                    <a:pt x="102" y="32"/>
                    <a:pt x="101" y="29"/>
                    <a:pt x="99" y="27"/>
                  </a:cubicBezTo>
                  <a:cubicBezTo>
                    <a:pt x="104" y="30"/>
                    <a:pt x="109" y="34"/>
                    <a:pt x="112" y="39"/>
                  </a:cubicBezTo>
                  <a:close/>
                  <a:moveTo>
                    <a:pt x="104" y="87"/>
                  </a:moveTo>
                  <a:cubicBezTo>
                    <a:pt x="101" y="92"/>
                    <a:pt x="98" y="96"/>
                    <a:pt x="95" y="101"/>
                  </a:cubicBezTo>
                  <a:cubicBezTo>
                    <a:pt x="89" y="107"/>
                    <a:pt x="81" y="114"/>
                    <a:pt x="72" y="123"/>
                  </a:cubicBezTo>
                  <a:cubicBezTo>
                    <a:pt x="87" y="106"/>
                    <a:pt x="101" y="91"/>
                    <a:pt x="104" y="87"/>
                  </a:cubicBezTo>
                  <a:close/>
                  <a:moveTo>
                    <a:pt x="97" y="67"/>
                  </a:moveTo>
                  <a:cubicBezTo>
                    <a:pt x="95" y="75"/>
                    <a:pt x="70" y="107"/>
                    <a:pt x="72" y="111"/>
                  </a:cubicBezTo>
                  <a:cubicBezTo>
                    <a:pt x="57" y="128"/>
                    <a:pt x="40" y="144"/>
                    <a:pt x="22" y="157"/>
                  </a:cubicBezTo>
                  <a:cubicBezTo>
                    <a:pt x="37" y="125"/>
                    <a:pt x="66" y="98"/>
                    <a:pt x="85" y="69"/>
                  </a:cubicBezTo>
                  <a:cubicBezTo>
                    <a:pt x="85" y="70"/>
                    <a:pt x="86" y="72"/>
                    <a:pt x="87" y="73"/>
                  </a:cubicBezTo>
                  <a:cubicBezTo>
                    <a:pt x="91" y="73"/>
                    <a:pt x="95" y="71"/>
                    <a:pt x="97" y="67"/>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8" name="Freeform 22"/>
            <p:cNvSpPr>
              <a:spLocks noEditPoints="1"/>
            </p:cNvSpPr>
            <p:nvPr/>
          </p:nvSpPr>
          <p:spPr bwMode="auto">
            <a:xfrm>
              <a:off x="2417983" y="3512428"/>
              <a:ext cx="443129" cy="694951"/>
            </a:xfrm>
            <a:custGeom>
              <a:avLst/>
              <a:gdLst/>
              <a:ahLst/>
              <a:cxnLst>
                <a:cxn ang="0">
                  <a:pos x="108" y="80"/>
                </a:cxn>
                <a:cxn ang="0">
                  <a:pos x="85" y="118"/>
                </a:cxn>
                <a:cxn ang="0">
                  <a:pos x="54" y="175"/>
                </a:cxn>
                <a:cxn ang="0">
                  <a:pos x="15" y="248"/>
                </a:cxn>
                <a:cxn ang="0">
                  <a:pos x="24" y="251"/>
                </a:cxn>
                <a:cxn ang="0">
                  <a:pos x="70" y="189"/>
                </a:cxn>
                <a:cxn ang="0">
                  <a:pos x="110" y="97"/>
                </a:cxn>
                <a:cxn ang="0">
                  <a:pos x="132" y="63"/>
                </a:cxn>
                <a:cxn ang="0">
                  <a:pos x="160" y="97"/>
                </a:cxn>
                <a:cxn ang="0">
                  <a:pos x="132" y="52"/>
                </a:cxn>
                <a:cxn ang="0">
                  <a:pos x="175" y="41"/>
                </a:cxn>
                <a:cxn ang="0">
                  <a:pos x="119" y="18"/>
                </a:cxn>
                <a:cxn ang="0">
                  <a:pos x="88" y="5"/>
                </a:cxn>
                <a:cxn ang="0">
                  <a:pos x="91" y="16"/>
                </a:cxn>
                <a:cxn ang="0">
                  <a:pos x="159" y="38"/>
                </a:cxn>
                <a:cxn ang="0">
                  <a:pos x="123" y="44"/>
                </a:cxn>
                <a:cxn ang="0">
                  <a:pos x="121" y="53"/>
                </a:cxn>
                <a:cxn ang="0">
                  <a:pos x="126" y="56"/>
                </a:cxn>
                <a:cxn ang="0">
                  <a:pos x="114" y="72"/>
                </a:cxn>
                <a:cxn ang="0">
                  <a:pos x="108" y="80"/>
                </a:cxn>
                <a:cxn ang="0">
                  <a:pos x="34" y="233"/>
                </a:cxn>
                <a:cxn ang="0">
                  <a:pos x="91" y="126"/>
                </a:cxn>
                <a:cxn ang="0">
                  <a:pos x="34" y="233"/>
                </a:cxn>
              </a:cxnLst>
              <a:rect l="0" t="0" r="r" b="b"/>
              <a:pathLst>
                <a:path w="177" h="278">
                  <a:moveTo>
                    <a:pt x="108" y="80"/>
                  </a:moveTo>
                  <a:cubicBezTo>
                    <a:pt x="99" y="92"/>
                    <a:pt x="92" y="105"/>
                    <a:pt x="85" y="118"/>
                  </a:cubicBezTo>
                  <a:cubicBezTo>
                    <a:pt x="81" y="126"/>
                    <a:pt x="48" y="171"/>
                    <a:pt x="54" y="175"/>
                  </a:cubicBezTo>
                  <a:cubicBezTo>
                    <a:pt x="41" y="199"/>
                    <a:pt x="28" y="224"/>
                    <a:pt x="15" y="248"/>
                  </a:cubicBezTo>
                  <a:cubicBezTo>
                    <a:pt x="0" y="277"/>
                    <a:pt x="8" y="278"/>
                    <a:pt x="24" y="251"/>
                  </a:cubicBezTo>
                  <a:cubicBezTo>
                    <a:pt x="31" y="260"/>
                    <a:pt x="67" y="196"/>
                    <a:pt x="70" y="189"/>
                  </a:cubicBezTo>
                  <a:cubicBezTo>
                    <a:pt x="76" y="177"/>
                    <a:pt x="118" y="107"/>
                    <a:pt x="110" y="97"/>
                  </a:cubicBezTo>
                  <a:cubicBezTo>
                    <a:pt x="118" y="86"/>
                    <a:pt x="125" y="74"/>
                    <a:pt x="132" y="63"/>
                  </a:cubicBezTo>
                  <a:cubicBezTo>
                    <a:pt x="135" y="67"/>
                    <a:pt x="154" y="102"/>
                    <a:pt x="160" y="97"/>
                  </a:cubicBezTo>
                  <a:cubicBezTo>
                    <a:pt x="167" y="92"/>
                    <a:pt x="136" y="56"/>
                    <a:pt x="132" y="52"/>
                  </a:cubicBezTo>
                  <a:cubicBezTo>
                    <a:pt x="138" y="51"/>
                    <a:pt x="174" y="48"/>
                    <a:pt x="175" y="41"/>
                  </a:cubicBezTo>
                  <a:cubicBezTo>
                    <a:pt x="177" y="30"/>
                    <a:pt x="126" y="20"/>
                    <a:pt x="119" y="18"/>
                  </a:cubicBezTo>
                  <a:cubicBezTo>
                    <a:pt x="108" y="15"/>
                    <a:pt x="97" y="11"/>
                    <a:pt x="88" y="5"/>
                  </a:cubicBezTo>
                  <a:cubicBezTo>
                    <a:pt x="80" y="0"/>
                    <a:pt x="85" y="13"/>
                    <a:pt x="91" y="16"/>
                  </a:cubicBezTo>
                  <a:cubicBezTo>
                    <a:pt x="113" y="27"/>
                    <a:pt x="137" y="29"/>
                    <a:pt x="159" y="38"/>
                  </a:cubicBezTo>
                  <a:cubicBezTo>
                    <a:pt x="147" y="41"/>
                    <a:pt x="135" y="44"/>
                    <a:pt x="123" y="44"/>
                  </a:cubicBezTo>
                  <a:cubicBezTo>
                    <a:pt x="97" y="29"/>
                    <a:pt x="86" y="53"/>
                    <a:pt x="121" y="53"/>
                  </a:cubicBezTo>
                  <a:cubicBezTo>
                    <a:pt x="123" y="54"/>
                    <a:pt x="124" y="55"/>
                    <a:pt x="126" y="56"/>
                  </a:cubicBezTo>
                  <a:cubicBezTo>
                    <a:pt x="122" y="62"/>
                    <a:pt x="118" y="67"/>
                    <a:pt x="114" y="72"/>
                  </a:cubicBezTo>
                  <a:cubicBezTo>
                    <a:pt x="109" y="73"/>
                    <a:pt x="107" y="75"/>
                    <a:pt x="108" y="80"/>
                  </a:cubicBezTo>
                  <a:close/>
                  <a:moveTo>
                    <a:pt x="34" y="233"/>
                  </a:moveTo>
                  <a:cubicBezTo>
                    <a:pt x="53" y="198"/>
                    <a:pt x="69" y="159"/>
                    <a:pt x="91" y="126"/>
                  </a:cubicBezTo>
                  <a:cubicBezTo>
                    <a:pt x="75" y="163"/>
                    <a:pt x="57" y="202"/>
                    <a:pt x="34" y="233"/>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9" name="Freeform 23"/>
            <p:cNvSpPr>
              <a:spLocks noEditPoints="1"/>
            </p:cNvSpPr>
            <p:nvPr/>
          </p:nvSpPr>
          <p:spPr bwMode="auto">
            <a:xfrm>
              <a:off x="2000231" y="2114716"/>
              <a:ext cx="2123898" cy="3170227"/>
            </a:xfrm>
            <a:custGeom>
              <a:avLst/>
              <a:gdLst/>
              <a:ahLst/>
              <a:cxnLst>
                <a:cxn ang="0">
                  <a:pos x="467" y="52"/>
                </a:cxn>
                <a:cxn ang="0">
                  <a:pos x="692" y="104"/>
                </a:cxn>
                <a:cxn ang="0">
                  <a:pos x="777" y="241"/>
                </a:cxn>
                <a:cxn ang="0">
                  <a:pos x="605" y="411"/>
                </a:cxn>
                <a:cxn ang="0">
                  <a:pos x="269" y="446"/>
                </a:cxn>
                <a:cxn ang="0">
                  <a:pos x="456" y="626"/>
                </a:cxn>
                <a:cxn ang="0">
                  <a:pos x="427" y="694"/>
                </a:cxn>
                <a:cxn ang="0">
                  <a:pos x="219" y="1035"/>
                </a:cxn>
                <a:cxn ang="0">
                  <a:pos x="133" y="740"/>
                </a:cxn>
                <a:cxn ang="0">
                  <a:pos x="30" y="996"/>
                </a:cxn>
                <a:cxn ang="0">
                  <a:pos x="230" y="1073"/>
                </a:cxn>
                <a:cxn ang="0">
                  <a:pos x="474" y="651"/>
                </a:cxn>
                <a:cxn ang="0">
                  <a:pos x="812" y="175"/>
                </a:cxn>
                <a:cxn ang="0">
                  <a:pos x="233" y="557"/>
                </a:cxn>
                <a:cxn ang="0">
                  <a:pos x="84" y="960"/>
                </a:cxn>
                <a:cxn ang="0">
                  <a:pos x="125" y="777"/>
                </a:cxn>
                <a:cxn ang="0">
                  <a:pos x="80" y="960"/>
                </a:cxn>
                <a:cxn ang="0">
                  <a:pos x="44" y="972"/>
                </a:cxn>
                <a:cxn ang="0">
                  <a:pos x="25" y="1224"/>
                </a:cxn>
                <a:cxn ang="0">
                  <a:pos x="43" y="1158"/>
                </a:cxn>
                <a:cxn ang="0">
                  <a:pos x="41" y="1230"/>
                </a:cxn>
                <a:cxn ang="0">
                  <a:pos x="56" y="1194"/>
                </a:cxn>
                <a:cxn ang="0">
                  <a:pos x="70" y="1184"/>
                </a:cxn>
                <a:cxn ang="0">
                  <a:pos x="26" y="1151"/>
                </a:cxn>
                <a:cxn ang="0">
                  <a:pos x="130" y="993"/>
                </a:cxn>
                <a:cxn ang="0">
                  <a:pos x="176" y="1009"/>
                </a:cxn>
                <a:cxn ang="0">
                  <a:pos x="264" y="992"/>
                </a:cxn>
                <a:cxn ang="0">
                  <a:pos x="604" y="448"/>
                </a:cxn>
                <a:cxn ang="0">
                  <a:pos x="575" y="403"/>
                </a:cxn>
                <a:cxn ang="0">
                  <a:pos x="534" y="355"/>
                </a:cxn>
                <a:cxn ang="0">
                  <a:pos x="404" y="324"/>
                </a:cxn>
                <a:cxn ang="0">
                  <a:pos x="316" y="367"/>
                </a:cxn>
                <a:cxn ang="0">
                  <a:pos x="302" y="401"/>
                </a:cxn>
                <a:cxn ang="0">
                  <a:pos x="289" y="429"/>
                </a:cxn>
                <a:cxn ang="0">
                  <a:pos x="289" y="460"/>
                </a:cxn>
                <a:cxn ang="0">
                  <a:pos x="294" y="525"/>
                </a:cxn>
                <a:cxn ang="0">
                  <a:pos x="445" y="653"/>
                </a:cxn>
                <a:cxn ang="0">
                  <a:pos x="462" y="648"/>
                </a:cxn>
                <a:cxn ang="0">
                  <a:pos x="262" y="503"/>
                </a:cxn>
                <a:cxn ang="0">
                  <a:pos x="310" y="457"/>
                </a:cxn>
                <a:cxn ang="0">
                  <a:pos x="469" y="528"/>
                </a:cxn>
                <a:cxn ang="0">
                  <a:pos x="450" y="448"/>
                </a:cxn>
                <a:cxn ang="0">
                  <a:pos x="542" y="458"/>
                </a:cxn>
                <a:cxn ang="0">
                  <a:pos x="380" y="320"/>
                </a:cxn>
                <a:cxn ang="0">
                  <a:pos x="543" y="419"/>
                </a:cxn>
                <a:cxn ang="0">
                  <a:pos x="524" y="546"/>
                </a:cxn>
                <a:cxn ang="0">
                  <a:pos x="317" y="488"/>
                </a:cxn>
                <a:cxn ang="0">
                  <a:pos x="468" y="539"/>
                </a:cxn>
                <a:cxn ang="0">
                  <a:pos x="560" y="423"/>
                </a:cxn>
                <a:cxn ang="0">
                  <a:pos x="524" y="572"/>
                </a:cxn>
                <a:cxn ang="0">
                  <a:pos x="605" y="421"/>
                </a:cxn>
                <a:cxn ang="0">
                  <a:pos x="751" y="313"/>
                </a:cxn>
                <a:cxn ang="0">
                  <a:pos x="790" y="245"/>
                </a:cxn>
                <a:cxn ang="0">
                  <a:pos x="789" y="218"/>
                </a:cxn>
                <a:cxn ang="0">
                  <a:pos x="485" y="43"/>
                </a:cxn>
                <a:cxn ang="0">
                  <a:pos x="540" y="52"/>
                </a:cxn>
                <a:cxn ang="0">
                  <a:pos x="605" y="66"/>
                </a:cxn>
                <a:cxn ang="0">
                  <a:pos x="781" y="218"/>
                </a:cxn>
                <a:cxn ang="0">
                  <a:pos x="693" y="86"/>
                </a:cxn>
                <a:cxn ang="0">
                  <a:pos x="578" y="26"/>
                </a:cxn>
              </a:cxnLst>
              <a:rect l="0" t="0" r="r" b="b"/>
              <a:pathLst>
                <a:path w="849" h="1268">
                  <a:moveTo>
                    <a:pt x="488" y="22"/>
                  </a:moveTo>
                  <a:cubicBezTo>
                    <a:pt x="485" y="22"/>
                    <a:pt x="458" y="23"/>
                    <a:pt x="460" y="31"/>
                  </a:cubicBezTo>
                  <a:cubicBezTo>
                    <a:pt x="443" y="32"/>
                    <a:pt x="427" y="39"/>
                    <a:pt x="413" y="48"/>
                  </a:cubicBezTo>
                  <a:cubicBezTo>
                    <a:pt x="412" y="49"/>
                    <a:pt x="400" y="60"/>
                    <a:pt x="410" y="60"/>
                  </a:cubicBezTo>
                  <a:cubicBezTo>
                    <a:pt x="415" y="60"/>
                    <a:pt x="426" y="50"/>
                    <a:pt x="430" y="48"/>
                  </a:cubicBezTo>
                  <a:cubicBezTo>
                    <a:pt x="428" y="50"/>
                    <a:pt x="428" y="52"/>
                    <a:pt x="429" y="54"/>
                  </a:cubicBezTo>
                  <a:cubicBezTo>
                    <a:pt x="424" y="56"/>
                    <a:pt x="419" y="59"/>
                    <a:pt x="415" y="63"/>
                  </a:cubicBezTo>
                  <a:cubicBezTo>
                    <a:pt x="413" y="69"/>
                    <a:pt x="415" y="71"/>
                    <a:pt x="421" y="69"/>
                  </a:cubicBezTo>
                  <a:cubicBezTo>
                    <a:pt x="430" y="60"/>
                    <a:pt x="443" y="56"/>
                    <a:pt x="455" y="54"/>
                  </a:cubicBezTo>
                  <a:cubicBezTo>
                    <a:pt x="438" y="75"/>
                    <a:pt x="460" y="60"/>
                    <a:pt x="467" y="52"/>
                  </a:cubicBezTo>
                  <a:cubicBezTo>
                    <a:pt x="467" y="52"/>
                    <a:pt x="468" y="52"/>
                    <a:pt x="468" y="52"/>
                  </a:cubicBezTo>
                  <a:cubicBezTo>
                    <a:pt x="471" y="54"/>
                    <a:pt x="482" y="57"/>
                    <a:pt x="483" y="51"/>
                  </a:cubicBezTo>
                  <a:cubicBezTo>
                    <a:pt x="489" y="51"/>
                    <a:pt x="495" y="50"/>
                    <a:pt x="501" y="50"/>
                  </a:cubicBezTo>
                  <a:cubicBezTo>
                    <a:pt x="484" y="58"/>
                    <a:pt x="468" y="69"/>
                    <a:pt x="451" y="78"/>
                  </a:cubicBezTo>
                  <a:cubicBezTo>
                    <a:pt x="428" y="90"/>
                    <a:pt x="452" y="88"/>
                    <a:pt x="464" y="81"/>
                  </a:cubicBezTo>
                  <a:cubicBezTo>
                    <a:pt x="505" y="68"/>
                    <a:pt x="555" y="86"/>
                    <a:pt x="593" y="101"/>
                  </a:cubicBezTo>
                  <a:cubicBezTo>
                    <a:pt x="608" y="108"/>
                    <a:pt x="609" y="99"/>
                    <a:pt x="596" y="94"/>
                  </a:cubicBezTo>
                  <a:cubicBezTo>
                    <a:pt x="576" y="85"/>
                    <a:pt x="554" y="78"/>
                    <a:pt x="532" y="74"/>
                  </a:cubicBezTo>
                  <a:cubicBezTo>
                    <a:pt x="580" y="79"/>
                    <a:pt x="628" y="79"/>
                    <a:pt x="676" y="92"/>
                  </a:cubicBezTo>
                  <a:cubicBezTo>
                    <a:pt x="681" y="96"/>
                    <a:pt x="687" y="100"/>
                    <a:pt x="692" y="104"/>
                  </a:cubicBezTo>
                  <a:cubicBezTo>
                    <a:pt x="692" y="104"/>
                    <a:pt x="692" y="104"/>
                    <a:pt x="692" y="104"/>
                  </a:cubicBezTo>
                  <a:cubicBezTo>
                    <a:pt x="680" y="101"/>
                    <a:pt x="628" y="85"/>
                    <a:pt x="618" y="95"/>
                  </a:cubicBezTo>
                  <a:cubicBezTo>
                    <a:pt x="610" y="104"/>
                    <a:pt x="634" y="103"/>
                    <a:pt x="632" y="103"/>
                  </a:cubicBezTo>
                  <a:cubicBezTo>
                    <a:pt x="651" y="103"/>
                    <a:pt x="670" y="107"/>
                    <a:pt x="689" y="112"/>
                  </a:cubicBezTo>
                  <a:cubicBezTo>
                    <a:pt x="678" y="119"/>
                    <a:pt x="690" y="124"/>
                    <a:pt x="697" y="114"/>
                  </a:cubicBezTo>
                  <a:cubicBezTo>
                    <a:pt x="701" y="116"/>
                    <a:pt x="705" y="117"/>
                    <a:pt x="709" y="119"/>
                  </a:cubicBezTo>
                  <a:cubicBezTo>
                    <a:pt x="728" y="137"/>
                    <a:pt x="745" y="158"/>
                    <a:pt x="757" y="181"/>
                  </a:cubicBezTo>
                  <a:cubicBezTo>
                    <a:pt x="760" y="186"/>
                    <a:pt x="779" y="233"/>
                    <a:pt x="782" y="222"/>
                  </a:cubicBezTo>
                  <a:cubicBezTo>
                    <a:pt x="782" y="223"/>
                    <a:pt x="782" y="224"/>
                    <a:pt x="782" y="225"/>
                  </a:cubicBezTo>
                  <a:cubicBezTo>
                    <a:pt x="780" y="227"/>
                    <a:pt x="769" y="238"/>
                    <a:pt x="777" y="241"/>
                  </a:cubicBezTo>
                  <a:cubicBezTo>
                    <a:pt x="748" y="283"/>
                    <a:pt x="712" y="324"/>
                    <a:pt x="675" y="359"/>
                  </a:cubicBezTo>
                  <a:cubicBezTo>
                    <a:pt x="678" y="354"/>
                    <a:pt x="702" y="326"/>
                    <a:pt x="698" y="322"/>
                  </a:cubicBezTo>
                  <a:cubicBezTo>
                    <a:pt x="691" y="314"/>
                    <a:pt x="672" y="349"/>
                    <a:pt x="669" y="353"/>
                  </a:cubicBezTo>
                  <a:cubicBezTo>
                    <a:pt x="659" y="371"/>
                    <a:pt x="630" y="418"/>
                    <a:pt x="664" y="382"/>
                  </a:cubicBezTo>
                  <a:cubicBezTo>
                    <a:pt x="670" y="386"/>
                    <a:pt x="687" y="360"/>
                    <a:pt x="690" y="356"/>
                  </a:cubicBezTo>
                  <a:cubicBezTo>
                    <a:pt x="694" y="353"/>
                    <a:pt x="698" y="349"/>
                    <a:pt x="702" y="346"/>
                  </a:cubicBezTo>
                  <a:cubicBezTo>
                    <a:pt x="689" y="361"/>
                    <a:pt x="677" y="377"/>
                    <a:pt x="666" y="392"/>
                  </a:cubicBezTo>
                  <a:cubicBezTo>
                    <a:pt x="664" y="395"/>
                    <a:pt x="637" y="433"/>
                    <a:pt x="650" y="427"/>
                  </a:cubicBezTo>
                  <a:cubicBezTo>
                    <a:pt x="645" y="433"/>
                    <a:pt x="641" y="439"/>
                    <a:pt x="637" y="444"/>
                  </a:cubicBezTo>
                  <a:cubicBezTo>
                    <a:pt x="632" y="430"/>
                    <a:pt x="618" y="419"/>
                    <a:pt x="605" y="411"/>
                  </a:cubicBezTo>
                  <a:cubicBezTo>
                    <a:pt x="588" y="400"/>
                    <a:pt x="574" y="381"/>
                    <a:pt x="559" y="366"/>
                  </a:cubicBezTo>
                  <a:cubicBezTo>
                    <a:pt x="531" y="337"/>
                    <a:pt x="490" y="322"/>
                    <a:pt x="451" y="317"/>
                  </a:cubicBezTo>
                  <a:cubicBezTo>
                    <a:pt x="442" y="315"/>
                    <a:pt x="433" y="314"/>
                    <a:pt x="424" y="314"/>
                  </a:cubicBezTo>
                  <a:cubicBezTo>
                    <a:pt x="397" y="302"/>
                    <a:pt x="355" y="307"/>
                    <a:pt x="328" y="318"/>
                  </a:cubicBezTo>
                  <a:cubicBezTo>
                    <a:pt x="325" y="314"/>
                    <a:pt x="321" y="318"/>
                    <a:pt x="320" y="321"/>
                  </a:cubicBezTo>
                  <a:cubicBezTo>
                    <a:pt x="313" y="325"/>
                    <a:pt x="291" y="349"/>
                    <a:pt x="312" y="342"/>
                  </a:cubicBezTo>
                  <a:cubicBezTo>
                    <a:pt x="307" y="356"/>
                    <a:pt x="302" y="370"/>
                    <a:pt x="297" y="384"/>
                  </a:cubicBezTo>
                  <a:cubicBezTo>
                    <a:pt x="294" y="386"/>
                    <a:pt x="288" y="390"/>
                    <a:pt x="287" y="394"/>
                  </a:cubicBezTo>
                  <a:cubicBezTo>
                    <a:pt x="280" y="395"/>
                    <a:pt x="278" y="424"/>
                    <a:pt x="277" y="430"/>
                  </a:cubicBezTo>
                  <a:cubicBezTo>
                    <a:pt x="274" y="435"/>
                    <a:pt x="271" y="440"/>
                    <a:pt x="269" y="446"/>
                  </a:cubicBezTo>
                  <a:cubicBezTo>
                    <a:pt x="267" y="446"/>
                    <a:pt x="251" y="456"/>
                    <a:pt x="264" y="456"/>
                  </a:cubicBezTo>
                  <a:cubicBezTo>
                    <a:pt x="261" y="464"/>
                    <a:pt x="258" y="471"/>
                    <a:pt x="255" y="478"/>
                  </a:cubicBezTo>
                  <a:cubicBezTo>
                    <a:pt x="248" y="484"/>
                    <a:pt x="245" y="491"/>
                    <a:pt x="249" y="500"/>
                  </a:cubicBezTo>
                  <a:cubicBezTo>
                    <a:pt x="248" y="503"/>
                    <a:pt x="245" y="512"/>
                    <a:pt x="247" y="516"/>
                  </a:cubicBezTo>
                  <a:cubicBezTo>
                    <a:pt x="209" y="543"/>
                    <a:pt x="280" y="536"/>
                    <a:pt x="294" y="533"/>
                  </a:cubicBezTo>
                  <a:cubicBezTo>
                    <a:pt x="323" y="543"/>
                    <a:pt x="354" y="545"/>
                    <a:pt x="384" y="555"/>
                  </a:cubicBezTo>
                  <a:cubicBezTo>
                    <a:pt x="400" y="565"/>
                    <a:pt x="415" y="578"/>
                    <a:pt x="425" y="594"/>
                  </a:cubicBezTo>
                  <a:cubicBezTo>
                    <a:pt x="431" y="597"/>
                    <a:pt x="433" y="595"/>
                    <a:pt x="432" y="589"/>
                  </a:cubicBezTo>
                  <a:cubicBezTo>
                    <a:pt x="428" y="582"/>
                    <a:pt x="422" y="576"/>
                    <a:pt x="416" y="570"/>
                  </a:cubicBezTo>
                  <a:cubicBezTo>
                    <a:pt x="437" y="584"/>
                    <a:pt x="448" y="603"/>
                    <a:pt x="456" y="626"/>
                  </a:cubicBezTo>
                  <a:cubicBezTo>
                    <a:pt x="456" y="627"/>
                    <a:pt x="456" y="628"/>
                    <a:pt x="455" y="628"/>
                  </a:cubicBezTo>
                  <a:cubicBezTo>
                    <a:pt x="452" y="632"/>
                    <a:pt x="448" y="636"/>
                    <a:pt x="445" y="640"/>
                  </a:cubicBezTo>
                  <a:cubicBezTo>
                    <a:pt x="444" y="637"/>
                    <a:pt x="433" y="592"/>
                    <a:pt x="428" y="606"/>
                  </a:cubicBezTo>
                  <a:cubicBezTo>
                    <a:pt x="426" y="611"/>
                    <a:pt x="435" y="627"/>
                    <a:pt x="436" y="633"/>
                  </a:cubicBezTo>
                  <a:cubicBezTo>
                    <a:pt x="438" y="644"/>
                    <a:pt x="437" y="656"/>
                    <a:pt x="435" y="668"/>
                  </a:cubicBezTo>
                  <a:cubicBezTo>
                    <a:pt x="416" y="692"/>
                    <a:pt x="392" y="712"/>
                    <a:pt x="372" y="736"/>
                  </a:cubicBezTo>
                  <a:cubicBezTo>
                    <a:pt x="371" y="740"/>
                    <a:pt x="372" y="742"/>
                    <a:pt x="375" y="742"/>
                  </a:cubicBezTo>
                  <a:cubicBezTo>
                    <a:pt x="380" y="742"/>
                    <a:pt x="388" y="730"/>
                    <a:pt x="391" y="727"/>
                  </a:cubicBezTo>
                  <a:cubicBezTo>
                    <a:pt x="404" y="714"/>
                    <a:pt x="417" y="701"/>
                    <a:pt x="430" y="686"/>
                  </a:cubicBezTo>
                  <a:cubicBezTo>
                    <a:pt x="429" y="689"/>
                    <a:pt x="428" y="691"/>
                    <a:pt x="427" y="694"/>
                  </a:cubicBezTo>
                  <a:cubicBezTo>
                    <a:pt x="423" y="700"/>
                    <a:pt x="400" y="721"/>
                    <a:pt x="401" y="728"/>
                  </a:cubicBezTo>
                  <a:cubicBezTo>
                    <a:pt x="400" y="729"/>
                    <a:pt x="399" y="731"/>
                    <a:pt x="398" y="732"/>
                  </a:cubicBezTo>
                  <a:cubicBezTo>
                    <a:pt x="396" y="733"/>
                    <a:pt x="396" y="734"/>
                    <a:pt x="395" y="735"/>
                  </a:cubicBezTo>
                  <a:cubicBezTo>
                    <a:pt x="354" y="789"/>
                    <a:pt x="315" y="845"/>
                    <a:pt x="277" y="900"/>
                  </a:cubicBezTo>
                  <a:cubicBezTo>
                    <a:pt x="267" y="915"/>
                    <a:pt x="274" y="919"/>
                    <a:pt x="284" y="905"/>
                  </a:cubicBezTo>
                  <a:cubicBezTo>
                    <a:pt x="292" y="892"/>
                    <a:pt x="301" y="879"/>
                    <a:pt x="310" y="866"/>
                  </a:cubicBezTo>
                  <a:cubicBezTo>
                    <a:pt x="331" y="836"/>
                    <a:pt x="353" y="805"/>
                    <a:pt x="375" y="775"/>
                  </a:cubicBezTo>
                  <a:cubicBezTo>
                    <a:pt x="363" y="798"/>
                    <a:pt x="220" y="1010"/>
                    <a:pt x="236" y="1019"/>
                  </a:cubicBezTo>
                  <a:cubicBezTo>
                    <a:pt x="231" y="1027"/>
                    <a:pt x="227" y="1035"/>
                    <a:pt x="224" y="1043"/>
                  </a:cubicBezTo>
                  <a:cubicBezTo>
                    <a:pt x="223" y="1040"/>
                    <a:pt x="221" y="1038"/>
                    <a:pt x="219" y="1035"/>
                  </a:cubicBezTo>
                  <a:cubicBezTo>
                    <a:pt x="214" y="1003"/>
                    <a:pt x="176" y="983"/>
                    <a:pt x="138" y="972"/>
                  </a:cubicBezTo>
                  <a:cubicBezTo>
                    <a:pt x="125" y="967"/>
                    <a:pt x="113" y="966"/>
                    <a:pt x="100" y="963"/>
                  </a:cubicBezTo>
                  <a:cubicBezTo>
                    <a:pt x="109" y="959"/>
                    <a:pt x="91" y="950"/>
                    <a:pt x="89" y="949"/>
                  </a:cubicBezTo>
                  <a:cubicBezTo>
                    <a:pt x="103" y="903"/>
                    <a:pt x="120" y="858"/>
                    <a:pt x="137" y="813"/>
                  </a:cubicBezTo>
                  <a:cubicBezTo>
                    <a:pt x="147" y="789"/>
                    <a:pt x="156" y="765"/>
                    <a:pt x="165" y="741"/>
                  </a:cubicBezTo>
                  <a:cubicBezTo>
                    <a:pt x="167" y="737"/>
                    <a:pt x="186" y="696"/>
                    <a:pt x="174" y="700"/>
                  </a:cubicBezTo>
                  <a:cubicBezTo>
                    <a:pt x="191" y="666"/>
                    <a:pt x="207" y="631"/>
                    <a:pt x="225" y="598"/>
                  </a:cubicBezTo>
                  <a:cubicBezTo>
                    <a:pt x="235" y="580"/>
                    <a:pt x="251" y="519"/>
                    <a:pt x="218" y="561"/>
                  </a:cubicBezTo>
                  <a:cubicBezTo>
                    <a:pt x="201" y="583"/>
                    <a:pt x="191" y="612"/>
                    <a:pt x="182" y="638"/>
                  </a:cubicBezTo>
                  <a:cubicBezTo>
                    <a:pt x="169" y="673"/>
                    <a:pt x="148" y="706"/>
                    <a:pt x="133" y="740"/>
                  </a:cubicBezTo>
                  <a:cubicBezTo>
                    <a:pt x="124" y="740"/>
                    <a:pt x="110" y="776"/>
                    <a:pt x="107" y="784"/>
                  </a:cubicBezTo>
                  <a:cubicBezTo>
                    <a:pt x="95" y="806"/>
                    <a:pt x="86" y="829"/>
                    <a:pt x="75" y="852"/>
                  </a:cubicBezTo>
                  <a:cubicBezTo>
                    <a:pt x="65" y="874"/>
                    <a:pt x="55" y="897"/>
                    <a:pt x="47" y="920"/>
                  </a:cubicBezTo>
                  <a:cubicBezTo>
                    <a:pt x="47" y="922"/>
                    <a:pt x="35" y="952"/>
                    <a:pt x="46" y="947"/>
                  </a:cubicBezTo>
                  <a:cubicBezTo>
                    <a:pt x="50" y="948"/>
                    <a:pt x="53" y="949"/>
                    <a:pt x="57" y="948"/>
                  </a:cubicBezTo>
                  <a:cubicBezTo>
                    <a:pt x="56" y="949"/>
                    <a:pt x="55" y="950"/>
                    <a:pt x="53" y="951"/>
                  </a:cubicBezTo>
                  <a:cubicBezTo>
                    <a:pt x="49" y="939"/>
                    <a:pt x="35" y="974"/>
                    <a:pt x="35" y="977"/>
                  </a:cubicBezTo>
                  <a:cubicBezTo>
                    <a:pt x="30" y="978"/>
                    <a:pt x="29" y="981"/>
                    <a:pt x="30" y="986"/>
                  </a:cubicBezTo>
                  <a:cubicBezTo>
                    <a:pt x="28" y="988"/>
                    <a:pt x="28" y="991"/>
                    <a:pt x="31" y="992"/>
                  </a:cubicBezTo>
                  <a:cubicBezTo>
                    <a:pt x="31" y="993"/>
                    <a:pt x="31" y="995"/>
                    <a:pt x="30" y="996"/>
                  </a:cubicBezTo>
                  <a:cubicBezTo>
                    <a:pt x="20" y="992"/>
                    <a:pt x="17" y="1046"/>
                    <a:pt x="17" y="1052"/>
                  </a:cubicBezTo>
                  <a:cubicBezTo>
                    <a:pt x="11" y="1076"/>
                    <a:pt x="12" y="1103"/>
                    <a:pt x="13" y="1127"/>
                  </a:cubicBezTo>
                  <a:cubicBezTo>
                    <a:pt x="14" y="1139"/>
                    <a:pt x="12" y="1228"/>
                    <a:pt x="20" y="1230"/>
                  </a:cubicBezTo>
                  <a:cubicBezTo>
                    <a:pt x="11" y="1241"/>
                    <a:pt x="0" y="1268"/>
                    <a:pt x="23" y="1253"/>
                  </a:cubicBezTo>
                  <a:cubicBezTo>
                    <a:pt x="49" y="1236"/>
                    <a:pt x="72" y="1216"/>
                    <a:pt x="94" y="1195"/>
                  </a:cubicBezTo>
                  <a:cubicBezTo>
                    <a:pt x="111" y="1178"/>
                    <a:pt x="128" y="1160"/>
                    <a:pt x="146" y="1145"/>
                  </a:cubicBezTo>
                  <a:cubicBezTo>
                    <a:pt x="161" y="1135"/>
                    <a:pt x="201" y="1111"/>
                    <a:pt x="206" y="1094"/>
                  </a:cubicBezTo>
                  <a:cubicBezTo>
                    <a:pt x="209" y="1093"/>
                    <a:pt x="216" y="1091"/>
                    <a:pt x="214" y="1086"/>
                  </a:cubicBezTo>
                  <a:cubicBezTo>
                    <a:pt x="217" y="1088"/>
                    <a:pt x="219" y="1084"/>
                    <a:pt x="220" y="1081"/>
                  </a:cubicBezTo>
                  <a:cubicBezTo>
                    <a:pt x="224" y="1079"/>
                    <a:pt x="228" y="1076"/>
                    <a:pt x="230" y="1073"/>
                  </a:cubicBezTo>
                  <a:cubicBezTo>
                    <a:pt x="236" y="1071"/>
                    <a:pt x="235" y="1054"/>
                    <a:pt x="234" y="1049"/>
                  </a:cubicBezTo>
                  <a:cubicBezTo>
                    <a:pt x="242" y="1036"/>
                    <a:pt x="322" y="930"/>
                    <a:pt x="316" y="927"/>
                  </a:cubicBezTo>
                  <a:cubicBezTo>
                    <a:pt x="311" y="923"/>
                    <a:pt x="290" y="958"/>
                    <a:pt x="286" y="963"/>
                  </a:cubicBezTo>
                  <a:cubicBezTo>
                    <a:pt x="288" y="959"/>
                    <a:pt x="289" y="955"/>
                    <a:pt x="291" y="951"/>
                  </a:cubicBezTo>
                  <a:cubicBezTo>
                    <a:pt x="314" y="917"/>
                    <a:pt x="335" y="880"/>
                    <a:pt x="357" y="845"/>
                  </a:cubicBezTo>
                  <a:cubicBezTo>
                    <a:pt x="370" y="826"/>
                    <a:pt x="382" y="807"/>
                    <a:pt x="394" y="788"/>
                  </a:cubicBezTo>
                  <a:cubicBezTo>
                    <a:pt x="401" y="778"/>
                    <a:pt x="408" y="767"/>
                    <a:pt x="415" y="757"/>
                  </a:cubicBezTo>
                  <a:cubicBezTo>
                    <a:pt x="415" y="756"/>
                    <a:pt x="437" y="722"/>
                    <a:pt x="424" y="729"/>
                  </a:cubicBezTo>
                  <a:cubicBezTo>
                    <a:pt x="426" y="725"/>
                    <a:pt x="428" y="721"/>
                    <a:pt x="430" y="717"/>
                  </a:cubicBezTo>
                  <a:cubicBezTo>
                    <a:pt x="444" y="697"/>
                    <a:pt x="470" y="676"/>
                    <a:pt x="474" y="651"/>
                  </a:cubicBezTo>
                  <a:cubicBezTo>
                    <a:pt x="477" y="646"/>
                    <a:pt x="481" y="641"/>
                    <a:pt x="484" y="636"/>
                  </a:cubicBezTo>
                  <a:cubicBezTo>
                    <a:pt x="489" y="645"/>
                    <a:pt x="511" y="615"/>
                    <a:pt x="514" y="611"/>
                  </a:cubicBezTo>
                  <a:cubicBezTo>
                    <a:pt x="530" y="594"/>
                    <a:pt x="547" y="578"/>
                    <a:pt x="565" y="561"/>
                  </a:cubicBezTo>
                  <a:cubicBezTo>
                    <a:pt x="580" y="546"/>
                    <a:pt x="594" y="529"/>
                    <a:pt x="603" y="510"/>
                  </a:cubicBezTo>
                  <a:cubicBezTo>
                    <a:pt x="611" y="499"/>
                    <a:pt x="646" y="463"/>
                    <a:pt x="643" y="449"/>
                  </a:cubicBezTo>
                  <a:cubicBezTo>
                    <a:pt x="675" y="406"/>
                    <a:pt x="711" y="367"/>
                    <a:pt x="748" y="328"/>
                  </a:cubicBezTo>
                  <a:cubicBezTo>
                    <a:pt x="766" y="309"/>
                    <a:pt x="778" y="285"/>
                    <a:pt x="796" y="267"/>
                  </a:cubicBezTo>
                  <a:cubicBezTo>
                    <a:pt x="802" y="261"/>
                    <a:pt x="842" y="204"/>
                    <a:pt x="815" y="221"/>
                  </a:cubicBezTo>
                  <a:cubicBezTo>
                    <a:pt x="828" y="208"/>
                    <a:pt x="781" y="151"/>
                    <a:pt x="774" y="140"/>
                  </a:cubicBezTo>
                  <a:cubicBezTo>
                    <a:pt x="788" y="150"/>
                    <a:pt x="801" y="162"/>
                    <a:pt x="812" y="175"/>
                  </a:cubicBezTo>
                  <a:cubicBezTo>
                    <a:pt x="817" y="180"/>
                    <a:pt x="832" y="209"/>
                    <a:pt x="838" y="209"/>
                  </a:cubicBezTo>
                  <a:cubicBezTo>
                    <a:pt x="849" y="209"/>
                    <a:pt x="803" y="142"/>
                    <a:pt x="797" y="134"/>
                  </a:cubicBezTo>
                  <a:cubicBezTo>
                    <a:pt x="777" y="110"/>
                    <a:pt x="752" y="90"/>
                    <a:pt x="725" y="75"/>
                  </a:cubicBezTo>
                  <a:cubicBezTo>
                    <a:pt x="694" y="59"/>
                    <a:pt x="659" y="39"/>
                    <a:pt x="626" y="31"/>
                  </a:cubicBezTo>
                  <a:cubicBezTo>
                    <a:pt x="586" y="17"/>
                    <a:pt x="529" y="0"/>
                    <a:pt x="488" y="22"/>
                  </a:cubicBezTo>
                  <a:close/>
                  <a:moveTo>
                    <a:pt x="233" y="557"/>
                  </a:moveTo>
                  <a:cubicBezTo>
                    <a:pt x="231" y="575"/>
                    <a:pt x="220" y="591"/>
                    <a:pt x="212" y="607"/>
                  </a:cubicBezTo>
                  <a:cubicBezTo>
                    <a:pt x="210" y="607"/>
                    <a:pt x="208" y="607"/>
                    <a:pt x="207" y="608"/>
                  </a:cubicBezTo>
                  <a:cubicBezTo>
                    <a:pt x="209" y="604"/>
                    <a:pt x="210" y="600"/>
                    <a:pt x="206" y="598"/>
                  </a:cubicBezTo>
                  <a:cubicBezTo>
                    <a:pt x="214" y="581"/>
                    <a:pt x="223" y="565"/>
                    <a:pt x="233" y="557"/>
                  </a:cubicBezTo>
                  <a:close/>
                  <a:moveTo>
                    <a:pt x="206" y="1022"/>
                  </a:moveTo>
                  <a:cubicBezTo>
                    <a:pt x="205" y="1022"/>
                    <a:pt x="205" y="1022"/>
                    <a:pt x="204" y="1022"/>
                  </a:cubicBezTo>
                  <a:cubicBezTo>
                    <a:pt x="201" y="1019"/>
                    <a:pt x="197" y="1015"/>
                    <a:pt x="192" y="1015"/>
                  </a:cubicBezTo>
                  <a:cubicBezTo>
                    <a:pt x="189" y="1010"/>
                    <a:pt x="186" y="1006"/>
                    <a:pt x="182" y="1003"/>
                  </a:cubicBezTo>
                  <a:cubicBezTo>
                    <a:pt x="182" y="1001"/>
                    <a:pt x="181" y="1000"/>
                    <a:pt x="180" y="999"/>
                  </a:cubicBezTo>
                  <a:cubicBezTo>
                    <a:pt x="176" y="997"/>
                    <a:pt x="176" y="997"/>
                    <a:pt x="176" y="997"/>
                  </a:cubicBezTo>
                  <a:cubicBezTo>
                    <a:pt x="176" y="996"/>
                    <a:pt x="175" y="995"/>
                    <a:pt x="174" y="995"/>
                  </a:cubicBezTo>
                  <a:cubicBezTo>
                    <a:pt x="188" y="1002"/>
                    <a:pt x="199" y="1011"/>
                    <a:pt x="206" y="1022"/>
                  </a:cubicBezTo>
                  <a:close/>
                  <a:moveTo>
                    <a:pt x="95" y="962"/>
                  </a:moveTo>
                  <a:cubicBezTo>
                    <a:pt x="91" y="961"/>
                    <a:pt x="87" y="961"/>
                    <a:pt x="84" y="960"/>
                  </a:cubicBezTo>
                  <a:cubicBezTo>
                    <a:pt x="85" y="959"/>
                    <a:pt x="86" y="958"/>
                    <a:pt x="86" y="957"/>
                  </a:cubicBezTo>
                  <a:cubicBezTo>
                    <a:pt x="89" y="958"/>
                    <a:pt x="92" y="960"/>
                    <a:pt x="95" y="962"/>
                  </a:cubicBezTo>
                  <a:close/>
                  <a:moveTo>
                    <a:pt x="167" y="715"/>
                  </a:moveTo>
                  <a:cubicBezTo>
                    <a:pt x="159" y="735"/>
                    <a:pt x="152" y="755"/>
                    <a:pt x="144" y="774"/>
                  </a:cubicBezTo>
                  <a:cubicBezTo>
                    <a:pt x="137" y="791"/>
                    <a:pt x="130" y="809"/>
                    <a:pt x="124" y="827"/>
                  </a:cubicBezTo>
                  <a:cubicBezTo>
                    <a:pt x="136" y="789"/>
                    <a:pt x="149" y="751"/>
                    <a:pt x="167" y="715"/>
                  </a:cubicBezTo>
                  <a:close/>
                  <a:moveTo>
                    <a:pt x="125" y="777"/>
                  </a:moveTo>
                  <a:cubicBezTo>
                    <a:pt x="120" y="790"/>
                    <a:pt x="115" y="803"/>
                    <a:pt x="110" y="815"/>
                  </a:cubicBezTo>
                  <a:cubicBezTo>
                    <a:pt x="110" y="814"/>
                    <a:pt x="109" y="813"/>
                    <a:pt x="109" y="812"/>
                  </a:cubicBezTo>
                  <a:cubicBezTo>
                    <a:pt x="114" y="800"/>
                    <a:pt x="119" y="788"/>
                    <a:pt x="125" y="777"/>
                  </a:cubicBezTo>
                  <a:close/>
                  <a:moveTo>
                    <a:pt x="112" y="837"/>
                  </a:moveTo>
                  <a:cubicBezTo>
                    <a:pt x="101" y="873"/>
                    <a:pt x="90" y="909"/>
                    <a:pt x="74" y="944"/>
                  </a:cubicBezTo>
                  <a:cubicBezTo>
                    <a:pt x="74" y="943"/>
                    <a:pt x="74" y="943"/>
                    <a:pt x="73" y="943"/>
                  </a:cubicBezTo>
                  <a:cubicBezTo>
                    <a:pt x="76" y="934"/>
                    <a:pt x="79" y="925"/>
                    <a:pt x="83" y="915"/>
                  </a:cubicBezTo>
                  <a:cubicBezTo>
                    <a:pt x="89" y="915"/>
                    <a:pt x="108" y="846"/>
                    <a:pt x="112" y="837"/>
                  </a:cubicBezTo>
                  <a:close/>
                  <a:moveTo>
                    <a:pt x="80" y="960"/>
                  </a:moveTo>
                  <a:cubicBezTo>
                    <a:pt x="78" y="960"/>
                    <a:pt x="77" y="960"/>
                    <a:pt x="75" y="960"/>
                  </a:cubicBezTo>
                  <a:cubicBezTo>
                    <a:pt x="76" y="958"/>
                    <a:pt x="78" y="956"/>
                    <a:pt x="79" y="953"/>
                  </a:cubicBezTo>
                  <a:cubicBezTo>
                    <a:pt x="79" y="953"/>
                    <a:pt x="79" y="953"/>
                    <a:pt x="79" y="953"/>
                  </a:cubicBezTo>
                  <a:cubicBezTo>
                    <a:pt x="78" y="956"/>
                    <a:pt x="78" y="958"/>
                    <a:pt x="80" y="960"/>
                  </a:cubicBezTo>
                  <a:close/>
                  <a:moveTo>
                    <a:pt x="95" y="845"/>
                  </a:moveTo>
                  <a:cubicBezTo>
                    <a:pt x="92" y="856"/>
                    <a:pt x="75" y="895"/>
                    <a:pt x="79" y="903"/>
                  </a:cubicBezTo>
                  <a:cubicBezTo>
                    <a:pt x="74" y="916"/>
                    <a:pt x="69" y="929"/>
                    <a:pt x="65" y="941"/>
                  </a:cubicBezTo>
                  <a:cubicBezTo>
                    <a:pt x="63" y="941"/>
                    <a:pt x="60" y="941"/>
                    <a:pt x="57" y="940"/>
                  </a:cubicBezTo>
                  <a:cubicBezTo>
                    <a:pt x="69" y="909"/>
                    <a:pt x="81" y="878"/>
                    <a:pt x="95" y="845"/>
                  </a:cubicBezTo>
                  <a:close/>
                  <a:moveTo>
                    <a:pt x="54" y="927"/>
                  </a:moveTo>
                  <a:cubicBezTo>
                    <a:pt x="57" y="917"/>
                    <a:pt x="60" y="907"/>
                    <a:pt x="64" y="896"/>
                  </a:cubicBezTo>
                  <a:cubicBezTo>
                    <a:pt x="65" y="897"/>
                    <a:pt x="65" y="897"/>
                    <a:pt x="65" y="897"/>
                  </a:cubicBezTo>
                  <a:cubicBezTo>
                    <a:pt x="61" y="907"/>
                    <a:pt x="57" y="917"/>
                    <a:pt x="54" y="927"/>
                  </a:cubicBezTo>
                  <a:close/>
                  <a:moveTo>
                    <a:pt x="44" y="972"/>
                  </a:moveTo>
                  <a:cubicBezTo>
                    <a:pt x="45" y="972"/>
                    <a:pt x="45" y="972"/>
                    <a:pt x="45" y="972"/>
                  </a:cubicBezTo>
                  <a:cubicBezTo>
                    <a:pt x="48" y="966"/>
                    <a:pt x="54" y="960"/>
                    <a:pt x="61" y="956"/>
                  </a:cubicBezTo>
                  <a:cubicBezTo>
                    <a:pt x="60" y="957"/>
                    <a:pt x="58" y="965"/>
                    <a:pt x="58" y="966"/>
                  </a:cubicBezTo>
                  <a:cubicBezTo>
                    <a:pt x="57" y="967"/>
                    <a:pt x="57" y="968"/>
                    <a:pt x="56" y="969"/>
                  </a:cubicBezTo>
                  <a:cubicBezTo>
                    <a:pt x="53" y="973"/>
                    <a:pt x="46" y="977"/>
                    <a:pt x="52" y="983"/>
                  </a:cubicBezTo>
                  <a:cubicBezTo>
                    <a:pt x="52" y="983"/>
                    <a:pt x="52" y="983"/>
                    <a:pt x="52" y="983"/>
                  </a:cubicBezTo>
                  <a:cubicBezTo>
                    <a:pt x="52" y="983"/>
                    <a:pt x="52" y="983"/>
                    <a:pt x="51" y="983"/>
                  </a:cubicBezTo>
                  <a:cubicBezTo>
                    <a:pt x="51" y="978"/>
                    <a:pt x="45" y="980"/>
                    <a:pt x="42" y="981"/>
                  </a:cubicBezTo>
                  <a:cubicBezTo>
                    <a:pt x="43" y="978"/>
                    <a:pt x="43" y="975"/>
                    <a:pt x="44" y="972"/>
                  </a:cubicBezTo>
                  <a:close/>
                  <a:moveTo>
                    <a:pt x="25" y="1224"/>
                  </a:moveTo>
                  <a:cubicBezTo>
                    <a:pt x="24" y="1216"/>
                    <a:pt x="24" y="1209"/>
                    <a:pt x="24" y="1201"/>
                  </a:cubicBezTo>
                  <a:cubicBezTo>
                    <a:pt x="27" y="1195"/>
                    <a:pt x="25" y="1181"/>
                    <a:pt x="25" y="1174"/>
                  </a:cubicBezTo>
                  <a:cubicBezTo>
                    <a:pt x="32" y="1176"/>
                    <a:pt x="32" y="1161"/>
                    <a:pt x="33" y="1158"/>
                  </a:cubicBezTo>
                  <a:cubicBezTo>
                    <a:pt x="35" y="1161"/>
                    <a:pt x="38" y="1164"/>
                    <a:pt x="41" y="1167"/>
                  </a:cubicBezTo>
                  <a:cubicBezTo>
                    <a:pt x="34" y="1174"/>
                    <a:pt x="34" y="1183"/>
                    <a:pt x="45" y="1182"/>
                  </a:cubicBezTo>
                  <a:cubicBezTo>
                    <a:pt x="45" y="1184"/>
                    <a:pt x="46" y="1186"/>
                    <a:pt x="46" y="1188"/>
                  </a:cubicBezTo>
                  <a:cubicBezTo>
                    <a:pt x="43" y="1192"/>
                    <a:pt x="27" y="1211"/>
                    <a:pt x="32" y="1215"/>
                  </a:cubicBezTo>
                  <a:cubicBezTo>
                    <a:pt x="30" y="1218"/>
                    <a:pt x="27" y="1221"/>
                    <a:pt x="25" y="1224"/>
                  </a:cubicBezTo>
                  <a:close/>
                  <a:moveTo>
                    <a:pt x="48" y="1162"/>
                  </a:moveTo>
                  <a:cubicBezTo>
                    <a:pt x="47" y="1161"/>
                    <a:pt x="45" y="1159"/>
                    <a:pt x="43" y="1158"/>
                  </a:cubicBezTo>
                  <a:cubicBezTo>
                    <a:pt x="47" y="1159"/>
                    <a:pt x="51" y="1160"/>
                    <a:pt x="55" y="1161"/>
                  </a:cubicBezTo>
                  <a:cubicBezTo>
                    <a:pt x="54" y="1161"/>
                    <a:pt x="53" y="1161"/>
                    <a:pt x="53" y="1162"/>
                  </a:cubicBezTo>
                  <a:cubicBezTo>
                    <a:pt x="52" y="1161"/>
                    <a:pt x="51" y="1161"/>
                    <a:pt x="51" y="1161"/>
                  </a:cubicBezTo>
                  <a:cubicBezTo>
                    <a:pt x="50" y="1161"/>
                    <a:pt x="49" y="1162"/>
                    <a:pt x="48" y="1162"/>
                  </a:cubicBezTo>
                  <a:close/>
                  <a:moveTo>
                    <a:pt x="49" y="1200"/>
                  </a:moveTo>
                  <a:cubicBezTo>
                    <a:pt x="48" y="1201"/>
                    <a:pt x="48" y="1201"/>
                    <a:pt x="47" y="1202"/>
                  </a:cubicBezTo>
                  <a:cubicBezTo>
                    <a:pt x="47" y="1202"/>
                    <a:pt x="47" y="1201"/>
                    <a:pt x="47" y="1201"/>
                  </a:cubicBezTo>
                  <a:cubicBezTo>
                    <a:pt x="47" y="1201"/>
                    <a:pt x="48" y="1200"/>
                    <a:pt x="48" y="1199"/>
                  </a:cubicBezTo>
                  <a:cubicBezTo>
                    <a:pt x="48" y="1200"/>
                    <a:pt x="49" y="1200"/>
                    <a:pt x="49" y="1200"/>
                  </a:cubicBezTo>
                  <a:close/>
                  <a:moveTo>
                    <a:pt x="41" y="1230"/>
                  </a:moveTo>
                  <a:cubicBezTo>
                    <a:pt x="41" y="1230"/>
                    <a:pt x="41" y="1230"/>
                    <a:pt x="41" y="1230"/>
                  </a:cubicBezTo>
                  <a:cubicBezTo>
                    <a:pt x="45" y="1225"/>
                    <a:pt x="50" y="1221"/>
                    <a:pt x="54" y="1216"/>
                  </a:cubicBezTo>
                  <a:cubicBezTo>
                    <a:pt x="54" y="1215"/>
                    <a:pt x="55" y="1215"/>
                    <a:pt x="55" y="1214"/>
                  </a:cubicBezTo>
                  <a:cubicBezTo>
                    <a:pt x="58" y="1214"/>
                    <a:pt x="59" y="1212"/>
                    <a:pt x="60" y="1210"/>
                  </a:cubicBezTo>
                  <a:cubicBezTo>
                    <a:pt x="62" y="1209"/>
                    <a:pt x="63" y="1207"/>
                    <a:pt x="65" y="1206"/>
                  </a:cubicBezTo>
                  <a:cubicBezTo>
                    <a:pt x="65" y="1207"/>
                    <a:pt x="66" y="1208"/>
                    <a:pt x="67" y="1208"/>
                  </a:cubicBezTo>
                  <a:cubicBezTo>
                    <a:pt x="58" y="1216"/>
                    <a:pt x="49" y="1223"/>
                    <a:pt x="41" y="1230"/>
                  </a:cubicBezTo>
                  <a:close/>
                  <a:moveTo>
                    <a:pt x="59" y="1187"/>
                  </a:moveTo>
                  <a:cubicBezTo>
                    <a:pt x="59" y="1189"/>
                    <a:pt x="59" y="1190"/>
                    <a:pt x="59" y="1192"/>
                  </a:cubicBezTo>
                  <a:cubicBezTo>
                    <a:pt x="58" y="1192"/>
                    <a:pt x="57" y="1193"/>
                    <a:pt x="56" y="1194"/>
                  </a:cubicBezTo>
                  <a:cubicBezTo>
                    <a:pt x="57" y="1192"/>
                    <a:pt x="58" y="1189"/>
                    <a:pt x="59" y="1187"/>
                  </a:cubicBezTo>
                  <a:close/>
                  <a:moveTo>
                    <a:pt x="58" y="1162"/>
                  </a:moveTo>
                  <a:cubicBezTo>
                    <a:pt x="58" y="1163"/>
                    <a:pt x="59" y="1163"/>
                    <a:pt x="60" y="1163"/>
                  </a:cubicBezTo>
                  <a:cubicBezTo>
                    <a:pt x="60" y="1164"/>
                    <a:pt x="60" y="1164"/>
                    <a:pt x="59" y="1165"/>
                  </a:cubicBezTo>
                  <a:cubicBezTo>
                    <a:pt x="59" y="1164"/>
                    <a:pt x="58" y="1163"/>
                    <a:pt x="58" y="1162"/>
                  </a:cubicBezTo>
                  <a:close/>
                  <a:moveTo>
                    <a:pt x="70" y="1184"/>
                  </a:moveTo>
                  <a:cubicBezTo>
                    <a:pt x="69" y="1181"/>
                    <a:pt x="68" y="1179"/>
                    <a:pt x="65" y="1177"/>
                  </a:cubicBezTo>
                  <a:cubicBezTo>
                    <a:pt x="67" y="1176"/>
                    <a:pt x="69" y="1175"/>
                    <a:pt x="71" y="1173"/>
                  </a:cubicBezTo>
                  <a:cubicBezTo>
                    <a:pt x="73" y="1175"/>
                    <a:pt x="75" y="1177"/>
                    <a:pt x="77" y="1179"/>
                  </a:cubicBezTo>
                  <a:cubicBezTo>
                    <a:pt x="75" y="1180"/>
                    <a:pt x="72" y="1182"/>
                    <a:pt x="70" y="1184"/>
                  </a:cubicBezTo>
                  <a:close/>
                  <a:moveTo>
                    <a:pt x="212" y="1077"/>
                  </a:moveTo>
                  <a:cubicBezTo>
                    <a:pt x="207" y="1080"/>
                    <a:pt x="202" y="1084"/>
                    <a:pt x="198" y="1089"/>
                  </a:cubicBezTo>
                  <a:cubicBezTo>
                    <a:pt x="156" y="1111"/>
                    <a:pt x="124" y="1147"/>
                    <a:pt x="86" y="1173"/>
                  </a:cubicBezTo>
                  <a:cubicBezTo>
                    <a:pt x="83" y="1169"/>
                    <a:pt x="81" y="1167"/>
                    <a:pt x="78" y="1164"/>
                  </a:cubicBezTo>
                  <a:cubicBezTo>
                    <a:pt x="77" y="1162"/>
                    <a:pt x="71" y="1160"/>
                    <a:pt x="69" y="1159"/>
                  </a:cubicBezTo>
                  <a:cubicBezTo>
                    <a:pt x="60" y="1148"/>
                    <a:pt x="46" y="1143"/>
                    <a:pt x="34" y="1146"/>
                  </a:cubicBezTo>
                  <a:cubicBezTo>
                    <a:pt x="35" y="1142"/>
                    <a:pt x="35" y="1138"/>
                    <a:pt x="35" y="1134"/>
                  </a:cubicBezTo>
                  <a:cubicBezTo>
                    <a:pt x="37" y="1134"/>
                    <a:pt x="38" y="1132"/>
                    <a:pt x="38" y="1130"/>
                  </a:cubicBezTo>
                  <a:cubicBezTo>
                    <a:pt x="38" y="1120"/>
                    <a:pt x="42" y="1074"/>
                    <a:pt x="35" y="1073"/>
                  </a:cubicBezTo>
                  <a:cubicBezTo>
                    <a:pt x="25" y="1073"/>
                    <a:pt x="27" y="1142"/>
                    <a:pt x="26" y="1151"/>
                  </a:cubicBezTo>
                  <a:cubicBezTo>
                    <a:pt x="26" y="1124"/>
                    <a:pt x="21" y="1096"/>
                    <a:pt x="23" y="1070"/>
                  </a:cubicBezTo>
                  <a:cubicBezTo>
                    <a:pt x="27" y="1067"/>
                    <a:pt x="25" y="1055"/>
                    <a:pt x="25" y="1051"/>
                  </a:cubicBezTo>
                  <a:cubicBezTo>
                    <a:pt x="29" y="1049"/>
                    <a:pt x="35" y="1009"/>
                    <a:pt x="31" y="1007"/>
                  </a:cubicBezTo>
                  <a:cubicBezTo>
                    <a:pt x="32" y="1005"/>
                    <a:pt x="32" y="1003"/>
                    <a:pt x="33" y="1001"/>
                  </a:cubicBezTo>
                  <a:cubicBezTo>
                    <a:pt x="34" y="1001"/>
                    <a:pt x="35" y="1001"/>
                    <a:pt x="37" y="1000"/>
                  </a:cubicBezTo>
                  <a:cubicBezTo>
                    <a:pt x="40" y="1002"/>
                    <a:pt x="46" y="998"/>
                    <a:pt x="42" y="994"/>
                  </a:cubicBezTo>
                  <a:cubicBezTo>
                    <a:pt x="43" y="994"/>
                    <a:pt x="43" y="993"/>
                    <a:pt x="43" y="992"/>
                  </a:cubicBezTo>
                  <a:cubicBezTo>
                    <a:pt x="63" y="991"/>
                    <a:pt x="84" y="991"/>
                    <a:pt x="103" y="994"/>
                  </a:cubicBezTo>
                  <a:cubicBezTo>
                    <a:pt x="121" y="997"/>
                    <a:pt x="144" y="1014"/>
                    <a:pt x="159" y="1014"/>
                  </a:cubicBezTo>
                  <a:cubicBezTo>
                    <a:pt x="175" y="1014"/>
                    <a:pt x="133" y="994"/>
                    <a:pt x="130" y="993"/>
                  </a:cubicBezTo>
                  <a:cubicBezTo>
                    <a:pt x="108" y="985"/>
                    <a:pt x="85" y="983"/>
                    <a:pt x="61" y="983"/>
                  </a:cubicBezTo>
                  <a:cubicBezTo>
                    <a:pt x="64" y="980"/>
                    <a:pt x="66" y="977"/>
                    <a:pt x="68" y="973"/>
                  </a:cubicBezTo>
                  <a:cubicBezTo>
                    <a:pt x="74" y="971"/>
                    <a:pt x="82" y="970"/>
                    <a:pt x="91" y="971"/>
                  </a:cubicBezTo>
                  <a:cubicBezTo>
                    <a:pt x="94" y="971"/>
                    <a:pt x="98" y="972"/>
                    <a:pt x="102" y="972"/>
                  </a:cubicBezTo>
                  <a:cubicBezTo>
                    <a:pt x="101" y="980"/>
                    <a:pt x="139" y="987"/>
                    <a:pt x="143" y="988"/>
                  </a:cubicBezTo>
                  <a:cubicBezTo>
                    <a:pt x="144" y="989"/>
                    <a:pt x="145" y="989"/>
                    <a:pt x="146" y="989"/>
                  </a:cubicBezTo>
                  <a:cubicBezTo>
                    <a:pt x="146" y="992"/>
                    <a:pt x="160" y="1007"/>
                    <a:pt x="161" y="997"/>
                  </a:cubicBezTo>
                  <a:cubicBezTo>
                    <a:pt x="163" y="999"/>
                    <a:pt x="166" y="1000"/>
                    <a:pt x="168" y="1001"/>
                  </a:cubicBezTo>
                  <a:cubicBezTo>
                    <a:pt x="168" y="1002"/>
                    <a:pt x="169" y="1002"/>
                    <a:pt x="169" y="1002"/>
                  </a:cubicBezTo>
                  <a:cubicBezTo>
                    <a:pt x="170" y="1004"/>
                    <a:pt x="172" y="1010"/>
                    <a:pt x="176" y="1009"/>
                  </a:cubicBezTo>
                  <a:cubicBezTo>
                    <a:pt x="186" y="1019"/>
                    <a:pt x="192" y="1050"/>
                    <a:pt x="206" y="1054"/>
                  </a:cubicBezTo>
                  <a:cubicBezTo>
                    <a:pt x="210" y="1066"/>
                    <a:pt x="212" y="1042"/>
                    <a:pt x="210" y="1037"/>
                  </a:cubicBezTo>
                  <a:cubicBezTo>
                    <a:pt x="211" y="1038"/>
                    <a:pt x="211" y="1038"/>
                    <a:pt x="211" y="1038"/>
                  </a:cubicBezTo>
                  <a:cubicBezTo>
                    <a:pt x="211" y="1041"/>
                    <a:pt x="212" y="1042"/>
                    <a:pt x="215" y="1043"/>
                  </a:cubicBezTo>
                  <a:cubicBezTo>
                    <a:pt x="217" y="1046"/>
                    <a:pt x="218" y="1049"/>
                    <a:pt x="219" y="1051"/>
                  </a:cubicBezTo>
                  <a:cubicBezTo>
                    <a:pt x="215" y="1059"/>
                    <a:pt x="213" y="1067"/>
                    <a:pt x="212" y="1077"/>
                  </a:cubicBezTo>
                  <a:close/>
                  <a:moveTo>
                    <a:pt x="264" y="992"/>
                  </a:moveTo>
                  <a:cubicBezTo>
                    <a:pt x="267" y="987"/>
                    <a:pt x="270" y="982"/>
                    <a:pt x="273" y="977"/>
                  </a:cubicBezTo>
                  <a:cubicBezTo>
                    <a:pt x="273" y="978"/>
                    <a:pt x="273" y="979"/>
                    <a:pt x="273" y="980"/>
                  </a:cubicBezTo>
                  <a:cubicBezTo>
                    <a:pt x="270" y="984"/>
                    <a:pt x="267" y="988"/>
                    <a:pt x="264" y="992"/>
                  </a:cubicBezTo>
                  <a:close/>
                  <a:moveTo>
                    <a:pt x="257" y="979"/>
                  </a:moveTo>
                  <a:cubicBezTo>
                    <a:pt x="255" y="983"/>
                    <a:pt x="253" y="987"/>
                    <a:pt x="251" y="991"/>
                  </a:cubicBezTo>
                  <a:cubicBezTo>
                    <a:pt x="257" y="976"/>
                    <a:pt x="265" y="962"/>
                    <a:pt x="274" y="948"/>
                  </a:cubicBezTo>
                  <a:cubicBezTo>
                    <a:pt x="268" y="958"/>
                    <a:pt x="263" y="969"/>
                    <a:pt x="257" y="979"/>
                  </a:cubicBezTo>
                  <a:close/>
                  <a:moveTo>
                    <a:pt x="601" y="431"/>
                  </a:moveTo>
                  <a:cubicBezTo>
                    <a:pt x="600" y="430"/>
                    <a:pt x="600" y="430"/>
                    <a:pt x="599" y="430"/>
                  </a:cubicBezTo>
                  <a:cubicBezTo>
                    <a:pt x="597" y="428"/>
                    <a:pt x="595" y="425"/>
                    <a:pt x="593" y="423"/>
                  </a:cubicBezTo>
                  <a:cubicBezTo>
                    <a:pt x="593" y="419"/>
                    <a:pt x="592" y="416"/>
                    <a:pt x="591" y="412"/>
                  </a:cubicBezTo>
                  <a:cubicBezTo>
                    <a:pt x="595" y="418"/>
                    <a:pt x="598" y="424"/>
                    <a:pt x="601" y="431"/>
                  </a:cubicBezTo>
                  <a:close/>
                  <a:moveTo>
                    <a:pt x="604" y="448"/>
                  </a:moveTo>
                  <a:cubicBezTo>
                    <a:pt x="598" y="456"/>
                    <a:pt x="591" y="463"/>
                    <a:pt x="584" y="470"/>
                  </a:cubicBezTo>
                  <a:cubicBezTo>
                    <a:pt x="589" y="461"/>
                    <a:pt x="594" y="452"/>
                    <a:pt x="599" y="443"/>
                  </a:cubicBezTo>
                  <a:cubicBezTo>
                    <a:pt x="601" y="444"/>
                    <a:pt x="602" y="446"/>
                    <a:pt x="604" y="448"/>
                  </a:cubicBezTo>
                  <a:close/>
                  <a:moveTo>
                    <a:pt x="585" y="426"/>
                  </a:moveTo>
                  <a:cubicBezTo>
                    <a:pt x="585" y="426"/>
                    <a:pt x="584" y="427"/>
                    <a:pt x="584" y="428"/>
                  </a:cubicBezTo>
                  <a:cubicBezTo>
                    <a:pt x="584" y="426"/>
                    <a:pt x="583" y="425"/>
                    <a:pt x="583" y="423"/>
                  </a:cubicBezTo>
                  <a:cubicBezTo>
                    <a:pt x="583" y="424"/>
                    <a:pt x="584" y="425"/>
                    <a:pt x="585" y="426"/>
                  </a:cubicBezTo>
                  <a:close/>
                  <a:moveTo>
                    <a:pt x="579" y="405"/>
                  </a:moveTo>
                  <a:cubicBezTo>
                    <a:pt x="580" y="407"/>
                    <a:pt x="580" y="408"/>
                    <a:pt x="581" y="410"/>
                  </a:cubicBezTo>
                  <a:cubicBezTo>
                    <a:pt x="579" y="407"/>
                    <a:pt x="577" y="405"/>
                    <a:pt x="575" y="403"/>
                  </a:cubicBezTo>
                  <a:cubicBezTo>
                    <a:pt x="577" y="404"/>
                    <a:pt x="578" y="404"/>
                    <a:pt x="579" y="405"/>
                  </a:cubicBezTo>
                  <a:close/>
                  <a:moveTo>
                    <a:pt x="567" y="387"/>
                  </a:moveTo>
                  <a:cubicBezTo>
                    <a:pt x="568" y="388"/>
                    <a:pt x="569" y="390"/>
                    <a:pt x="571" y="392"/>
                  </a:cubicBezTo>
                  <a:cubicBezTo>
                    <a:pt x="567" y="390"/>
                    <a:pt x="564" y="388"/>
                    <a:pt x="560" y="387"/>
                  </a:cubicBezTo>
                  <a:cubicBezTo>
                    <a:pt x="555" y="381"/>
                    <a:pt x="549" y="376"/>
                    <a:pt x="544" y="370"/>
                  </a:cubicBezTo>
                  <a:cubicBezTo>
                    <a:pt x="552" y="375"/>
                    <a:pt x="560" y="381"/>
                    <a:pt x="567" y="387"/>
                  </a:cubicBezTo>
                  <a:close/>
                  <a:moveTo>
                    <a:pt x="534" y="355"/>
                  </a:moveTo>
                  <a:cubicBezTo>
                    <a:pt x="528" y="352"/>
                    <a:pt x="522" y="349"/>
                    <a:pt x="516" y="347"/>
                  </a:cubicBezTo>
                  <a:cubicBezTo>
                    <a:pt x="513" y="345"/>
                    <a:pt x="510" y="342"/>
                    <a:pt x="507" y="340"/>
                  </a:cubicBezTo>
                  <a:cubicBezTo>
                    <a:pt x="516" y="345"/>
                    <a:pt x="526" y="350"/>
                    <a:pt x="534" y="355"/>
                  </a:cubicBezTo>
                  <a:close/>
                  <a:moveTo>
                    <a:pt x="531" y="374"/>
                  </a:moveTo>
                  <a:cubicBezTo>
                    <a:pt x="518" y="368"/>
                    <a:pt x="506" y="361"/>
                    <a:pt x="495" y="353"/>
                  </a:cubicBezTo>
                  <a:cubicBezTo>
                    <a:pt x="508" y="359"/>
                    <a:pt x="520" y="366"/>
                    <a:pt x="531" y="374"/>
                  </a:cubicBezTo>
                  <a:close/>
                  <a:moveTo>
                    <a:pt x="475" y="332"/>
                  </a:moveTo>
                  <a:cubicBezTo>
                    <a:pt x="467" y="330"/>
                    <a:pt x="460" y="328"/>
                    <a:pt x="452" y="326"/>
                  </a:cubicBezTo>
                  <a:cubicBezTo>
                    <a:pt x="451" y="326"/>
                    <a:pt x="451" y="325"/>
                    <a:pt x="450" y="325"/>
                  </a:cubicBezTo>
                  <a:cubicBezTo>
                    <a:pt x="459" y="327"/>
                    <a:pt x="467" y="329"/>
                    <a:pt x="475" y="332"/>
                  </a:cubicBezTo>
                  <a:close/>
                  <a:moveTo>
                    <a:pt x="408" y="324"/>
                  </a:moveTo>
                  <a:cubicBezTo>
                    <a:pt x="410" y="324"/>
                    <a:pt x="412" y="325"/>
                    <a:pt x="414" y="325"/>
                  </a:cubicBezTo>
                  <a:cubicBezTo>
                    <a:pt x="411" y="325"/>
                    <a:pt x="407" y="325"/>
                    <a:pt x="404" y="324"/>
                  </a:cubicBezTo>
                  <a:cubicBezTo>
                    <a:pt x="405" y="324"/>
                    <a:pt x="406" y="324"/>
                    <a:pt x="408" y="324"/>
                  </a:cubicBezTo>
                  <a:close/>
                  <a:moveTo>
                    <a:pt x="328" y="327"/>
                  </a:moveTo>
                  <a:cubicBezTo>
                    <a:pt x="331" y="325"/>
                    <a:pt x="335" y="324"/>
                    <a:pt x="338" y="323"/>
                  </a:cubicBezTo>
                  <a:cubicBezTo>
                    <a:pt x="335" y="324"/>
                    <a:pt x="331" y="326"/>
                    <a:pt x="328" y="327"/>
                  </a:cubicBezTo>
                  <a:cubicBezTo>
                    <a:pt x="328" y="327"/>
                    <a:pt x="328" y="327"/>
                    <a:pt x="328" y="327"/>
                  </a:cubicBezTo>
                  <a:close/>
                  <a:moveTo>
                    <a:pt x="316" y="367"/>
                  </a:moveTo>
                  <a:cubicBezTo>
                    <a:pt x="318" y="367"/>
                    <a:pt x="320" y="366"/>
                    <a:pt x="321" y="365"/>
                  </a:cubicBezTo>
                  <a:cubicBezTo>
                    <a:pt x="318" y="370"/>
                    <a:pt x="316" y="375"/>
                    <a:pt x="313" y="380"/>
                  </a:cubicBezTo>
                  <a:cubicBezTo>
                    <a:pt x="312" y="380"/>
                    <a:pt x="311" y="379"/>
                    <a:pt x="311" y="380"/>
                  </a:cubicBezTo>
                  <a:cubicBezTo>
                    <a:pt x="312" y="376"/>
                    <a:pt x="314" y="371"/>
                    <a:pt x="316" y="367"/>
                  </a:cubicBezTo>
                  <a:close/>
                  <a:moveTo>
                    <a:pt x="309" y="409"/>
                  </a:moveTo>
                  <a:cubicBezTo>
                    <a:pt x="308" y="408"/>
                    <a:pt x="308" y="408"/>
                    <a:pt x="308" y="408"/>
                  </a:cubicBezTo>
                  <a:cubicBezTo>
                    <a:pt x="315" y="392"/>
                    <a:pt x="322" y="377"/>
                    <a:pt x="332" y="364"/>
                  </a:cubicBezTo>
                  <a:cubicBezTo>
                    <a:pt x="333" y="364"/>
                    <a:pt x="333" y="364"/>
                    <a:pt x="334" y="365"/>
                  </a:cubicBezTo>
                  <a:cubicBezTo>
                    <a:pt x="331" y="383"/>
                    <a:pt x="322" y="401"/>
                    <a:pt x="313" y="418"/>
                  </a:cubicBezTo>
                  <a:cubicBezTo>
                    <a:pt x="313" y="417"/>
                    <a:pt x="313" y="416"/>
                    <a:pt x="312" y="415"/>
                  </a:cubicBezTo>
                  <a:cubicBezTo>
                    <a:pt x="312" y="413"/>
                    <a:pt x="312" y="409"/>
                    <a:pt x="309" y="409"/>
                  </a:cubicBezTo>
                  <a:close/>
                  <a:moveTo>
                    <a:pt x="306" y="389"/>
                  </a:moveTo>
                  <a:cubicBezTo>
                    <a:pt x="307" y="388"/>
                    <a:pt x="308" y="388"/>
                    <a:pt x="308" y="388"/>
                  </a:cubicBezTo>
                  <a:cubicBezTo>
                    <a:pt x="306" y="392"/>
                    <a:pt x="304" y="396"/>
                    <a:pt x="302" y="401"/>
                  </a:cubicBezTo>
                  <a:cubicBezTo>
                    <a:pt x="302" y="400"/>
                    <a:pt x="302" y="400"/>
                    <a:pt x="301" y="399"/>
                  </a:cubicBezTo>
                  <a:cubicBezTo>
                    <a:pt x="303" y="396"/>
                    <a:pt x="305" y="392"/>
                    <a:pt x="306" y="389"/>
                  </a:cubicBezTo>
                  <a:close/>
                  <a:moveTo>
                    <a:pt x="308" y="433"/>
                  </a:moveTo>
                  <a:cubicBezTo>
                    <a:pt x="308" y="433"/>
                    <a:pt x="308" y="433"/>
                    <a:pt x="307" y="433"/>
                  </a:cubicBezTo>
                  <a:cubicBezTo>
                    <a:pt x="307" y="433"/>
                    <a:pt x="308" y="433"/>
                    <a:pt x="308" y="433"/>
                  </a:cubicBezTo>
                  <a:cubicBezTo>
                    <a:pt x="308" y="433"/>
                    <a:pt x="308" y="433"/>
                    <a:pt x="308" y="433"/>
                  </a:cubicBezTo>
                  <a:close/>
                  <a:moveTo>
                    <a:pt x="289" y="428"/>
                  </a:moveTo>
                  <a:cubicBezTo>
                    <a:pt x="291" y="421"/>
                    <a:pt x="294" y="414"/>
                    <a:pt x="297" y="407"/>
                  </a:cubicBezTo>
                  <a:cubicBezTo>
                    <a:pt x="298" y="408"/>
                    <a:pt x="298" y="408"/>
                    <a:pt x="299" y="409"/>
                  </a:cubicBezTo>
                  <a:cubicBezTo>
                    <a:pt x="296" y="415"/>
                    <a:pt x="293" y="422"/>
                    <a:pt x="289" y="429"/>
                  </a:cubicBezTo>
                  <a:cubicBezTo>
                    <a:pt x="289" y="429"/>
                    <a:pt x="289" y="429"/>
                    <a:pt x="289" y="429"/>
                  </a:cubicBezTo>
                  <a:cubicBezTo>
                    <a:pt x="289" y="429"/>
                    <a:pt x="289" y="429"/>
                    <a:pt x="289" y="428"/>
                  </a:cubicBezTo>
                  <a:close/>
                  <a:moveTo>
                    <a:pt x="298" y="461"/>
                  </a:moveTo>
                  <a:cubicBezTo>
                    <a:pt x="297" y="461"/>
                    <a:pt x="297" y="461"/>
                    <a:pt x="297" y="461"/>
                  </a:cubicBezTo>
                  <a:cubicBezTo>
                    <a:pt x="297" y="461"/>
                    <a:pt x="297" y="461"/>
                    <a:pt x="297" y="461"/>
                  </a:cubicBezTo>
                  <a:cubicBezTo>
                    <a:pt x="297" y="461"/>
                    <a:pt x="297" y="461"/>
                    <a:pt x="298" y="461"/>
                  </a:cubicBezTo>
                  <a:close/>
                  <a:moveTo>
                    <a:pt x="289" y="460"/>
                  </a:moveTo>
                  <a:cubicBezTo>
                    <a:pt x="289" y="462"/>
                    <a:pt x="289" y="463"/>
                    <a:pt x="290" y="463"/>
                  </a:cubicBezTo>
                  <a:cubicBezTo>
                    <a:pt x="288" y="464"/>
                    <a:pt x="286" y="465"/>
                    <a:pt x="284" y="465"/>
                  </a:cubicBezTo>
                  <a:cubicBezTo>
                    <a:pt x="286" y="464"/>
                    <a:pt x="287" y="462"/>
                    <a:pt x="289" y="460"/>
                  </a:cubicBezTo>
                  <a:close/>
                  <a:moveTo>
                    <a:pt x="246" y="528"/>
                  </a:moveTo>
                  <a:cubicBezTo>
                    <a:pt x="250" y="523"/>
                    <a:pt x="255" y="520"/>
                    <a:pt x="261" y="518"/>
                  </a:cubicBezTo>
                  <a:cubicBezTo>
                    <a:pt x="266" y="522"/>
                    <a:pt x="272" y="525"/>
                    <a:pt x="279" y="528"/>
                  </a:cubicBezTo>
                  <a:cubicBezTo>
                    <a:pt x="267" y="529"/>
                    <a:pt x="257" y="530"/>
                    <a:pt x="246" y="528"/>
                  </a:cubicBezTo>
                  <a:close/>
                  <a:moveTo>
                    <a:pt x="342" y="537"/>
                  </a:moveTo>
                  <a:cubicBezTo>
                    <a:pt x="333" y="535"/>
                    <a:pt x="324" y="533"/>
                    <a:pt x="315" y="531"/>
                  </a:cubicBezTo>
                  <a:cubicBezTo>
                    <a:pt x="329" y="531"/>
                    <a:pt x="342" y="534"/>
                    <a:pt x="355" y="539"/>
                  </a:cubicBezTo>
                  <a:cubicBezTo>
                    <a:pt x="351" y="538"/>
                    <a:pt x="346" y="538"/>
                    <a:pt x="342" y="537"/>
                  </a:cubicBezTo>
                  <a:close/>
                  <a:moveTo>
                    <a:pt x="388" y="548"/>
                  </a:moveTo>
                  <a:cubicBezTo>
                    <a:pt x="358" y="529"/>
                    <a:pt x="329" y="520"/>
                    <a:pt x="294" y="525"/>
                  </a:cubicBezTo>
                  <a:cubicBezTo>
                    <a:pt x="286" y="522"/>
                    <a:pt x="278" y="519"/>
                    <a:pt x="271" y="515"/>
                  </a:cubicBezTo>
                  <a:cubicBezTo>
                    <a:pt x="311" y="507"/>
                    <a:pt x="356" y="528"/>
                    <a:pt x="390" y="548"/>
                  </a:cubicBezTo>
                  <a:cubicBezTo>
                    <a:pt x="389" y="548"/>
                    <a:pt x="388" y="548"/>
                    <a:pt x="388" y="548"/>
                  </a:cubicBezTo>
                  <a:close/>
                  <a:moveTo>
                    <a:pt x="365" y="526"/>
                  </a:moveTo>
                  <a:cubicBezTo>
                    <a:pt x="346" y="517"/>
                    <a:pt x="324" y="509"/>
                    <a:pt x="303" y="507"/>
                  </a:cubicBezTo>
                  <a:cubicBezTo>
                    <a:pt x="356" y="509"/>
                    <a:pt x="428" y="535"/>
                    <a:pt x="450" y="588"/>
                  </a:cubicBezTo>
                  <a:cubicBezTo>
                    <a:pt x="429" y="564"/>
                    <a:pt x="398" y="541"/>
                    <a:pt x="365" y="526"/>
                  </a:cubicBezTo>
                  <a:close/>
                  <a:moveTo>
                    <a:pt x="445" y="649"/>
                  </a:moveTo>
                  <a:cubicBezTo>
                    <a:pt x="446" y="650"/>
                    <a:pt x="446" y="649"/>
                    <a:pt x="447" y="649"/>
                  </a:cubicBezTo>
                  <a:cubicBezTo>
                    <a:pt x="446" y="651"/>
                    <a:pt x="446" y="652"/>
                    <a:pt x="445" y="653"/>
                  </a:cubicBezTo>
                  <a:cubicBezTo>
                    <a:pt x="445" y="652"/>
                    <a:pt x="445" y="651"/>
                    <a:pt x="445" y="649"/>
                  </a:cubicBezTo>
                  <a:close/>
                  <a:moveTo>
                    <a:pt x="441" y="688"/>
                  </a:moveTo>
                  <a:cubicBezTo>
                    <a:pt x="442" y="688"/>
                    <a:pt x="442" y="688"/>
                    <a:pt x="442" y="687"/>
                  </a:cubicBezTo>
                  <a:cubicBezTo>
                    <a:pt x="442" y="688"/>
                    <a:pt x="442" y="688"/>
                    <a:pt x="442" y="688"/>
                  </a:cubicBezTo>
                  <a:cubicBezTo>
                    <a:pt x="442" y="688"/>
                    <a:pt x="442" y="688"/>
                    <a:pt x="441" y="688"/>
                  </a:cubicBezTo>
                  <a:close/>
                  <a:moveTo>
                    <a:pt x="460" y="653"/>
                  </a:moveTo>
                  <a:cubicBezTo>
                    <a:pt x="453" y="659"/>
                    <a:pt x="447" y="666"/>
                    <a:pt x="442" y="674"/>
                  </a:cubicBezTo>
                  <a:cubicBezTo>
                    <a:pt x="442" y="673"/>
                    <a:pt x="442" y="672"/>
                    <a:pt x="442" y="671"/>
                  </a:cubicBezTo>
                  <a:cubicBezTo>
                    <a:pt x="450" y="661"/>
                    <a:pt x="456" y="651"/>
                    <a:pt x="460" y="640"/>
                  </a:cubicBezTo>
                  <a:cubicBezTo>
                    <a:pt x="461" y="643"/>
                    <a:pt x="461" y="645"/>
                    <a:pt x="462" y="648"/>
                  </a:cubicBezTo>
                  <a:cubicBezTo>
                    <a:pt x="461" y="649"/>
                    <a:pt x="460" y="651"/>
                    <a:pt x="460" y="653"/>
                  </a:cubicBezTo>
                  <a:close/>
                  <a:moveTo>
                    <a:pt x="485" y="620"/>
                  </a:moveTo>
                  <a:cubicBezTo>
                    <a:pt x="481" y="624"/>
                    <a:pt x="477" y="628"/>
                    <a:pt x="473" y="633"/>
                  </a:cubicBezTo>
                  <a:cubicBezTo>
                    <a:pt x="473" y="631"/>
                    <a:pt x="473" y="629"/>
                    <a:pt x="472" y="627"/>
                  </a:cubicBezTo>
                  <a:cubicBezTo>
                    <a:pt x="480" y="619"/>
                    <a:pt x="488" y="611"/>
                    <a:pt x="496" y="603"/>
                  </a:cubicBezTo>
                  <a:cubicBezTo>
                    <a:pt x="493" y="608"/>
                    <a:pt x="489" y="614"/>
                    <a:pt x="485" y="620"/>
                  </a:cubicBezTo>
                  <a:close/>
                  <a:moveTo>
                    <a:pt x="468" y="616"/>
                  </a:moveTo>
                  <a:cubicBezTo>
                    <a:pt x="465" y="609"/>
                    <a:pt x="461" y="602"/>
                    <a:pt x="456" y="596"/>
                  </a:cubicBezTo>
                  <a:cubicBezTo>
                    <a:pt x="458" y="595"/>
                    <a:pt x="460" y="593"/>
                    <a:pt x="459" y="590"/>
                  </a:cubicBezTo>
                  <a:cubicBezTo>
                    <a:pt x="437" y="521"/>
                    <a:pt x="328" y="485"/>
                    <a:pt x="262" y="503"/>
                  </a:cubicBezTo>
                  <a:cubicBezTo>
                    <a:pt x="266" y="496"/>
                    <a:pt x="269" y="490"/>
                    <a:pt x="271" y="482"/>
                  </a:cubicBezTo>
                  <a:cubicBezTo>
                    <a:pt x="276" y="487"/>
                    <a:pt x="279" y="478"/>
                    <a:pt x="279" y="476"/>
                  </a:cubicBezTo>
                  <a:cubicBezTo>
                    <a:pt x="286" y="473"/>
                    <a:pt x="293" y="471"/>
                    <a:pt x="300" y="468"/>
                  </a:cubicBezTo>
                  <a:cubicBezTo>
                    <a:pt x="296" y="476"/>
                    <a:pt x="296" y="480"/>
                    <a:pt x="305" y="484"/>
                  </a:cubicBezTo>
                  <a:cubicBezTo>
                    <a:pt x="305" y="485"/>
                    <a:pt x="305" y="486"/>
                    <a:pt x="305" y="487"/>
                  </a:cubicBezTo>
                  <a:cubicBezTo>
                    <a:pt x="306" y="488"/>
                    <a:pt x="307" y="489"/>
                    <a:pt x="308" y="490"/>
                  </a:cubicBezTo>
                  <a:cubicBezTo>
                    <a:pt x="307" y="494"/>
                    <a:pt x="310" y="499"/>
                    <a:pt x="314" y="496"/>
                  </a:cubicBezTo>
                  <a:cubicBezTo>
                    <a:pt x="325" y="501"/>
                    <a:pt x="326" y="486"/>
                    <a:pt x="326" y="480"/>
                  </a:cubicBezTo>
                  <a:cubicBezTo>
                    <a:pt x="332" y="473"/>
                    <a:pt x="333" y="463"/>
                    <a:pt x="322" y="466"/>
                  </a:cubicBezTo>
                  <a:cubicBezTo>
                    <a:pt x="320" y="461"/>
                    <a:pt x="316" y="455"/>
                    <a:pt x="310" y="457"/>
                  </a:cubicBezTo>
                  <a:cubicBezTo>
                    <a:pt x="307" y="455"/>
                    <a:pt x="304" y="454"/>
                    <a:pt x="301" y="453"/>
                  </a:cubicBezTo>
                  <a:cubicBezTo>
                    <a:pt x="301" y="453"/>
                    <a:pt x="302" y="452"/>
                    <a:pt x="302" y="452"/>
                  </a:cubicBezTo>
                  <a:cubicBezTo>
                    <a:pt x="305" y="452"/>
                    <a:pt x="307" y="452"/>
                    <a:pt x="310" y="452"/>
                  </a:cubicBezTo>
                  <a:cubicBezTo>
                    <a:pt x="310" y="459"/>
                    <a:pt x="317" y="454"/>
                    <a:pt x="319" y="452"/>
                  </a:cubicBezTo>
                  <a:cubicBezTo>
                    <a:pt x="334" y="451"/>
                    <a:pt x="349" y="452"/>
                    <a:pt x="364" y="454"/>
                  </a:cubicBezTo>
                  <a:cubicBezTo>
                    <a:pt x="360" y="464"/>
                    <a:pt x="377" y="456"/>
                    <a:pt x="377" y="456"/>
                  </a:cubicBezTo>
                  <a:cubicBezTo>
                    <a:pt x="386" y="458"/>
                    <a:pt x="395" y="460"/>
                    <a:pt x="404" y="464"/>
                  </a:cubicBezTo>
                  <a:cubicBezTo>
                    <a:pt x="426" y="481"/>
                    <a:pt x="436" y="519"/>
                    <a:pt x="464" y="528"/>
                  </a:cubicBezTo>
                  <a:cubicBezTo>
                    <a:pt x="459" y="529"/>
                    <a:pt x="441" y="542"/>
                    <a:pt x="451" y="547"/>
                  </a:cubicBezTo>
                  <a:cubicBezTo>
                    <a:pt x="463" y="583"/>
                    <a:pt x="513" y="532"/>
                    <a:pt x="469" y="528"/>
                  </a:cubicBezTo>
                  <a:cubicBezTo>
                    <a:pt x="474" y="524"/>
                    <a:pt x="470" y="507"/>
                    <a:pt x="470" y="501"/>
                  </a:cubicBezTo>
                  <a:cubicBezTo>
                    <a:pt x="476" y="512"/>
                    <a:pt x="485" y="522"/>
                    <a:pt x="493" y="532"/>
                  </a:cubicBezTo>
                  <a:cubicBezTo>
                    <a:pt x="502" y="543"/>
                    <a:pt x="508" y="538"/>
                    <a:pt x="499" y="527"/>
                  </a:cubicBezTo>
                  <a:cubicBezTo>
                    <a:pt x="489" y="513"/>
                    <a:pt x="476" y="500"/>
                    <a:pt x="470" y="484"/>
                  </a:cubicBezTo>
                  <a:cubicBezTo>
                    <a:pt x="462" y="463"/>
                    <a:pt x="459" y="475"/>
                    <a:pt x="460" y="490"/>
                  </a:cubicBezTo>
                  <a:cubicBezTo>
                    <a:pt x="445" y="474"/>
                    <a:pt x="427" y="463"/>
                    <a:pt x="408" y="456"/>
                  </a:cubicBezTo>
                  <a:cubicBezTo>
                    <a:pt x="395" y="447"/>
                    <a:pt x="383" y="450"/>
                    <a:pt x="369" y="445"/>
                  </a:cubicBezTo>
                  <a:cubicBezTo>
                    <a:pt x="367" y="441"/>
                    <a:pt x="364" y="438"/>
                    <a:pt x="359" y="438"/>
                  </a:cubicBezTo>
                  <a:cubicBezTo>
                    <a:pt x="361" y="438"/>
                    <a:pt x="363" y="438"/>
                    <a:pt x="366" y="438"/>
                  </a:cubicBezTo>
                  <a:cubicBezTo>
                    <a:pt x="393" y="438"/>
                    <a:pt x="423" y="441"/>
                    <a:pt x="450" y="448"/>
                  </a:cubicBezTo>
                  <a:cubicBezTo>
                    <a:pt x="458" y="451"/>
                    <a:pt x="514" y="489"/>
                    <a:pt x="516" y="487"/>
                  </a:cubicBezTo>
                  <a:cubicBezTo>
                    <a:pt x="530" y="474"/>
                    <a:pt x="495" y="456"/>
                    <a:pt x="485" y="451"/>
                  </a:cubicBezTo>
                  <a:cubicBezTo>
                    <a:pt x="435" y="429"/>
                    <a:pt x="377" y="425"/>
                    <a:pt x="323" y="432"/>
                  </a:cubicBezTo>
                  <a:cubicBezTo>
                    <a:pt x="323" y="429"/>
                    <a:pt x="320" y="428"/>
                    <a:pt x="317" y="428"/>
                  </a:cubicBezTo>
                  <a:cubicBezTo>
                    <a:pt x="326" y="408"/>
                    <a:pt x="338" y="389"/>
                    <a:pt x="342" y="367"/>
                  </a:cubicBezTo>
                  <a:cubicBezTo>
                    <a:pt x="356" y="372"/>
                    <a:pt x="371" y="376"/>
                    <a:pt x="385" y="381"/>
                  </a:cubicBezTo>
                  <a:cubicBezTo>
                    <a:pt x="405" y="393"/>
                    <a:pt x="422" y="408"/>
                    <a:pt x="441" y="420"/>
                  </a:cubicBezTo>
                  <a:cubicBezTo>
                    <a:pt x="470" y="439"/>
                    <a:pt x="463" y="417"/>
                    <a:pt x="445" y="402"/>
                  </a:cubicBezTo>
                  <a:cubicBezTo>
                    <a:pt x="451" y="404"/>
                    <a:pt x="483" y="425"/>
                    <a:pt x="488" y="421"/>
                  </a:cubicBezTo>
                  <a:cubicBezTo>
                    <a:pt x="503" y="436"/>
                    <a:pt x="520" y="452"/>
                    <a:pt x="542" y="458"/>
                  </a:cubicBezTo>
                  <a:cubicBezTo>
                    <a:pt x="545" y="459"/>
                    <a:pt x="549" y="453"/>
                    <a:pt x="545" y="451"/>
                  </a:cubicBezTo>
                  <a:cubicBezTo>
                    <a:pt x="533" y="442"/>
                    <a:pt x="521" y="433"/>
                    <a:pt x="509" y="424"/>
                  </a:cubicBezTo>
                  <a:cubicBezTo>
                    <a:pt x="469" y="392"/>
                    <a:pt x="428" y="365"/>
                    <a:pt x="376" y="358"/>
                  </a:cubicBezTo>
                  <a:cubicBezTo>
                    <a:pt x="365" y="356"/>
                    <a:pt x="353" y="354"/>
                    <a:pt x="343" y="354"/>
                  </a:cubicBezTo>
                  <a:cubicBezTo>
                    <a:pt x="342" y="340"/>
                    <a:pt x="334" y="348"/>
                    <a:pt x="329" y="355"/>
                  </a:cubicBezTo>
                  <a:cubicBezTo>
                    <a:pt x="328" y="355"/>
                    <a:pt x="328" y="355"/>
                    <a:pt x="327" y="356"/>
                  </a:cubicBezTo>
                  <a:cubicBezTo>
                    <a:pt x="325" y="356"/>
                    <a:pt x="323" y="356"/>
                    <a:pt x="320" y="355"/>
                  </a:cubicBezTo>
                  <a:cubicBezTo>
                    <a:pt x="322" y="349"/>
                    <a:pt x="324" y="343"/>
                    <a:pt x="326" y="337"/>
                  </a:cubicBezTo>
                  <a:cubicBezTo>
                    <a:pt x="340" y="331"/>
                    <a:pt x="353" y="324"/>
                    <a:pt x="367" y="320"/>
                  </a:cubicBezTo>
                  <a:cubicBezTo>
                    <a:pt x="372" y="320"/>
                    <a:pt x="376" y="320"/>
                    <a:pt x="380" y="320"/>
                  </a:cubicBezTo>
                  <a:cubicBezTo>
                    <a:pt x="377" y="321"/>
                    <a:pt x="367" y="322"/>
                    <a:pt x="365" y="325"/>
                  </a:cubicBezTo>
                  <a:cubicBezTo>
                    <a:pt x="361" y="327"/>
                    <a:pt x="344" y="331"/>
                    <a:pt x="348" y="337"/>
                  </a:cubicBezTo>
                  <a:cubicBezTo>
                    <a:pt x="351" y="344"/>
                    <a:pt x="367" y="333"/>
                    <a:pt x="371" y="332"/>
                  </a:cubicBezTo>
                  <a:cubicBezTo>
                    <a:pt x="398" y="331"/>
                    <a:pt x="426" y="334"/>
                    <a:pt x="452" y="340"/>
                  </a:cubicBezTo>
                  <a:cubicBezTo>
                    <a:pt x="478" y="359"/>
                    <a:pt x="503" y="384"/>
                    <a:pt x="519" y="412"/>
                  </a:cubicBezTo>
                  <a:cubicBezTo>
                    <a:pt x="523" y="420"/>
                    <a:pt x="526" y="408"/>
                    <a:pt x="521" y="401"/>
                  </a:cubicBezTo>
                  <a:cubicBezTo>
                    <a:pt x="510" y="383"/>
                    <a:pt x="496" y="367"/>
                    <a:pt x="480" y="353"/>
                  </a:cubicBezTo>
                  <a:cubicBezTo>
                    <a:pt x="503" y="369"/>
                    <a:pt x="527" y="380"/>
                    <a:pt x="552" y="392"/>
                  </a:cubicBezTo>
                  <a:cubicBezTo>
                    <a:pt x="556" y="396"/>
                    <a:pt x="563" y="411"/>
                    <a:pt x="571" y="423"/>
                  </a:cubicBezTo>
                  <a:cubicBezTo>
                    <a:pt x="563" y="414"/>
                    <a:pt x="551" y="402"/>
                    <a:pt x="543" y="419"/>
                  </a:cubicBezTo>
                  <a:cubicBezTo>
                    <a:pt x="538" y="430"/>
                    <a:pt x="546" y="437"/>
                    <a:pt x="547" y="430"/>
                  </a:cubicBezTo>
                  <a:cubicBezTo>
                    <a:pt x="547" y="430"/>
                    <a:pt x="550" y="417"/>
                    <a:pt x="554" y="418"/>
                  </a:cubicBezTo>
                  <a:cubicBezTo>
                    <a:pt x="537" y="432"/>
                    <a:pt x="579" y="440"/>
                    <a:pt x="573" y="426"/>
                  </a:cubicBezTo>
                  <a:cubicBezTo>
                    <a:pt x="580" y="437"/>
                    <a:pt x="587" y="443"/>
                    <a:pt x="591" y="433"/>
                  </a:cubicBezTo>
                  <a:cubicBezTo>
                    <a:pt x="592" y="434"/>
                    <a:pt x="593" y="435"/>
                    <a:pt x="594" y="436"/>
                  </a:cubicBezTo>
                  <a:cubicBezTo>
                    <a:pt x="588" y="446"/>
                    <a:pt x="582" y="455"/>
                    <a:pt x="577" y="465"/>
                  </a:cubicBezTo>
                  <a:cubicBezTo>
                    <a:pt x="569" y="467"/>
                    <a:pt x="557" y="493"/>
                    <a:pt x="553" y="500"/>
                  </a:cubicBezTo>
                  <a:cubicBezTo>
                    <a:pt x="541" y="513"/>
                    <a:pt x="530" y="527"/>
                    <a:pt x="518" y="541"/>
                  </a:cubicBezTo>
                  <a:cubicBezTo>
                    <a:pt x="515" y="545"/>
                    <a:pt x="486" y="570"/>
                    <a:pt x="493" y="575"/>
                  </a:cubicBezTo>
                  <a:cubicBezTo>
                    <a:pt x="500" y="581"/>
                    <a:pt x="520" y="550"/>
                    <a:pt x="524" y="546"/>
                  </a:cubicBezTo>
                  <a:cubicBezTo>
                    <a:pt x="508" y="572"/>
                    <a:pt x="490" y="595"/>
                    <a:pt x="468" y="616"/>
                  </a:cubicBezTo>
                  <a:close/>
                  <a:moveTo>
                    <a:pt x="306" y="476"/>
                  </a:moveTo>
                  <a:cubicBezTo>
                    <a:pt x="309" y="466"/>
                    <a:pt x="312" y="465"/>
                    <a:pt x="312" y="465"/>
                  </a:cubicBezTo>
                  <a:cubicBezTo>
                    <a:pt x="312" y="465"/>
                    <a:pt x="314" y="466"/>
                    <a:pt x="315" y="470"/>
                  </a:cubicBezTo>
                  <a:cubicBezTo>
                    <a:pt x="313" y="472"/>
                    <a:pt x="311" y="474"/>
                    <a:pt x="309" y="477"/>
                  </a:cubicBezTo>
                  <a:cubicBezTo>
                    <a:pt x="308" y="477"/>
                    <a:pt x="307" y="476"/>
                    <a:pt x="306" y="476"/>
                  </a:cubicBezTo>
                  <a:close/>
                  <a:moveTo>
                    <a:pt x="317" y="488"/>
                  </a:moveTo>
                  <a:cubicBezTo>
                    <a:pt x="317" y="487"/>
                    <a:pt x="318" y="486"/>
                    <a:pt x="318" y="484"/>
                  </a:cubicBezTo>
                  <a:cubicBezTo>
                    <a:pt x="318" y="484"/>
                    <a:pt x="318" y="484"/>
                    <a:pt x="318" y="484"/>
                  </a:cubicBezTo>
                  <a:cubicBezTo>
                    <a:pt x="318" y="486"/>
                    <a:pt x="318" y="488"/>
                    <a:pt x="317" y="488"/>
                  </a:cubicBezTo>
                  <a:cubicBezTo>
                    <a:pt x="317" y="488"/>
                    <a:pt x="317" y="488"/>
                    <a:pt x="317" y="488"/>
                  </a:cubicBezTo>
                  <a:close/>
                  <a:moveTo>
                    <a:pt x="423" y="472"/>
                  </a:moveTo>
                  <a:cubicBezTo>
                    <a:pt x="438" y="480"/>
                    <a:pt x="451" y="490"/>
                    <a:pt x="462" y="505"/>
                  </a:cubicBezTo>
                  <a:cubicBezTo>
                    <a:pt x="462" y="510"/>
                    <a:pt x="463" y="515"/>
                    <a:pt x="463" y="519"/>
                  </a:cubicBezTo>
                  <a:cubicBezTo>
                    <a:pt x="445" y="509"/>
                    <a:pt x="435" y="487"/>
                    <a:pt x="423" y="472"/>
                  </a:cubicBezTo>
                  <a:close/>
                  <a:moveTo>
                    <a:pt x="468" y="539"/>
                  </a:moveTo>
                  <a:cubicBezTo>
                    <a:pt x="470" y="540"/>
                    <a:pt x="472" y="539"/>
                    <a:pt x="472" y="537"/>
                  </a:cubicBezTo>
                  <a:cubicBezTo>
                    <a:pt x="484" y="544"/>
                    <a:pt x="474" y="553"/>
                    <a:pt x="465" y="550"/>
                  </a:cubicBezTo>
                  <a:cubicBezTo>
                    <a:pt x="466" y="550"/>
                    <a:pt x="467" y="550"/>
                    <a:pt x="469" y="550"/>
                  </a:cubicBezTo>
                  <a:cubicBezTo>
                    <a:pt x="477" y="549"/>
                    <a:pt x="469" y="541"/>
                    <a:pt x="468" y="539"/>
                  </a:cubicBezTo>
                  <a:close/>
                  <a:moveTo>
                    <a:pt x="379" y="367"/>
                  </a:moveTo>
                  <a:cubicBezTo>
                    <a:pt x="409" y="374"/>
                    <a:pt x="440" y="385"/>
                    <a:pt x="466" y="403"/>
                  </a:cubicBezTo>
                  <a:cubicBezTo>
                    <a:pt x="439" y="389"/>
                    <a:pt x="408" y="377"/>
                    <a:pt x="379" y="367"/>
                  </a:cubicBezTo>
                  <a:close/>
                  <a:moveTo>
                    <a:pt x="414" y="391"/>
                  </a:moveTo>
                  <a:cubicBezTo>
                    <a:pt x="427" y="398"/>
                    <a:pt x="438" y="405"/>
                    <a:pt x="446" y="414"/>
                  </a:cubicBezTo>
                  <a:cubicBezTo>
                    <a:pt x="435" y="407"/>
                    <a:pt x="425" y="399"/>
                    <a:pt x="414" y="391"/>
                  </a:cubicBezTo>
                  <a:close/>
                  <a:moveTo>
                    <a:pt x="562" y="425"/>
                  </a:moveTo>
                  <a:cubicBezTo>
                    <a:pt x="561" y="425"/>
                    <a:pt x="560" y="424"/>
                    <a:pt x="559" y="424"/>
                  </a:cubicBezTo>
                  <a:cubicBezTo>
                    <a:pt x="559" y="424"/>
                    <a:pt x="559" y="424"/>
                    <a:pt x="559" y="424"/>
                  </a:cubicBezTo>
                  <a:cubicBezTo>
                    <a:pt x="560" y="424"/>
                    <a:pt x="560" y="423"/>
                    <a:pt x="560" y="423"/>
                  </a:cubicBezTo>
                  <a:cubicBezTo>
                    <a:pt x="561" y="423"/>
                    <a:pt x="561" y="424"/>
                    <a:pt x="562" y="425"/>
                  </a:cubicBezTo>
                  <a:close/>
                  <a:moveTo>
                    <a:pt x="574" y="502"/>
                  </a:moveTo>
                  <a:cubicBezTo>
                    <a:pt x="564" y="513"/>
                    <a:pt x="554" y="526"/>
                    <a:pt x="545" y="538"/>
                  </a:cubicBezTo>
                  <a:cubicBezTo>
                    <a:pt x="548" y="533"/>
                    <a:pt x="551" y="527"/>
                    <a:pt x="554" y="522"/>
                  </a:cubicBezTo>
                  <a:cubicBezTo>
                    <a:pt x="557" y="519"/>
                    <a:pt x="559" y="516"/>
                    <a:pt x="561" y="513"/>
                  </a:cubicBezTo>
                  <a:cubicBezTo>
                    <a:pt x="566" y="509"/>
                    <a:pt x="570" y="506"/>
                    <a:pt x="574" y="502"/>
                  </a:cubicBezTo>
                  <a:close/>
                  <a:moveTo>
                    <a:pt x="596" y="505"/>
                  </a:moveTo>
                  <a:cubicBezTo>
                    <a:pt x="577" y="530"/>
                    <a:pt x="555" y="554"/>
                    <a:pt x="534" y="578"/>
                  </a:cubicBezTo>
                  <a:cubicBezTo>
                    <a:pt x="525" y="585"/>
                    <a:pt x="516" y="592"/>
                    <a:pt x="508" y="600"/>
                  </a:cubicBezTo>
                  <a:cubicBezTo>
                    <a:pt x="513" y="590"/>
                    <a:pt x="519" y="581"/>
                    <a:pt x="524" y="572"/>
                  </a:cubicBezTo>
                  <a:cubicBezTo>
                    <a:pt x="549" y="545"/>
                    <a:pt x="571" y="507"/>
                    <a:pt x="602" y="487"/>
                  </a:cubicBezTo>
                  <a:cubicBezTo>
                    <a:pt x="601" y="493"/>
                    <a:pt x="599" y="500"/>
                    <a:pt x="596" y="505"/>
                  </a:cubicBezTo>
                  <a:close/>
                  <a:moveTo>
                    <a:pt x="625" y="465"/>
                  </a:moveTo>
                  <a:cubicBezTo>
                    <a:pt x="620" y="473"/>
                    <a:pt x="615" y="480"/>
                    <a:pt x="610" y="487"/>
                  </a:cubicBezTo>
                  <a:cubicBezTo>
                    <a:pt x="612" y="483"/>
                    <a:pt x="612" y="480"/>
                    <a:pt x="610" y="476"/>
                  </a:cubicBezTo>
                  <a:cubicBezTo>
                    <a:pt x="605" y="473"/>
                    <a:pt x="597" y="480"/>
                    <a:pt x="595" y="482"/>
                  </a:cubicBezTo>
                  <a:cubicBezTo>
                    <a:pt x="597" y="480"/>
                    <a:pt x="618" y="450"/>
                    <a:pt x="604" y="461"/>
                  </a:cubicBezTo>
                  <a:cubicBezTo>
                    <a:pt x="606" y="458"/>
                    <a:pt x="608" y="456"/>
                    <a:pt x="610" y="453"/>
                  </a:cubicBezTo>
                  <a:cubicBezTo>
                    <a:pt x="615" y="454"/>
                    <a:pt x="616" y="445"/>
                    <a:pt x="613" y="442"/>
                  </a:cubicBezTo>
                  <a:cubicBezTo>
                    <a:pt x="611" y="435"/>
                    <a:pt x="609" y="428"/>
                    <a:pt x="605" y="421"/>
                  </a:cubicBezTo>
                  <a:cubicBezTo>
                    <a:pt x="620" y="431"/>
                    <a:pt x="631" y="443"/>
                    <a:pt x="631" y="453"/>
                  </a:cubicBezTo>
                  <a:cubicBezTo>
                    <a:pt x="627" y="457"/>
                    <a:pt x="625" y="461"/>
                    <a:pt x="625" y="465"/>
                  </a:cubicBezTo>
                  <a:close/>
                  <a:moveTo>
                    <a:pt x="709" y="356"/>
                  </a:moveTo>
                  <a:cubicBezTo>
                    <a:pt x="703" y="361"/>
                    <a:pt x="697" y="367"/>
                    <a:pt x="691" y="373"/>
                  </a:cubicBezTo>
                  <a:cubicBezTo>
                    <a:pt x="706" y="353"/>
                    <a:pt x="721" y="335"/>
                    <a:pt x="738" y="318"/>
                  </a:cubicBezTo>
                  <a:cubicBezTo>
                    <a:pt x="729" y="331"/>
                    <a:pt x="719" y="343"/>
                    <a:pt x="709" y="356"/>
                  </a:cubicBezTo>
                  <a:close/>
                  <a:moveTo>
                    <a:pt x="751" y="313"/>
                  </a:moveTo>
                  <a:cubicBezTo>
                    <a:pt x="754" y="308"/>
                    <a:pt x="757" y="303"/>
                    <a:pt x="760" y="299"/>
                  </a:cubicBezTo>
                  <a:cubicBezTo>
                    <a:pt x="762" y="297"/>
                    <a:pt x="765" y="295"/>
                    <a:pt x="767" y="293"/>
                  </a:cubicBezTo>
                  <a:cubicBezTo>
                    <a:pt x="762" y="299"/>
                    <a:pt x="757" y="306"/>
                    <a:pt x="751" y="313"/>
                  </a:cubicBezTo>
                  <a:close/>
                  <a:moveTo>
                    <a:pt x="810" y="221"/>
                  </a:moveTo>
                  <a:cubicBezTo>
                    <a:pt x="811" y="222"/>
                    <a:pt x="812" y="222"/>
                    <a:pt x="814" y="222"/>
                  </a:cubicBezTo>
                  <a:cubicBezTo>
                    <a:pt x="809" y="225"/>
                    <a:pt x="804" y="229"/>
                    <a:pt x="801" y="233"/>
                  </a:cubicBezTo>
                  <a:cubicBezTo>
                    <a:pt x="801" y="226"/>
                    <a:pt x="801" y="219"/>
                    <a:pt x="800" y="211"/>
                  </a:cubicBezTo>
                  <a:cubicBezTo>
                    <a:pt x="803" y="215"/>
                    <a:pt x="806" y="218"/>
                    <a:pt x="810" y="221"/>
                  </a:cubicBezTo>
                  <a:close/>
                  <a:moveTo>
                    <a:pt x="798" y="248"/>
                  </a:moveTo>
                  <a:cubicBezTo>
                    <a:pt x="804" y="241"/>
                    <a:pt x="809" y="235"/>
                    <a:pt x="816" y="230"/>
                  </a:cubicBezTo>
                  <a:cubicBezTo>
                    <a:pt x="811" y="239"/>
                    <a:pt x="804" y="248"/>
                    <a:pt x="795" y="257"/>
                  </a:cubicBezTo>
                  <a:cubicBezTo>
                    <a:pt x="796" y="254"/>
                    <a:pt x="797" y="251"/>
                    <a:pt x="798" y="248"/>
                  </a:cubicBezTo>
                  <a:close/>
                  <a:moveTo>
                    <a:pt x="790" y="245"/>
                  </a:moveTo>
                  <a:cubicBezTo>
                    <a:pt x="789" y="246"/>
                    <a:pt x="781" y="253"/>
                    <a:pt x="787" y="256"/>
                  </a:cubicBezTo>
                  <a:cubicBezTo>
                    <a:pt x="785" y="261"/>
                    <a:pt x="783" y="266"/>
                    <a:pt x="781" y="271"/>
                  </a:cubicBezTo>
                  <a:cubicBezTo>
                    <a:pt x="773" y="277"/>
                    <a:pt x="766" y="283"/>
                    <a:pt x="759" y="289"/>
                  </a:cubicBezTo>
                  <a:cubicBezTo>
                    <a:pt x="751" y="288"/>
                    <a:pt x="733" y="311"/>
                    <a:pt x="726" y="316"/>
                  </a:cubicBezTo>
                  <a:cubicBezTo>
                    <a:pt x="750" y="289"/>
                    <a:pt x="774" y="261"/>
                    <a:pt x="792" y="231"/>
                  </a:cubicBezTo>
                  <a:cubicBezTo>
                    <a:pt x="792" y="236"/>
                    <a:pt x="791" y="240"/>
                    <a:pt x="790" y="245"/>
                  </a:cubicBezTo>
                  <a:close/>
                  <a:moveTo>
                    <a:pt x="789" y="218"/>
                  </a:moveTo>
                  <a:cubicBezTo>
                    <a:pt x="788" y="210"/>
                    <a:pt x="788" y="202"/>
                    <a:pt x="787" y="194"/>
                  </a:cubicBezTo>
                  <a:cubicBezTo>
                    <a:pt x="790" y="201"/>
                    <a:pt x="792" y="208"/>
                    <a:pt x="792" y="215"/>
                  </a:cubicBezTo>
                  <a:cubicBezTo>
                    <a:pt x="791" y="216"/>
                    <a:pt x="790" y="217"/>
                    <a:pt x="789" y="218"/>
                  </a:cubicBezTo>
                  <a:close/>
                  <a:moveTo>
                    <a:pt x="791" y="180"/>
                  </a:moveTo>
                  <a:cubicBezTo>
                    <a:pt x="791" y="180"/>
                    <a:pt x="791" y="180"/>
                    <a:pt x="790" y="180"/>
                  </a:cubicBezTo>
                  <a:cubicBezTo>
                    <a:pt x="789" y="178"/>
                    <a:pt x="788" y="176"/>
                    <a:pt x="787" y="174"/>
                  </a:cubicBezTo>
                  <a:cubicBezTo>
                    <a:pt x="789" y="176"/>
                    <a:pt x="790" y="178"/>
                    <a:pt x="791" y="180"/>
                  </a:cubicBezTo>
                  <a:close/>
                  <a:moveTo>
                    <a:pt x="485" y="34"/>
                  </a:moveTo>
                  <a:cubicBezTo>
                    <a:pt x="487" y="33"/>
                    <a:pt x="489" y="31"/>
                    <a:pt x="491" y="30"/>
                  </a:cubicBezTo>
                  <a:cubicBezTo>
                    <a:pt x="494" y="30"/>
                    <a:pt x="498" y="31"/>
                    <a:pt x="500" y="32"/>
                  </a:cubicBezTo>
                  <a:cubicBezTo>
                    <a:pt x="495" y="33"/>
                    <a:pt x="490" y="34"/>
                    <a:pt x="485" y="35"/>
                  </a:cubicBezTo>
                  <a:cubicBezTo>
                    <a:pt x="485" y="35"/>
                    <a:pt x="485" y="34"/>
                    <a:pt x="485" y="34"/>
                  </a:cubicBezTo>
                  <a:close/>
                  <a:moveTo>
                    <a:pt x="485" y="43"/>
                  </a:moveTo>
                  <a:cubicBezTo>
                    <a:pt x="500" y="40"/>
                    <a:pt x="517" y="37"/>
                    <a:pt x="533" y="36"/>
                  </a:cubicBezTo>
                  <a:cubicBezTo>
                    <a:pt x="542" y="36"/>
                    <a:pt x="551" y="36"/>
                    <a:pt x="561" y="36"/>
                  </a:cubicBezTo>
                  <a:cubicBezTo>
                    <a:pt x="548" y="37"/>
                    <a:pt x="535" y="40"/>
                    <a:pt x="522" y="43"/>
                  </a:cubicBezTo>
                  <a:cubicBezTo>
                    <a:pt x="511" y="42"/>
                    <a:pt x="498" y="42"/>
                    <a:pt x="485" y="43"/>
                  </a:cubicBezTo>
                  <a:close/>
                  <a:moveTo>
                    <a:pt x="483" y="69"/>
                  </a:moveTo>
                  <a:cubicBezTo>
                    <a:pt x="486" y="68"/>
                    <a:pt x="489" y="66"/>
                    <a:pt x="492" y="64"/>
                  </a:cubicBezTo>
                  <a:cubicBezTo>
                    <a:pt x="494" y="67"/>
                    <a:pt x="496" y="68"/>
                    <a:pt x="499" y="69"/>
                  </a:cubicBezTo>
                  <a:cubicBezTo>
                    <a:pt x="493" y="69"/>
                    <a:pt x="488" y="69"/>
                    <a:pt x="483" y="69"/>
                  </a:cubicBezTo>
                  <a:close/>
                  <a:moveTo>
                    <a:pt x="523" y="51"/>
                  </a:moveTo>
                  <a:cubicBezTo>
                    <a:pt x="529" y="51"/>
                    <a:pt x="535" y="52"/>
                    <a:pt x="540" y="52"/>
                  </a:cubicBezTo>
                  <a:cubicBezTo>
                    <a:pt x="530" y="53"/>
                    <a:pt x="520" y="55"/>
                    <a:pt x="510" y="56"/>
                  </a:cubicBezTo>
                  <a:cubicBezTo>
                    <a:pt x="514" y="54"/>
                    <a:pt x="519" y="52"/>
                    <a:pt x="523" y="51"/>
                  </a:cubicBezTo>
                  <a:close/>
                  <a:moveTo>
                    <a:pt x="577" y="68"/>
                  </a:moveTo>
                  <a:cubicBezTo>
                    <a:pt x="558" y="66"/>
                    <a:pt x="539" y="65"/>
                    <a:pt x="520" y="63"/>
                  </a:cubicBezTo>
                  <a:cubicBezTo>
                    <a:pt x="538" y="61"/>
                    <a:pt x="557" y="58"/>
                    <a:pt x="575" y="58"/>
                  </a:cubicBezTo>
                  <a:cubicBezTo>
                    <a:pt x="583" y="61"/>
                    <a:pt x="589" y="63"/>
                    <a:pt x="595" y="68"/>
                  </a:cubicBezTo>
                  <a:cubicBezTo>
                    <a:pt x="589" y="68"/>
                    <a:pt x="583" y="68"/>
                    <a:pt x="577" y="68"/>
                  </a:cubicBezTo>
                  <a:close/>
                  <a:moveTo>
                    <a:pt x="609" y="72"/>
                  </a:moveTo>
                  <a:cubicBezTo>
                    <a:pt x="609" y="71"/>
                    <a:pt x="608" y="69"/>
                    <a:pt x="608" y="68"/>
                  </a:cubicBezTo>
                  <a:cubicBezTo>
                    <a:pt x="607" y="67"/>
                    <a:pt x="606" y="67"/>
                    <a:pt x="605" y="66"/>
                  </a:cubicBezTo>
                  <a:cubicBezTo>
                    <a:pt x="619" y="69"/>
                    <a:pt x="632" y="73"/>
                    <a:pt x="645" y="77"/>
                  </a:cubicBezTo>
                  <a:cubicBezTo>
                    <a:pt x="633" y="75"/>
                    <a:pt x="621" y="73"/>
                    <a:pt x="609" y="72"/>
                  </a:cubicBezTo>
                  <a:close/>
                  <a:moveTo>
                    <a:pt x="713" y="111"/>
                  </a:moveTo>
                  <a:cubicBezTo>
                    <a:pt x="708" y="107"/>
                    <a:pt x="704" y="103"/>
                    <a:pt x="699" y="99"/>
                  </a:cubicBezTo>
                  <a:cubicBezTo>
                    <a:pt x="699" y="99"/>
                    <a:pt x="699" y="99"/>
                    <a:pt x="699" y="99"/>
                  </a:cubicBezTo>
                  <a:cubicBezTo>
                    <a:pt x="713" y="104"/>
                    <a:pt x="726" y="110"/>
                    <a:pt x="738" y="117"/>
                  </a:cubicBezTo>
                  <a:cubicBezTo>
                    <a:pt x="741" y="120"/>
                    <a:pt x="744" y="124"/>
                    <a:pt x="747" y="127"/>
                  </a:cubicBezTo>
                  <a:cubicBezTo>
                    <a:pt x="736" y="121"/>
                    <a:pt x="725" y="115"/>
                    <a:pt x="713" y="111"/>
                  </a:cubicBezTo>
                  <a:close/>
                  <a:moveTo>
                    <a:pt x="777" y="172"/>
                  </a:moveTo>
                  <a:cubicBezTo>
                    <a:pt x="780" y="187"/>
                    <a:pt x="780" y="203"/>
                    <a:pt x="781" y="218"/>
                  </a:cubicBezTo>
                  <a:cubicBezTo>
                    <a:pt x="771" y="185"/>
                    <a:pt x="753" y="154"/>
                    <a:pt x="728" y="127"/>
                  </a:cubicBezTo>
                  <a:cubicBezTo>
                    <a:pt x="741" y="133"/>
                    <a:pt x="753" y="141"/>
                    <a:pt x="764" y="150"/>
                  </a:cubicBezTo>
                  <a:cubicBezTo>
                    <a:pt x="769" y="157"/>
                    <a:pt x="773" y="165"/>
                    <a:pt x="777" y="172"/>
                  </a:cubicBezTo>
                  <a:close/>
                  <a:moveTo>
                    <a:pt x="797" y="149"/>
                  </a:moveTo>
                  <a:cubicBezTo>
                    <a:pt x="783" y="136"/>
                    <a:pt x="768" y="125"/>
                    <a:pt x="752" y="115"/>
                  </a:cubicBezTo>
                  <a:cubicBezTo>
                    <a:pt x="732" y="103"/>
                    <a:pt x="718" y="85"/>
                    <a:pt x="699" y="71"/>
                  </a:cubicBezTo>
                  <a:cubicBezTo>
                    <a:pt x="743" y="91"/>
                    <a:pt x="774" y="115"/>
                    <a:pt x="797" y="149"/>
                  </a:cubicBezTo>
                  <a:close/>
                  <a:moveTo>
                    <a:pt x="689" y="74"/>
                  </a:moveTo>
                  <a:cubicBezTo>
                    <a:pt x="699" y="81"/>
                    <a:pt x="709" y="89"/>
                    <a:pt x="717" y="97"/>
                  </a:cubicBezTo>
                  <a:cubicBezTo>
                    <a:pt x="710" y="93"/>
                    <a:pt x="702" y="89"/>
                    <a:pt x="693" y="86"/>
                  </a:cubicBezTo>
                  <a:cubicBezTo>
                    <a:pt x="691" y="82"/>
                    <a:pt x="688" y="78"/>
                    <a:pt x="686" y="75"/>
                  </a:cubicBezTo>
                  <a:cubicBezTo>
                    <a:pt x="687" y="75"/>
                    <a:pt x="688" y="75"/>
                    <a:pt x="689" y="74"/>
                  </a:cubicBezTo>
                  <a:close/>
                  <a:moveTo>
                    <a:pt x="637" y="50"/>
                  </a:moveTo>
                  <a:cubicBezTo>
                    <a:pt x="653" y="57"/>
                    <a:pt x="668" y="67"/>
                    <a:pt x="680" y="81"/>
                  </a:cubicBezTo>
                  <a:cubicBezTo>
                    <a:pt x="636" y="64"/>
                    <a:pt x="597" y="51"/>
                    <a:pt x="550" y="45"/>
                  </a:cubicBezTo>
                  <a:cubicBezTo>
                    <a:pt x="578" y="41"/>
                    <a:pt x="607" y="43"/>
                    <a:pt x="637" y="50"/>
                  </a:cubicBezTo>
                  <a:close/>
                  <a:moveTo>
                    <a:pt x="513" y="30"/>
                  </a:moveTo>
                  <a:cubicBezTo>
                    <a:pt x="511" y="30"/>
                    <a:pt x="509" y="31"/>
                    <a:pt x="507" y="31"/>
                  </a:cubicBezTo>
                  <a:cubicBezTo>
                    <a:pt x="509" y="28"/>
                    <a:pt x="506" y="26"/>
                    <a:pt x="503" y="25"/>
                  </a:cubicBezTo>
                  <a:cubicBezTo>
                    <a:pt x="524" y="18"/>
                    <a:pt x="551" y="20"/>
                    <a:pt x="578" y="26"/>
                  </a:cubicBezTo>
                  <a:cubicBezTo>
                    <a:pt x="569" y="26"/>
                    <a:pt x="517" y="21"/>
                    <a:pt x="513" y="30"/>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10" name="Freeform 24"/>
            <p:cNvSpPr/>
            <p:nvPr/>
          </p:nvSpPr>
          <p:spPr bwMode="auto">
            <a:xfrm>
              <a:off x="2269622" y="4730543"/>
              <a:ext cx="216685" cy="195210"/>
            </a:xfrm>
            <a:custGeom>
              <a:avLst/>
              <a:gdLst/>
              <a:ahLst/>
              <a:cxnLst>
                <a:cxn ang="0">
                  <a:pos x="73" y="14"/>
                </a:cxn>
                <a:cxn ang="0">
                  <a:pos x="69" y="15"/>
                </a:cxn>
                <a:cxn ang="0">
                  <a:pos x="59" y="12"/>
                </a:cxn>
                <a:cxn ang="0">
                  <a:pos x="21" y="48"/>
                </a:cxn>
                <a:cxn ang="0">
                  <a:pos x="5" y="71"/>
                </a:cxn>
                <a:cxn ang="0">
                  <a:pos x="27" y="57"/>
                </a:cxn>
                <a:cxn ang="0">
                  <a:pos x="32" y="63"/>
                </a:cxn>
                <a:cxn ang="0">
                  <a:pos x="56" y="35"/>
                </a:cxn>
                <a:cxn ang="0">
                  <a:pos x="73" y="14"/>
                </a:cxn>
              </a:cxnLst>
              <a:rect l="0" t="0" r="r" b="b"/>
              <a:pathLst>
                <a:path w="87" h="78">
                  <a:moveTo>
                    <a:pt x="73" y="14"/>
                  </a:moveTo>
                  <a:cubicBezTo>
                    <a:pt x="72" y="14"/>
                    <a:pt x="70" y="14"/>
                    <a:pt x="69" y="15"/>
                  </a:cubicBezTo>
                  <a:cubicBezTo>
                    <a:pt x="75" y="6"/>
                    <a:pt x="61" y="11"/>
                    <a:pt x="59" y="12"/>
                  </a:cubicBezTo>
                  <a:cubicBezTo>
                    <a:pt x="59" y="0"/>
                    <a:pt x="24" y="44"/>
                    <a:pt x="21" y="48"/>
                  </a:cubicBezTo>
                  <a:cubicBezTo>
                    <a:pt x="18" y="51"/>
                    <a:pt x="0" y="66"/>
                    <a:pt x="5" y="71"/>
                  </a:cubicBezTo>
                  <a:cubicBezTo>
                    <a:pt x="11" y="78"/>
                    <a:pt x="24" y="60"/>
                    <a:pt x="27" y="57"/>
                  </a:cubicBezTo>
                  <a:cubicBezTo>
                    <a:pt x="25" y="60"/>
                    <a:pt x="27" y="68"/>
                    <a:pt x="32" y="63"/>
                  </a:cubicBezTo>
                  <a:cubicBezTo>
                    <a:pt x="41" y="54"/>
                    <a:pt x="48" y="44"/>
                    <a:pt x="56" y="35"/>
                  </a:cubicBezTo>
                  <a:cubicBezTo>
                    <a:pt x="57" y="35"/>
                    <a:pt x="87" y="12"/>
                    <a:pt x="73" y="14"/>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11" name="Freeform 25"/>
            <p:cNvSpPr/>
            <p:nvPr/>
          </p:nvSpPr>
          <p:spPr bwMode="auto">
            <a:xfrm>
              <a:off x="2033417" y="5076072"/>
              <a:ext cx="1417233" cy="562207"/>
            </a:xfrm>
            <a:custGeom>
              <a:avLst/>
              <a:gdLst/>
              <a:ahLst/>
              <a:cxnLst>
                <a:cxn ang="0">
                  <a:pos x="555" y="219"/>
                </a:cxn>
                <a:cxn ang="0">
                  <a:pos x="565" y="182"/>
                </a:cxn>
                <a:cxn ang="0">
                  <a:pos x="536" y="156"/>
                </a:cxn>
                <a:cxn ang="0">
                  <a:pos x="428" y="146"/>
                </a:cxn>
                <a:cxn ang="0">
                  <a:pos x="279" y="149"/>
                </a:cxn>
                <a:cxn ang="0">
                  <a:pos x="148" y="147"/>
                </a:cxn>
                <a:cxn ang="0">
                  <a:pos x="300" y="87"/>
                </a:cxn>
                <a:cxn ang="0">
                  <a:pos x="488" y="41"/>
                </a:cxn>
                <a:cxn ang="0">
                  <a:pos x="539" y="9"/>
                </a:cxn>
                <a:cxn ang="0">
                  <a:pos x="440" y="1"/>
                </a:cxn>
                <a:cxn ang="0">
                  <a:pos x="240" y="33"/>
                </a:cxn>
                <a:cxn ang="0">
                  <a:pos x="46" y="74"/>
                </a:cxn>
                <a:cxn ang="0">
                  <a:pos x="7" y="83"/>
                </a:cxn>
                <a:cxn ang="0">
                  <a:pos x="23" y="87"/>
                </a:cxn>
                <a:cxn ang="0">
                  <a:pos x="132" y="63"/>
                </a:cxn>
                <a:cxn ang="0">
                  <a:pos x="335" y="22"/>
                </a:cxn>
                <a:cxn ang="0">
                  <a:pos x="528" y="15"/>
                </a:cxn>
                <a:cxn ang="0">
                  <a:pos x="411" y="49"/>
                </a:cxn>
                <a:cxn ang="0">
                  <a:pos x="277" y="86"/>
                </a:cxn>
                <a:cxn ang="0">
                  <a:pos x="175" y="120"/>
                </a:cxn>
                <a:cxn ang="0">
                  <a:pos x="137" y="149"/>
                </a:cxn>
                <a:cxn ang="0">
                  <a:pos x="190" y="159"/>
                </a:cxn>
                <a:cxn ang="0">
                  <a:pos x="428" y="154"/>
                </a:cxn>
                <a:cxn ang="0">
                  <a:pos x="522" y="160"/>
                </a:cxn>
                <a:cxn ang="0">
                  <a:pos x="555" y="179"/>
                </a:cxn>
                <a:cxn ang="0">
                  <a:pos x="555" y="219"/>
                </a:cxn>
              </a:cxnLst>
              <a:rect l="0" t="0" r="r" b="b"/>
              <a:pathLst>
                <a:path w="567" h="225">
                  <a:moveTo>
                    <a:pt x="555" y="219"/>
                  </a:moveTo>
                  <a:cubicBezTo>
                    <a:pt x="567" y="225"/>
                    <a:pt x="567" y="187"/>
                    <a:pt x="565" y="182"/>
                  </a:cubicBezTo>
                  <a:cubicBezTo>
                    <a:pt x="561" y="168"/>
                    <a:pt x="548" y="161"/>
                    <a:pt x="536" y="156"/>
                  </a:cubicBezTo>
                  <a:cubicBezTo>
                    <a:pt x="502" y="143"/>
                    <a:pt x="463" y="145"/>
                    <a:pt x="428" y="146"/>
                  </a:cubicBezTo>
                  <a:cubicBezTo>
                    <a:pt x="378" y="148"/>
                    <a:pt x="329" y="148"/>
                    <a:pt x="279" y="149"/>
                  </a:cubicBezTo>
                  <a:cubicBezTo>
                    <a:pt x="239" y="150"/>
                    <a:pt x="188" y="158"/>
                    <a:pt x="148" y="147"/>
                  </a:cubicBezTo>
                  <a:cubicBezTo>
                    <a:pt x="185" y="113"/>
                    <a:pt x="253" y="101"/>
                    <a:pt x="300" y="87"/>
                  </a:cubicBezTo>
                  <a:cubicBezTo>
                    <a:pt x="362" y="68"/>
                    <a:pt x="426" y="59"/>
                    <a:pt x="488" y="41"/>
                  </a:cubicBezTo>
                  <a:cubicBezTo>
                    <a:pt x="494" y="39"/>
                    <a:pt x="552" y="12"/>
                    <a:pt x="539" y="9"/>
                  </a:cubicBezTo>
                  <a:cubicBezTo>
                    <a:pt x="507" y="1"/>
                    <a:pt x="473" y="0"/>
                    <a:pt x="440" y="1"/>
                  </a:cubicBezTo>
                  <a:cubicBezTo>
                    <a:pt x="372" y="4"/>
                    <a:pt x="306" y="20"/>
                    <a:pt x="240" y="33"/>
                  </a:cubicBezTo>
                  <a:cubicBezTo>
                    <a:pt x="175" y="46"/>
                    <a:pt x="111" y="61"/>
                    <a:pt x="46" y="74"/>
                  </a:cubicBezTo>
                  <a:cubicBezTo>
                    <a:pt x="39" y="76"/>
                    <a:pt x="11" y="77"/>
                    <a:pt x="7" y="83"/>
                  </a:cubicBezTo>
                  <a:cubicBezTo>
                    <a:pt x="0" y="93"/>
                    <a:pt x="26" y="86"/>
                    <a:pt x="23" y="87"/>
                  </a:cubicBezTo>
                  <a:cubicBezTo>
                    <a:pt x="60" y="80"/>
                    <a:pt x="96" y="71"/>
                    <a:pt x="132" y="63"/>
                  </a:cubicBezTo>
                  <a:cubicBezTo>
                    <a:pt x="199" y="47"/>
                    <a:pt x="267" y="34"/>
                    <a:pt x="335" y="22"/>
                  </a:cubicBezTo>
                  <a:cubicBezTo>
                    <a:pt x="398" y="11"/>
                    <a:pt x="465" y="2"/>
                    <a:pt x="528" y="15"/>
                  </a:cubicBezTo>
                  <a:cubicBezTo>
                    <a:pt x="494" y="37"/>
                    <a:pt x="450" y="42"/>
                    <a:pt x="411" y="49"/>
                  </a:cubicBezTo>
                  <a:cubicBezTo>
                    <a:pt x="366" y="58"/>
                    <a:pt x="321" y="72"/>
                    <a:pt x="277" y="86"/>
                  </a:cubicBezTo>
                  <a:cubicBezTo>
                    <a:pt x="243" y="96"/>
                    <a:pt x="207" y="106"/>
                    <a:pt x="175" y="120"/>
                  </a:cubicBezTo>
                  <a:cubicBezTo>
                    <a:pt x="168" y="124"/>
                    <a:pt x="135" y="139"/>
                    <a:pt x="137" y="149"/>
                  </a:cubicBezTo>
                  <a:cubicBezTo>
                    <a:pt x="140" y="161"/>
                    <a:pt x="181" y="159"/>
                    <a:pt x="190" y="159"/>
                  </a:cubicBezTo>
                  <a:cubicBezTo>
                    <a:pt x="269" y="158"/>
                    <a:pt x="349" y="157"/>
                    <a:pt x="428" y="154"/>
                  </a:cubicBezTo>
                  <a:cubicBezTo>
                    <a:pt x="459" y="153"/>
                    <a:pt x="491" y="152"/>
                    <a:pt x="522" y="160"/>
                  </a:cubicBezTo>
                  <a:cubicBezTo>
                    <a:pt x="534" y="163"/>
                    <a:pt x="548" y="168"/>
                    <a:pt x="555" y="179"/>
                  </a:cubicBezTo>
                  <a:cubicBezTo>
                    <a:pt x="561" y="188"/>
                    <a:pt x="551" y="217"/>
                    <a:pt x="555" y="219"/>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grpSp>
      <p:sp>
        <p:nvSpPr>
          <p:cNvPr id="66568" name="TextBox 40"/>
          <p:cNvSpPr txBox="1">
            <a:spLocks noChangeArrowheads="1"/>
          </p:cNvSpPr>
          <p:nvPr/>
        </p:nvSpPr>
        <p:spPr bwMode="auto">
          <a:xfrm>
            <a:off x="3403600" y="5168900"/>
            <a:ext cx="1158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rgbClr val="A6A6A6"/>
                </a:solidFill>
                <a:latin typeface="Franklin Gothic Medium" panose="020B0603020102020204" pitchFamily="34" charset="0"/>
                <a:ea typeface="微软雅黑" panose="020B0503020204020204" pitchFamily="34" charset="-122"/>
              </a:rPr>
              <a:t>正式调查与</a:t>
            </a:r>
            <a:endParaRPr lang="en-US" altLang="zh-CN" sz="1200">
              <a:solidFill>
                <a:srgbClr val="A6A6A6"/>
              </a:solidFill>
              <a:latin typeface="Franklin Gothic Medium" panose="020B0603020102020204" pitchFamily="34" charset="0"/>
              <a:ea typeface="微软雅黑" panose="020B0503020204020204" pitchFamily="34" charset="-122"/>
            </a:endParaRPr>
          </a:p>
          <a:p>
            <a:pPr algn="ctr" eaLnBrk="1" hangingPunct="1"/>
            <a:r>
              <a:rPr lang="zh-CN" altLang="en-US" sz="1200">
                <a:solidFill>
                  <a:srgbClr val="A6A6A6"/>
                </a:solidFill>
                <a:latin typeface="Franklin Gothic Medium" panose="020B0603020102020204" pitchFamily="34" charset="0"/>
                <a:ea typeface="微软雅黑" panose="020B0503020204020204" pitchFamily="34" charset="-122"/>
              </a:rPr>
              <a:t>数据截取</a:t>
            </a:r>
          </a:p>
        </p:txBody>
      </p:sp>
      <p:sp>
        <p:nvSpPr>
          <p:cNvPr id="66569" name="TextBox 41"/>
          <p:cNvSpPr txBox="1">
            <a:spLocks noChangeArrowheads="1"/>
          </p:cNvSpPr>
          <p:nvPr/>
        </p:nvSpPr>
        <p:spPr bwMode="auto">
          <a:xfrm>
            <a:off x="4689475" y="5168900"/>
            <a:ext cx="1152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rgbClr val="A6A6A6"/>
                </a:solidFill>
                <a:latin typeface="Franklin Gothic Medium" panose="020B0603020102020204" pitchFamily="34" charset="0"/>
                <a:ea typeface="微软雅黑" panose="020B0503020204020204" pitchFamily="34" charset="-122"/>
              </a:rPr>
              <a:t>测量的信度与效度检验</a:t>
            </a:r>
          </a:p>
        </p:txBody>
      </p:sp>
      <p:sp>
        <p:nvSpPr>
          <p:cNvPr id="66570" name="TextBox 16"/>
          <p:cNvSpPr txBox="1">
            <a:spLocks noChangeArrowheads="1"/>
          </p:cNvSpPr>
          <p:nvPr/>
        </p:nvSpPr>
        <p:spPr bwMode="auto">
          <a:xfrm>
            <a:off x="5969000" y="5168900"/>
            <a:ext cx="1355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rgbClr val="A6A6A6"/>
                </a:solidFill>
                <a:latin typeface="Franklin Gothic Medium" panose="020B0603020102020204" pitchFamily="34" charset="0"/>
                <a:ea typeface="微软雅黑" panose="020B0503020204020204" pitchFamily="34" charset="-122"/>
              </a:rPr>
              <a:t>品牌资产的计算</a:t>
            </a:r>
          </a:p>
        </p:txBody>
      </p:sp>
      <p:sp>
        <p:nvSpPr>
          <p:cNvPr id="66571" name="TextBox 17"/>
          <p:cNvSpPr txBox="1">
            <a:spLocks noChangeArrowheads="1"/>
          </p:cNvSpPr>
          <p:nvPr/>
        </p:nvSpPr>
        <p:spPr bwMode="auto">
          <a:xfrm>
            <a:off x="7451725" y="5168900"/>
            <a:ext cx="8524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rgbClr val="A6A6A6"/>
                </a:solidFill>
                <a:latin typeface="Franklin Gothic Medium" panose="020B0603020102020204" pitchFamily="34" charset="0"/>
                <a:ea typeface="微软雅黑" panose="020B0503020204020204" pitchFamily="34" charset="-122"/>
              </a:rPr>
              <a:t>结果分析</a:t>
            </a:r>
          </a:p>
        </p:txBody>
      </p:sp>
      <p:sp>
        <p:nvSpPr>
          <p:cNvPr id="66572" name="等腰三角形 18"/>
          <p:cNvSpPr>
            <a:spLocks noChangeArrowheads="1"/>
          </p:cNvSpPr>
          <p:nvPr/>
        </p:nvSpPr>
        <p:spPr bwMode="auto">
          <a:xfrm>
            <a:off x="2228850" y="4972050"/>
            <a:ext cx="215900" cy="187325"/>
          </a:xfrm>
          <a:prstGeom prst="triangle">
            <a:avLst>
              <a:gd name="adj" fmla="val 50000"/>
            </a:avLst>
          </a:prstGeom>
          <a:solidFill>
            <a:srgbClr val="0070C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chemeClr val="bg1"/>
              </a:solidFill>
              <a:latin typeface="微软雅黑" panose="020B0503020204020204" pitchFamily="34" charset="-122"/>
              <a:ea typeface="微软雅黑" panose="020B0503020204020204" pitchFamily="34" charset="-122"/>
              <a:cs typeface="Lao UI" pitchFamily="34" charset="0"/>
            </a:endParaRPr>
          </a:p>
        </p:txBody>
      </p:sp>
      <p:sp>
        <p:nvSpPr>
          <p:cNvPr id="66573" name="矩形 2"/>
          <p:cNvSpPr>
            <a:spLocks noChangeArrowheads="1"/>
          </p:cNvSpPr>
          <p:nvPr/>
        </p:nvSpPr>
        <p:spPr bwMode="auto">
          <a:xfrm>
            <a:off x="360363" y="769938"/>
            <a:ext cx="29162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400">
                <a:latin typeface="Franklin Gothic Medium" panose="020B0603020102020204" pitchFamily="34" charset="0"/>
                <a:ea typeface="微软雅黑" panose="020B0503020204020204" pitchFamily="34" charset="-122"/>
              </a:rPr>
              <a:t>量表开发旨在发掘测量品牌资产的</a:t>
            </a:r>
            <a:endParaRPr lang="zh-CN" altLang="en-US" sz="1400">
              <a:latin typeface="Franklin Gothic Medium" panose="020B0603020102020204" pitchFamily="34" charset="0"/>
              <a:ea typeface="微软雅黑" panose="020B0503020204020204" pitchFamily="34" charset="-122"/>
            </a:endParaRPr>
          </a:p>
        </p:txBody>
      </p:sp>
      <p:sp>
        <p:nvSpPr>
          <p:cNvPr id="66574" name="矩形 11"/>
          <p:cNvSpPr>
            <a:spLocks noChangeArrowheads="1"/>
          </p:cNvSpPr>
          <p:nvPr/>
        </p:nvSpPr>
        <p:spPr bwMode="auto">
          <a:xfrm>
            <a:off x="3140075" y="728663"/>
            <a:ext cx="2084388" cy="33813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600">
                <a:solidFill>
                  <a:schemeClr val="bg1"/>
                </a:solidFill>
                <a:latin typeface="Franklin Gothic Medium" panose="020B0603020102020204" pitchFamily="34" charset="0"/>
                <a:ea typeface="微软雅黑" panose="020B0503020204020204" pitchFamily="34" charset="-122"/>
              </a:rPr>
              <a:t>四个构念的观测变量</a:t>
            </a:r>
            <a:endParaRPr lang="zh-CN" altLang="en-US" sz="1600">
              <a:solidFill>
                <a:schemeClr val="bg1"/>
              </a:solidFill>
              <a:latin typeface="Franklin Gothic Medium" panose="020B0603020102020204" pitchFamily="34" charset="0"/>
              <a:ea typeface="微软雅黑" panose="020B0503020204020204" pitchFamily="34" charset="-122"/>
            </a:endParaRPr>
          </a:p>
        </p:txBody>
      </p:sp>
      <p:sp>
        <p:nvSpPr>
          <p:cNvPr id="66575" name="TextBox 13"/>
          <p:cNvSpPr txBox="1">
            <a:spLocks noChangeArrowheads="1"/>
          </p:cNvSpPr>
          <p:nvPr/>
        </p:nvSpPr>
        <p:spPr bwMode="auto">
          <a:xfrm>
            <a:off x="900113" y="1612900"/>
            <a:ext cx="4248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600">
                <a:solidFill>
                  <a:srgbClr val="0070C0"/>
                </a:solidFill>
                <a:latin typeface="Franklin Gothic Medium" panose="020B0603020102020204" pitchFamily="34" charset="0"/>
                <a:ea typeface="微软雅黑" panose="020B0503020204020204" pitchFamily="34" charset="-122"/>
              </a:rPr>
              <a:t>6</a:t>
            </a:r>
            <a:r>
              <a:rPr lang="zh-CN" altLang="en-US" sz="1200">
                <a:latin typeface="Franklin Gothic Medium" panose="020B0603020102020204" pitchFamily="34" charset="0"/>
                <a:ea typeface="微软雅黑" panose="020B0503020204020204" pitchFamily="34" charset="-122"/>
              </a:rPr>
              <a:t>场座谈会       </a:t>
            </a:r>
            <a:r>
              <a:rPr lang="en-US" altLang="zh-CN" sz="3600">
                <a:solidFill>
                  <a:srgbClr val="0070C0"/>
                </a:solidFill>
                <a:latin typeface="Franklin Gothic Medium" panose="020B0603020102020204" pitchFamily="34" charset="0"/>
                <a:ea typeface="微软雅黑" panose="020B0503020204020204" pitchFamily="34" charset="-122"/>
              </a:rPr>
              <a:t>8-9</a:t>
            </a:r>
            <a:r>
              <a:rPr lang="zh-CN" altLang="en-US" sz="1200">
                <a:latin typeface="Franklin Gothic Medium" panose="020B0603020102020204" pitchFamily="34" charset="0"/>
                <a:ea typeface="微软雅黑" panose="020B0503020204020204" pitchFamily="34" charset="-122"/>
              </a:rPr>
              <a:t>位希望在六个月内购车的消费者</a:t>
            </a:r>
            <a:endParaRPr lang="zh-CN" altLang="en-US" sz="1200">
              <a:solidFill>
                <a:srgbClr val="0070C0"/>
              </a:solidFill>
              <a:latin typeface="Franklin Gothic Medium" panose="020B0603020102020204" pitchFamily="34" charset="0"/>
              <a:ea typeface="微软雅黑" panose="020B0503020204020204" pitchFamily="34" charset="-122"/>
            </a:endParaRPr>
          </a:p>
        </p:txBody>
      </p:sp>
      <p:cxnSp>
        <p:nvCxnSpPr>
          <p:cNvPr id="16" name="直接连接符 15"/>
          <p:cNvCxnSpPr/>
          <p:nvPr/>
        </p:nvCxnSpPr>
        <p:spPr>
          <a:xfrm>
            <a:off x="2020888" y="1849438"/>
            <a:ext cx="0" cy="257175"/>
          </a:xfrm>
          <a:prstGeom prst="line">
            <a:avLst/>
          </a:prstGeom>
          <a:ln w="28575">
            <a:solidFill>
              <a:srgbClr val="808080"/>
            </a:solidFill>
          </a:ln>
        </p:spPr>
        <p:style>
          <a:lnRef idx="1">
            <a:schemeClr val="accent1"/>
          </a:lnRef>
          <a:fillRef idx="0">
            <a:schemeClr val="accent1"/>
          </a:fillRef>
          <a:effectRef idx="0">
            <a:schemeClr val="accent1"/>
          </a:effectRef>
          <a:fontRef idx="minor">
            <a:schemeClr val="tx1"/>
          </a:fontRef>
        </p:style>
      </p:cxnSp>
      <p:sp>
        <p:nvSpPr>
          <p:cNvPr id="66577" name="TextBox 26"/>
          <p:cNvSpPr txBox="1">
            <a:spLocks noChangeArrowheads="1"/>
          </p:cNvSpPr>
          <p:nvPr/>
        </p:nvSpPr>
        <p:spPr bwMode="auto">
          <a:xfrm>
            <a:off x="900113" y="2570163"/>
            <a:ext cx="2124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600">
                <a:solidFill>
                  <a:srgbClr val="0070C0"/>
                </a:solidFill>
                <a:latin typeface="Franklin Gothic Medium" panose="020B0603020102020204" pitchFamily="34" charset="0"/>
                <a:ea typeface="微软雅黑" panose="020B0503020204020204" pitchFamily="34" charset="-122"/>
              </a:rPr>
              <a:t>300</a:t>
            </a:r>
            <a:r>
              <a:rPr lang="zh-CN" altLang="en-US" sz="1200">
                <a:latin typeface="Franklin Gothic Medium" panose="020B0603020102020204" pitchFamily="34" charset="0"/>
                <a:ea typeface="微软雅黑" panose="020B0503020204020204" pitchFamily="34" charset="-122"/>
              </a:rPr>
              <a:t>样本的预测试</a:t>
            </a:r>
            <a:endParaRPr lang="zh-CN" altLang="en-US" sz="1200">
              <a:solidFill>
                <a:srgbClr val="0070C0"/>
              </a:solidFill>
              <a:latin typeface="Franklin Gothic Medium" panose="020B0603020102020204" pitchFamily="34" charset="0"/>
              <a:ea typeface="微软雅黑" panose="020B0503020204020204" pitchFamily="34" charset="-122"/>
            </a:endParaRPr>
          </a:p>
        </p:txBody>
      </p:sp>
      <p:cxnSp>
        <p:nvCxnSpPr>
          <p:cNvPr id="26" name="直接箭头连接符 25"/>
          <p:cNvCxnSpPr/>
          <p:nvPr/>
        </p:nvCxnSpPr>
        <p:spPr>
          <a:xfrm flipV="1">
            <a:off x="2940050" y="2938463"/>
            <a:ext cx="1622425" cy="0"/>
          </a:xfrm>
          <a:prstGeom prst="straightConnector1">
            <a:avLst/>
          </a:prstGeom>
          <a:ln w="6350">
            <a:solidFill>
              <a:srgbClr val="80808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6579" name="矩形 27"/>
          <p:cNvSpPr>
            <a:spLocks noChangeArrowheads="1"/>
          </p:cNvSpPr>
          <p:nvPr/>
        </p:nvSpPr>
        <p:spPr bwMode="auto">
          <a:xfrm>
            <a:off x="2927350" y="2708275"/>
            <a:ext cx="15954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100">
                <a:latin typeface="Franklin Gothic Medium" panose="020B0603020102020204" pitchFamily="34" charset="0"/>
                <a:ea typeface="微软雅黑" panose="020B0503020204020204" pitchFamily="34" charset="-122"/>
              </a:rPr>
              <a:t>因子分析和相关性分析</a:t>
            </a:r>
          </a:p>
        </p:txBody>
      </p:sp>
      <p:sp>
        <p:nvSpPr>
          <p:cNvPr id="30" name="矩形 29"/>
          <p:cNvSpPr/>
          <p:nvPr/>
        </p:nvSpPr>
        <p:spPr>
          <a:xfrm>
            <a:off x="2938463" y="2949575"/>
            <a:ext cx="2487612" cy="414338"/>
          </a:xfrm>
          <a:prstGeom prst="rect">
            <a:avLst/>
          </a:prstGeom>
        </p:spPr>
        <p:txBody>
          <a:bodyPr>
            <a:spAutoFit/>
          </a:bodyPr>
          <a:lstStyle/>
          <a:p>
            <a:pPr eaLnBrk="1" fontAlgn="auto" hangingPunct="1">
              <a:spcBef>
                <a:spcPts val="0"/>
              </a:spcBef>
              <a:spcAft>
                <a:spcPts val="0"/>
              </a:spcAft>
              <a:defRPr/>
            </a:pPr>
            <a:r>
              <a:rPr lang="zh-CN" altLang="en-US" sz="1050" dirty="0">
                <a:latin typeface="+mn-lt"/>
                <a:ea typeface="+mn-ea"/>
              </a:rPr>
              <a:t>结合焦点访谈会的发现</a:t>
            </a:r>
            <a:endParaRPr lang="en-US" altLang="zh-CN" sz="1050" dirty="0">
              <a:latin typeface="+mn-lt"/>
              <a:ea typeface="+mn-ea"/>
            </a:endParaRPr>
          </a:p>
          <a:p>
            <a:pPr eaLnBrk="1" fontAlgn="auto" hangingPunct="1">
              <a:spcBef>
                <a:spcPts val="0"/>
              </a:spcBef>
              <a:spcAft>
                <a:spcPts val="0"/>
              </a:spcAft>
              <a:defRPr/>
            </a:pPr>
            <a:r>
              <a:rPr lang="zh-CN" altLang="en-US" sz="1050" dirty="0">
                <a:latin typeface="+mn-lt"/>
                <a:ea typeface="+mn-ea"/>
              </a:rPr>
              <a:t>并参考了大量相关文献</a:t>
            </a:r>
            <a:endParaRPr lang="en-US" altLang="zh-CN" sz="1050" u="sng" dirty="0">
              <a:solidFill>
                <a:srgbClr val="0070C0"/>
              </a:solidFill>
              <a:latin typeface="+mn-lt"/>
              <a:ea typeface="+mn-ea"/>
            </a:endParaRPr>
          </a:p>
        </p:txBody>
      </p:sp>
      <p:sp>
        <p:nvSpPr>
          <p:cNvPr id="66581" name="矩形 31"/>
          <p:cNvSpPr>
            <a:spLocks noChangeArrowheads="1"/>
          </p:cNvSpPr>
          <p:nvPr/>
        </p:nvSpPr>
        <p:spPr bwMode="auto">
          <a:xfrm>
            <a:off x="4616450" y="2774950"/>
            <a:ext cx="1800225" cy="30797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400">
                <a:latin typeface="Franklin Gothic Medium" panose="020B0603020102020204" pitchFamily="34" charset="0"/>
                <a:ea typeface="微软雅黑" panose="020B0503020204020204" pitchFamily="34" charset="-122"/>
              </a:rPr>
              <a:t>四个构念的测量指标</a:t>
            </a:r>
            <a:endParaRPr lang="zh-CN" altLang="en-US" sz="1400">
              <a:latin typeface="Franklin Gothic Medium" panose="020B0603020102020204" pitchFamily="34" charset="0"/>
              <a:ea typeface="微软雅黑" panose="020B0503020204020204" pitchFamily="34" charset="-122"/>
            </a:endParaRPr>
          </a:p>
        </p:txBody>
      </p:sp>
      <p:sp>
        <p:nvSpPr>
          <p:cNvPr id="66582" name="矩形 32"/>
          <p:cNvSpPr>
            <a:spLocks noChangeArrowheads="1"/>
          </p:cNvSpPr>
          <p:nvPr/>
        </p:nvSpPr>
        <p:spPr bwMode="auto">
          <a:xfrm>
            <a:off x="2220913" y="3827463"/>
            <a:ext cx="4006850" cy="830262"/>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200">
                <a:latin typeface="Franklin Gothic Medium" panose="020B0603020102020204" pitchFamily="34" charset="0"/>
                <a:ea typeface="微软雅黑" panose="020B0503020204020204" pitchFamily="34" charset="-122"/>
              </a:rPr>
              <a:t>Authority</a:t>
            </a:r>
            <a:r>
              <a:rPr lang="zh-CN" altLang="en-US" sz="1200">
                <a:latin typeface="Franklin Gothic Medium" panose="020B0603020102020204" pitchFamily="34" charset="0"/>
                <a:ea typeface="微软雅黑" panose="020B0503020204020204" pitchFamily="34" charset="-122"/>
              </a:rPr>
              <a:t>主要是借鉴了</a:t>
            </a:r>
            <a:r>
              <a:rPr lang="en-US" altLang="zh-CN" sz="1200">
                <a:latin typeface="Franklin Gothic Medium" panose="020B0603020102020204" pitchFamily="34" charset="0"/>
                <a:ea typeface="微软雅黑" panose="020B0503020204020204" pitchFamily="34" charset="-122"/>
              </a:rPr>
              <a:t>Brucks</a:t>
            </a:r>
            <a:r>
              <a:rPr lang="zh-CN" altLang="en-US" sz="1200">
                <a:latin typeface="Franklin Gothic Medium" panose="020B0603020102020204" pitchFamily="34" charset="0"/>
                <a:ea typeface="微软雅黑" panose="020B0503020204020204" pitchFamily="34" charset="-122"/>
              </a:rPr>
              <a:t>，</a:t>
            </a:r>
            <a:r>
              <a:rPr lang="en-US" altLang="zh-CN" sz="1200">
                <a:latin typeface="Franklin Gothic Medium" panose="020B0603020102020204" pitchFamily="34" charset="0"/>
                <a:ea typeface="微软雅黑" panose="020B0503020204020204" pitchFamily="34" charset="-122"/>
              </a:rPr>
              <a:t>Zeithaml</a:t>
            </a:r>
            <a:r>
              <a:rPr lang="zh-CN" altLang="en-US" sz="1200">
                <a:latin typeface="Franklin Gothic Medium" panose="020B0603020102020204" pitchFamily="34" charset="0"/>
                <a:ea typeface="微软雅黑" panose="020B0503020204020204" pitchFamily="34" charset="-122"/>
              </a:rPr>
              <a:t>和</a:t>
            </a:r>
            <a:r>
              <a:rPr lang="en-US" altLang="zh-CN" sz="1200">
                <a:latin typeface="Franklin Gothic Medium" panose="020B0603020102020204" pitchFamily="34" charset="0"/>
                <a:ea typeface="微软雅黑" panose="020B0503020204020204" pitchFamily="34" charset="-122"/>
              </a:rPr>
              <a:t>Naylor</a:t>
            </a:r>
            <a:r>
              <a:rPr lang="zh-CN" altLang="en-US" sz="1200">
                <a:latin typeface="Franklin Gothic Medium" panose="020B0603020102020204" pitchFamily="34" charset="0"/>
                <a:ea typeface="微软雅黑" panose="020B0503020204020204" pitchFamily="34" charset="-122"/>
              </a:rPr>
              <a:t>的量表</a:t>
            </a:r>
            <a:endParaRPr lang="en-US" altLang="zh-CN" sz="1200">
              <a:latin typeface="Franklin Gothic Medium" panose="020B0603020102020204" pitchFamily="34" charset="0"/>
              <a:ea typeface="微软雅黑" panose="020B0503020204020204" pitchFamily="34" charset="-122"/>
            </a:endParaRPr>
          </a:p>
          <a:p>
            <a:pPr eaLnBrk="1" hangingPunct="1"/>
            <a:r>
              <a:rPr lang="en-US" altLang="zh-CN" sz="1200">
                <a:latin typeface="Franklin Gothic Medium" panose="020B0603020102020204" pitchFamily="34" charset="0"/>
                <a:ea typeface="微软雅黑" panose="020B0503020204020204" pitchFamily="34" charset="-122"/>
              </a:rPr>
              <a:t>Identification</a:t>
            </a:r>
            <a:r>
              <a:rPr lang="zh-CN" altLang="en-US" sz="1200">
                <a:latin typeface="Franklin Gothic Medium" panose="020B0603020102020204" pitchFamily="34" charset="0"/>
                <a:ea typeface="微软雅黑" panose="020B0503020204020204" pitchFamily="34" charset="-122"/>
              </a:rPr>
              <a:t>参考了</a:t>
            </a:r>
            <a:r>
              <a:rPr lang="en-US" altLang="zh-CN" sz="1200">
                <a:latin typeface="Franklin Gothic Medium" panose="020B0603020102020204" pitchFamily="34" charset="0"/>
                <a:ea typeface="微软雅黑" panose="020B0503020204020204" pitchFamily="34" charset="-122"/>
              </a:rPr>
              <a:t>Grewal</a:t>
            </a:r>
            <a:r>
              <a:rPr lang="zh-CN" altLang="en-US" sz="1200">
                <a:latin typeface="Franklin Gothic Medium" panose="020B0603020102020204" pitchFamily="34" charset="0"/>
                <a:ea typeface="微软雅黑" panose="020B0503020204020204" pitchFamily="34" charset="-122"/>
              </a:rPr>
              <a:t>与</a:t>
            </a:r>
            <a:r>
              <a:rPr lang="en-US" altLang="zh-CN" sz="1200">
                <a:latin typeface="Franklin Gothic Medium" panose="020B0603020102020204" pitchFamily="34" charset="0"/>
                <a:ea typeface="微软雅黑" panose="020B0503020204020204" pitchFamily="34" charset="-122"/>
              </a:rPr>
              <a:t>Sweeney</a:t>
            </a:r>
            <a:r>
              <a:rPr lang="zh-CN" altLang="en-US" sz="1200">
                <a:latin typeface="Franklin Gothic Medium" panose="020B0603020102020204" pitchFamily="34" charset="0"/>
                <a:ea typeface="微软雅黑" panose="020B0503020204020204" pitchFamily="34" charset="-122"/>
              </a:rPr>
              <a:t>的相关量表</a:t>
            </a:r>
            <a:endParaRPr lang="en-US" altLang="zh-CN" sz="1200">
              <a:latin typeface="Franklin Gothic Medium" panose="020B0603020102020204" pitchFamily="34" charset="0"/>
              <a:ea typeface="微软雅黑" panose="020B0503020204020204" pitchFamily="34" charset="-122"/>
            </a:endParaRPr>
          </a:p>
          <a:p>
            <a:pPr eaLnBrk="1" hangingPunct="1"/>
            <a:r>
              <a:rPr lang="en-US" altLang="zh-CN" sz="1200">
                <a:latin typeface="Franklin Gothic Medium" panose="020B0603020102020204" pitchFamily="34" charset="0"/>
                <a:ea typeface="微软雅黑" panose="020B0503020204020204" pitchFamily="34" charset="-122"/>
              </a:rPr>
              <a:t>Approval</a:t>
            </a:r>
            <a:r>
              <a:rPr lang="zh-CN" altLang="en-US" sz="1200">
                <a:latin typeface="Franklin Gothic Medium" panose="020B0603020102020204" pitchFamily="34" charset="0"/>
                <a:ea typeface="微软雅黑" panose="020B0503020204020204" pitchFamily="34" charset="-122"/>
              </a:rPr>
              <a:t>参考了</a:t>
            </a:r>
            <a:r>
              <a:rPr lang="en-US" altLang="zh-CN" sz="1200">
                <a:latin typeface="Franklin Gothic Medium" panose="020B0603020102020204" pitchFamily="34" charset="0"/>
                <a:ea typeface="微软雅黑" panose="020B0503020204020204" pitchFamily="34" charset="-122"/>
              </a:rPr>
              <a:t>Soutar</a:t>
            </a:r>
            <a:r>
              <a:rPr lang="zh-CN" altLang="en-US" sz="1200">
                <a:latin typeface="Franklin Gothic Medium" panose="020B0603020102020204" pitchFamily="34" charset="0"/>
                <a:ea typeface="微软雅黑" panose="020B0503020204020204" pitchFamily="34" charset="-122"/>
              </a:rPr>
              <a:t>的相关量表</a:t>
            </a:r>
            <a:endParaRPr lang="en-US" altLang="zh-CN" sz="1200">
              <a:latin typeface="Franklin Gothic Medium" panose="020B0603020102020204" pitchFamily="34" charset="0"/>
              <a:ea typeface="微软雅黑" panose="020B0503020204020204" pitchFamily="34" charset="-122"/>
            </a:endParaRPr>
          </a:p>
          <a:p>
            <a:pPr eaLnBrk="1" hangingPunct="1"/>
            <a:r>
              <a:rPr lang="en-US" altLang="zh-CN" sz="1200">
                <a:latin typeface="Franklin Gothic Medium" panose="020B0603020102020204" pitchFamily="34" charset="0"/>
                <a:ea typeface="微软雅黑" panose="020B0503020204020204" pitchFamily="34" charset="-122"/>
              </a:rPr>
              <a:t>Performance</a:t>
            </a:r>
            <a:r>
              <a:rPr lang="zh-CN" altLang="en-US" sz="1200">
                <a:latin typeface="Franklin Gothic Medium" panose="020B0603020102020204" pitchFamily="34" charset="0"/>
                <a:ea typeface="微软雅黑" panose="020B0503020204020204" pitchFamily="34" charset="-122"/>
              </a:rPr>
              <a:t>参考了</a:t>
            </a:r>
            <a:r>
              <a:rPr lang="en-US" altLang="zh-CN" sz="1200">
                <a:latin typeface="Franklin Gothic Medium" panose="020B0603020102020204" pitchFamily="34" charset="0"/>
                <a:ea typeface="微软雅黑" panose="020B0503020204020204" pitchFamily="34" charset="-122"/>
              </a:rPr>
              <a:t>Dodds</a:t>
            </a:r>
            <a:r>
              <a:rPr lang="zh-CN" altLang="en-US" sz="1200">
                <a:latin typeface="Franklin Gothic Medium" panose="020B0603020102020204" pitchFamily="34" charset="0"/>
                <a:ea typeface="微软雅黑" panose="020B0503020204020204" pitchFamily="34" charset="-122"/>
              </a:rPr>
              <a:t>，</a:t>
            </a:r>
            <a:r>
              <a:rPr lang="en-US" altLang="zh-CN" sz="1200">
                <a:latin typeface="Franklin Gothic Medium" panose="020B0603020102020204" pitchFamily="34" charset="0"/>
                <a:ea typeface="微软雅黑" panose="020B0503020204020204" pitchFamily="34" charset="-122"/>
              </a:rPr>
              <a:t>Monroe</a:t>
            </a:r>
            <a:r>
              <a:rPr lang="zh-CN" altLang="en-US" sz="1200">
                <a:latin typeface="Franklin Gothic Medium" panose="020B0603020102020204" pitchFamily="34" charset="0"/>
                <a:ea typeface="微软雅黑" panose="020B0503020204020204" pitchFamily="34" charset="-122"/>
              </a:rPr>
              <a:t>的相关量表</a:t>
            </a:r>
            <a:endParaRPr lang="en-US" altLang="zh-CN" sz="1200">
              <a:latin typeface="Franklin Gothic Medium" panose="020B0603020102020204" pitchFamily="34" charset="0"/>
              <a:ea typeface="微软雅黑" panose="020B0503020204020204" pitchFamily="34" charset="-122"/>
            </a:endParaRPr>
          </a:p>
        </p:txBody>
      </p:sp>
      <p:cxnSp>
        <p:nvCxnSpPr>
          <p:cNvPr id="53" name="直接连接符 52"/>
          <p:cNvCxnSpPr/>
          <p:nvPr/>
        </p:nvCxnSpPr>
        <p:spPr>
          <a:xfrm flipH="1">
            <a:off x="360363" y="1066800"/>
            <a:ext cx="4787900" cy="0"/>
          </a:xfrm>
          <a:prstGeom prst="line">
            <a:avLst/>
          </a:prstGeom>
          <a:ln w="6350">
            <a:solidFill>
              <a:srgbClr val="808080"/>
            </a:solidFill>
            <a:prstDash val="solid"/>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1019175" y="2363788"/>
            <a:ext cx="4067175" cy="0"/>
          </a:xfrm>
          <a:prstGeom prst="line">
            <a:avLst/>
          </a:prstGeom>
          <a:ln w="6350">
            <a:solidFill>
              <a:srgbClr val="808080"/>
            </a:solidFill>
            <a:prstDash val="dash"/>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1009650" y="3505200"/>
            <a:ext cx="5407025" cy="0"/>
          </a:xfrm>
          <a:prstGeom prst="line">
            <a:avLst/>
          </a:prstGeom>
          <a:ln w="6350">
            <a:solidFill>
              <a:srgbClr val="80808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25400" y="4349750"/>
            <a:ext cx="1573213" cy="81121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533525" y="5160963"/>
            <a:ext cx="6480175"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68612" name="TextBox 20"/>
          <p:cNvSpPr txBox="1">
            <a:spLocks noChangeArrowheads="1"/>
          </p:cNvSpPr>
          <p:nvPr/>
        </p:nvSpPr>
        <p:spPr bwMode="auto">
          <a:xfrm>
            <a:off x="34925" y="4894263"/>
            <a:ext cx="1152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latin typeface="Franklin Gothic Medium" panose="020B0603020102020204" pitchFamily="34" charset="0"/>
                <a:ea typeface="微软雅黑" panose="020B0503020204020204" pitchFamily="34" charset="-122"/>
              </a:rPr>
              <a:t>实证研究</a:t>
            </a:r>
          </a:p>
        </p:txBody>
      </p:sp>
      <p:sp>
        <p:nvSpPr>
          <p:cNvPr id="23" name="TextBox 22"/>
          <p:cNvSpPr txBox="1"/>
          <p:nvPr/>
        </p:nvSpPr>
        <p:spPr>
          <a:xfrm>
            <a:off x="1370013" y="5168900"/>
            <a:ext cx="1906587" cy="461963"/>
          </a:xfrm>
          <a:prstGeom prst="rect">
            <a:avLst/>
          </a:prstGeom>
          <a:noFill/>
        </p:spPr>
        <p:txBody>
          <a:bodyPr>
            <a:spAutoFit/>
          </a:bodyPr>
          <a:lstStyle>
            <a:defPPr>
              <a:defRPr lang="zh-CN"/>
            </a:defPPr>
            <a:lvl1pPr algn="ctr">
              <a:defRPr sz="1400">
                <a:solidFill>
                  <a:schemeClr val="bg1"/>
                </a:solidFill>
              </a:defRPr>
            </a:lvl1pPr>
          </a:lstStyle>
          <a:p>
            <a:pPr eaLnBrk="1" fontAlgn="auto" hangingPunct="1">
              <a:spcBef>
                <a:spcPts val="0"/>
              </a:spcBef>
              <a:spcAft>
                <a:spcPts val="0"/>
              </a:spcAft>
              <a:defRPr/>
            </a:pPr>
            <a:r>
              <a:rPr lang="zh-CN" altLang="en-US" sz="1200" dirty="0">
                <a:solidFill>
                  <a:schemeClr val="bg1">
                    <a:lumMod val="65000"/>
                  </a:schemeClr>
                </a:solidFill>
                <a:latin typeface="+mn-lt"/>
                <a:ea typeface="+mn-ea"/>
              </a:rPr>
              <a:t>品牌资产测量量表开发</a:t>
            </a:r>
            <a:endParaRPr lang="en-US" altLang="zh-CN" sz="1200" dirty="0">
              <a:solidFill>
                <a:schemeClr val="bg1">
                  <a:lumMod val="65000"/>
                </a:schemeClr>
              </a:solidFill>
              <a:latin typeface="+mn-lt"/>
              <a:ea typeface="+mn-ea"/>
            </a:endParaRPr>
          </a:p>
          <a:p>
            <a:pPr eaLnBrk="1" fontAlgn="auto" hangingPunct="1">
              <a:spcBef>
                <a:spcPts val="0"/>
              </a:spcBef>
              <a:spcAft>
                <a:spcPts val="0"/>
              </a:spcAft>
              <a:defRPr/>
            </a:pPr>
            <a:r>
              <a:rPr lang="zh-CN" altLang="en-US" sz="1200" dirty="0">
                <a:solidFill>
                  <a:schemeClr val="bg1">
                    <a:lumMod val="65000"/>
                  </a:schemeClr>
                </a:solidFill>
                <a:latin typeface="+mn-lt"/>
                <a:ea typeface="+mn-ea"/>
              </a:rPr>
              <a:t>与变量测量</a:t>
            </a:r>
          </a:p>
        </p:txBody>
      </p:sp>
      <p:grpSp>
        <p:nvGrpSpPr>
          <p:cNvPr id="2" name="组合 3"/>
          <p:cNvGrpSpPr/>
          <p:nvPr/>
        </p:nvGrpSpPr>
        <p:grpSpPr>
          <a:xfrm>
            <a:off x="8453193" y="3925249"/>
            <a:ext cx="799329" cy="1326094"/>
            <a:chOff x="2000231" y="2114716"/>
            <a:chExt cx="2123898" cy="3523563"/>
          </a:xfrm>
          <a:solidFill>
            <a:srgbClr val="0070C0"/>
          </a:solidFill>
        </p:grpSpPr>
        <p:sp>
          <p:nvSpPr>
            <p:cNvPr id="5" name="Freeform 19"/>
            <p:cNvSpPr>
              <a:spLocks noEditPoints="1"/>
            </p:cNvSpPr>
            <p:nvPr/>
          </p:nvSpPr>
          <p:spPr bwMode="auto">
            <a:xfrm>
              <a:off x="3054372" y="2961932"/>
              <a:ext cx="181546" cy="140551"/>
            </a:xfrm>
            <a:custGeom>
              <a:avLst/>
              <a:gdLst/>
              <a:ahLst/>
              <a:cxnLst>
                <a:cxn ang="0">
                  <a:pos x="28" y="8"/>
                </a:cxn>
                <a:cxn ang="0">
                  <a:pos x="26" y="8"/>
                </a:cxn>
                <a:cxn ang="0">
                  <a:pos x="13" y="13"/>
                </a:cxn>
                <a:cxn ang="0">
                  <a:pos x="11" y="24"/>
                </a:cxn>
                <a:cxn ang="0">
                  <a:pos x="12" y="24"/>
                </a:cxn>
                <a:cxn ang="0">
                  <a:pos x="28" y="8"/>
                </a:cxn>
                <a:cxn ang="0">
                  <a:pos x="26" y="27"/>
                </a:cxn>
                <a:cxn ang="0">
                  <a:pos x="24" y="26"/>
                </a:cxn>
                <a:cxn ang="0">
                  <a:pos x="27" y="27"/>
                </a:cxn>
                <a:cxn ang="0">
                  <a:pos x="26" y="27"/>
                </a:cxn>
                <a:cxn ang="0">
                  <a:pos x="33" y="24"/>
                </a:cxn>
                <a:cxn ang="0">
                  <a:pos x="21" y="18"/>
                </a:cxn>
                <a:cxn ang="0">
                  <a:pos x="38" y="19"/>
                </a:cxn>
                <a:cxn ang="0">
                  <a:pos x="33" y="24"/>
                </a:cxn>
              </a:cxnLst>
              <a:rect l="0" t="0" r="r" b="b"/>
              <a:pathLst>
                <a:path w="73" h="56">
                  <a:moveTo>
                    <a:pt x="28" y="8"/>
                  </a:moveTo>
                  <a:cubicBezTo>
                    <a:pt x="27" y="8"/>
                    <a:pt x="26" y="8"/>
                    <a:pt x="26" y="8"/>
                  </a:cubicBezTo>
                  <a:cubicBezTo>
                    <a:pt x="33" y="0"/>
                    <a:pt x="18" y="2"/>
                    <a:pt x="13" y="13"/>
                  </a:cubicBezTo>
                  <a:cubicBezTo>
                    <a:pt x="12" y="13"/>
                    <a:pt x="0" y="24"/>
                    <a:pt x="11" y="24"/>
                  </a:cubicBezTo>
                  <a:cubicBezTo>
                    <a:pt x="11" y="24"/>
                    <a:pt x="12" y="24"/>
                    <a:pt x="12" y="24"/>
                  </a:cubicBezTo>
                  <a:cubicBezTo>
                    <a:pt x="20" y="56"/>
                    <a:pt x="73" y="7"/>
                    <a:pt x="28" y="8"/>
                  </a:cubicBezTo>
                  <a:close/>
                  <a:moveTo>
                    <a:pt x="26" y="27"/>
                  </a:moveTo>
                  <a:cubicBezTo>
                    <a:pt x="25" y="27"/>
                    <a:pt x="24" y="27"/>
                    <a:pt x="24" y="26"/>
                  </a:cubicBezTo>
                  <a:cubicBezTo>
                    <a:pt x="25" y="27"/>
                    <a:pt x="26" y="27"/>
                    <a:pt x="27" y="27"/>
                  </a:cubicBezTo>
                  <a:cubicBezTo>
                    <a:pt x="26" y="27"/>
                    <a:pt x="26" y="27"/>
                    <a:pt x="26" y="27"/>
                  </a:cubicBezTo>
                  <a:close/>
                  <a:moveTo>
                    <a:pt x="33" y="24"/>
                  </a:moveTo>
                  <a:cubicBezTo>
                    <a:pt x="35" y="18"/>
                    <a:pt x="24" y="18"/>
                    <a:pt x="21" y="18"/>
                  </a:cubicBezTo>
                  <a:cubicBezTo>
                    <a:pt x="27" y="15"/>
                    <a:pt x="32" y="16"/>
                    <a:pt x="38" y="19"/>
                  </a:cubicBezTo>
                  <a:cubicBezTo>
                    <a:pt x="36" y="21"/>
                    <a:pt x="35" y="23"/>
                    <a:pt x="33" y="24"/>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6" name="Freeform 20"/>
            <p:cNvSpPr>
              <a:spLocks noEditPoints="1"/>
            </p:cNvSpPr>
            <p:nvPr/>
          </p:nvSpPr>
          <p:spPr bwMode="auto">
            <a:xfrm>
              <a:off x="2843543" y="2290406"/>
              <a:ext cx="370901" cy="579776"/>
            </a:xfrm>
            <a:custGeom>
              <a:avLst/>
              <a:gdLst/>
              <a:ahLst/>
              <a:cxnLst>
                <a:cxn ang="0">
                  <a:pos x="76" y="1"/>
                </a:cxn>
                <a:cxn ang="0">
                  <a:pos x="31" y="121"/>
                </a:cxn>
                <a:cxn ang="0">
                  <a:pos x="6" y="190"/>
                </a:cxn>
                <a:cxn ang="0">
                  <a:pos x="8" y="215"/>
                </a:cxn>
                <a:cxn ang="0">
                  <a:pos x="27" y="200"/>
                </a:cxn>
                <a:cxn ang="0">
                  <a:pos x="142" y="232"/>
                </a:cxn>
                <a:cxn ang="0">
                  <a:pos x="143" y="224"/>
                </a:cxn>
                <a:cxn ang="0">
                  <a:pos x="110" y="217"/>
                </a:cxn>
                <a:cxn ang="0">
                  <a:pos x="42" y="199"/>
                </a:cxn>
                <a:cxn ang="0">
                  <a:pos x="38" y="195"/>
                </a:cxn>
                <a:cxn ang="0">
                  <a:pos x="31" y="195"/>
                </a:cxn>
                <a:cxn ang="0">
                  <a:pos x="57" y="151"/>
                </a:cxn>
                <a:cxn ang="0">
                  <a:pos x="60" y="181"/>
                </a:cxn>
                <a:cxn ang="0">
                  <a:pos x="73" y="117"/>
                </a:cxn>
                <a:cxn ang="0">
                  <a:pos x="97" y="47"/>
                </a:cxn>
                <a:cxn ang="0">
                  <a:pos x="66" y="114"/>
                </a:cxn>
                <a:cxn ang="0">
                  <a:pos x="29" y="182"/>
                </a:cxn>
                <a:cxn ang="0">
                  <a:pos x="76" y="1"/>
                </a:cxn>
                <a:cxn ang="0">
                  <a:pos x="26" y="156"/>
                </a:cxn>
                <a:cxn ang="0">
                  <a:pos x="25" y="159"/>
                </a:cxn>
                <a:cxn ang="0">
                  <a:pos x="26" y="156"/>
                </a:cxn>
                <a:cxn ang="0">
                  <a:pos x="46" y="118"/>
                </a:cxn>
                <a:cxn ang="0">
                  <a:pos x="38" y="127"/>
                </a:cxn>
                <a:cxn ang="0">
                  <a:pos x="59" y="75"/>
                </a:cxn>
                <a:cxn ang="0">
                  <a:pos x="46" y="118"/>
                </a:cxn>
              </a:cxnLst>
              <a:rect l="0" t="0" r="r" b="b"/>
              <a:pathLst>
                <a:path w="148" h="232">
                  <a:moveTo>
                    <a:pt x="76" y="1"/>
                  </a:moveTo>
                  <a:cubicBezTo>
                    <a:pt x="74" y="0"/>
                    <a:pt x="36" y="109"/>
                    <a:pt x="31" y="121"/>
                  </a:cubicBezTo>
                  <a:cubicBezTo>
                    <a:pt x="22" y="143"/>
                    <a:pt x="13" y="166"/>
                    <a:pt x="6" y="190"/>
                  </a:cubicBezTo>
                  <a:cubicBezTo>
                    <a:pt x="5" y="192"/>
                    <a:pt x="0" y="230"/>
                    <a:pt x="8" y="215"/>
                  </a:cubicBezTo>
                  <a:cubicBezTo>
                    <a:pt x="12" y="225"/>
                    <a:pt x="26" y="202"/>
                    <a:pt x="27" y="200"/>
                  </a:cubicBezTo>
                  <a:cubicBezTo>
                    <a:pt x="32" y="217"/>
                    <a:pt x="126" y="232"/>
                    <a:pt x="142" y="232"/>
                  </a:cubicBezTo>
                  <a:cubicBezTo>
                    <a:pt x="148" y="232"/>
                    <a:pt x="147" y="225"/>
                    <a:pt x="143" y="224"/>
                  </a:cubicBezTo>
                  <a:cubicBezTo>
                    <a:pt x="132" y="222"/>
                    <a:pt x="121" y="219"/>
                    <a:pt x="110" y="217"/>
                  </a:cubicBezTo>
                  <a:cubicBezTo>
                    <a:pt x="87" y="213"/>
                    <a:pt x="64" y="208"/>
                    <a:pt x="42" y="199"/>
                  </a:cubicBezTo>
                  <a:cubicBezTo>
                    <a:pt x="43" y="197"/>
                    <a:pt x="41" y="195"/>
                    <a:pt x="38" y="195"/>
                  </a:cubicBezTo>
                  <a:cubicBezTo>
                    <a:pt x="36" y="195"/>
                    <a:pt x="33" y="195"/>
                    <a:pt x="31" y="195"/>
                  </a:cubicBezTo>
                  <a:cubicBezTo>
                    <a:pt x="40" y="180"/>
                    <a:pt x="49" y="166"/>
                    <a:pt x="57" y="151"/>
                  </a:cubicBezTo>
                  <a:cubicBezTo>
                    <a:pt x="57" y="152"/>
                    <a:pt x="49" y="190"/>
                    <a:pt x="60" y="181"/>
                  </a:cubicBezTo>
                  <a:cubicBezTo>
                    <a:pt x="68" y="174"/>
                    <a:pt x="70" y="129"/>
                    <a:pt x="73" y="117"/>
                  </a:cubicBezTo>
                  <a:cubicBezTo>
                    <a:pt x="78" y="105"/>
                    <a:pt x="103" y="59"/>
                    <a:pt x="97" y="47"/>
                  </a:cubicBezTo>
                  <a:cubicBezTo>
                    <a:pt x="93" y="40"/>
                    <a:pt x="68" y="106"/>
                    <a:pt x="66" y="114"/>
                  </a:cubicBezTo>
                  <a:cubicBezTo>
                    <a:pt x="56" y="136"/>
                    <a:pt x="44" y="159"/>
                    <a:pt x="29" y="182"/>
                  </a:cubicBezTo>
                  <a:cubicBezTo>
                    <a:pt x="36" y="166"/>
                    <a:pt x="96" y="3"/>
                    <a:pt x="76" y="1"/>
                  </a:cubicBezTo>
                  <a:close/>
                  <a:moveTo>
                    <a:pt x="26" y="156"/>
                  </a:moveTo>
                  <a:cubicBezTo>
                    <a:pt x="25" y="157"/>
                    <a:pt x="25" y="158"/>
                    <a:pt x="25" y="159"/>
                  </a:cubicBezTo>
                  <a:cubicBezTo>
                    <a:pt x="25" y="158"/>
                    <a:pt x="26" y="157"/>
                    <a:pt x="26" y="156"/>
                  </a:cubicBezTo>
                  <a:close/>
                  <a:moveTo>
                    <a:pt x="46" y="118"/>
                  </a:moveTo>
                  <a:cubicBezTo>
                    <a:pt x="43" y="118"/>
                    <a:pt x="40" y="122"/>
                    <a:pt x="38" y="127"/>
                  </a:cubicBezTo>
                  <a:cubicBezTo>
                    <a:pt x="45" y="110"/>
                    <a:pt x="52" y="92"/>
                    <a:pt x="59" y="75"/>
                  </a:cubicBezTo>
                  <a:cubicBezTo>
                    <a:pt x="55" y="89"/>
                    <a:pt x="51" y="103"/>
                    <a:pt x="46" y="118"/>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7" name="Freeform 21"/>
            <p:cNvSpPr>
              <a:spLocks noEditPoints="1"/>
            </p:cNvSpPr>
            <p:nvPr/>
          </p:nvSpPr>
          <p:spPr bwMode="auto">
            <a:xfrm>
              <a:off x="3444794" y="2427054"/>
              <a:ext cx="374805" cy="542687"/>
            </a:xfrm>
            <a:custGeom>
              <a:avLst/>
              <a:gdLst/>
              <a:ahLst/>
              <a:cxnLst>
                <a:cxn ang="0">
                  <a:pos x="94" y="46"/>
                </a:cxn>
                <a:cxn ang="0">
                  <a:pos x="55" y="95"/>
                </a:cxn>
                <a:cxn ang="0">
                  <a:pos x="8" y="158"/>
                </a:cxn>
                <a:cxn ang="0">
                  <a:pos x="11" y="170"/>
                </a:cxn>
                <a:cxn ang="0">
                  <a:pos x="35" y="158"/>
                </a:cxn>
                <a:cxn ang="0">
                  <a:pos x="7" y="210"/>
                </a:cxn>
                <a:cxn ang="0">
                  <a:pos x="10" y="217"/>
                </a:cxn>
                <a:cxn ang="0">
                  <a:pos x="25" y="204"/>
                </a:cxn>
                <a:cxn ang="0">
                  <a:pos x="70" y="152"/>
                </a:cxn>
                <a:cxn ang="0">
                  <a:pos x="146" y="50"/>
                </a:cxn>
                <a:cxn ang="0">
                  <a:pos x="148" y="42"/>
                </a:cxn>
                <a:cxn ang="0">
                  <a:pos x="130" y="56"/>
                </a:cxn>
                <a:cxn ang="0">
                  <a:pos x="119" y="58"/>
                </a:cxn>
                <a:cxn ang="0">
                  <a:pos x="113" y="48"/>
                </a:cxn>
                <a:cxn ang="0">
                  <a:pos x="122" y="39"/>
                </a:cxn>
                <a:cxn ang="0">
                  <a:pos x="88" y="16"/>
                </a:cxn>
                <a:cxn ang="0">
                  <a:pos x="60" y="5"/>
                </a:cxn>
                <a:cxn ang="0">
                  <a:pos x="80" y="32"/>
                </a:cxn>
                <a:cxn ang="0">
                  <a:pos x="98" y="46"/>
                </a:cxn>
                <a:cxn ang="0">
                  <a:pos x="99" y="57"/>
                </a:cxn>
                <a:cxn ang="0">
                  <a:pos x="88" y="64"/>
                </a:cxn>
                <a:cxn ang="0">
                  <a:pos x="94" y="46"/>
                </a:cxn>
                <a:cxn ang="0">
                  <a:pos x="76" y="20"/>
                </a:cxn>
                <a:cxn ang="0">
                  <a:pos x="71" y="15"/>
                </a:cxn>
                <a:cxn ang="0">
                  <a:pos x="78" y="19"/>
                </a:cxn>
                <a:cxn ang="0">
                  <a:pos x="76" y="20"/>
                </a:cxn>
                <a:cxn ang="0">
                  <a:pos x="85" y="26"/>
                </a:cxn>
                <a:cxn ang="0">
                  <a:pos x="84" y="25"/>
                </a:cxn>
                <a:cxn ang="0">
                  <a:pos x="86" y="24"/>
                </a:cxn>
                <a:cxn ang="0">
                  <a:pos x="90" y="28"/>
                </a:cxn>
                <a:cxn ang="0">
                  <a:pos x="85" y="26"/>
                </a:cxn>
                <a:cxn ang="0">
                  <a:pos x="42" y="170"/>
                </a:cxn>
                <a:cxn ang="0">
                  <a:pos x="20" y="196"/>
                </a:cxn>
                <a:cxn ang="0">
                  <a:pos x="49" y="160"/>
                </a:cxn>
                <a:cxn ang="0">
                  <a:pos x="42" y="170"/>
                </a:cxn>
                <a:cxn ang="0">
                  <a:pos x="116" y="62"/>
                </a:cxn>
                <a:cxn ang="0">
                  <a:pos x="116" y="62"/>
                </a:cxn>
                <a:cxn ang="0">
                  <a:pos x="102" y="77"/>
                </a:cxn>
                <a:cxn ang="0">
                  <a:pos x="106" y="63"/>
                </a:cxn>
                <a:cxn ang="0">
                  <a:pos x="116" y="62"/>
                </a:cxn>
                <a:cxn ang="0">
                  <a:pos x="107" y="55"/>
                </a:cxn>
                <a:cxn ang="0">
                  <a:pos x="107" y="53"/>
                </a:cxn>
                <a:cxn ang="0">
                  <a:pos x="108" y="55"/>
                </a:cxn>
                <a:cxn ang="0">
                  <a:pos x="107" y="55"/>
                </a:cxn>
                <a:cxn ang="0">
                  <a:pos x="112" y="39"/>
                </a:cxn>
                <a:cxn ang="0">
                  <a:pos x="103" y="34"/>
                </a:cxn>
                <a:cxn ang="0">
                  <a:pos x="99" y="27"/>
                </a:cxn>
                <a:cxn ang="0">
                  <a:pos x="112" y="39"/>
                </a:cxn>
                <a:cxn ang="0">
                  <a:pos x="104" y="87"/>
                </a:cxn>
                <a:cxn ang="0">
                  <a:pos x="95" y="101"/>
                </a:cxn>
                <a:cxn ang="0">
                  <a:pos x="72" y="123"/>
                </a:cxn>
                <a:cxn ang="0">
                  <a:pos x="104" y="87"/>
                </a:cxn>
                <a:cxn ang="0">
                  <a:pos x="97" y="67"/>
                </a:cxn>
                <a:cxn ang="0">
                  <a:pos x="72" y="111"/>
                </a:cxn>
                <a:cxn ang="0">
                  <a:pos x="22" y="157"/>
                </a:cxn>
                <a:cxn ang="0">
                  <a:pos x="85" y="69"/>
                </a:cxn>
                <a:cxn ang="0">
                  <a:pos x="87" y="73"/>
                </a:cxn>
                <a:cxn ang="0">
                  <a:pos x="97" y="67"/>
                </a:cxn>
              </a:cxnLst>
              <a:rect l="0" t="0" r="r" b="b"/>
              <a:pathLst>
                <a:path w="150" h="217">
                  <a:moveTo>
                    <a:pt x="94" y="46"/>
                  </a:moveTo>
                  <a:cubicBezTo>
                    <a:pt x="84" y="38"/>
                    <a:pt x="59" y="88"/>
                    <a:pt x="55" y="95"/>
                  </a:cubicBezTo>
                  <a:cubicBezTo>
                    <a:pt x="39" y="115"/>
                    <a:pt x="20" y="134"/>
                    <a:pt x="8" y="158"/>
                  </a:cubicBezTo>
                  <a:cubicBezTo>
                    <a:pt x="0" y="172"/>
                    <a:pt x="0" y="196"/>
                    <a:pt x="11" y="170"/>
                  </a:cubicBezTo>
                  <a:cubicBezTo>
                    <a:pt x="14" y="174"/>
                    <a:pt x="24" y="168"/>
                    <a:pt x="35" y="158"/>
                  </a:cubicBezTo>
                  <a:cubicBezTo>
                    <a:pt x="19" y="175"/>
                    <a:pt x="7" y="194"/>
                    <a:pt x="7" y="210"/>
                  </a:cubicBezTo>
                  <a:cubicBezTo>
                    <a:pt x="5" y="212"/>
                    <a:pt x="6" y="217"/>
                    <a:pt x="10" y="217"/>
                  </a:cubicBezTo>
                  <a:cubicBezTo>
                    <a:pt x="15" y="217"/>
                    <a:pt x="22" y="207"/>
                    <a:pt x="25" y="204"/>
                  </a:cubicBezTo>
                  <a:cubicBezTo>
                    <a:pt x="42" y="189"/>
                    <a:pt x="57" y="171"/>
                    <a:pt x="70" y="152"/>
                  </a:cubicBezTo>
                  <a:cubicBezTo>
                    <a:pt x="79" y="141"/>
                    <a:pt x="150" y="51"/>
                    <a:pt x="146" y="50"/>
                  </a:cubicBezTo>
                  <a:cubicBezTo>
                    <a:pt x="149" y="48"/>
                    <a:pt x="149" y="46"/>
                    <a:pt x="148" y="42"/>
                  </a:cubicBezTo>
                  <a:cubicBezTo>
                    <a:pt x="143" y="37"/>
                    <a:pt x="133" y="53"/>
                    <a:pt x="130" y="56"/>
                  </a:cubicBezTo>
                  <a:cubicBezTo>
                    <a:pt x="129" y="48"/>
                    <a:pt x="121" y="56"/>
                    <a:pt x="119" y="58"/>
                  </a:cubicBezTo>
                  <a:cubicBezTo>
                    <a:pt x="119" y="54"/>
                    <a:pt x="116" y="50"/>
                    <a:pt x="113" y="48"/>
                  </a:cubicBezTo>
                  <a:cubicBezTo>
                    <a:pt x="122" y="52"/>
                    <a:pt x="128" y="52"/>
                    <a:pt x="122" y="39"/>
                  </a:cubicBezTo>
                  <a:cubicBezTo>
                    <a:pt x="116" y="27"/>
                    <a:pt x="102" y="16"/>
                    <a:pt x="88" y="16"/>
                  </a:cubicBezTo>
                  <a:cubicBezTo>
                    <a:pt x="84" y="12"/>
                    <a:pt x="65" y="0"/>
                    <a:pt x="60" y="5"/>
                  </a:cubicBezTo>
                  <a:cubicBezTo>
                    <a:pt x="52" y="14"/>
                    <a:pt x="76" y="29"/>
                    <a:pt x="80" y="32"/>
                  </a:cubicBezTo>
                  <a:cubicBezTo>
                    <a:pt x="86" y="37"/>
                    <a:pt x="92" y="41"/>
                    <a:pt x="98" y="46"/>
                  </a:cubicBezTo>
                  <a:cubicBezTo>
                    <a:pt x="99" y="49"/>
                    <a:pt x="99" y="53"/>
                    <a:pt x="99" y="57"/>
                  </a:cubicBezTo>
                  <a:cubicBezTo>
                    <a:pt x="94" y="59"/>
                    <a:pt x="91" y="61"/>
                    <a:pt x="88" y="64"/>
                  </a:cubicBezTo>
                  <a:cubicBezTo>
                    <a:pt x="90" y="61"/>
                    <a:pt x="99" y="50"/>
                    <a:pt x="94" y="46"/>
                  </a:cubicBezTo>
                  <a:close/>
                  <a:moveTo>
                    <a:pt x="76" y="20"/>
                  </a:moveTo>
                  <a:cubicBezTo>
                    <a:pt x="75" y="18"/>
                    <a:pt x="73" y="17"/>
                    <a:pt x="71" y="15"/>
                  </a:cubicBezTo>
                  <a:cubicBezTo>
                    <a:pt x="74" y="16"/>
                    <a:pt x="76" y="17"/>
                    <a:pt x="78" y="19"/>
                  </a:cubicBezTo>
                  <a:cubicBezTo>
                    <a:pt x="78" y="19"/>
                    <a:pt x="77" y="19"/>
                    <a:pt x="76" y="20"/>
                  </a:cubicBezTo>
                  <a:close/>
                  <a:moveTo>
                    <a:pt x="85" y="26"/>
                  </a:moveTo>
                  <a:cubicBezTo>
                    <a:pt x="85" y="25"/>
                    <a:pt x="84" y="25"/>
                    <a:pt x="84" y="25"/>
                  </a:cubicBezTo>
                  <a:cubicBezTo>
                    <a:pt x="85" y="24"/>
                    <a:pt x="85" y="24"/>
                    <a:pt x="86" y="24"/>
                  </a:cubicBezTo>
                  <a:cubicBezTo>
                    <a:pt x="87" y="25"/>
                    <a:pt x="89" y="27"/>
                    <a:pt x="90" y="28"/>
                  </a:cubicBezTo>
                  <a:cubicBezTo>
                    <a:pt x="88" y="27"/>
                    <a:pt x="87" y="26"/>
                    <a:pt x="85" y="26"/>
                  </a:cubicBezTo>
                  <a:close/>
                  <a:moveTo>
                    <a:pt x="42" y="170"/>
                  </a:moveTo>
                  <a:cubicBezTo>
                    <a:pt x="35" y="179"/>
                    <a:pt x="28" y="188"/>
                    <a:pt x="20" y="196"/>
                  </a:cubicBezTo>
                  <a:cubicBezTo>
                    <a:pt x="27" y="184"/>
                    <a:pt x="38" y="171"/>
                    <a:pt x="49" y="160"/>
                  </a:cubicBezTo>
                  <a:cubicBezTo>
                    <a:pt x="47" y="163"/>
                    <a:pt x="44" y="167"/>
                    <a:pt x="42" y="170"/>
                  </a:cubicBezTo>
                  <a:close/>
                  <a:moveTo>
                    <a:pt x="116" y="62"/>
                  </a:moveTo>
                  <a:cubicBezTo>
                    <a:pt x="116" y="62"/>
                    <a:pt x="116" y="62"/>
                    <a:pt x="116" y="62"/>
                  </a:cubicBezTo>
                  <a:cubicBezTo>
                    <a:pt x="111" y="67"/>
                    <a:pt x="107" y="72"/>
                    <a:pt x="102" y="77"/>
                  </a:cubicBezTo>
                  <a:cubicBezTo>
                    <a:pt x="104" y="73"/>
                    <a:pt x="105" y="68"/>
                    <a:pt x="106" y="63"/>
                  </a:cubicBezTo>
                  <a:cubicBezTo>
                    <a:pt x="109" y="62"/>
                    <a:pt x="113" y="62"/>
                    <a:pt x="116" y="62"/>
                  </a:cubicBezTo>
                  <a:close/>
                  <a:moveTo>
                    <a:pt x="107" y="55"/>
                  </a:moveTo>
                  <a:cubicBezTo>
                    <a:pt x="107" y="54"/>
                    <a:pt x="107" y="54"/>
                    <a:pt x="107" y="53"/>
                  </a:cubicBezTo>
                  <a:cubicBezTo>
                    <a:pt x="107" y="54"/>
                    <a:pt x="108" y="54"/>
                    <a:pt x="108" y="55"/>
                  </a:cubicBezTo>
                  <a:cubicBezTo>
                    <a:pt x="108" y="55"/>
                    <a:pt x="107" y="55"/>
                    <a:pt x="107" y="55"/>
                  </a:cubicBezTo>
                  <a:close/>
                  <a:moveTo>
                    <a:pt x="112" y="39"/>
                  </a:moveTo>
                  <a:cubicBezTo>
                    <a:pt x="109" y="37"/>
                    <a:pt x="106" y="36"/>
                    <a:pt x="103" y="34"/>
                  </a:cubicBezTo>
                  <a:cubicBezTo>
                    <a:pt x="102" y="32"/>
                    <a:pt x="101" y="29"/>
                    <a:pt x="99" y="27"/>
                  </a:cubicBezTo>
                  <a:cubicBezTo>
                    <a:pt x="104" y="30"/>
                    <a:pt x="109" y="34"/>
                    <a:pt x="112" y="39"/>
                  </a:cubicBezTo>
                  <a:close/>
                  <a:moveTo>
                    <a:pt x="104" y="87"/>
                  </a:moveTo>
                  <a:cubicBezTo>
                    <a:pt x="101" y="92"/>
                    <a:pt x="98" y="96"/>
                    <a:pt x="95" y="101"/>
                  </a:cubicBezTo>
                  <a:cubicBezTo>
                    <a:pt x="89" y="107"/>
                    <a:pt x="81" y="114"/>
                    <a:pt x="72" y="123"/>
                  </a:cubicBezTo>
                  <a:cubicBezTo>
                    <a:pt x="87" y="106"/>
                    <a:pt x="101" y="91"/>
                    <a:pt x="104" y="87"/>
                  </a:cubicBezTo>
                  <a:close/>
                  <a:moveTo>
                    <a:pt x="97" y="67"/>
                  </a:moveTo>
                  <a:cubicBezTo>
                    <a:pt x="95" y="75"/>
                    <a:pt x="70" y="107"/>
                    <a:pt x="72" y="111"/>
                  </a:cubicBezTo>
                  <a:cubicBezTo>
                    <a:pt x="57" y="128"/>
                    <a:pt x="40" y="144"/>
                    <a:pt x="22" y="157"/>
                  </a:cubicBezTo>
                  <a:cubicBezTo>
                    <a:pt x="37" y="125"/>
                    <a:pt x="66" y="98"/>
                    <a:pt x="85" y="69"/>
                  </a:cubicBezTo>
                  <a:cubicBezTo>
                    <a:pt x="85" y="70"/>
                    <a:pt x="86" y="72"/>
                    <a:pt x="87" y="73"/>
                  </a:cubicBezTo>
                  <a:cubicBezTo>
                    <a:pt x="91" y="73"/>
                    <a:pt x="95" y="71"/>
                    <a:pt x="97" y="67"/>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8" name="Freeform 22"/>
            <p:cNvSpPr>
              <a:spLocks noEditPoints="1"/>
            </p:cNvSpPr>
            <p:nvPr/>
          </p:nvSpPr>
          <p:spPr bwMode="auto">
            <a:xfrm>
              <a:off x="2417983" y="3512428"/>
              <a:ext cx="443129" cy="694951"/>
            </a:xfrm>
            <a:custGeom>
              <a:avLst/>
              <a:gdLst/>
              <a:ahLst/>
              <a:cxnLst>
                <a:cxn ang="0">
                  <a:pos x="108" y="80"/>
                </a:cxn>
                <a:cxn ang="0">
                  <a:pos x="85" y="118"/>
                </a:cxn>
                <a:cxn ang="0">
                  <a:pos x="54" y="175"/>
                </a:cxn>
                <a:cxn ang="0">
                  <a:pos x="15" y="248"/>
                </a:cxn>
                <a:cxn ang="0">
                  <a:pos x="24" y="251"/>
                </a:cxn>
                <a:cxn ang="0">
                  <a:pos x="70" y="189"/>
                </a:cxn>
                <a:cxn ang="0">
                  <a:pos x="110" y="97"/>
                </a:cxn>
                <a:cxn ang="0">
                  <a:pos x="132" y="63"/>
                </a:cxn>
                <a:cxn ang="0">
                  <a:pos x="160" y="97"/>
                </a:cxn>
                <a:cxn ang="0">
                  <a:pos x="132" y="52"/>
                </a:cxn>
                <a:cxn ang="0">
                  <a:pos x="175" y="41"/>
                </a:cxn>
                <a:cxn ang="0">
                  <a:pos x="119" y="18"/>
                </a:cxn>
                <a:cxn ang="0">
                  <a:pos x="88" y="5"/>
                </a:cxn>
                <a:cxn ang="0">
                  <a:pos x="91" y="16"/>
                </a:cxn>
                <a:cxn ang="0">
                  <a:pos x="159" y="38"/>
                </a:cxn>
                <a:cxn ang="0">
                  <a:pos x="123" y="44"/>
                </a:cxn>
                <a:cxn ang="0">
                  <a:pos x="121" y="53"/>
                </a:cxn>
                <a:cxn ang="0">
                  <a:pos x="126" y="56"/>
                </a:cxn>
                <a:cxn ang="0">
                  <a:pos x="114" y="72"/>
                </a:cxn>
                <a:cxn ang="0">
                  <a:pos x="108" y="80"/>
                </a:cxn>
                <a:cxn ang="0">
                  <a:pos x="34" y="233"/>
                </a:cxn>
                <a:cxn ang="0">
                  <a:pos x="91" y="126"/>
                </a:cxn>
                <a:cxn ang="0">
                  <a:pos x="34" y="233"/>
                </a:cxn>
              </a:cxnLst>
              <a:rect l="0" t="0" r="r" b="b"/>
              <a:pathLst>
                <a:path w="177" h="278">
                  <a:moveTo>
                    <a:pt x="108" y="80"/>
                  </a:moveTo>
                  <a:cubicBezTo>
                    <a:pt x="99" y="92"/>
                    <a:pt x="92" y="105"/>
                    <a:pt x="85" y="118"/>
                  </a:cubicBezTo>
                  <a:cubicBezTo>
                    <a:pt x="81" y="126"/>
                    <a:pt x="48" y="171"/>
                    <a:pt x="54" y="175"/>
                  </a:cubicBezTo>
                  <a:cubicBezTo>
                    <a:pt x="41" y="199"/>
                    <a:pt x="28" y="224"/>
                    <a:pt x="15" y="248"/>
                  </a:cubicBezTo>
                  <a:cubicBezTo>
                    <a:pt x="0" y="277"/>
                    <a:pt x="8" y="278"/>
                    <a:pt x="24" y="251"/>
                  </a:cubicBezTo>
                  <a:cubicBezTo>
                    <a:pt x="31" y="260"/>
                    <a:pt x="67" y="196"/>
                    <a:pt x="70" y="189"/>
                  </a:cubicBezTo>
                  <a:cubicBezTo>
                    <a:pt x="76" y="177"/>
                    <a:pt x="118" y="107"/>
                    <a:pt x="110" y="97"/>
                  </a:cubicBezTo>
                  <a:cubicBezTo>
                    <a:pt x="118" y="86"/>
                    <a:pt x="125" y="74"/>
                    <a:pt x="132" y="63"/>
                  </a:cubicBezTo>
                  <a:cubicBezTo>
                    <a:pt x="135" y="67"/>
                    <a:pt x="154" y="102"/>
                    <a:pt x="160" y="97"/>
                  </a:cubicBezTo>
                  <a:cubicBezTo>
                    <a:pt x="167" y="92"/>
                    <a:pt x="136" y="56"/>
                    <a:pt x="132" y="52"/>
                  </a:cubicBezTo>
                  <a:cubicBezTo>
                    <a:pt x="138" y="51"/>
                    <a:pt x="174" y="48"/>
                    <a:pt x="175" y="41"/>
                  </a:cubicBezTo>
                  <a:cubicBezTo>
                    <a:pt x="177" y="30"/>
                    <a:pt x="126" y="20"/>
                    <a:pt x="119" y="18"/>
                  </a:cubicBezTo>
                  <a:cubicBezTo>
                    <a:pt x="108" y="15"/>
                    <a:pt x="97" y="11"/>
                    <a:pt x="88" y="5"/>
                  </a:cubicBezTo>
                  <a:cubicBezTo>
                    <a:pt x="80" y="0"/>
                    <a:pt x="85" y="13"/>
                    <a:pt x="91" y="16"/>
                  </a:cubicBezTo>
                  <a:cubicBezTo>
                    <a:pt x="113" y="27"/>
                    <a:pt x="137" y="29"/>
                    <a:pt x="159" y="38"/>
                  </a:cubicBezTo>
                  <a:cubicBezTo>
                    <a:pt x="147" y="41"/>
                    <a:pt x="135" y="44"/>
                    <a:pt x="123" y="44"/>
                  </a:cubicBezTo>
                  <a:cubicBezTo>
                    <a:pt x="97" y="29"/>
                    <a:pt x="86" y="53"/>
                    <a:pt x="121" y="53"/>
                  </a:cubicBezTo>
                  <a:cubicBezTo>
                    <a:pt x="123" y="54"/>
                    <a:pt x="124" y="55"/>
                    <a:pt x="126" y="56"/>
                  </a:cubicBezTo>
                  <a:cubicBezTo>
                    <a:pt x="122" y="62"/>
                    <a:pt x="118" y="67"/>
                    <a:pt x="114" y="72"/>
                  </a:cubicBezTo>
                  <a:cubicBezTo>
                    <a:pt x="109" y="73"/>
                    <a:pt x="107" y="75"/>
                    <a:pt x="108" y="80"/>
                  </a:cubicBezTo>
                  <a:close/>
                  <a:moveTo>
                    <a:pt x="34" y="233"/>
                  </a:moveTo>
                  <a:cubicBezTo>
                    <a:pt x="53" y="198"/>
                    <a:pt x="69" y="159"/>
                    <a:pt x="91" y="126"/>
                  </a:cubicBezTo>
                  <a:cubicBezTo>
                    <a:pt x="75" y="163"/>
                    <a:pt x="57" y="202"/>
                    <a:pt x="34" y="233"/>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9" name="Freeform 23"/>
            <p:cNvSpPr>
              <a:spLocks noEditPoints="1"/>
            </p:cNvSpPr>
            <p:nvPr/>
          </p:nvSpPr>
          <p:spPr bwMode="auto">
            <a:xfrm>
              <a:off x="2000231" y="2114716"/>
              <a:ext cx="2123898" cy="3170227"/>
            </a:xfrm>
            <a:custGeom>
              <a:avLst/>
              <a:gdLst/>
              <a:ahLst/>
              <a:cxnLst>
                <a:cxn ang="0">
                  <a:pos x="467" y="52"/>
                </a:cxn>
                <a:cxn ang="0">
                  <a:pos x="692" y="104"/>
                </a:cxn>
                <a:cxn ang="0">
                  <a:pos x="777" y="241"/>
                </a:cxn>
                <a:cxn ang="0">
                  <a:pos x="605" y="411"/>
                </a:cxn>
                <a:cxn ang="0">
                  <a:pos x="269" y="446"/>
                </a:cxn>
                <a:cxn ang="0">
                  <a:pos x="456" y="626"/>
                </a:cxn>
                <a:cxn ang="0">
                  <a:pos x="427" y="694"/>
                </a:cxn>
                <a:cxn ang="0">
                  <a:pos x="219" y="1035"/>
                </a:cxn>
                <a:cxn ang="0">
                  <a:pos x="133" y="740"/>
                </a:cxn>
                <a:cxn ang="0">
                  <a:pos x="30" y="996"/>
                </a:cxn>
                <a:cxn ang="0">
                  <a:pos x="230" y="1073"/>
                </a:cxn>
                <a:cxn ang="0">
                  <a:pos x="474" y="651"/>
                </a:cxn>
                <a:cxn ang="0">
                  <a:pos x="812" y="175"/>
                </a:cxn>
                <a:cxn ang="0">
                  <a:pos x="233" y="557"/>
                </a:cxn>
                <a:cxn ang="0">
                  <a:pos x="84" y="960"/>
                </a:cxn>
                <a:cxn ang="0">
                  <a:pos x="125" y="777"/>
                </a:cxn>
                <a:cxn ang="0">
                  <a:pos x="80" y="960"/>
                </a:cxn>
                <a:cxn ang="0">
                  <a:pos x="44" y="972"/>
                </a:cxn>
                <a:cxn ang="0">
                  <a:pos x="25" y="1224"/>
                </a:cxn>
                <a:cxn ang="0">
                  <a:pos x="43" y="1158"/>
                </a:cxn>
                <a:cxn ang="0">
                  <a:pos x="41" y="1230"/>
                </a:cxn>
                <a:cxn ang="0">
                  <a:pos x="56" y="1194"/>
                </a:cxn>
                <a:cxn ang="0">
                  <a:pos x="70" y="1184"/>
                </a:cxn>
                <a:cxn ang="0">
                  <a:pos x="26" y="1151"/>
                </a:cxn>
                <a:cxn ang="0">
                  <a:pos x="130" y="993"/>
                </a:cxn>
                <a:cxn ang="0">
                  <a:pos x="176" y="1009"/>
                </a:cxn>
                <a:cxn ang="0">
                  <a:pos x="264" y="992"/>
                </a:cxn>
                <a:cxn ang="0">
                  <a:pos x="604" y="448"/>
                </a:cxn>
                <a:cxn ang="0">
                  <a:pos x="575" y="403"/>
                </a:cxn>
                <a:cxn ang="0">
                  <a:pos x="534" y="355"/>
                </a:cxn>
                <a:cxn ang="0">
                  <a:pos x="404" y="324"/>
                </a:cxn>
                <a:cxn ang="0">
                  <a:pos x="316" y="367"/>
                </a:cxn>
                <a:cxn ang="0">
                  <a:pos x="302" y="401"/>
                </a:cxn>
                <a:cxn ang="0">
                  <a:pos x="289" y="429"/>
                </a:cxn>
                <a:cxn ang="0">
                  <a:pos x="289" y="460"/>
                </a:cxn>
                <a:cxn ang="0">
                  <a:pos x="294" y="525"/>
                </a:cxn>
                <a:cxn ang="0">
                  <a:pos x="445" y="653"/>
                </a:cxn>
                <a:cxn ang="0">
                  <a:pos x="462" y="648"/>
                </a:cxn>
                <a:cxn ang="0">
                  <a:pos x="262" y="503"/>
                </a:cxn>
                <a:cxn ang="0">
                  <a:pos x="310" y="457"/>
                </a:cxn>
                <a:cxn ang="0">
                  <a:pos x="469" y="528"/>
                </a:cxn>
                <a:cxn ang="0">
                  <a:pos x="450" y="448"/>
                </a:cxn>
                <a:cxn ang="0">
                  <a:pos x="542" y="458"/>
                </a:cxn>
                <a:cxn ang="0">
                  <a:pos x="380" y="320"/>
                </a:cxn>
                <a:cxn ang="0">
                  <a:pos x="543" y="419"/>
                </a:cxn>
                <a:cxn ang="0">
                  <a:pos x="524" y="546"/>
                </a:cxn>
                <a:cxn ang="0">
                  <a:pos x="317" y="488"/>
                </a:cxn>
                <a:cxn ang="0">
                  <a:pos x="468" y="539"/>
                </a:cxn>
                <a:cxn ang="0">
                  <a:pos x="560" y="423"/>
                </a:cxn>
                <a:cxn ang="0">
                  <a:pos x="524" y="572"/>
                </a:cxn>
                <a:cxn ang="0">
                  <a:pos x="605" y="421"/>
                </a:cxn>
                <a:cxn ang="0">
                  <a:pos x="751" y="313"/>
                </a:cxn>
                <a:cxn ang="0">
                  <a:pos x="790" y="245"/>
                </a:cxn>
                <a:cxn ang="0">
                  <a:pos x="789" y="218"/>
                </a:cxn>
                <a:cxn ang="0">
                  <a:pos x="485" y="43"/>
                </a:cxn>
                <a:cxn ang="0">
                  <a:pos x="540" y="52"/>
                </a:cxn>
                <a:cxn ang="0">
                  <a:pos x="605" y="66"/>
                </a:cxn>
                <a:cxn ang="0">
                  <a:pos x="781" y="218"/>
                </a:cxn>
                <a:cxn ang="0">
                  <a:pos x="693" y="86"/>
                </a:cxn>
                <a:cxn ang="0">
                  <a:pos x="578" y="26"/>
                </a:cxn>
              </a:cxnLst>
              <a:rect l="0" t="0" r="r" b="b"/>
              <a:pathLst>
                <a:path w="849" h="1268">
                  <a:moveTo>
                    <a:pt x="488" y="22"/>
                  </a:moveTo>
                  <a:cubicBezTo>
                    <a:pt x="485" y="22"/>
                    <a:pt x="458" y="23"/>
                    <a:pt x="460" y="31"/>
                  </a:cubicBezTo>
                  <a:cubicBezTo>
                    <a:pt x="443" y="32"/>
                    <a:pt x="427" y="39"/>
                    <a:pt x="413" y="48"/>
                  </a:cubicBezTo>
                  <a:cubicBezTo>
                    <a:pt x="412" y="49"/>
                    <a:pt x="400" y="60"/>
                    <a:pt x="410" y="60"/>
                  </a:cubicBezTo>
                  <a:cubicBezTo>
                    <a:pt x="415" y="60"/>
                    <a:pt x="426" y="50"/>
                    <a:pt x="430" y="48"/>
                  </a:cubicBezTo>
                  <a:cubicBezTo>
                    <a:pt x="428" y="50"/>
                    <a:pt x="428" y="52"/>
                    <a:pt x="429" y="54"/>
                  </a:cubicBezTo>
                  <a:cubicBezTo>
                    <a:pt x="424" y="56"/>
                    <a:pt x="419" y="59"/>
                    <a:pt x="415" y="63"/>
                  </a:cubicBezTo>
                  <a:cubicBezTo>
                    <a:pt x="413" y="69"/>
                    <a:pt x="415" y="71"/>
                    <a:pt x="421" y="69"/>
                  </a:cubicBezTo>
                  <a:cubicBezTo>
                    <a:pt x="430" y="60"/>
                    <a:pt x="443" y="56"/>
                    <a:pt x="455" y="54"/>
                  </a:cubicBezTo>
                  <a:cubicBezTo>
                    <a:pt x="438" y="75"/>
                    <a:pt x="460" y="60"/>
                    <a:pt x="467" y="52"/>
                  </a:cubicBezTo>
                  <a:cubicBezTo>
                    <a:pt x="467" y="52"/>
                    <a:pt x="468" y="52"/>
                    <a:pt x="468" y="52"/>
                  </a:cubicBezTo>
                  <a:cubicBezTo>
                    <a:pt x="471" y="54"/>
                    <a:pt x="482" y="57"/>
                    <a:pt x="483" y="51"/>
                  </a:cubicBezTo>
                  <a:cubicBezTo>
                    <a:pt x="489" y="51"/>
                    <a:pt x="495" y="50"/>
                    <a:pt x="501" y="50"/>
                  </a:cubicBezTo>
                  <a:cubicBezTo>
                    <a:pt x="484" y="58"/>
                    <a:pt x="468" y="69"/>
                    <a:pt x="451" y="78"/>
                  </a:cubicBezTo>
                  <a:cubicBezTo>
                    <a:pt x="428" y="90"/>
                    <a:pt x="452" y="88"/>
                    <a:pt x="464" y="81"/>
                  </a:cubicBezTo>
                  <a:cubicBezTo>
                    <a:pt x="505" y="68"/>
                    <a:pt x="555" y="86"/>
                    <a:pt x="593" y="101"/>
                  </a:cubicBezTo>
                  <a:cubicBezTo>
                    <a:pt x="608" y="108"/>
                    <a:pt x="609" y="99"/>
                    <a:pt x="596" y="94"/>
                  </a:cubicBezTo>
                  <a:cubicBezTo>
                    <a:pt x="576" y="85"/>
                    <a:pt x="554" y="78"/>
                    <a:pt x="532" y="74"/>
                  </a:cubicBezTo>
                  <a:cubicBezTo>
                    <a:pt x="580" y="79"/>
                    <a:pt x="628" y="79"/>
                    <a:pt x="676" y="92"/>
                  </a:cubicBezTo>
                  <a:cubicBezTo>
                    <a:pt x="681" y="96"/>
                    <a:pt x="687" y="100"/>
                    <a:pt x="692" y="104"/>
                  </a:cubicBezTo>
                  <a:cubicBezTo>
                    <a:pt x="692" y="104"/>
                    <a:pt x="692" y="104"/>
                    <a:pt x="692" y="104"/>
                  </a:cubicBezTo>
                  <a:cubicBezTo>
                    <a:pt x="680" y="101"/>
                    <a:pt x="628" y="85"/>
                    <a:pt x="618" y="95"/>
                  </a:cubicBezTo>
                  <a:cubicBezTo>
                    <a:pt x="610" y="104"/>
                    <a:pt x="634" y="103"/>
                    <a:pt x="632" y="103"/>
                  </a:cubicBezTo>
                  <a:cubicBezTo>
                    <a:pt x="651" y="103"/>
                    <a:pt x="670" y="107"/>
                    <a:pt x="689" y="112"/>
                  </a:cubicBezTo>
                  <a:cubicBezTo>
                    <a:pt x="678" y="119"/>
                    <a:pt x="690" y="124"/>
                    <a:pt x="697" y="114"/>
                  </a:cubicBezTo>
                  <a:cubicBezTo>
                    <a:pt x="701" y="116"/>
                    <a:pt x="705" y="117"/>
                    <a:pt x="709" y="119"/>
                  </a:cubicBezTo>
                  <a:cubicBezTo>
                    <a:pt x="728" y="137"/>
                    <a:pt x="745" y="158"/>
                    <a:pt x="757" y="181"/>
                  </a:cubicBezTo>
                  <a:cubicBezTo>
                    <a:pt x="760" y="186"/>
                    <a:pt x="779" y="233"/>
                    <a:pt x="782" y="222"/>
                  </a:cubicBezTo>
                  <a:cubicBezTo>
                    <a:pt x="782" y="223"/>
                    <a:pt x="782" y="224"/>
                    <a:pt x="782" y="225"/>
                  </a:cubicBezTo>
                  <a:cubicBezTo>
                    <a:pt x="780" y="227"/>
                    <a:pt x="769" y="238"/>
                    <a:pt x="777" y="241"/>
                  </a:cubicBezTo>
                  <a:cubicBezTo>
                    <a:pt x="748" y="283"/>
                    <a:pt x="712" y="324"/>
                    <a:pt x="675" y="359"/>
                  </a:cubicBezTo>
                  <a:cubicBezTo>
                    <a:pt x="678" y="354"/>
                    <a:pt x="702" y="326"/>
                    <a:pt x="698" y="322"/>
                  </a:cubicBezTo>
                  <a:cubicBezTo>
                    <a:pt x="691" y="314"/>
                    <a:pt x="672" y="349"/>
                    <a:pt x="669" y="353"/>
                  </a:cubicBezTo>
                  <a:cubicBezTo>
                    <a:pt x="659" y="371"/>
                    <a:pt x="630" y="418"/>
                    <a:pt x="664" y="382"/>
                  </a:cubicBezTo>
                  <a:cubicBezTo>
                    <a:pt x="670" y="386"/>
                    <a:pt x="687" y="360"/>
                    <a:pt x="690" y="356"/>
                  </a:cubicBezTo>
                  <a:cubicBezTo>
                    <a:pt x="694" y="353"/>
                    <a:pt x="698" y="349"/>
                    <a:pt x="702" y="346"/>
                  </a:cubicBezTo>
                  <a:cubicBezTo>
                    <a:pt x="689" y="361"/>
                    <a:pt x="677" y="377"/>
                    <a:pt x="666" y="392"/>
                  </a:cubicBezTo>
                  <a:cubicBezTo>
                    <a:pt x="664" y="395"/>
                    <a:pt x="637" y="433"/>
                    <a:pt x="650" y="427"/>
                  </a:cubicBezTo>
                  <a:cubicBezTo>
                    <a:pt x="645" y="433"/>
                    <a:pt x="641" y="439"/>
                    <a:pt x="637" y="444"/>
                  </a:cubicBezTo>
                  <a:cubicBezTo>
                    <a:pt x="632" y="430"/>
                    <a:pt x="618" y="419"/>
                    <a:pt x="605" y="411"/>
                  </a:cubicBezTo>
                  <a:cubicBezTo>
                    <a:pt x="588" y="400"/>
                    <a:pt x="574" y="381"/>
                    <a:pt x="559" y="366"/>
                  </a:cubicBezTo>
                  <a:cubicBezTo>
                    <a:pt x="531" y="337"/>
                    <a:pt x="490" y="322"/>
                    <a:pt x="451" y="317"/>
                  </a:cubicBezTo>
                  <a:cubicBezTo>
                    <a:pt x="442" y="315"/>
                    <a:pt x="433" y="314"/>
                    <a:pt x="424" y="314"/>
                  </a:cubicBezTo>
                  <a:cubicBezTo>
                    <a:pt x="397" y="302"/>
                    <a:pt x="355" y="307"/>
                    <a:pt x="328" y="318"/>
                  </a:cubicBezTo>
                  <a:cubicBezTo>
                    <a:pt x="325" y="314"/>
                    <a:pt x="321" y="318"/>
                    <a:pt x="320" y="321"/>
                  </a:cubicBezTo>
                  <a:cubicBezTo>
                    <a:pt x="313" y="325"/>
                    <a:pt x="291" y="349"/>
                    <a:pt x="312" y="342"/>
                  </a:cubicBezTo>
                  <a:cubicBezTo>
                    <a:pt x="307" y="356"/>
                    <a:pt x="302" y="370"/>
                    <a:pt x="297" y="384"/>
                  </a:cubicBezTo>
                  <a:cubicBezTo>
                    <a:pt x="294" y="386"/>
                    <a:pt x="288" y="390"/>
                    <a:pt x="287" y="394"/>
                  </a:cubicBezTo>
                  <a:cubicBezTo>
                    <a:pt x="280" y="395"/>
                    <a:pt x="278" y="424"/>
                    <a:pt x="277" y="430"/>
                  </a:cubicBezTo>
                  <a:cubicBezTo>
                    <a:pt x="274" y="435"/>
                    <a:pt x="271" y="440"/>
                    <a:pt x="269" y="446"/>
                  </a:cubicBezTo>
                  <a:cubicBezTo>
                    <a:pt x="267" y="446"/>
                    <a:pt x="251" y="456"/>
                    <a:pt x="264" y="456"/>
                  </a:cubicBezTo>
                  <a:cubicBezTo>
                    <a:pt x="261" y="464"/>
                    <a:pt x="258" y="471"/>
                    <a:pt x="255" y="478"/>
                  </a:cubicBezTo>
                  <a:cubicBezTo>
                    <a:pt x="248" y="484"/>
                    <a:pt x="245" y="491"/>
                    <a:pt x="249" y="500"/>
                  </a:cubicBezTo>
                  <a:cubicBezTo>
                    <a:pt x="248" y="503"/>
                    <a:pt x="245" y="512"/>
                    <a:pt x="247" y="516"/>
                  </a:cubicBezTo>
                  <a:cubicBezTo>
                    <a:pt x="209" y="543"/>
                    <a:pt x="280" y="536"/>
                    <a:pt x="294" y="533"/>
                  </a:cubicBezTo>
                  <a:cubicBezTo>
                    <a:pt x="323" y="543"/>
                    <a:pt x="354" y="545"/>
                    <a:pt x="384" y="555"/>
                  </a:cubicBezTo>
                  <a:cubicBezTo>
                    <a:pt x="400" y="565"/>
                    <a:pt x="415" y="578"/>
                    <a:pt x="425" y="594"/>
                  </a:cubicBezTo>
                  <a:cubicBezTo>
                    <a:pt x="431" y="597"/>
                    <a:pt x="433" y="595"/>
                    <a:pt x="432" y="589"/>
                  </a:cubicBezTo>
                  <a:cubicBezTo>
                    <a:pt x="428" y="582"/>
                    <a:pt x="422" y="576"/>
                    <a:pt x="416" y="570"/>
                  </a:cubicBezTo>
                  <a:cubicBezTo>
                    <a:pt x="437" y="584"/>
                    <a:pt x="448" y="603"/>
                    <a:pt x="456" y="626"/>
                  </a:cubicBezTo>
                  <a:cubicBezTo>
                    <a:pt x="456" y="627"/>
                    <a:pt x="456" y="628"/>
                    <a:pt x="455" y="628"/>
                  </a:cubicBezTo>
                  <a:cubicBezTo>
                    <a:pt x="452" y="632"/>
                    <a:pt x="448" y="636"/>
                    <a:pt x="445" y="640"/>
                  </a:cubicBezTo>
                  <a:cubicBezTo>
                    <a:pt x="444" y="637"/>
                    <a:pt x="433" y="592"/>
                    <a:pt x="428" y="606"/>
                  </a:cubicBezTo>
                  <a:cubicBezTo>
                    <a:pt x="426" y="611"/>
                    <a:pt x="435" y="627"/>
                    <a:pt x="436" y="633"/>
                  </a:cubicBezTo>
                  <a:cubicBezTo>
                    <a:pt x="438" y="644"/>
                    <a:pt x="437" y="656"/>
                    <a:pt x="435" y="668"/>
                  </a:cubicBezTo>
                  <a:cubicBezTo>
                    <a:pt x="416" y="692"/>
                    <a:pt x="392" y="712"/>
                    <a:pt x="372" y="736"/>
                  </a:cubicBezTo>
                  <a:cubicBezTo>
                    <a:pt x="371" y="740"/>
                    <a:pt x="372" y="742"/>
                    <a:pt x="375" y="742"/>
                  </a:cubicBezTo>
                  <a:cubicBezTo>
                    <a:pt x="380" y="742"/>
                    <a:pt x="388" y="730"/>
                    <a:pt x="391" y="727"/>
                  </a:cubicBezTo>
                  <a:cubicBezTo>
                    <a:pt x="404" y="714"/>
                    <a:pt x="417" y="701"/>
                    <a:pt x="430" y="686"/>
                  </a:cubicBezTo>
                  <a:cubicBezTo>
                    <a:pt x="429" y="689"/>
                    <a:pt x="428" y="691"/>
                    <a:pt x="427" y="694"/>
                  </a:cubicBezTo>
                  <a:cubicBezTo>
                    <a:pt x="423" y="700"/>
                    <a:pt x="400" y="721"/>
                    <a:pt x="401" y="728"/>
                  </a:cubicBezTo>
                  <a:cubicBezTo>
                    <a:pt x="400" y="729"/>
                    <a:pt x="399" y="731"/>
                    <a:pt x="398" y="732"/>
                  </a:cubicBezTo>
                  <a:cubicBezTo>
                    <a:pt x="396" y="733"/>
                    <a:pt x="396" y="734"/>
                    <a:pt x="395" y="735"/>
                  </a:cubicBezTo>
                  <a:cubicBezTo>
                    <a:pt x="354" y="789"/>
                    <a:pt x="315" y="845"/>
                    <a:pt x="277" y="900"/>
                  </a:cubicBezTo>
                  <a:cubicBezTo>
                    <a:pt x="267" y="915"/>
                    <a:pt x="274" y="919"/>
                    <a:pt x="284" y="905"/>
                  </a:cubicBezTo>
                  <a:cubicBezTo>
                    <a:pt x="292" y="892"/>
                    <a:pt x="301" y="879"/>
                    <a:pt x="310" y="866"/>
                  </a:cubicBezTo>
                  <a:cubicBezTo>
                    <a:pt x="331" y="836"/>
                    <a:pt x="353" y="805"/>
                    <a:pt x="375" y="775"/>
                  </a:cubicBezTo>
                  <a:cubicBezTo>
                    <a:pt x="363" y="798"/>
                    <a:pt x="220" y="1010"/>
                    <a:pt x="236" y="1019"/>
                  </a:cubicBezTo>
                  <a:cubicBezTo>
                    <a:pt x="231" y="1027"/>
                    <a:pt x="227" y="1035"/>
                    <a:pt x="224" y="1043"/>
                  </a:cubicBezTo>
                  <a:cubicBezTo>
                    <a:pt x="223" y="1040"/>
                    <a:pt x="221" y="1038"/>
                    <a:pt x="219" y="1035"/>
                  </a:cubicBezTo>
                  <a:cubicBezTo>
                    <a:pt x="214" y="1003"/>
                    <a:pt x="176" y="983"/>
                    <a:pt x="138" y="972"/>
                  </a:cubicBezTo>
                  <a:cubicBezTo>
                    <a:pt x="125" y="967"/>
                    <a:pt x="113" y="966"/>
                    <a:pt x="100" y="963"/>
                  </a:cubicBezTo>
                  <a:cubicBezTo>
                    <a:pt x="109" y="959"/>
                    <a:pt x="91" y="950"/>
                    <a:pt x="89" y="949"/>
                  </a:cubicBezTo>
                  <a:cubicBezTo>
                    <a:pt x="103" y="903"/>
                    <a:pt x="120" y="858"/>
                    <a:pt x="137" y="813"/>
                  </a:cubicBezTo>
                  <a:cubicBezTo>
                    <a:pt x="147" y="789"/>
                    <a:pt x="156" y="765"/>
                    <a:pt x="165" y="741"/>
                  </a:cubicBezTo>
                  <a:cubicBezTo>
                    <a:pt x="167" y="737"/>
                    <a:pt x="186" y="696"/>
                    <a:pt x="174" y="700"/>
                  </a:cubicBezTo>
                  <a:cubicBezTo>
                    <a:pt x="191" y="666"/>
                    <a:pt x="207" y="631"/>
                    <a:pt x="225" y="598"/>
                  </a:cubicBezTo>
                  <a:cubicBezTo>
                    <a:pt x="235" y="580"/>
                    <a:pt x="251" y="519"/>
                    <a:pt x="218" y="561"/>
                  </a:cubicBezTo>
                  <a:cubicBezTo>
                    <a:pt x="201" y="583"/>
                    <a:pt x="191" y="612"/>
                    <a:pt x="182" y="638"/>
                  </a:cubicBezTo>
                  <a:cubicBezTo>
                    <a:pt x="169" y="673"/>
                    <a:pt x="148" y="706"/>
                    <a:pt x="133" y="740"/>
                  </a:cubicBezTo>
                  <a:cubicBezTo>
                    <a:pt x="124" y="740"/>
                    <a:pt x="110" y="776"/>
                    <a:pt x="107" y="784"/>
                  </a:cubicBezTo>
                  <a:cubicBezTo>
                    <a:pt x="95" y="806"/>
                    <a:pt x="86" y="829"/>
                    <a:pt x="75" y="852"/>
                  </a:cubicBezTo>
                  <a:cubicBezTo>
                    <a:pt x="65" y="874"/>
                    <a:pt x="55" y="897"/>
                    <a:pt x="47" y="920"/>
                  </a:cubicBezTo>
                  <a:cubicBezTo>
                    <a:pt x="47" y="922"/>
                    <a:pt x="35" y="952"/>
                    <a:pt x="46" y="947"/>
                  </a:cubicBezTo>
                  <a:cubicBezTo>
                    <a:pt x="50" y="948"/>
                    <a:pt x="53" y="949"/>
                    <a:pt x="57" y="948"/>
                  </a:cubicBezTo>
                  <a:cubicBezTo>
                    <a:pt x="56" y="949"/>
                    <a:pt x="55" y="950"/>
                    <a:pt x="53" y="951"/>
                  </a:cubicBezTo>
                  <a:cubicBezTo>
                    <a:pt x="49" y="939"/>
                    <a:pt x="35" y="974"/>
                    <a:pt x="35" y="977"/>
                  </a:cubicBezTo>
                  <a:cubicBezTo>
                    <a:pt x="30" y="978"/>
                    <a:pt x="29" y="981"/>
                    <a:pt x="30" y="986"/>
                  </a:cubicBezTo>
                  <a:cubicBezTo>
                    <a:pt x="28" y="988"/>
                    <a:pt x="28" y="991"/>
                    <a:pt x="31" y="992"/>
                  </a:cubicBezTo>
                  <a:cubicBezTo>
                    <a:pt x="31" y="993"/>
                    <a:pt x="31" y="995"/>
                    <a:pt x="30" y="996"/>
                  </a:cubicBezTo>
                  <a:cubicBezTo>
                    <a:pt x="20" y="992"/>
                    <a:pt x="17" y="1046"/>
                    <a:pt x="17" y="1052"/>
                  </a:cubicBezTo>
                  <a:cubicBezTo>
                    <a:pt x="11" y="1076"/>
                    <a:pt x="12" y="1103"/>
                    <a:pt x="13" y="1127"/>
                  </a:cubicBezTo>
                  <a:cubicBezTo>
                    <a:pt x="14" y="1139"/>
                    <a:pt x="12" y="1228"/>
                    <a:pt x="20" y="1230"/>
                  </a:cubicBezTo>
                  <a:cubicBezTo>
                    <a:pt x="11" y="1241"/>
                    <a:pt x="0" y="1268"/>
                    <a:pt x="23" y="1253"/>
                  </a:cubicBezTo>
                  <a:cubicBezTo>
                    <a:pt x="49" y="1236"/>
                    <a:pt x="72" y="1216"/>
                    <a:pt x="94" y="1195"/>
                  </a:cubicBezTo>
                  <a:cubicBezTo>
                    <a:pt x="111" y="1178"/>
                    <a:pt x="128" y="1160"/>
                    <a:pt x="146" y="1145"/>
                  </a:cubicBezTo>
                  <a:cubicBezTo>
                    <a:pt x="161" y="1135"/>
                    <a:pt x="201" y="1111"/>
                    <a:pt x="206" y="1094"/>
                  </a:cubicBezTo>
                  <a:cubicBezTo>
                    <a:pt x="209" y="1093"/>
                    <a:pt x="216" y="1091"/>
                    <a:pt x="214" y="1086"/>
                  </a:cubicBezTo>
                  <a:cubicBezTo>
                    <a:pt x="217" y="1088"/>
                    <a:pt x="219" y="1084"/>
                    <a:pt x="220" y="1081"/>
                  </a:cubicBezTo>
                  <a:cubicBezTo>
                    <a:pt x="224" y="1079"/>
                    <a:pt x="228" y="1076"/>
                    <a:pt x="230" y="1073"/>
                  </a:cubicBezTo>
                  <a:cubicBezTo>
                    <a:pt x="236" y="1071"/>
                    <a:pt x="235" y="1054"/>
                    <a:pt x="234" y="1049"/>
                  </a:cubicBezTo>
                  <a:cubicBezTo>
                    <a:pt x="242" y="1036"/>
                    <a:pt x="322" y="930"/>
                    <a:pt x="316" y="927"/>
                  </a:cubicBezTo>
                  <a:cubicBezTo>
                    <a:pt x="311" y="923"/>
                    <a:pt x="290" y="958"/>
                    <a:pt x="286" y="963"/>
                  </a:cubicBezTo>
                  <a:cubicBezTo>
                    <a:pt x="288" y="959"/>
                    <a:pt x="289" y="955"/>
                    <a:pt x="291" y="951"/>
                  </a:cubicBezTo>
                  <a:cubicBezTo>
                    <a:pt x="314" y="917"/>
                    <a:pt x="335" y="880"/>
                    <a:pt x="357" y="845"/>
                  </a:cubicBezTo>
                  <a:cubicBezTo>
                    <a:pt x="370" y="826"/>
                    <a:pt x="382" y="807"/>
                    <a:pt x="394" y="788"/>
                  </a:cubicBezTo>
                  <a:cubicBezTo>
                    <a:pt x="401" y="778"/>
                    <a:pt x="408" y="767"/>
                    <a:pt x="415" y="757"/>
                  </a:cubicBezTo>
                  <a:cubicBezTo>
                    <a:pt x="415" y="756"/>
                    <a:pt x="437" y="722"/>
                    <a:pt x="424" y="729"/>
                  </a:cubicBezTo>
                  <a:cubicBezTo>
                    <a:pt x="426" y="725"/>
                    <a:pt x="428" y="721"/>
                    <a:pt x="430" y="717"/>
                  </a:cubicBezTo>
                  <a:cubicBezTo>
                    <a:pt x="444" y="697"/>
                    <a:pt x="470" y="676"/>
                    <a:pt x="474" y="651"/>
                  </a:cubicBezTo>
                  <a:cubicBezTo>
                    <a:pt x="477" y="646"/>
                    <a:pt x="481" y="641"/>
                    <a:pt x="484" y="636"/>
                  </a:cubicBezTo>
                  <a:cubicBezTo>
                    <a:pt x="489" y="645"/>
                    <a:pt x="511" y="615"/>
                    <a:pt x="514" y="611"/>
                  </a:cubicBezTo>
                  <a:cubicBezTo>
                    <a:pt x="530" y="594"/>
                    <a:pt x="547" y="578"/>
                    <a:pt x="565" y="561"/>
                  </a:cubicBezTo>
                  <a:cubicBezTo>
                    <a:pt x="580" y="546"/>
                    <a:pt x="594" y="529"/>
                    <a:pt x="603" y="510"/>
                  </a:cubicBezTo>
                  <a:cubicBezTo>
                    <a:pt x="611" y="499"/>
                    <a:pt x="646" y="463"/>
                    <a:pt x="643" y="449"/>
                  </a:cubicBezTo>
                  <a:cubicBezTo>
                    <a:pt x="675" y="406"/>
                    <a:pt x="711" y="367"/>
                    <a:pt x="748" y="328"/>
                  </a:cubicBezTo>
                  <a:cubicBezTo>
                    <a:pt x="766" y="309"/>
                    <a:pt x="778" y="285"/>
                    <a:pt x="796" y="267"/>
                  </a:cubicBezTo>
                  <a:cubicBezTo>
                    <a:pt x="802" y="261"/>
                    <a:pt x="842" y="204"/>
                    <a:pt x="815" y="221"/>
                  </a:cubicBezTo>
                  <a:cubicBezTo>
                    <a:pt x="828" y="208"/>
                    <a:pt x="781" y="151"/>
                    <a:pt x="774" y="140"/>
                  </a:cubicBezTo>
                  <a:cubicBezTo>
                    <a:pt x="788" y="150"/>
                    <a:pt x="801" y="162"/>
                    <a:pt x="812" y="175"/>
                  </a:cubicBezTo>
                  <a:cubicBezTo>
                    <a:pt x="817" y="180"/>
                    <a:pt x="832" y="209"/>
                    <a:pt x="838" y="209"/>
                  </a:cubicBezTo>
                  <a:cubicBezTo>
                    <a:pt x="849" y="209"/>
                    <a:pt x="803" y="142"/>
                    <a:pt x="797" y="134"/>
                  </a:cubicBezTo>
                  <a:cubicBezTo>
                    <a:pt x="777" y="110"/>
                    <a:pt x="752" y="90"/>
                    <a:pt x="725" y="75"/>
                  </a:cubicBezTo>
                  <a:cubicBezTo>
                    <a:pt x="694" y="59"/>
                    <a:pt x="659" y="39"/>
                    <a:pt x="626" y="31"/>
                  </a:cubicBezTo>
                  <a:cubicBezTo>
                    <a:pt x="586" y="17"/>
                    <a:pt x="529" y="0"/>
                    <a:pt x="488" y="22"/>
                  </a:cubicBezTo>
                  <a:close/>
                  <a:moveTo>
                    <a:pt x="233" y="557"/>
                  </a:moveTo>
                  <a:cubicBezTo>
                    <a:pt x="231" y="575"/>
                    <a:pt x="220" y="591"/>
                    <a:pt x="212" y="607"/>
                  </a:cubicBezTo>
                  <a:cubicBezTo>
                    <a:pt x="210" y="607"/>
                    <a:pt x="208" y="607"/>
                    <a:pt x="207" y="608"/>
                  </a:cubicBezTo>
                  <a:cubicBezTo>
                    <a:pt x="209" y="604"/>
                    <a:pt x="210" y="600"/>
                    <a:pt x="206" y="598"/>
                  </a:cubicBezTo>
                  <a:cubicBezTo>
                    <a:pt x="214" y="581"/>
                    <a:pt x="223" y="565"/>
                    <a:pt x="233" y="557"/>
                  </a:cubicBezTo>
                  <a:close/>
                  <a:moveTo>
                    <a:pt x="206" y="1022"/>
                  </a:moveTo>
                  <a:cubicBezTo>
                    <a:pt x="205" y="1022"/>
                    <a:pt x="205" y="1022"/>
                    <a:pt x="204" y="1022"/>
                  </a:cubicBezTo>
                  <a:cubicBezTo>
                    <a:pt x="201" y="1019"/>
                    <a:pt x="197" y="1015"/>
                    <a:pt x="192" y="1015"/>
                  </a:cubicBezTo>
                  <a:cubicBezTo>
                    <a:pt x="189" y="1010"/>
                    <a:pt x="186" y="1006"/>
                    <a:pt x="182" y="1003"/>
                  </a:cubicBezTo>
                  <a:cubicBezTo>
                    <a:pt x="182" y="1001"/>
                    <a:pt x="181" y="1000"/>
                    <a:pt x="180" y="999"/>
                  </a:cubicBezTo>
                  <a:cubicBezTo>
                    <a:pt x="176" y="997"/>
                    <a:pt x="176" y="997"/>
                    <a:pt x="176" y="997"/>
                  </a:cubicBezTo>
                  <a:cubicBezTo>
                    <a:pt x="176" y="996"/>
                    <a:pt x="175" y="995"/>
                    <a:pt x="174" y="995"/>
                  </a:cubicBezTo>
                  <a:cubicBezTo>
                    <a:pt x="188" y="1002"/>
                    <a:pt x="199" y="1011"/>
                    <a:pt x="206" y="1022"/>
                  </a:cubicBezTo>
                  <a:close/>
                  <a:moveTo>
                    <a:pt x="95" y="962"/>
                  </a:moveTo>
                  <a:cubicBezTo>
                    <a:pt x="91" y="961"/>
                    <a:pt x="87" y="961"/>
                    <a:pt x="84" y="960"/>
                  </a:cubicBezTo>
                  <a:cubicBezTo>
                    <a:pt x="85" y="959"/>
                    <a:pt x="86" y="958"/>
                    <a:pt x="86" y="957"/>
                  </a:cubicBezTo>
                  <a:cubicBezTo>
                    <a:pt x="89" y="958"/>
                    <a:pt x="92" y="960"/>
                    <a:pt x="95" y="962"/>
                  </a:cubicBezTo>
                  <a:close/>
                  <a:moveTo>
                    <a:pt x="167" y="715"/>
                  </a:moveTo>
                  <a:cubicBezTo>
                    <a:pt x="159" y="735"/>
                    <a:pt x="152" y="755"/>
                    <a:pt x="144" y="774"/>
                  </a:cubicBezTo>
                  <a:cubicBezTo>
                    <a:pt x="137" y="791"/>
                    <a:pt x="130" y="809"/>
                    <a:pt x="124" y="827"/>
                  </a:cubicBezTo>
                  <a:cubicBezTo>
                    <a:pt x="136" y="789"/>
                    <a:pt x="149" y="751"/>
                    <a:pt x="167" y="715"/>
                  </a:cubicBezTo>
                  <a:close/>
                  <a:moveTo>
                    <a:pt x="125" y="777"/>
                  </a:moveTo>
                  <a:cubicBezTo>
                    <a:pt x="120" y="790"/>
                    <a:pt x="115" y="803"/>
                    <a:pt x="110" y="815"/>
                  </a:cubicBezTo>
                  <a:cubicBezTo>
                    <a:pt x="110" y="814"/>
                    <a:pt x="109" y="813"/>
                    <a:pt x="109" y="812"/>
                  </a:cubicBezTo>
                  <a:cubicBezTo>
                    <a:pt x="114" y="800"/>
                    <a:pt x="119" y="788"/>
                    <a:pt x="125" y="777"/>
                  </a:cubicBezTo>
                  <a:close/>
                  <a:moveTo>
                    <a:pt x="112" y="837"/>
                  </a:moveTo>
                  <a:cubicBezTo>
                    <a:pt x="101" y="873"/>
                    <a:pt x="90" y="909"/>
                    <a:pt x="74" y="944"/>
                  </a:cubicBezTo>
                  <a:cubicBezTo>
                    <a:pt x="74" y="943"/>
                    <a:pt x="74" y="943"/>
                    <a:pt x="73" y="943"/>
                  </a:cubicBezTo>
                  <a:cubicBezTo>
                    <a:pt x="76" y="934"/>
                    <a:pt x="79" y="925"/>
                    <a:pt x="83" y="915"/>
                  </a:cubicBezTo>
                  <a:cubicBezTo>
                    <a:pt x="89" y="915"/>
                    <a:pt x="108" y="846"/>
                    <a:pt x="112" y="837"/>
                  </a:cubicBezTo>
                  <a:close/>
                  <a:moveTo>
                    <a:pt x="80" y="960"/>
                  </a:moveTo>
                  <a:cubicBezTo>
                    <a:pt x="78" y="960"/>
                    <a:pt x="77" y="960"/>
                    <a:pt x="75" y="960"/>
                  </a:cubicBezTo>
                  <a:cubicBezTo>
                    <a:pt x="76" y="958"/>
                    <a:pt x="78" y="956"/>
                    <a:pt x="79" y="953"/>
                  </a:cubicBezTo>
                  <a:cubicBezTo>
                    <a:pt x="79" y="953"/>
                    <a:pt x="79" y="953"/>
                    <a:pt x="79" y="953"/>
                  </a:cubicBezTo>
                  <a:cubicBezTo>
                    <a:pt x="78" y="956"/>
                    <a:pt x="78" y="958"/>
                    <a:pt x="80" y="960"/>
                  </a:cubicBezTo>
                  <a:close/>
                  <a:moveTo>
                    <a:pt x="95" y="845"/>
                  </a:moveTo>
                  <a:cubicBezTo>
                    <a:pt x="92" y="856"/>
                    <a:pt x="75" y="895"/>
                    <a:pt x="79" y="903"/>
                  </a:cubicBezTo>
                  <a:cubicBezTo>
                    <a:pt x="74" y="916"/>
                    <a:pt x="69" y="929"/>
                    <a:pt x="65" y="941"/>
                  </a:cubicBezTo>
                  <a:cubicBezTo>
                    <a:pt x="63" y="941"/>
                    <a:pt x="60" y="941"/>
                    <a:pt x="57" y="940"/>
                  </a:cubicBezTo>
                  <a:cubicBezTo>
                    <a:pt x="69" y="909"/>
                    <a:pt x="81" y="878"/>
                    <a:pt x="95" y="845"/>
                  </a:cubicBezTo>
                  <a:close/>
                  <a:moveTo>
                    <a:pt x="54" y="927"/>
                  </a:moveTo>
                  <a:cubicBezTo>
                    <a:pt x="57" y="917"/>
                    <a:pt x="60" y="907"/>
                    <a:pt x="64" y="896"/>
                  </a:cubicBezTo>
                  <a:cubicBezTo>
                    <a:pt x="65" y="897"/>
                    <a:pt x="65" y="897"/>
                    <a:pt x="65" y="897"/>
                  </a:cubicBezTo>
                  <a:cubicBezTo>
                    <a:pt x="61" y="907"/>
                    <a:pt x="57" y="917"/>
                    <a:pt x="54" y="927"/>
                  </a:cubicBezTo>
                  <a:close/>
                  <a:moveTo>
                    <a:pt x="44" y="972"/>
                  </a:moveTo>
                  <a:cubicBezTo>
                    <a:pt x="45" y="972"/>
                    <a:pt x="45" y="972"/>
                    <a:pt x="45" y="972"/>
                  </a:cubicBezTo>
                  <a:cubicBezTo>
                    <a:pt x="48" y="966"/>
                    <a:pt x="54" y="960"/>
                    <a:pt x="61" y="956"/>
                  </a:cubicBezTo>
                  <a:cubicBezTo>
                    <a:pt x="60" y="957"/>
                    <a:pt x="58" y="965"/>
                    <a:pt x="58" y="966"/>
                  </a:cubicBezTo>
                  <a:cubicBezTo>
                    <a:pt x="57" y="967"/>
                    <a:pt x="57" y="968"/>
                    <a:pt x="56" y="969"/>
                  </a:cubicBezTo>
                  <a:cubicBezTo>
                    <a:pt x="53" y="973"/>
                    <a:pt x="46" y="977"/>
                    <a:pt x="52" y="983"/>
                  </a:cubicBezTo>
                  <a:cubicBezTo>
                    <a:pt x="52" y="983"/>
                    <a:pt x="52" y="983"/>
                    <a:pt x="52" y="983"/>
                  </a:cubicBezTo>
                  <a:cubicBezTo>
                    <a:pt x="52" y="983"/>
                    <a:pt x="52" y="983"/>
                    <a:pt x="51" y="983"/>
                  </a:cubicBezTo>
                  <a:cubicBezTo>
                    <a:pt x="51" y="978"/>
                    <a:pt x="45" y="980"/>
                    <a:pt x="42" y="981"/>
                  </a:cubicBezTo>
                  <a:cubicBezTo>
                    <a:pt x="43" y="978"/>
                    <a:pt x="43" y="975"/>
                    <a:pt x="44" y="972"/>
                  </a:cubicBezTo>
                  <a:close/>
                  <a:moveTo>
                    <a:pt x="25" y="1224"/>
                  </a:moveTo>
                  <a:cubicBezTo>
                    <a:pt x="24" y="1216"/>
                    <a:pt x="24" y="1209"/>
                    <a:pt x="24" y="1201"/>
                  </a:cubicBezTo>
                  <a:cubicBezTo>
                    <a:pt x="27" y="1195"/>
                    <a:pt x="25" y="1181"/>
                    <a:pt x="25" y="1174"/>
                  </a:cubicBezTo>
                  <a:cubicBezTo>
                    <a:pt x="32" y="1176"/>
                    <a:pt x="32" y="1161"/>
                    <a:pt x="33" y="1158"/>
                  </a:cubicBezTo>
                  <a:cubicBezTo>
                    <a:pt x="35" y="1161"/>
                    <a:pt x="38" y="1164"/>
                    <a:pt x="41" y="1167"/>
                  </a:cubicBezTo>
                  <a:cubicBezTo>
                    <a:pt x="34" y="1174"/>
                    <a:pt x="34" y="1183"/>
                    <a:pt x="45" y="1182"/>
                  </a:cubicBezTo>
                  <a:cubicBezTo>
                    <a:pt x="45" y="1184"/>
                    <a:pt x="46" y="1186"/>
                    <a:pt x="46" y="1188"/>
                  </a:cubicBezTo>
                  <a:cubicBezTo>
                    <a:pt x="43" y="1192"/>
                    <a:pt x="27" y="1211"/>
                    <a:pt x="32" y="1215"/>
                  </a:cubicBezTo>
                  <a:cubicBezTo>
                    <a:pt x="30" y="1218"/>
                    <a:pt x="27" y="1221"/>
                    <a:pt x="25" y="1224"/>
                  </a:cubicBezTo>
                  <a:close/>
                  <a:moveTo>
                    <a:pt x="48" y="1162"/>
                  </a:moveTo>
                  <a:cubicBezTo>
                    <a:pt x="47" y="1161"/>
                    <a:pt x="45" y="1159"/>
                    <a:pt x="43" y="1158"/>
                  </a:cubicBezTo>
                  <a:cubicBezTo>
                    <a:pt x="47" y="1159"/>
                    <a:pt x="51" y="1160"/>
                    <a:pt x="55" y="1161"/>
                  </a:cubicBezTo>
                  <a:cubicBezTo>
                    <a:pt x="54" y="1161"/>
                    <a:pt x="53" y="1161"/>
                    <a:pt x="53" y="1162"/>
                  </a:cubicBezTo>
                  <a:cubicBezTo>
                    <a:pt x="52" y="1161"/>
                    <a:pt x="51" y="1161"/>
                    <a:pt x="51" y="1161"/>
                  </a:cubicBezTo>
                  <a:cubicBezTo>
                    <a:pt x="50" y="1161"/>
                    <a:pt x="49" y="1162"/>
                    <a:pt x="48" y="1162"/>
                  </a:cubicBezTo>
                  <a:close/>
                  <a:moveTo>
                    <a:pt x="49" y="1200"/>
                  </a:moveTo>
                  <a:cubicBezTo>
                    <a:pt x="48" y="1201"/>
                    <a:pt x="48" y="1201"/>
                    <a:pt x="47" y="1202"/>
                  </a:cubicBezTo>
                  <a:cubicBezTo>
                    <a:pt x="47" y="1202"/>
                    <a:pt x="47" y="1201"/>
                    <a:pt x="47" y="1201"/>
                  </a:cubicBezTo>
                  <a:cubicBezTo>
                    <a:pt x="47" y="1201"/>
                    <a:pt x="48" y="1200"/>
                    <a:pt x="48" y="1199"/>
                  </a:cubicBezTo>
                  <a:cubicBezTo>
                    <a:pt x="48" y="1200"/>
                    <a:pt x="49" y="1200"/>
                    <a:pt x="49" y="1200"/>
                  </a:cubicBezTo>
                  <a:close/>
                  <a:moveTo>
                    <a:pt x="41" y="1230"/>
                  </a:moveTo>
                  <a:cubicBezTo>
                    <a:pt x="41" y="1230"/>
                    <a:pt x="41" y="1230"/>
                    <a:pt x="41" y="1230"/>
                  </a:cubicBezTo>
                  <a:cubicBezTo>
                    <a:pt x="45" y="1225"/>
                    <a:pt x="50" y="1221"/>
                    <a:pt x="54" y="1216"/>
                  </a:cubicBezTo>
                  <a:cubicBezTo>
                    <a:pt x="54" y="1215"/>
                    <a:pt x="55" y="1215"/>
                    <a:pt x="55" y="1214"/>
                  </a:cubicBezTo>
                  <a:cubicBezTo>
                    <a:pt x="58" y="1214"/>
                    <a:pt x="59" y="1212"/>
                    <a:pt x="60" y="1210"/>
                  </a:cubicBezTo>
                  <a:cubicBezTo>
                    <a:pt x="62" y="1209"/>
                    <a:pt x="63" y="1207"/>
                    <a:pt x="65" y="1206"/>
                  </a:cubicBezTo>
                  <a:cubicBezTo>
                    <a:pt x="65" y="1207"/>
                    <a:pt x="66" y="1208"/>
                    <a:pt x="67" y="1208"/>
                  </a:cubicBezTo>
                  <a:cubicBezTo>
                    <a:pt x="58" y="1216"/>
                    <a:pt x="49" y="1223"/>
                    <a:pt x="41" y="1230"/>
                  </a:cubicBezTo>
                  <a:close/>
                  <a:moveTo>
                    <a:pt x="59" y="1187"/>
                  </a:moveTo>
                  <a:cubicBezTo>
                    <a:pt x="59" y="1189"/>
                    <a:pt x="59" y="1190"/>
                    <a:pt x="59" y="1192"/>
                  </a:cubicBezTo>
                  <a:cubicBezTo>
                    <a:pt x="58" y="1192"/>
                    <a:pt x="57" y="1193"/>
                    <a:pt x="56" y="1194"/>
                  </a:cubicBezTo>
                  <a:cubicBezTo>
                    <a:pt x="57" y="1192"/>
                    <a:pt x="58" y="1189"/>
                    <a:pt x="59" y="1187"/>
                  </a:cubicBezTo>
                  <a:close/>
                  <a:moveTo>
                    <a:pt x="58" y="1162"/>
                  </a:moveTo>
                  <a:cubicBezTo>
                    <a:pt x="58" y="1163"/>
                    <a:pt x="59" y="1163"/>
                    <a:pt x="60" y="1163"/>
                  </a:cubicBezTo>
                  <a:cubicBezTo>
                    <a:pt x="60" y="1164"/>
                    <a:pt x="60" y="1164"/>
                    <a:pt x="59" y="1165"/>
                  </a:cubicBezTo>
                  <a:cubicBezTo>
                    <a:pt x="59" y="1164"/>
                    <a:pt x="58" y="1163"/>
                    <a:pt x="58" y="1162"/>
                  </a:cubicBezTo>
                  <a:close/>
                  <a:moveTo>
                    <a:pt x="70" y="1184"/>
                  </a:moveTo>
                  <a:cubicBezTo>
                    <a:pt x="69" y="1181"/>
                    <a:pt x="68" y="1179"/>
                    <a:pt x="65" y="1177"/>
                  </a:cubicBezTo>
                  <a:cubicBezTo>
                    <a:pt x="67" y="1176"/>
                    <a:pt x="69" y="1175"/>
                    <a:pt x="71" y="1173"/>
                  </a:cubicBezTo>
                  <a:cubicBezTo>
                    <a:pt x="73" y="1175"/>
                    <a:pt x="75" y="1177"/>
                    <a:pt x="77" y="1179"/>
                  </a:cubicBezTo>
                  <a:cubicBezTo>
                    <a:pt x="75" y="1180"/>
                    <a:pt x="72" y="1182"/>
                    <a:pt x="70" y="1184"/>
                  </a:cubicBezTo>
                  <a:close/>
                  <a:moveTo>
                    <a:pt x="212" y="1077"/>
                  </a:moveTo>
                  <a:cubicBezTo>
                    <a:pt x="207" y="1080"/>
                    <a:pt x="202" y="1084"/>
                    <a:pt x="198" y="1089"/>
                  </a:cubicBezTo>
                  <a:cubicBezTo>
                    <a:pt x="156" y="1111"/>
                    <a:pt x="124" y="1147"/>
                    <a:pt x="86" y="1173"/>
                  </a:cubicBezTo>
                  <a:cubicBezTo>
                    <a:pt x="83" y="1169"/>
                    <a:pt x="81" y="1167"/>
                    <a:pt x="78" y="1164"/>
                  </a:cubicBezTo>
                  <a:cubicBezTo>
                    <a:pt x="77" y="1162"/>
                    <a:pt x="71" y="1160"/>
                    <a:pt x="69" y="1159"/>
                  </a:cubicBezTo>
                  <a:cubicBezTo>
                    <a:pt x="60" y="1148"/>
                    <a:pt x="46" y="1143"/>
                    <a:pt x="34" y="1146"/>
                  </a:cubicBezTo>
                  <a:cubicBezTo>
                    <a:pt x="35" y="1142"/>
                    <a:pt x="35" y="1138"/>
                    <a:pt x="35" y="1134"/>
                  </a:cubicBezTo>
                  <a:cubicBezTo>
                    <a:pt x="37" y="1134"/>
                    <a:pt x="38" y="1132"/>
                    <a:pt x="38" y="1130"/>
                  </a:cubicBezTo>
                  <a:cubicBezTo>
                    <a:pt x="38" y="1120"/>
                    <a:pt x="42" y="1074"/>
                    <a:pt x="35" y="1073"/>
                  </a:cubicBezTo>
                  <a:cubicBezTo>
                    <a:pt x="25" y="1073"/>
                    <a:pt x="27" y="1142"/>
                    <a:pt x="26" y="1151"/>
                  </a:cubicBezTo>
                  <a:cubicBezTo>
                    <a:pt x="26" y="1124"/>
                    <a:pt x="21" y="1096"/>
                    <a:pt x="23" y="1070"/>
                  </a:cubicBezTo>
                  <a:cubicBezTo>
                    <a:pt x="27" y="1067"/>
                    <a:pt x="25" y="1055"/>
                    <a:pt x="25" y="1051"/>
                  </a:cubicBezTo>
                  <a:cubicBezTo>
                    <a:pt x="29" y="1049"/>
                    <a:pt x="35" y="1009"/>
                    <a:pt x="31" y="1007"/>
                  </a:cubicBezTo>
                  <a:cubicBezTo>
                    <a:pt x="32" y="1005"/>
                    <a:pt x="32" y="1003"/>
                    <a:pt x="33" y="1001"/>
                  </a:cubicBezTo>
                  <a:cubicBezTo>
                    <a:pt x="34" y="1001"/>
                    <a:pt x="35" y="1001"/>
                    <a:pt x="37" y="1000"/>
                  </a:cubicBezTo>
                  <a:cubicBezTo>
                    <a:pt x="40" y="1002"/>
                    <a:pt x="46" y="998"/>
                    <a:pt x="42" y="994"/>
                  </a:cubicBezTo>
                  <a:cubicBezTo>
                    <a:pt x="43" y="994"/>
                    <a:pt x="43" y="993"/>
                    <a:pt x="43" y="992"/>
                  </a:cubicBezTo>
                  <a:cubicBezTo>
                    <a:pt x="63" y="991"/>
                    <a:pt x="84" y="991"/>
                    <a:pt x="103" y="994"/>
                  </a:cubicBezTo>
                  <a:cubicBezTo>
                    <a:pt x="121" y="997"/>
                    <a:pt x="144" y="1014"/>
                    <a:pt x="159" y="1014"/>
                  </a:cubicBezTo>
                  <a:cubicBezTo>
                    <a:pt x="175" y="1014"/>
                    <a:pt x="133" y="994"/>
                    <a:pt x="130" y="993"/>
                  </a:cubicBezTo>
                  <a:cubicBezTo>
                    <a:pt x="108" y="985"/>
                    <a:pt x="85" y="983"/>
                    <a:pt x="61" y="983"/>
                  </a:cubicBezTo>
                  <a:cubicBezTo>
                    <a:pt x="64" y="980"/>
                    <a:pt x="66" y="977"/>
                    <a:pt x="68" y="973"/>
                  </a:cubicBezTo>
                  <a:cubicBezTo>
                    <a:pt x="74" y="971"/>
                    <a:pt x="82" y="970"/>
                    <a:pt x="91" y="971"/>
                  </a:cubicBezTo>
                  <a:cubicBezTo>
                    <a:pt x="94" y="971"/>
                    <a:pt x="98" y="972"/>
                    <a:pt x="102" y="972"/>
                  </a:cubicBezTo>
                  <a:cubicBezTo>
                    <a:pt x="101" y="980"/>
                    <a:pt x="139" y="987"/>
                    <a:pt x="143" y="988"/>
                  </a:cubicBezTo>
                  <a:cubicBezTo>
                    <a:pt x="144" y="989"/>
                    <a:pt x="145" y="989"/>
                    <a:pt x="146" y="989"/>
                  </a:cubicBezTo>
                  <a:cubicBezTo>
                    <a:pt x="146" y="992"/>
                    <a:pt x="160" y="1007"/>
                    <a:pt x="161" y="997"/>
                  </a:cubicBezTo>
                  <a:cubicBezTo>
                    <a:pt x="163" y="999"/>
                    <a:pt x="166" y="1000"/>
                    <a:pt x="168" y="1001"/>
                  </a:cubicBezTo>
                  <a:cubicBezTo>
                    <a:pt x="168" y="1002"/>
                    <a:pt x="169" y="1002"/>
                    <a:pt x="169" y="1002"/>
                  </a:cubicBezTo>
                  <a:cubicBezTo>
                    <a:pt x="170" y="1004"/>
                    <a:pt x="172" y="1010"/>
                    <a:pt x="176" y="1009"/>
                  </a:cubicBezTo>
                  <a:cubicBezTo>
                    <a:pt x="186" y="1019"/>
                    <a:pt x="192" y="1050"/>
                    <a:pt x="206" y="1054"/>
                  </a:cubicBezTo>
                  <a:cubicBezTo>
                    <a:pt x="210" y="1066"/>
                    <a:pt x="212" y="1042"/>
                    <a:pt x="210" y="1037"/>
                  </a:cubicBezTo>
                  <a:cubicBezTo>
                    <a:pt x="211" y="1038"/>
                    <a:pt x="211" y="1038"/>
                    <a:pt x="211" y="1038"/>
                  </a:cubicBezTo>
                  <a:cubicBezTo>
                    <a:pt x="211" y="1041"/>
                    <a:pt x="212" y="1042"/>
                    <a:pt x="215" y="1043"/>
                  </a:cubicBezTo>
                  <a:cubicBezTo>
                    <a:pt x="217" y="1046"/>
                    <a:pt x="218" y="1049"/>
                    <a:pt x="219" y="1051"/>
                  </a:cubicBezTo>
                  <a:cubicBezTo>
                    <a:pt x="215" y="1059"/>
                    <a:pt x="213" y="1067"/>
                    <a:pt x="212" y="1077"/>
                  </a:cubicBezTo>
                  <a:close/>
                  <a:moveTo>
                    <a:pt x="264" y="992"/>
                  </a:moveTo>
                  <a:cubicBezTo>
                    <a:pt x="267" y="987"/>
                    <a:pt x="270" y="982"/>
                    <a:pt x="273" y="977"/>
                  </a:cubicBezTo>
                  <a:cubicBezTo>
                    <a:pt x="273" y="978"/>
                    <a:pt x="273" y="979"/>
                    <a:pt x="273" y="980"/>
                  </a:cubicBezTo>
                  <a:cubicBezTo>
                    <a:pt x="270" y="984"/>
                    <a:pt x="267" y="988"/>
                    <a:pt x="264" y="992"/>
                  </a:cubicBezTo>
                  <a:close/>
                  <a:moveTo>
                    <a:pt x="257" y="979"/>
                  </a:moveTo>
                  <a:cubicBezTo>
                    <a:pt x="255" y="983"/>
                    <a:pt x="253" y="987"/>
                    <a:pt x="251" y="991"/>
                  </a:cubicBezTo>
                  <a:cubicBezTo>
                    <a:pt x="257" y="976"/>
                    <a:pt x="265" y="962"/>
                    <a:pt x="274" y="948"/>
                  </a:cubicBezTo>
                  <a:cubicBezTo>
                    <a:pt x="268" y="958"/>
                    <a:pt x="263" y="969"/>
                    <a:pt x="257" y="979"/>
                  </a:cubicBezTo>
                  <a:close/>
                  <a:moveTo>
                    <a:pt x="601" y="431"/>
                  </a:moveTo>
                  <a:cubicBezTo>
                    <a:pt x="600" y="430"/>
                    <a:pt x="600" y="430"/>
                    <a:pt x="599" y="430"/>
                  </a:cubicBezTo>
                  <a:cubicBezTo>
                    <a:pt x="597" y="428"/>
                    <a:pt x="595" y="425"/>
                    <a:pt x="593" y="423"/>
                  </a:cubicBezTo>
                  <a:cubicBezTo>
                    <a:pt x="593" y="419"/>
                    <a:pt x="592" y="416"/>
                    <a:pt x="591" y="412"/>
                  </a:cubicBezTo>
                  <a:cubicBezTo>
                    <a:pt x="595" y="418"/>
                    <a:pt x="598" y="424"/>
                    <a:pt x="601" y="431"/>
                  </a:cubicBezTo>
                  <a:close/>
                  <a:moveTo>
                    <a:pt x="604" y="448"/>
                  </a:moveTo>
                  <a:cubicBezTo>
                    <a:pt x="598" y="456"/>
                    <a:pt x="591" y="463"/>
                    <a:pt x="584" y="470"/>
                  </a:cubicBezTo>
                  <a:cubicBezTo>
                    <a:pt x="589" y="461"/>
                    <a:pt x="594" y="452"/>
                    <a:pt x="599" y="443"/>
                  </a:cubicBezTo>
                  <a:cubicBezTo>
                    <a:pt x="601" y="444"/>
                    <a:pt x="602" y="446"/>
                    <a:pt x="604" y="448"/>
                  </a:cubicBezTo>
                  <a:close/>
                  <a:moveTo>
                    <a:pt x="585" y="426"/>
                  </a:moveTo>
                  <a:cubicBezTo>
                    <a:pt x="585" y="426"/>
                    <a:pt x="584" y="427"/>
                    <a:pt x="584" y="428"/>
                  </a:cubicBezTo>
                  <a:cubicBezTo>
                    <a:pt x="584" y="426"/>
                    <a:pt x="583" y="425"/>
                    <a:pt x="583" y="423"/>
                  </a:cubicBezTo>
                  <a:cubicBezTo>
                    <a:pt x="583" y="424"/>
                    <a:pt x="584" y="425"/>
                    <a:pt x="585" y="426"/>
                  </a:cubicBezTo>
                  <a:close/>
                  <a:moveTo>
                    <a:pt x="579" y="405"/>
                  </a:moveTo>
                  <a:cubicBezTo>
                    <a:pt x="580" y="407"/>
                    <a:pt x="580" y="408"/>
                    <a:pt x="581" y="410"/>
                  </a:cubicBezTo>
                  <a:cubicBezTo>
                    <a:pt x="579" y="407"/>
                    <a:pt x="577" y="405"/>
                    <a:pt x="575" y="403"/>
                  </a:cubicBezTo>
                  <a:cubicBezTo>
                    <a:pt x="577" y="404"/>
                    <a:pt x="578" y="404"/>
                    <a:pt x="579" y="405"/>
                  </a:cubicBezTo>
                  <a:close/>
                  <a:moveTo>
                    <a:pt x="567" y="387"/>
                  </a:moveTo>
                  <a:cubicBezTo>
                    <a:pt x="568" y="388"/>
                    <a:pt x="569" y="390"/>
                    <a:pt x="571" y="392"/>
                  </a:cubicBezTo>
                  <a:cubicBezTo>
                    <a:pt x="567" y="390"/>
                    <a:pt x="564" y="388"/>
                    <a:pt x="560" y="387"/>
                  </a:cubicBezTo>
                  <a:cubicBezTo>
                    <a:pt x="555" y="381"/>
                    <a:pt x="549" y="376"/>
                    <a:pt x="544" y="370"/>
                  </a:cubicBezTo>
                  <a:cubicBezTo>
                    <a:pt x="552" y="375"/>
                    <a:pt x="560" y="381"/>
                    <a:pt x="567" y="387"/>
                  </a:cubicBezTo>
                  <a:close/>
                  <a:moveTo>
                    <a:pt x="534" y="355"/>
                  </a:moveTo>
                  <a:cubicBezTo>
                    <a:pt x="528" y="352"/>
                    <a:pt x="522" y="349"/>
                    <a:pt x="516" y="347"/>
                  </a:cubicBezTo>
                  <a:cubicBezTo>
                    <a:pt x="513" y="345"/>
                    <a:pt x="510" y="342"/>
                    <a:pt x="507" y="340"/>
                  </a:cubicBezTo>
                  <a:cubicBezTo>
                    <a:pt x="516" y="345"/>
                    <a:pt x="526" y="350"/>
                    <a:pt x="534" y="355"/>
                  </a:cubicBezTo>
                  <a:close/>
                  <a:moveTo>
                    <a:pt x="531" y="374"/>
                  </a:moveTo>
                  <a:cubicBezTo>
                    <a:pt x="518" y="368"/>
                    <a:pt x="506" y="361"/>
                    <a:pt x="495" y="353"/>
                  </a:cubicBezTo>
                  <a:cubicBezTo>
                    <a:pt x="508" y="359"/>
                    <a:pt x="520" y="366"/>
                    <a:pt x="531" y="374"/>
                  </a:cubicBezTo>
                  <a:close/>
                  <a:moveTo>
                    <a:pt x="475" y="332"/>
                  </a:moveTo>
                  <a:cubicBezTo>
                    <a:pt x="467" y="330"/>
                    <a:pt x="460" y="328"/>
                    <a:pt x="452" y="326"/>
                  </a:cubicBezTo>
                  <a:cubicBezTo>
                    <a:pt x="451" y="326"/>
                    <a:pt x="451" y="325"/>
                    <a:pt x="450" y="325"/>
                  </a:cubicBezTo>
                  <a:cubicBezTo>
                    <a:pt x="459" y="327"/>
                    <a:pt x="467" y="329"/>
                    <a:pt x="475" y="332"/>
                  </a:cubicBezTo>
                  <a:close/>
                  <a:moveTo>
                    <a:pt x="408" y="324"/>
                  </a:moveTo>
                  <a:cubicBezTo>
                    <a:pt x="410" y="324"/>
                    <a:pt x="412" y="325"/>
                    <a:pt x="414" y="325"/>
                  </a:cubicBezTo>
                  <a:cubicBezTo>
                    <a:pt x="411" y="325"/>
                    <a:pt x="407" y="325"/>
                    <a:pt x="404" y="324"/>
                  </a:cubicBezTo>
                  <a:cubicBezTo>
                    <a:pt x="405" y="324"/>
                    <a:pt x="406" y="324"/>
                    <a:pt x="408" y="324"/>
                  </a:cubicBezTo>
                  <a:close/>
                  <a:moveTo>
                    <a:pt x="328" y="327"/>
                  </a:moveTo>
                  <a:cubicBezTo>
                    <a:pt x="331" y="325"/>
                    <a:pt x="335" y="324"/>
                    <a:pt x="338" y="323"/>
                  </a:cubicBezTo>
                  <a:cubicBezTo>
                    <a:pt x="335" y="324"/>
                    <a:pt x="331" y="326"/>
                    <a:pt x="328" y="327"/>
                  </a:cubicBezTo>
                  <a:cubicBezTo>
                    <a:pt x="328" y="327"/>
                    <a:pt x="328" y="327"/>
                    <a:pt x="328" y="327"/>
                  </a:cubicBezTo>
                  <a:close/>
                  <a:moveTo>
                    <a:pt x="316" y="367"/>
                  </a:moveTo>
                  <a:cubicBezTo>
                    <a:pt x="318" y="367"/>
                    <a:pt x="320" y="366"/>
                    <a:pt x="321" y="365"/>
                  </a:cubicBezTo>
                  <a:cubicBezTo>
                    <a:pt x="318" y="370"/>
                    <a:pt x="316" y="375"/>
                    <a:pt x="313" y="380"/>
                  </a:cubicBezTo>
                  <a:cubicBezTo>
                    <a:pt x="312" y="380"/>
                    <a:pt x="311" y="379"/>
                    <a:pt x="311" y="380"/>
                  </a:cubicBezTo>
                  <a:cubicBezTo>
                    <a:pt x="312" y="376"/>
                    <a:pt x="314" y="371"/>
                    <a:pt x="316" y="367"/>
                  </a:cubicBezTo>
                  <a:close/>
                  <a:moveTo>
                    <a:pt x="309" y="409"/>
                  </a:moveTo>
                  <a:cubicBezTo>
                    <a:pt x="308" y="408"/>
                    <a:pt x="308" y="408"/>
                    <a:pt x="308" y="408"/>
                  </a:cubicBezTo>
                  <a:cubicBezTo>
                    <a:pt x="315" y="392"/>
                    <a:pt x="322" y="377"/>
                    <a:pt x="332" y="364"/>
                  </a:cubicBezTo>
                  <a:cubicBezTo>
                    <a:pt x="333" y="364"/>
                    <a:pt x="333" y="364"/>
                    <a:pt x="334" y="365"/>
                  </a:cubicBezTo>
                  <a:cubicBezTo>
                    <a:pt x="331" y="383"/>
                    <a:pt x="322" y="401"/>
                    <a:pt x="313" y="418"/>
                  </a:cubicBezTo>
                  <a:cubicBezTo>
                    <a:pt x="313" y="417"/>
                    <a:pt x="313" y="416"/>
                    <a:pt x="312" y="415"/>
                  </a:cubicBezTo>
                  <a:cubicBezTo>
                    <a:pt x="312" y="413"/>
                    <a:pt x="312" y="409"/>
                    <a:pt x="309" y="409"/>
                  </a:cubicBezTo>
                  <a:close/>
                  <a:moveTo>
                    <a:pt x="306" y="389"/>
                  </a:moveTo>
                  <a:cubicBezTo>
                    <a:pt x="307" y="388"/>
                    <a:pt x="308" y="388"/>
                    <a:pt x="308" y="388"/>
                  </a:cubicBezTo>
                  <a:cubicBezTo>
                    <a:pt x="306" y="392"/>
                    <a:pt x="304" y="396"/>
                    <a:pt x="302" y="401"/>
                  </a:cubicBezTo>
                  <a:cubicBezTo>
                    <a:pt x="302" y="400"/>
                    <a:pt x="302" y="400"/>
                    <a:pt x="301" y="399"/>
                  </a:cubicBezTo>
                  <a:cubicBezTo>
                    <a:pt x="303" y="396"/>
                    <a:pt x="305" y="392"/>
                    <a:pt x="306" y="389"/>
                  </a:cubicBezTo>
                  <a:close/>
                  <a:moveTo>
                    <a:pt x="308" y="433"/>
                  </a:moveTo>
                  <a:cubicBezTo>
                    <a:pt x="308" y="433"/>
                    <a:pt x="308" y="433"/>
                    <a:pt x="307" y="433"/>
                  </a:cubicBezTo>
                  <a:cubicBezTo>
                    <a:pt x="307" y="433"/>
                    <a:pt x="308" y="433"/>
                    <a:pt x="308" y="433"/>
                  </a:cubicBezTo>
                  <a:cubicBezTo>
                    <a:pt x="308" y="433"/>
                    <a:pt x="308" y="433"/>
                    <a:pt x="308" y="433"/>
                  </a:cubicBezTo>
                  <a:close/>
                  <a:moveTo>
                    <a:pt x="289" y="428"/>
                  </a:moveTo>
                  <a:cubicBezTo>
                    <a:pt x="291" y="421"/>
                    <a:pt x="294" y="414"/>
                    <a:pt x="297" y="407"/>
                  </a:cubicBezTo>
                  <a:cubicBezTo>
                    <a:pt x="298" y="408"/>
                    <a:pt x="298" y="408"/>
                    <a:pt x="299" y="409"/>
                  </a:cubicBezTo>
                  <a:cubicBezTo>
                    <a:pt x="296" y="415"/>
                    <a:pt x="293" y="422"/>
                    <a:pt x="289" y="429"/>
                  </a:cubicBezTo>
                  <a:cubicBezTo>
                    <a:pt x="289" y="429"/>
                    <a:pt x="289" y="429"/>
                    <a:pt x="289" y="429"/>
                  </a:cubicBezTo>
                  <a:cubicBezTo>
                    <a:pt x="289" y="429"/>
                    <a:pt x="289" y="429"/>
                    <a:pt x="289" y="428"/>
                  </a:cubicBezTo>
                  <a:close/>
                  <a:moveTo>
                    <a:pt x="298" y="461"/>
                  </a:moveTo>
                  <a:cubicBezTo>
                    <a:pt x="297" y="461"/>
                    <a:pt x="297" y="461"/>
                    <a:pt x="297" y="461"/>
                  </a:cubicBezTo>
                  <a:cubicBezTo>
                    <a:pt x="297" y="461"/>
                    <a:pt x="297" y="461"/>
                    <a:pt x="297" y="461"/>
                  </a:cubicBezTo>
                  <a:cubicBezTo>
                    <a:pt x="297" y="461"/>
                    <a:pt x="297" y="461"/>
                    <a:pt x="298" y="461"/>
                  </a:cubicBezTo>
                  <a:close/>
                  <a:moveTo>
                    <a:pt x="289" y="460"/>
                  </a:moveTo>
                  <a:cubicBezTo>
                    <a:pt x="289" y="462"/>
                    <a:pt x="289" y="463"/>
                    <a:pt x="290" y="463"/>
                  </a:cubicBezTo>
                  <a:cubicBezTo>
                    <a:pt x="288" y="464"/>
                    <a:pt x="286" y="465"/>
                    <a:pt x="284" y="465"/>
                  </a:cubicBezTo>
                  <a:cubicBezTo>
                    <a:pt x="286" y="464"/>
                    <a:pt x="287" y="462"/>
                    <a:pt x="289" y="460"/>
                  </a:cubicBezTo>
                  <a:close/>
                  <a:moveTo>
                    <a:pt x="246" y="528"/>
                  </a:moveTo>
                  <a:cubicBezTo>
                    <a:pt x="250" y="523"/>
                    <a:pt x="255" y="520"/>
                    <a:pt x="261" y="518"/>
                  </a:cubicBezTo>
                  <a:cubicBezTo>
                    <a:pt x="266" y="522"/>
                    <a:pt x="272" y="525"/>
                    <a:pt x="279" y="528"/>
                  </a:cubicBezTo>
                  <a:cubicBezTo>
                    <a:pt x="267" y="529"/>
                    <a:pt x="257" y="530"/>
                    <a:pt x="246" y="528"/>
                  </a:cubicBezTo>
                  <a:close/>
                  <a:moveTo>
                    <a:pt x="342" y="537"/>
                  </a:moveTo>
                  <a:cubicBezTo>
                    <a:pt x="333" y="535"/>
                    <a:pt x="324" y="533"/>
                    <a:pt x="315" y="531"/>
                  </a:cubicBezTo>
                  <a:cubicBezTo>
                    <a:pt x="329" y="531"/>
                    <a:pt x="342" y="534"/>
                    <a:pt x="355" y="539"/>
                  </a:cubicBezTo>
                  <a:cubicBezTo>
                    <a:pt x="351" y="538"/>
                    <a:pt x="346" y="538"/>
                    <a:pt x="342" y="537"/>
                  </a:cubicBezTo>
                  <a:close/>
                  <a:moveTo>
                    <a:pt x="388" y="548"/>
                  </a:moveTo>
                  <a:cubicBezTo>
                    <a:pt x="358" y="529"/>
                    <a:pt x="329" y="520"/>
                    <a:pt x="294" y="525"/>
                  </a:cubicBezTo>
                  <a:cubicBezTo>
                    <a:pt x="286" y="522"/>
                    <a:pt x="278" y="519"/>
                    <a:pt x="271" y="515"/>
                  </a:cubicBezTo>
                  <a:cubicBezTo>
                    <a:pt x="311" y="507"/>
                    <a:pt x="356" y="528"/>
                    <a:pt x="390" y="548"/>
                  </a:cubicBezTo>
                  <a:cubicBezTo>
                    <a:pt x="389" y="548"/>
                    <a:pt x="388" y="548"/>
                    <a:pt x="388" y="548"/>
                  </a:cubicBezTo>
                  <a:close/>
                  <a:moveTo>
                    <a:pt x="365" y="526"/>
                  </a:moveTo>
                  <a:cubicBezTo>
                    <a:pt x="346" y="517"/>
                    <a:pt x="324" y="509"/>
                    <a:pt x="303" y="507"/>
                  </a:cubicBezTo>
                  <a:cubicBezTo>
                    <a:pt x="356" y="509"/>
                    <a:pt x="428" y="535"/>
                    <a:pt x="450" y="588"/>
                  </a:cubicBezTo>
                  <a:cubicBezTo>
                    <a:pt x="429" y="564"/>
                    <a:pt x="398" y="541"/>
                    <a:pt x="365" y="526"/>
                  </a:cubicBezTo>
                  <a:close/>
                  <a:moveTo>
                    <a:pt x="445" y="649"/>
                  </a:moveTo>
                  <a:cubicBezTo>
                    <a:pt x="446" y="650"/>
                    <a:pt x="446" y="649"/>
                    <a:pt x="447" y="649"/>
                  </a:cubicBezTo>
                  <a:cubicBezTo>
                    <a:pt x="446" y="651"/>
                    <a:pt x="446" y="652"/>
                    <a:pt x="445" y="653"/>
                  </a:cubicBezTo>
                  <a:cubicBezTo>
                    <a:pt x="445" y="652"/>
                    <a:pt x="445" y="651"/>
                    <a:pt x="445" y="649"/>
                  </a:cubicBezTo>
                  <a:close/>
                  <a:moveTo>
                    <a:pt x="441" y="688"/>
                  </a:moveTo>
                  <a:cubicBezTo>
                    <a:pt x="442" y="688"/>
                    <a:pt x="442" y="688"/>
                    <a:pt x="442" y="687"/>
                  </a:cubicBezTo>
                  <a:cubicBezTo>
                    <a:pt x="442" y="688"/>
                    <a:pt x="442" y="688"/>
                    <a:pt x="442" y="688"/>
                  </a:cubicBezTo>
                  <a:cubicBezTo>
                    <a:pt x="442" y="688"/>
                    <a:pt x="442" y="688"/>
                    <a:pt x="441" y="688"/>
                  </a:cubicBezTo>
                  <a:close/>
                  <a:moveTo>
                    <a:pt x="460" y="653"/>
                  </a:moveTo>
                  <a:cubicBezTo>
                    <a:pt x="453" y="659"/>
                    <a:pt x="447" y="666"/>
                    <a:pt x="442" y="674"/>
                  </a:cubicBezTo>
                  <a:cubicBezTo>
                    <a:pt x="442" y="673"/>
                    <a:pt x="442" y="672"/>
                    <a:pt x="442" y="671"/>
                  </a:cubicBezTo>
                  <a:cubicBezTo>
                    <a:pt x="450" y="661"/>
                    <a:pt x="456" y="651"/>
                    <a:pt x="460" y="640"/>
                  </a:cubicBezTo>
                  <a:cubicBezTo>
                    <a:pt x="461" y="643"/>
                    <a:pt x="461" y="645"/>
                    <a:pt x="462" y="648"/>
                  </a:cubicBezTo>
                  <a:cubicBezTo>
                    <a:pt x="461" y="649"/>
                    <a:pt x="460" y="651"/>
                    <a:pt x="460" y="653"/>
                  </a:cubicBezTo>
                  <a:close/>
                  <a:moveTo>
                    <a:pt x="485" y="620"/>
                  </a:moveTo>
                  <a:cubicBezTo>
                    <a:pt x="481" y="624"/>
                    <a:pt x="477" y="628"/>
                    <a:pt x="473" y="633"/>
                  </a:cubicBezTo>
                  <a:cubicBezTo>
                    <a:pt x="473" y="631"/>
                    <a:pt x="473" y="629"/>
                    <a:pt x="472" y="627"/>
                  </a:cubicBezTo>
                  <a:cubicBezTo>
                    <a:pt x="480" y="619"/>
                    <a:pt x="488" y="611"/>
                    <a:pt x="496" y="603"/>
                  </a:cubicBezTo>
                  <a:cubicBezTo>
                    <a:pt x="493" y="608"/>
                    <a:pt x="489" y="614"/>
                    <a:pt x="485" y="620"/>
                  </a:cubicBezTo>
                  <a:close/>
                  <a:moveTo>
                    <a:pt x="468" y="616"/>
                  </a:moveTo>
                  <a:cubicBezTo>
                    <a:pt x="465" y="609"/>
                    <a:pt x="461" y="602"/>
                    <a:pt x="456" y="596"/>
                  </a:cubicBezTo>
                  <a:cubicBezTo>
                    <a:pt x="458" y="595"/>
                    <a:pt x="460" y="593"/>
                    <a:pt x="459" y="590"/>
                  </a:cubicBezTo>
                  <a:cubicBezTo>
                    <a:pt x="437" y="521"/>
                    <a:pt x="328" y="485"/>
                    <a:pt x="262" y="503"/>
                  </a:cubicBezTo>
                  <a:cubicBezTo>
                    <a:pt x="266" y="496"/>
                    <a:pt x="269" y="490"/>
                    <a:pt x="271" y="482"/>
                  </a:cubicBezTo>
                  <a:cubicBezTo>
                    <a:pt x="276" y="487"/>
                    <a:pt x="279" y="478"/>
                    <a:pt x="279" y="476"/>
                  </a:cubicBezTo>
                  <a:cubicBezTo>
                    <a:pt x="286" y="473"/>
                    <a:pt x="293" y="471"/>
                    <a:pt x="300" y="468"/>
                  </a:cubicBezTo>
                  <a:cubicBezTo>
                    <a:pt x="296" y="476"/>
                    <a:pt x="296" y="480"/>
                    <a:pt x="305" y="484"/>
                  </a:cubicBezTo>
                  <a:cubicBezTo>
                    <a:pt x="305" y="485"/>
                    <a:pt x="305" y="486"/>
                    <a:pt x="305" y="487"/>
                  </a:cubicBezTo>
                  <a:cubicBezTo>
                    <a:pt x="306" y="488"/>
                    <a:pt x="307" y="489"/>
                    <a:pt x="308" y="490"/>
                  </a:cubicBezTo>
                  <a:cubicBezTo>
                    <a:pt x="307" y="494"/>
                    <a:pt x="310" y="499"/>
                    <a:pt x="314" y="496"/>
                  </a:cubicBezTo>
                  <a:cubicBezTo>
                    <a:pt x="325" y="501"/>
                    <a:pt x="326" y="486"/>
                    <a:pt x="326" y="480"/>
                  </a:cubicBezTo>
                  <a:cubicBezTo>
                    <a:pt x="332" y="473"/>
                    <a:pt x="333" y="463"/>
                    <a:pt x="322" y="466"/>
                  </a:cubicBezTo>
                  <a:cubicBezTo>
                    <a:pt x="320" y="461"/>
                    <a:pt x="316" y="455"/>
                    <a:pt x="310" y="457"/>
                  </a:cubicBezTo>
                  <a:cubicBezTo>
                    <a:pt x="307" y="455"/>
                    <a:pt x="304" y="454"/>
                    <a:pt x="301" y="453"/>
                  </a:cubicBezTo>
                  <a:cubicBezTo>
                    <a:pt x="301" y="453"/>
                    <a:pt x="302" y="452"/>
                    <a:pt x="302" y="452"/>
                  </a:cubicBezTo>
                  <a:cubicBezTo>
                    <a:pt x="305" y="452"/>
                    <a:pt x="307" y="452"/>
                    <a:pt x="310" y="452"/>
                  </a:cubicBezTo>
                  <a:cubicBezTo>
                    <a:pt x="310" y="459"/>
                    <a:pt x="317" y="454"/>
                    <a:pt x="319" y="452"/>
                  </a:cubicBezTo>
                  <a:cubicBezTo>
                    <a:pt x="334" y="451"/>
                    <a:pt x="349" y="452"/>
                    <a:pt x="364" y="454"/>
                  </a:cubicBezTo>
                  <a:cubicBezTo>
                    <a:pt x="360" y="464"/>
                    <a:pt x="377" y="456"/>
                    <a:pt x="377" y="456"/>
                  </a:cubicBezTo>
                  <a:cubicBezTo>
                    <a:pt x="386" y="458"/>
                    <a:pt x="395" y="460"/>
                    <a:pt x="404" y="464"/>
                  </a:cubicBezTo>
                  <a:cubicBezTo>
                    <a:pt x="426" y="481"/>
                    <a:pt x="436" y="519"/>
                    <a:pt x="464" y="528"/>
                  </a:cubicBezTo>
                  <a:cubicBezTo>
                    <a:pt x="459" y="529"/>
                    <a:pt x="441" y="542"/>
                    <a:pt x="451" y="547"/>
                  </a:cubicBezTo>
                  <a:cubicBezTo>
                    <a:pt x="463" y="583"/>
                    <a:pt x="513" y="532"/>
                    <a:pt x="469" y="528"/>
                  </a:cubicBezTo>
                  <a:cubicBezTo>
                    <a:pt x="474" y="524"/>
                    <a:pt x="470" y="507"/>
                    <a:pt x="470" y="501"/>
                  </a:cubicBezTo>
                  <a:cubicBezTo>
                    <a:pt x="476" y="512"/>
                    <a:pt x="485" y="522"/>
                    <a:pt x="493" y="532"/>
                  </a:cubicBezTo>
                  <a:cubicBezTo>
                    <a:pt x="502" y="543"/>
                    <a:pt x="508" y="538"/>
                    <a:pt x="499" y="527"/>
                  </a:cubicBezTo>
                  <a:cubicBezTo>
                    <a:pt x="489" y="513"/>
                    <a:pt x="476" y="500"/>
                    <a:pt x="470" y="484"/>
                  </a:cubicBezTo>
                  <a:cubicBezTo>
                    <a:pt x="462" y="463"/>
                    <a:pt x="459" y="475"/>
                    <a:pt x="460" y="490"/>
                  </a:cubicBezTo>
                  <a:cubicBezTo>
                    <a:pt x="445" y="474"/>
                    <a:pt x="427" y="463"/>
                    <a:pt x="408" y="456"/>
                  </a:cubicBezTo>
                  <a:cubicBezTo>
                    <a:pt x="395" y="447"/>
                    <a:pt x="383" y="450"/>
                    <a:pt x="369" y="445"/>
                  </a:cubicBezTo>
                  <a:cubicBezTo>
                    <a:pt x="367" y="441"/>
                    <a:pt x="364" y="438"/>
                    <a:pt x="359" y="438"/>
                  </a:cubicBezTo>
                  <a:cubicBezTo>
                    <a:pt x="361" y="438"/>
                    <a:pt x="363" y="438"/>
                    <a:pt x="366" y="438"/>
                  </a:cubicBezTo>
                  <a:cubicBezTo>
                    <a:pt x="393" y="438"/>
                    <a:pt x="423" y="441"/>
                    <a:pt x="450" y="448"/>
                  </a:cubicBezTo>
                  <a:cubicBezTo>
                    <a:pt x="458" y="451"/>
                    <a:pt x="514" y="489"/>
                    <a:pt x="516" y="487"/>
                  </a:cubicBezTo>
                  <a:cubicBezTo>
                    <a:pt x="530" y="474"/>
                    <a:pt x="495" y="456"/>
                    <a:pt x="485" y="451"/>
                  </a:cubicBezTo>
                  <a:cubicBezTo>
                    <a:pt x="435" y="429"/>
                    <a:pt x="377" y="425"/>
                    <a:pt x="323" y="432"/>
                  </a:cubicBezTo>
                  <a:cubicBezTo>
                    <a:pt x="323" y="429"/>
                    <a:pt x="320" y="428"/>
                    <a:pt x="317" y="428"/>
                  </a:cubicBezTo>
                  <a:cubicBezTo>
                    <a:pt x="326" y="408"/>
                    <a:pt x="338" y="389"/>
                    <a:pt x="342" y="367"/>
                  </a:cubicBezTo>
                  <a:cubicBezTo>
                    <a:pt x="356" y="372"/>
                    <a:pt x="371" y="376"/>
                    <a:pt x="385" y="381"/>
                  </a:cubicBezTo>
                  <a:cubicBezTo>
                    <a:pt x="405" y="393"/>
                    <a:pt x="422" y="408"/>
                    <a:pt x="441" y="420"/>
                  </a:cubicBezTo>
                  <a:cubicBezTo>
                    <a:pt x="470" y="439"/>
                    <a:pt x="463" y="417"/>
                    <a:pt x="445" y="402"/>
                  </a:cubicBezTo>
                  <a:cubicBezTo>
                    <a:pt x="451" y="404"/>
                    <a:pt x="483" y="425"/>
                    <a:pt x="488" y="421"/>
                  </a:cubicBezTo>
                  <a:cubicBezTo>
                    <a:pt x="503" y="436"/>
                    <a:pt x="520" y="452"/>
                    <a:pt x="542" y="458"/>
                  </a:cubicBezTo>
                  <a:cubicBezTo>
                    <a:pt x="545" y="459"/>
                    <a:pt x="549" y="453"/>
                    <a:pt x="545" y="451"/>
                  </a:cubicBezTo>
                  <a:cubicBezTo>
                    <a:pt x="533" y="442"/>
                    <a:pt x="521" y="433"/>
                    <a:pt x="509" y="424"/>
                  </a:cubicBezTo>
                  <a:cubicBezTo>
                    <a:pt x="469" y="392"/>
                    <a:pt x="428" y="365"/>
                    <a:pt x="376" y="358"/>
                  </a:cubicBezTo>
                  <a:cubicBezTo>
                    <a:pt x="365" y="356"/>
                    <a:pt x="353" y="354"/>
                    <a:pt x="343" y="354"/>
                  </a:cubicBezTo>
                  <a:cubicBezTo>
                    <a:pt x="342" y="340"/>
                    <a:pt x="334" y="348"/>
                    <a:pt x="329" y="355"/>
                  </a:cubicBezTo>
                  <a:cubicBezTo>
                    <a:pt x="328" y="355"/>
                    <a:pt x="328" y="355"/>
                    <a:pt x="327" y="356"/>
                  </a:cubicBezTo>
                  <a:cubicBezTo>
                    <a:pt x="325" y="356"/>
                    <a:pt x="323" y="356"/>
                    <a:pt x="320" y="355"/>
                  </a:cubicBezTo>
                  <a:cubicBezTo>
                    <a:pt x="322" y="349"/>
                    <a:pt x="324" y="343"/>
                    <a:pt x="326" y="337"/>
                  </a:cubicBezTo>
                  <a:cubicBezTo>
                    <a:pt x="340" y="331"/>
                    <a:pt x="353" y="324"/>
                    <a:pt x="367" y="320"/>
                  </a:cubicBezTo>
                  <a:cubicBezTo>
                    <a:pt x="372" y="320"/>
                    <a:pt x="376" y="320"/>
                    <a:pt x="380" y="320"/>
                  </a:cubicBezTo>
                  <a:cubicBezTo>
                    <a:pt x="377" y="321"/>
                    <a:pt x="367" y="322"/>
                    <a:pt x="365" y="325"/>
                  </a:cubicBezTo>
                  <a:cubicBezTo>
                    <a:pt x="361" y="327"/>
                    <a:pt x="344" y="331"/>
                    <a:pt x="348" y="337"/>
                  </a:cubicBezTo>
                  <a:cubicBezTo>
                    <a:pt x="351" y="344"/>
                    <a:pt x="367" y="333"/>
                    <a:pt x="371" y="332"/>
                  </a:cubicBezTo>
                  <a:cubicBezTo>
                    <a:pt x="398" y="331"/>
                    <a:pt x="426" y="334"/>
                    <a:pt x="452" y="340"/>
                  </a:cubicBezTo>
                  <a:cubicBezTo>
                    <a:pt x="478" y="359"/>
                    <a:pt x="503" y="384"/>
                    <a:pt x="519" y="412"/>
                  </a:cubicBezTo>
                  <a:cubicBezTo>
                    <a:pt x="523" y="420"/>
                    <a:pt x="526" y="408"/>
                    <a:pt x="521" y="401"/>
                  </a:cubicBezTo>
                  <a:cubicBezTo>
                    <a:pt x="510" y="383"/>
                    <a:pt x="496" y="367"/>
                    <a:pt x="480" y="353"/>
                  </a:cubicBezTo>
                  <a:cubicBezTo>
                    <a:pt x="503" y="369"/>
                    <a:pt x="527" y="380"/>
                    <a:pt x="552" y="392"/>
                  </a:cubicBezTo>
                  <a:cubicBezTo>
                    <a:pt x="556" y="396"/>
                    <a:pt x="563" y="411"/>
                    <a:pt x="571" y="423"/>
                  </a:cubicBezTo>
                  <a:cubicBezTo>
                    <a:pt x="563" y="414"/>
                    <a:pt x="551" y="402"/>
                    <a:pt x="543" y="419"/>
                  </a:cubicBezTo>
                  <a:cubicBezTo>
                    <a:pt x="538" y="430"/>
                    <a:pt x="546" y="437"/>
                    <a:pt x="547" y="430"/>
                  </a:cubicBezTo>
                  <a:cubicBezTo>
                    <a:pt x="547" y="430"/>
                    <a:pt x="550" y="417"/>
                    <a:pt x="554" y="418"/>
                  </a:cubicBezTo>
                  <a:cubicBezTo>
                    <a:pt x="537" y="432"/>
                    <a:pt x="579" y="440"/>
                    <a:pt x="573" y="426"/>
                  </a:cubicBezTo>
                  <a:cubicBezTo>
                    <a:pt x="580" y="437"/>
                    <a:pt x="587" y="443"/>
                    <a:pt x="591" y="433"/>
                  </a:cubicBezTo>
                  <a:cubicBezTo>
                    <a:pt x="592" y="434"/>
                    <a:pt x="593" y="435"/>
                    <a:pt x="594" y="436"/>
                  </a:cubicBezTo>
                  <a:cubicBezTo>
                    <a:pt x="588" y="446"/>
                    <a:pt x="582" y="455"/>
                    <a:pt x="577" y="465"/>
                  </a:cubicBezTo>
                  <a:cubicBezTo>
                    <a:pt x="569" y="467"/>
                    <a:pt x="557" y="493"/>
                    <a:pt x="553" y="500"/>
                  </a:cubicBezTo>
                  <a:cubicBezTo>
                    <a:pt x="541" y="513"/>
                    <a:pt x="530" y="527"/>
                    <a:pt x="518" y="541"/>
                  </a:cubicBezTo>
                  <a:cubicBezTo>
                    <a:pt x="515" y="545"/>
                    <a:pt x="486" y="570"/>
                    <a:pt x="493" y="575"/>
                  </a:cubicBezTo>
                  <a:cubicBezTo>
                    <a:pt x="500" y="581"/>
                    <a:pt x="520" y="550"/>
                    <a:pt x="524" y="546"/>
                  </a:cubicBezTo>
                  <a:cubicBezTo>
                    <a:pt x="508" y="572"/>
                    <a:pt x="490" y="595"/>
                    <a:pt x="468" y="616"/>
                  </a:cubicBezTo>
                  <a:close/>
                  <a:moveTo>
                    <a:pt x="306" y="476"/>
                  </a:moveTo>
                  <a:cubicBezTo>
                    <a:pt x="309" y="466"/>
                    <a:pt x="312" y="465"/>
                    <a:pt x="312" y="465"/>
                  </a:cubicBezTo>
                  <a:cubicBezTo>
                    <a:pt x="312" y="465"/>
                    <a:pt x="314" y="466"/>
                    <a:pt x="315" y="470"/>
                  </a:cubicBezTo>
                  <a:cubicBezTo>
                    <a:pt x="313" y="472"/>
                    <a:pt x="311" y="474"/>
                    <a:pt x="309" y="477"/>
                  </a:cubicBezTo>
                  <a:cubicBezTo>
                    <a:pt x="308" y="477"/>
                    <a:pt x="307" y="476"/>
                    <a:pt x="306" y="476"/>
                  </a:cubicBezTo>
                  <a:close/>
                  <a:moveTo>
                    <a:pt x="317" y="488"/>
                  </a:moveTo>
                  <a:cubicBezTo>
                    <a:pt x="317" y="487"/>
                    <a:pt x="318" y="486"/>
                    <a:pt x="318" y="484"/>
                  </a:cubicBezTo>
                  <a:cubicBezTo>
                    <a:pt x="318" y="484"/>
                    <a:pt x="318" y="484"/>
                    <a:pt x="318" y="484"/>
                  </a:cubicBezTo>
                  <a:cubicBezTo>
                    <a:pt x="318" y="486"/>
                    <a:pt x="318" y="488"/>
                    <a:pt x="317" y="488"/>
                  </a:cubicBezTo>
                  <a:cubicBezTo>
                    <a:pt x="317" y="488"/>
                    <a:pt x="317" y="488"/>
                    <a:pt x="317" y="488"/>
                  </a:cubicBezTo>
                  <a:close/>
                  <a:moveTo>
                    <a:pt x="423" y="472"/>
                  </a:moveTo>
                  <a:cubicBezTo>
                    <a:pt x="438" y="480"/>
                    <a:pt x="451" y="490"/>
                    <a:pt x="462" y="505"/>
                  </a:cubicBezTo>
                  <a:cubicBezTo>
                    <a:pt x="462" y="510"/>
                    <a:pt x="463" y="515"/>
                    <a:pt x="463" y="519"/>
                  </a:cubicBezTo>
                  <a:cubicBezTo>
                    <a:pt x="445" y="509"/>
                    <a:pt x="435" y="487"/>
                    <a:pt x="423" y="472"/>
                  </a:cubicBezTo>
                  <a:close/>
                  <a:moveTo>
                    <a:pt x="468" y="539"/>
                  </a:moveTo>
                  <a:cubicBezTo>
                    <a:pt x="470" y="540"/>
                    <a:pt x="472" y="539"/>
                    <a:pt x="472" y="537"/>
                  </a:cubicBezTo>
                  <a:cubicBezTo>
                    <a:pt x="484" y="544"/>
                    <a:pt x="474" y="553"/>
                    <a:pt x="465" y="550"/>
                  </a:cubicBezTo>
                  <a:cubicBezTo>
                    <a:pt x="466" y="550"/>
                    <a:pt x="467" y="550"/>
                    <a:pt x="469" y="550"/>
                  </a:cubicBezTo>
                  <a:cubicBezTo>
                    <a:pt x="477" y="549"/>
                    <a:pt x="469" y="541"/>
                    <a:pt x="468" y="539"/>
                  </a:cubicBezTo>
                  <a:close/>
                  <a:moveTo>
                    <a:pt x="379" y="367"/>
                  </a:moveTo>
                  <a:cubicBezTo>
                    <a:pt x="409" y="374"/>
                    <a:pt x="440" y="385"/>
                    <a:pt x="466" y="403"/>
                  </a:cubicBezTo>
                  <a:cubicBezTo>
                    <a:pt x="439" y="389"/>
                    <a:pt x="408" y="377"/>
                    <a:pt x="379" y="367"/>
                  </a:cubicBezTo>
                  <a:close/>
                  <a:moveTo>
                    <a:pt x="414" y="391"/>
                  </a:moveTo>
                  <a:cubicBezTo>
                    <a:pt x="427" y="398"/>
                    <a:pt x="438" y="405"/>
                    <a:pt x="446" y="414"/>
                  </a:cubicBezTo>
                  <a:cubicBezTo>
                    <a:pt x="435" y="407"/>
                    <a:pt x="425" y="399"/>
                    <a:pt x="414" y="391"/>
                  </a:cubicBezTo>
                  <a:close/>
                  <a:moveTo>
                    <a:pt x="562" y="425"/>
                  </a:moveTo>
                  <a:cubicBezTo>
                    <a:pt x="561" y="425"/>
                    <a:pt x="560" y="424"/>
                    <a:pt x="559" y="424"/>
                  </a:cubicBezTo>
                  <a:cubicBezTo>
                    <a:pt x="559" y="424"/>
                    <a:pt x="559" y="424"/>
                    <a:pt x="559" y="424"/>
                  </a:cubicBezTo>
                  <a:cubicBezTo>
                    <a:pt x="560" y="424"/>
                    <a:pt x="560" y="423"/>
                    <a:pt x="560" y="423"/>
                  </a:cubicBezTo>
                  <a:cubicBezTo>
                    <a:pt x="561" y="423"/>
                    <a:pt x="561" y="424"/>
                    <a:pt x="562" y="425"/>
                  </a:cubicBezTo>
                  <a:close/>
                  <a:moveTo>
                    <a:pt x="574" y="502"/>
                  </a:moveTo>
                  <a:cubicBezTo>
                    <a:pt x="564" y="513"/>
                    <a:pt x="554" y="526"/>
                    <a:pt x="545" y="538"/>
                  </a:cubicBezTo>
                  <a:cubicBezTo>
                    <a:pt x="548" y="533"/>
                    <a:pt x="551" y="527"/>
                    <a:pt x="554" y="522"/>
                  </a:cubicBezTo>
                  <a:cubicBezTo>
                    <a:pt x="557" y="519"/>
                    <a:pt x="559" y="516"/>
                    <a:pt x="561" y="513"/>
                  </a:cubicBezTo>
                  <a:cubicBezTo>
                    <a:pt x="566" y="509"/>
                    <a:pt x="570" y="506"/>
                    <a:pt x="574" y="502"/>
                  </a:cubicBezTo>
                  <a:close/>
                  <a:moveTo>
                    <a:pt x="596" y="505"/>
                  </a:moveTo>
                  <a:cubicBezTo>
                    <a:pt x="577" y="530"/>
                    <a:pt x="555" y="554"/>
                    <a:pt x="534" y="578"/>
                  </a:cubicBezTo>
                  <a:cubicBezTo>
                    <a:pt x="525" y="585"/>
                    <a:pt x="516" y="592"/>
                    <a:pt x="508" y="600"/>
                  </a:cubicBezTo>
                  <a:cubicBezTo>
                    <a:pt x="513" y="590"/>
                    <a:pt x="519" y="581"/>
                    <a:pt x="524" y="572"/>
                  </a:cubicBezTo>
                  <a:cubicBezTo>
                    <a:pt x="549" y="545"/>
                    <a:pt x="571" y="507"/>
                    <a:pt x="602" y="487"/>
                  </a:cubicBezTo>
                  <a:cubicBezTo>
                    <a:pt x="601" y="493"/>
                    <a:pt x="599" y="500"/>
                    <a:pt x="596" y="505"/>
                  </a:cubicBezTo>
                  <a:close/>
                  <a:moveTo>
                    <a:pt x="625" y="465"/>
                  </a:moveTo>
                  <a:cubicBezTo>
                    <a:pt x="620" y="473"/>
                    <a:pt x="615" y="480"/>
                    <a:pt x="610" y="487"/>
                  </a:cubicBezTo>
                  <a:cubicBezTo>
                    <a:pt x="612" y="483"/>
                    <a:pt x="612" y="480"/>
                    <a:pt x="610" y="476"/>
                  </a:cubicBezTo>
                  <a:cubicBezTo>
                    <a:pt x="605" y="473"/>
                    <a:pt x="597" y="480"/>
                    <a:pt x="595" y="482"/>
                  </a:cubicBezTo>
                  <a:cubicBezTo>
                    <a:pt x="597" y="480"/>
                    <a:pt x="618" y="450"/>
                    <a:pt x="604" y="461"/>
                  </a:cubicBezTo>
                  <a:cubicBezTo>
                    <a:pt x="606" y="458"/>
                    <a:pt x="608" y="456"/>
                    <a:pt x="610" y="453"/>
                  </a:cubicBezTo>
                  <a:cubicBezTo>
                    <a:pt x="615" y="454"/>
                    <a:pt x="616" y="445"/>
                    <a:pt x="613" y="442"/>
                  </a:cubicBezTo>
                  <a:cubicBezTo>
                    <a:pt x="611" y="435"/>
                    <a:pt x="609" y="428"/>
                    <a:pt x="605" y="421"/>
                  </a:cubicBezTo>
                  <a:cubicBezTo>
                    <a:pt x="620" y="431"/>
                    <a:pt x="631" y="443"/>
                    <a:pt x="631" y="453"/>
                  </a:cubicBezTo>
                  <a:cubicBezTo>
                    <a:pt x="627" y="457"/>
                    <a:pt x="625" y="461"/>
                    <a:pt x="625" y="465"/>
                  </a:cubicBezTo>
                  <a:close/>
                  <a:moveTo>
                    <a:pt x="709" y="356"/>
                  </a:moveTo>
                  <a:cubicBezTo>
                    <a:pt x="703" y="361"/>
                    <a:pt x="697" y="367"/>
                    <a:pt x="691" y="373"/>
                  </a:cubicBezTo>
                  <a:cubicBezTo>
                    <a:pt x="706" y="353"/>
                    <a:pt x="721" y="335"/>
                    <a:pt x="738" y="318"/>
                  </a:cubicBezTo>
                  <a:cubicBezTo>
                    <a:pt x="729" y="331"/>
                    <a:pt x="719" y="343"/>
                    <a:pt x="709" y="356"/>
                  </a:cubicBezTo>
                  <a:close/>
                  <a:moveTo>
                    <a:pt x="751" y="313"/>
                  </a:moveTo>
                  <a:cubicBezTo>
                    <a:pt x="754" y="308"/>
                    <a:pt x="757" y="303"/>
                    <a:pt x="760" y="299"/>
                  </a:cubicBezTo>
                  <a:cubicBezTo>
                    <a:pt x="762" y="297"/>
                    <a:pt x="765" y="295"/>
                    <a:pt x="767" y="293"/>
                  </a:cubicBezTo>
                  <a:cubicBezTo>
                    <a:pt x="762" y="299"/>
                    <a:pt x="757" y="306"/>
                    <a:pt x="751" y="313"/>
                  </a:cubicBezTo>
                  <a:close/>
                  <a:moveTo>
                    <a:pt x="810" y="221"/>
                  </a:moveTo>
                  <a:cubicBezTo>
                    <a:pt x="811" y="222"/>
                    <a:pt x="812" y="222"/>
                    <a:pt x="814" y="222"/>
                  </a:cubicBezTo>
                  <a:cubicBezTo>
                    <a:pt x="809" y="225"/>
                    <a:pt x="804" y="229"/>
                    <a:pt x="801" y="233"/>
                  </a:cubicBezTo>
                  <a:cubicBezTo>
                    <a:pt x="801" y="226"/>
                    <a:pt x="801" y="219"/>
                    <a:pt x="800" y="211"/>
                  </a:cubicBezTo>
                  <a:cubicBezTo>
                    <a:pt x="803" y="215"/>
                    <a:pt x="806" y="218"/>
                    <a:pt x="810" y="221"/>
                  </a:cubicBezTo>
                  <a:close/>
                  <a:moveTo>
                    <a:pt x="798" y="248"/>
                  </a:moveTo>
                  <a:cubicBezTo>
                    <a:pt x="804" y="241"/>
                    <a:pt x="809" y="235"/>
                    <a:pt x="816" y="230"/>
                  </a:cubicBezTo>
                  <a:cubicBezTo>
                    <a:pt x="811" y="239"/>
                    <a:pt x="804" y="248"/>
                    <a:pt x="795" y="257"/>
                  </a:cubicBezTo>
                  <a:cubicBezTo>
                    <a:pt x="796" y="254"/>
                    <a:pt x="797" y="251"/>
                    <a:pt x="798" y="248"/>
                  </a:cubicBezTo>
                  <a:close/>
                  <a:moveTo>
                    <a:pt x="790" y="245"/>
                  </a:moveTo>
                  <a:cubicBezTo>
                    <a:pt x="789" y="246"/>
                    <a:pt x="781" y="253"/>
                    <a:pt x="787" y="256"/>
                  </a:cubicBezTo>
                  <a:cubicBezTo>
                    <a:pt x="785" y="261"/>
                    <a:pt x="783" y="266"/>
                    <a:pt x="781" y="271"/>
                  </a:cubicBezTo>
                  <a:cubicBezTo>
                    <a:pt x="773" y="277"/>
                    <a:pt x="766" y="283"/>
                    <a:pt x="759" y="289"/>
                  </a:cubicBezTo>
                  <a:cubicBezTo>
                    <a:pt x="751" y="288"/>
                    <a:pt x="733" y="311"/>
                    <a:pt x="726" y="316"/>
                  </a:cubicBezTo>
                  <a:cubicBezTo>
                    <a:pt x="750" y="289"/>
                    <a:pt x="774" y="261"/>
                    <a:pt x="792" y="231"/>
                  </a:cubicBezTo>
                  <a:cubicBezTo>
                    <a:pt x="792" y="236"/>
                    <a:pt x="791" y="240"/>
                    <a:pt x="790" y="245"/>
                  </a:cubicBezTo>
                  <a:close/>
                  <a:moveTo>
                    <a:pt x="789" y="218"/>
                  </a:moveTo>
                  <a:cubicBezTo>
                    <a:pt x="788" y="210"/>
                    <a:pt x="788" y="202"/>
                    <a:pt x="787" y="194"/>
                  </a:cubicBezTo>
                  <a:cubicBezTo>
                    <a:pt x="790" y="201"/>
                    <a:pt x="792" y="208"/>
                    <a:pt x="792" y="215"/>
                  </a:cubicBezTo>
                  <a:cubicBezTo>
                    <a:pt x="791" y="216"/>
                    <a:pt x="790" y="217"/>
                    <a:pt x="789" y="218"/>
                  </a:cubicBezTo>
                  <a:close/>
                  <a:moveTo>
                    <a:pt x="791" y="180"/>
                  </a:moveTo>
                  <a:cubicBezTo>
                    <a:pt x="791" y="180"/>
                    <a:pt x="791" y="180"/>
                    <a:pt x="790" y="180"/>
                  </a:cubicBezTo>
                  <a:cubicBezTo>
                    <a:pt x="789" y="178"/>
                    <a:pt x="788" y="176"/>
                    <a:pt x="787" y="174"/>
                  </a:cubicBezTo>
                  <a:cubicBezTo>
                    <a:pt x="789" y="176"/>
                    <a:pt x="790" y="178"/>
                    <a:pt x="791" y="180"/>
                  </a:cubicBezTo>
                  <a:close/>
                  <a:moveTo>
                    <a:pt x="485" y="34"/>
                  </a:moveTo>
                  <a:cubicBezTo>
                    <a:pt x="487" y="33"/>
                    <a:pt x="489" y="31"/>
                    <a:pt x="491" y="30"/>
                  </a:cubicBezTo>
                  <a:cubicBezTo>
                    <a:pt x="494" y="30"/>
                    <a:pt x="498" y="31"/>
                    <a:pt x="500" y="32"/>
                  </a:cubicBezTo>
                  <a:cubicBezTo>
                    <a:pt x="495" y="33"/>
                    <a:pt x="490" y="34"/>
                    <a:pt x="485" y="35"/>
                  </a:cubicBezTo>
                  <a:cubicBezTo>
                    <a:pt x="485" y="35"/>
                    <a:pt x="485" y="34"/>
                    <a:pt x="485" y="34"/>
                  </a:cubicBezTo>
                  <a:close/>
                  <a:moveTo>
                    <a:pt x="485" y="43"/>
                  </a:moveTo>
                  <a:cubicBezTo>
                    <a:pt x="500" y="40"/>
                    <a:pt x="517" y="37"/>
                    <a:pt x="533" y="36"/>
                  </a:cubicBezTo>
                  <a:cubicBezTo>
                    <a:pt x="542" y="36"/>
                    <a:pt x="551" y="36"/>
                    <a:pt x="561" y="36"/>
                  </a:cubicBezTo>
                  <a:cubicBezTo>
                    <a:pt x="548" y="37"/>
                    <a:pt x="535" y="40"/>
                    <a:pt x="522" y="43"/>
                  </a:cubicBezTo>
                  <a:cubicBezTo>
                    <a:pt x="511" y="42"/>
                    <a:pt x="498" y="42"/>
                    <a:pt x="485" y="43"/>
                  </a:cubicBezTo>
                  <a:close/>
                  <a:moveTo>
                    <a:pt x="483" y="69"/>
                  </a:moveTo>
                  <a:cubicBezTo>
                    <a:pt x="486" y="68"/>
                    <a:pt x="489" y="66"/>
                    <a:pt x="492" y="64"/>
                  </a:cubicBezTo>
                  <a:cubicBezTo>
                    <a:pt x="494" y="67"/>
                    <a:pt x="496" y="68"/>
                    <a:pt x="499" y="69"/>
                  </a:cubicBezTo>
                  <a:cubicBezTo>
                    <a:pt x="493" y="69"/>
                    <a:pt x="488" y="69"/>
                    <a:pt x="483" y="69"/>
                  </a:cubicBezTo>
                  <a:close/>
                  <a:moveTo>
                    <a:pt x="523" y="51"/>
                  </a:moveTo>
                  <a:cubicBezTo>
                    <a:pt x="529" y="51"/>
                    <a:pt x="535" y="52"/>
                    <a:pt x="540" y="52"/>
                  </a:cubicBezTo>
                  <a:cubicBezTo>
                    <a:pt x="530" y="53"/>
                    <a:pt x="520" y="55"/>
                    <a:pt x="510" y="56"/>
                  </a:cubicBezTo>
                  <a:cubicBezTo>
                    <a:pt x="514" y="54"/>
                    <a:pt x="519" y="52"/>
                    <a:pt x="523" y="51"/>
                  </a:cubicBezTo>
                  <a:close/>
                  <a:moveTo>
                    <a:pt x="577" y="68"/>
                  </a:moveTo>
                  <a:cubicBezTo>
                    <a:pt x="558" y="66"/>
                    <a:pt x="539" y="65"/>
                    <a:pt x="520" y="63"/>
                  </a:cubicBezTo>
                  <a:cubicBezTo>
                    <a:pt x="538" y="61"/>
                    <a:pt x="557" y="58"/>
                    <a:pt x="575" y="58"/>
                  </a:cubicBezTo>
                  <a:cubicBezTo>
                    <a:pt x="583" y="61"/>
                    <a:pt x="589" y="63"/>
                    <a:pt x="595" y="68"/>
                  </a:cubicBezTo>
                  <a:cubicBezTo>
                    <a:pt x="589" y="68"/>
                    <a:pt x="583" y="68"/>
                    <a:pt x="577" y="68"/>
                  </a:cubicBezTo>
                  <a:close/>
                  <a:moveTo>
                    <a:pt x="609" y="72"/>
                  </a:moveTo>
                  <a:cubicBezTo>
                    <a:pt x="609" y="71"/>
                    <a:pt x="608" y="69"/>
                    <a:pt x="608" y="68"/>
                  </a:cubicBezTo>
                  <a:cubicBezTo>
                    <a:pt x="607" y="67"/>
                    <a:pt x="606" y="67"/>
                    <a:pt x="605" y="66"/>
                  </a:cubicBezTo>
                  <a:cubicBezTo>
                    <a:pt x="619" y="69"/>
                    <a:pt x="632" y="73"/>
                    <a:pt x="645" y="77"/>
                  </a:cubicBezTo>
                  <a:cubicBezTo>
                    <a:pt x="633" y="75"/>
                    <a:pt x="621" y="73"/>
                    <a:pt x="609" y="72"/>
                  </a:cubicBezTo>
                  <a:close/>
                  <a:moveTo>
                    <a:pt x="713" y="111"/>
                  </a:moveTo>
                  <a:cubicBezTo>
                    <a:pt x="708" y="107"/>
                    <a:pt x="704" y="103"/>
                    <a:pt x="699" y="99"/>
                  </a:cubicBezTo>
                  <a:cubicBezTo>
                    <a:pt x="699" y="99"/>
                    <a:pt x="699" y="99"/>
                    <a:pt x="699" y="99"/>
                  </a:cubicBezTo>
                  <a:cubicBezTo>
                    <a:pt x="713" y="104"/>
                    <a:pt x="726" y="110"/>
                    <a:pt x="738" y="117"/>
                  </a:cubicBezTo>
                  <a:cubicBezTo>
                    <a:pt x="741" y="120"/>
                    <a:pt x="744" y="124"/>
                    <a:pt x="747" y="127"/>
                  </a:cubicBezTo>
                  <a:cubicBezTo>
                    <a:pt x="736" y="121"/>
                    <a:pt x="725" y="115"/>
                    <a:pt x="713" y="111"/>
                  </a:cubicBezTo>
                  <a:close/>
                  <a:moveTo>
                    <a:pt x="777" y="172"/>
                  </a:moveTo>
                  <a:cubicBezTo>
                    <a:pt x="780" y="187"/>
                    <a:pt x="780" y="203"/>
                    <a:pt x="781" y="218"/>
                  </a:cubicBezTo>
                  <a:cubicBezTo>
                    <a:pt x="771" y="185"/>
                    <a:pt x="753" y="154"/>
                    <a:pt x="728" y="127"/>
                  </a:cubicBezTo>
                  <a:cubicBezTo>
                    <a:pt x="741" y="133"/>
                    <a:pt x="753" y="141"/>
                    <a:pt x="764" y="150"/>
                  </a:cubicBezTo>
                  <a:cubicBezTo>
                    <a:pt x="769" y="157"/>
                    <a:pt x="773" y="165"/>
                    <a:pt x="777" y="172"/>
                  </a:cubicBezTo>
                  <a:close/>
                  <a:moveTo>
                    <a:pt x="797" y="149"/>
                  </a:moveTo>
                  <a:cubicBezTo>
                    <a:pt x="783" y="136"/>
                    <a:pt x="768" y="125"/>
                    <a:pt x="752" y="115"/>
                  </a:cubicBezTo>
                  <a:cubicBezTo>
                    <a:pt x="732" y="103"/>
                    <a:pt x="718" y="85"/>
                    <a:pt x="699" y="71"/>
                  </a:cubicBezTo>
                  <a:cubicBezTo>
                    <a:pt x="743" y="91"/>
                    <a:pt x="774" y="115"/>
                    <a:pt x="797" y="149"/>
                  </a:cubicBezTo>
                  <a:close/>
                  <a:moveTo>
                    <a:pt x="689" y="74"/>
                  </a:moveTo>
                  <a:cubicBezTo>
                    <a:pt x="699" y="81"/>
                    <a:pt x="709" y="89"/>
                    <a:pt x="717" y="97"/>
                  </a:cubicBezTo>
                  <a:cubicBezTo>
                    <a:pt x="710" y="93"/>
                    <a:pt x="702" y="89"/>
                    <a:pt x="693" y="86"/>
                  </a:cubicBezTo>
                  <a:cubicBezTo>
                    <a:pt x="691" y="82"/>
                    <a:pt x="688" y="78"/>
                    <a:pt x="686" y="75"/>
                  </a:cubicBezTo>
                  <a:cubicBezTo>
                    <a:pt x="687" y="75"/>
                    <a:pt x="688" y="75"/>
                    <a:pt x="689" y="74"/>
                  </a:cubicBezTo>
                  <a:close/>
                  <a:moveTo>
                    <a:pt x="637" y="50"/>
                  </a:moveTo>
                  <a:cubicBezTo>
                    <a:pt x="653" y="57"/>
                    <a:pt x="668" y="67"/>
                    <a:pt x="680" y="81"/>
                  </a:cubicBezTo>
                  <a:cubicBezTo>
                    <a:pt x="636" y="64"/>
                    <a:pt x="597" y="51"/>
                    <a:pt x="550" y="45"/>
                  </a:cubicBezTo>
                  <a:cubicBezTo>
                    <a:pt x="578" y="41"/>
                    <a:pt x="607" y="43"/>
                    <a:pt x="637" y="50"/>
                  </a:cubicBezTo>
                  <a:close/>
                  <a:moveTo>
                    <a:pt x="513" y="30"/>
                  </a:moveTo>
                  <a:cubicBezTo>
                    <a:pt x="511" y="30"/>
                    <a:pt x="509" y="31"/>
                    <a:pt x="507" y="31"/>
                  </a:cubicBezTo>
                  <a:cubicBezTo>
                    <a:pt x="509" y="28"/>
                    <a:pt x="506" y="26"/>
                    <a:pt x="503" y="25"/>
                  </a:cubicBezTo>
                  <a:cubicBezTo>
                    <a:pt x="524" y="18"/>
                    <a:pt x="551" y="20"/>
                    <a:pt x="578" y="26"/>
                  </a:cubicBezTo>
                  <a:cubicBezTo>
                    <a:pt x="569" y="26"/>
                    <a:pt x="517" y="21"/>
                    <a:pt x="513" y="30"/>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10" name="Freeform 24"/>
            <p:cNvSpPr/>
            <p:nvPr/>
          </p:nvSpPr>
          <p:spPr bwMode="auto">
            <a:xfrm>
              <a:off x="2269622" y="4730543"/>
              <a:ext cx="216685" cy="195210"/>
            </a:xfrm>
            <a:custGeom>
              <a:avLst/>
              <a:gdLst/>
              <a:ahLst/>
              <a:cxnLst>
                <a:cxn ang="0">
                  <a:pos x="73" y="14"/>
                </a:cxn>
                <a:cxn ang="0">
                  <a:pos x="69" y="15"/>
                </a:cxn>
                <a:cxn ang="0">
                  <a:pos x="59" y="12"/>
                </a:cxn>
                <a:cxn ang="0">
                  <a:pos x="21" y="48"/>
                </a:cxn>
                <a:cxn ang="0">
                  <a:pos x="5" y="71"/>
                </a:cxn>
                <a:cxn ang="0">
                  <a:pos x="27" y="57"/>
                </a:cxn>
                <a:cxn ang="0">
                  <a:pos x="32" y="63"/>
                </a:cxn>
                <a:cxn ang="0">
                  <a:pos x="56" y="35"/>
                </a:cxn>
                <a:cxn ang="0">
                  <a:pos x="73" y="14"/>
                </a:cxn>
              </a:cxnLst>
              <a:rect l="0" t="0" r="r" b="b"/>
              <a:pathLst>
                <a:path w="87" h="78">
                  <a:moveTo>
                    <a:pt x="73" y="14"/>
                  </a:moveTo>
                  <a:cubicBezTo>
                    <a:pt x="72" y="14"/>
                    <a:pt x="70" y="14"/>
                    <a:pt x="69" y="15"/>
                  </a:cubicBezTo>
                  <a:cubicBezTo>
                    <a:pt x="75" y="6"/>
                    <a:pt x="61" y="11"/>
                    <a:pt x="59" y="12"/>
                  </a:cubicBezTo>
                  <a:cubicBezTo>
                    <a:pt x="59" y="0"/>
                    <a:pt x="24" y="44"/>
                    <a:pt x="21" y="48"/>
                  </a:cubicBezTo>
                  <a:cubicBezTo>
                    <a:pt x="18" y="51"/>
                    <a:pt x="0" y="66"/>
                    <a:pt x="5" y="71"/>
                  </a:cubicBezTo>
                  <a:cubicBezTo>
                    <a:pt x="11" y="78"/>
                    <a:pt x="24" y="60"/>
                    <a:pt x="27" y="57"/>
                  </a:cubicBezTo>
                  <a:cubicBezTo>
                    <a:pt x="25" y="60"/>
                    <a:pt x="27" y="68"/>
                    <a:pt x="32" y="63"/>
                  </a:cubicBezTo>
                  <a:cubicBezTo>
                    <a:pt x="41" y="54"/>
                    <a:pt x="48" y="44"/>
                    <a:pt x="56" y="35"/>
                  </a:cubicBezTo>
                  <a:cubicBezTo>
                    <a:pt x="57" y="35"/>
                    <a:pt x="87" y="12"/>
                    <a:pt x="73" y="14"/>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11" name="Freeform 25"/>
            <p:cNvSpPr/>
            <p:nvPr/>
          </p:nvSpPr>
          <p:spPr bwMode="auto">
            <a:xfrm>
              <a:off x="2033417" y="5076072"/>
              <a:ext cx="1417233" cy="562207"/>
            </a:xfrm>
            <a:custGeom>
              <a:avLst/>
              <a:gdLst/>
              <a:ahLst/>
              <a:cxnLst>
                <a:cxn ang="0">
                  <a:pos x="555" y="219"/>
                </a:cxn>
                <a:cxn ang="0">
                  <a:pos x="565" y="182"/>
                </a:cxn>
                <a:cxn ang="0">
                  <a:pos x="536" y="156"/>
                </a:cxn>
                <a:cxn ang="0">
                  <a:pos x="428" y="146"/>
                </a:cxn>
                <a:cxn ang="0">
                  <a:pos x="279" y="149"/>
                </a:cxn>
                <a:cxn ang="0">
                  <a:pos x="148" y="147"/>
                </a:cxn>
                <a:cxn ang="0">
                  <a:pos x="300" y="87"/>
                </a:cxn>
                <a:cxn ang="0">
                  <a:pos x="488" y="41"/>
                </a:cxn>
                <a:cxn ang="0">
                  <a:pos x="539" y="9"/>
                </a:cxn>
                <a:cxn ang="0">
                  <a:pos x="440" y="1"/>
                </a:cxn>
                <a:cxn ang="0">
                  <a:pos x="240" y="33"/>
                </a:cxn>
                <a:cxn ang="0">
                  <a:pos x="46" y="74"/>
                </a:cxn>
                <a:cxn ang="0">
                  <a:pos x="7" y="83"/>
                </a:cxn>
                <a:cxn ang="0">
                  <a:pos x="23" y="87"/>
                </a:cxn>
                <a:cxn ang="0">
                  <a:pos x="132" y="63"/>
                </a:cxn>
                <a:cxn ang="0">
                  <a:pos x="335" y="22"/>
                </a:cxn>
                <a:cxn ang="0">
                  <a:pos x="528" y="15"/>
                </a:cxn>
                <a:cxn ang="0">
                  <a:pos x="411" y="49"/>
                </a:cxn>
                <a:cxn ang="0">
                  <a:pos x="277" y="86"/>
                </a:cxn>
                <a:cxn ang="0">
                  <a:pos x="175" y="120"/>
                </a:cxn>
                <a:cxn ang="0">
                  <a:pos x="137" y="149"/>
                </a:cxn>
                <a:cxn ang="0">
                  <a:pos x="190" y="159"/>
                </a:cxn>
                <a:cxn ang="0">
                  <a:pos x="428" y="154"/>
                </a:cxn>
                <a:cxn ang="0">
                  <a:pos x="522" y="160"/>
                </a:cxn>
                <a:cxn ang="0">
                  <a:pos x="555" y="179"/>
                </a:cxn>
                <a:cxn ang="0">
                  <a:pos x="555" y="219"/>
                </a:cxn>
              </a:cxnLst>
              <a:rect l="0" t="0" r="r" b="b"/>
              <a:pathLst>
                <a:path w="567" h="225">
                  <a:moveTo>
                    <a:pt x="555" y="219"/>
                  </a:moveTo>
                  <a:cubicBezTo>
                    <a:pt x="567" y="225"/>
                    <a:pt x="567" y="187"/>
                    <a:pt x="565" y="182"/>
                  </a:cubicBezTo>
                  <a:cubicBezTo>
                    <a:pt x="561" y="168"/>
                    <a:pt x="548" y="161"/>
                    <a:pt x="536" y="156"/>
                  </a:cubicBezTo>
                  <a:cubicBezTo>
                    <a:pt x="502" y="143"/>
                    <a:pt x="463" y="145"/>
                    <a:pt x="428" y="146"/>
                  </a:cubicBezTo>
                  <a:cubicBezTo>
                    <a:pt x="378" y="148"/>
                    <a:pt x="329" y="148"/>
                    <a:pt x="279" y="149"/>
                  </a:cubicBezTo>
                  <a:cubicBezTo>
                    <a:pt x="239" y="150"/>
                    <a:pt x="188" y="158"/>
                    <a:pt x="148" y="147"/>
                  </a:cubicBezTo>
                  <a:cubicBezTo>
                    <a:pt x="185" y="113"/>
                    <a:pt x="253" y="101"/>
                    <a:pt x="300" y="87"/>
                  </a:cubicBezTo>
                  <a:cubicBezTo>
                    <a:pt x="362" y="68"/>
                    <a:pt x="426" y="59"/>
                    <a:pt x="488" y="41"/>
                  </a:cubicBezTo>
                  <a:cubicBezTo>
                    <a:pt x="494" y="39"/>
                    <a:pt x="552" y="12"/>
                    <a:pt x="539" y="9"/>
                  </a:cubicBezTo>
                  <a:cubicBezTo>
                    <a:pt x="507" y="1"/>
                    <a:pt x="473" y="0"/>
                    <a:pt x="440" y="1"/>
                  </a:cubicBezTo>
                  <a:cubicBezTo>
                    <a:pt x="372" y="4"/>
                    <a:pt x="306" y="20"/>
                    <a:pt x="240" y="33"/>
                  </a:cubicBezTo>
                  <a:cubicBezTo>
                    <a:pt x="175" y="46"/>
                    <a:pt x="111" y="61"/>
                    <a:pt x="46" y="74"/>
                  </a:cubicBezTo>
                  <a:cubicBezTo>
                    <a:pt x="39" y="76"/>
                    <a:pt x="11" y="77"/>
                    <a:pt x="7" y="83"/>
                  </a:cubicBezTo>
                  <a:cubicBezTo>
                    <a:pt x="0" y="93"/>
                    <a:pt x="26" y="86"/>
                    <a:pt x="23" y="87"/>
                  </a:cubicBezTo>
                  <a:cubicBezTo>
                    <a:pt x="60" y="80"/>
                    <a:pt x="96" y="71"/>
                    <a:pt x="132" y="63"/>
                  </a:cubicBezTo>
                  <a:cubicBezTo>
                    <a:pt x="199" y="47"/>
                    <a:pt x="267" y="34"/>
                    <a:pt x="335" y="22"/>
                  </a:cubicBezTo>
                  <a:cubicBezTo>
                    <a:pt x="398" y="11"/>
                    <a:pt x="465" y="2"/>
                    <a:pt x="528" y="15"/>
                  </a:cubicBezTo>
                  <a:cubicBezTo>
                    <a:pt x="494" y="37"/>
                    <a:pt x="450" y="42"/>
                    <a:pt x="411" y="49"/>
                  </a:cubicBezTo>
                  <a:cubicBezTo>
                    <a:pt x="366" y="58"/>
                    <a:pt x="321" y="72"/>
                    <a:pt x="277" y="86"/>
                  </a:cubicBezTo>
                  <a:cubicBezTo>
                    <a:pt x="243" y="96"/>
                    <a:pt x="207" y="106"/>
                    <a:pt x="175" y="120"/>
                  </a:cubicBezTo>
                  <a:cubicBezTo>
                    <a:pt x="168" y="124"/>
                    <a:pt x="135" y="139"/>
                    <a:pt x="137" y="149"/>
                  </a:cubicBezTo>
                  <a:cubicBezTo>
                    <a:pt x="140" y="161"/>
                    <a:pt x="181" y="159"/>
                    <a:pt x="190" y="159"/>
                  </a:cubicBezTo>
                  <a:cubicBezTo>
                    <a:pt x="269" y="158"/>
                    <a:pt x="349" y="157"/>
                    <a:pt x="428" y="154"/>
                  </a:cubicBezTo>
                  <a:cubicBezTo>
                    <a:pt x="459" y="153"/>
                    <a:pt x="491" y="152"/>
                    <a:pt x="522" y="160"/>
                  </a:cubicBezTo>
                  <a:cubicBezTo>
                    <a:pt x="534" y="163"/>
                    <a:pt x="548" y="168"/>
                    <a:pt x="555" y="179"/>
                  </a:cubicBezTo>
                  <a:cubicBezTo>
                    <a:pt x="561" y="188"/>
                    <a:pt x="551" y="217"/>
                    <a:pt x="555" y="219"/>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grpSp>
      <p:sp>
        <p:nvSpPr>
          <p:cNvPr id="68615" name="TextBox 40"/>
          <p:cNvSpPr txBox="1">
            <a:spLocks noChangeArrowheads="1"/>
          </p:cNvSpPr>
          <p:nvPr/>
        </p:nvSpPr>
        <p:spPr bwMode="auto">
          <a:xfrm>
            <a:off x="3403600" y="5168900"/>
            <a:ext cx="1158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rgbClr val="0070C0"/>
                </a:solidFill>
                <a:latin typeface="Franklin Gothic Medium" panose="020B0603020102020204" pitchFamily="34" charset="0"/>
                <a:ea typeface="微软雅黑" panose="020B0503020204020204" pitchFamily="34" charset="-122"/>
              </a:rPr>
              <a:t>正式调查与</a:t>
            </a:r>
            <a:endParaRPr lang="en-US" altLang="zh-CN" sz="1200">
              <a:solidFill>
                <a:srgbClr val="0070C0"/>
              </a:solidFill>
              <a:latin typeface="Franklin Gothic Medium" panose="020B0603020102020204" pitchFamily="34" charset="0"/>
              <a:ea typeface="微软雅黑" panose="020B0503020204020204" pitchFamily="34" charset="-122"/>
            </a:endParaRPr>
          </a:p>
          <a:p>
            <a:pPr algn="ctr" eaLnBrk="1" hangingPunct="1"/>
            <a:r>
              <a:rPr lang="zh-CN" altLang="en-US" sz="1200">
                <a:solidFill>
                  <a:srgbClr val="0070C0"/>
                </a:solidFill>
                <a:latin typeface="Franklin Gothic Medium" panose="020B0603020102020204" pitchFamily="34" charset="0"/>
                <a:ea typeface="微软雅黑" panose="020B0503020204020204" pitchFamily="34" charset="-122"/>
              </a:rPr>
              <a:t>数据截取</a:t>
            </a:r>
          </a:p>
        </p:txBody>
      </p:sp>
      <p:sp>
        <p:nvSpPr>
          <p:cNvPr id="68616" name="TextBox 41"/>
          <p:cNvSpPr txBox="1">
            <a:spLocks noChangeArrowheads="1"/>
          </p:cNvSpPr>
          <p:nvPr/>
        </p:nvSpPr>
        <p:spPr bwMode="auto">
          <a:xfrm>
            <a:off x="4689475" y="5168900"/>
            <a:ext cx="1152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rgbClr val="A6A6A6"/>
                </a:solidFill>
                <a:latin typeface="Franklin Gothic Medium" panose="020B0603020102020204" pitchFamily="34" charset="0"/>
                <a:ea typeface="微软雅黑" panose="020B0503020204020204" pitchFamily="34" charset="-122"/>
              </a:rPr>
              <a:t>测量的信度与效度检验</a:t>
            </a:r>
          </a:p>
        </p:txBody>
      </p:sp>
      <p:sp>
        <p:nvSpPr>
          <p:cNvPr id="68617" name="TextBox 16"/>
          <p:cNvSpPr txBox="1">
            <a:spLocks noChangeArrowheads="1"/>
          </p:cNvSpPr>
          <p:nvPr/>
        </p:nvSpPr>
        <p:spPr bwMode="auto">
          <a:xfrm>
            <a:off x="5969000" y="5168900"/>
            <a:ext cx="1355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rgbClr val="A6A6A6"/>
                </a:solidFill>
                <a:latin typeface="Franklin Gothic Medium" panose="020B0603020102020204" pitchFamily="34" charset="0"/>
                <a:ea typeface="微软雅黑" panose="020B0503020204020204" pitchFamily="34" charset="-122"/>
              </a:rPr>
              <a:t>品牌资产的计算</a:t>
            </a:r>
          </a:p>
        </p:txBody>
      </p:sp>
      <p:sp>
        <p:nvSpPr>
          <p:cNvPr id="68618" name="TextBox 17"/>
          <p:cNvSpPr txBox="1">
            <a:spLocks noChangeArrowheads="1"/>
          </p:cNvSpPr>
          <p:nvPr/>
        </p:nvSpPr>
        <p:spPr bwMode="auto">
          <a:xfrm>
            <a:off x="7451725" y="5168900"/>
            <a:ext cx="8524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rgbClr val="A6A6A6"/>
                </a:solidFill>
                <a:latin typeface="Franklin Gothic Medium" panose="020B0603020102020204" pitchFamily="34" charset="0"/>
                <a:ea typeface="微软雅黑" panose="020B0503020204020204" pitchFamily="34" charset="-122"/>
              </a:rPr>
              <a:t>结果分析</a:t>
            </a:r>
          </a:p>
        </p:txBody>
      </p:sp>
      <p:sp>
        <p:nvSpPr>
          <p:cNvPr id="68619" name="等腰三角形 18"/>
          <p:cNvSpPr>
            <a:spLocks noChangeArrowheads="1"/>
          </p:cNvSpPr>
          <p:nvPr/>
        </p:nvSpPr>
        <p:spPr bwMode="auto">
          <a:xfrm>
            <a:off x="3913188" y="4972050"/>
            <a:ext cx="215900" cy="187325"/>
          </a:xfrm>
          <a:prstGeom prst="triangle">
            <a:avLst>
              <a:gd name="adj" fmla="val 50000"/>
            </a:avLst>
          </a:prstGeom>
          <a:solidFill>
            <a:srgbClr val="0070C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chemeClr val="bg1"/>
              </a:solidFill>
              <a:latin typeface="微软雅黑" panose="020B0503020204020204" pitchFamily="34" charset="-122"/>
              <a:ea typeface="微软雅黑" panose="020B0503020204020204" pitchFamily="34" charset="-122"/>
              <a:cs typeface="Lao UI" pitchFamily="34" charset="0"/>
            </a:endParaRPr>
          </a:p>
        </p:txBody>
      </p:sp>
      <p:sp>
        <p:nvSpPr>
          <p:cNvPr id="68620" name="TextBox 1"/>
          <p:cNvSpPr txBox="1">
            <a:spLocks noChangeArrowheads="1"/>
          </p:cNvSpPr>
          <p:nvPr/>
        </p:nvSpPr>
        <p:spPr bwMode="auto">
          <a:xfrm>
            <a:off x="4149725" y="2425700"/>
            <a:ext cx="493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0070C0"/>
                </a:solidFill>
                <a:latin typeface="Franklin Gothic Medium" panose="020B0603020102020204" pitchFamily="34" charset="0"/>
                <a:ea typeface="微软雅黑" panose="020B0503020204020204" pitchFamily="34" charset="-122"/>
              </a:rPr>
              <a:t>略</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圆角矩形 31"/>
          <p:cNvSpPr>
            <a:spLocks noChangeArrowheads="1"/>
          </p:cNvSpPr>
          <p:nvPr/>
        </p:nvSpPr>
        <p:spPr bwMode="auto">
          <a:xfrm>
            <a:off x="1187450" y="3362325"/>
            <a:ext cx="5800725" cy="628650"/>
          </a:xfrm>
          <a:prstGeom prst="roundRect">
            <a:avLst>
              <a:gd name="adj" fmla="val 10699"/>
            </a:avLst>
          </a:prstGeom>
          <a:noFill/>
          <a:ln w="6350">
            <a:solidFill>
              <a:srgbClr val="808080"/>
            </a:solidFill>
            <a:prstDash val="dash"/>
            <a:round/>
          </a:ln>
          <a:extLst>
            <a:ext uri="{909E8E84-426E-40DD-AFC4-6F175D3DCCD1}">
              <a14:hiddenFill xmlns:a14="http://schemas.microsoft.com/office/drawing/2010/main">
                <a:solidFill>
                  <a:srgbClr val="FFFFFF"/>
                </a:solidFill>
              </a14:hiddenFill>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o UI" pitchFamily="34" charset="0"/>
            </a:endParaRPr>
          </a:p>
        </p:txBody>
      </p:sp>
      <p:cxnSp>
        <p:nvCxnSpPr>
          <p:cNvPr id="13" name="直接连接符 12"/>
          <p:cNvCxnSpPr/>
          <p:nvPr/>
        </p:nvCxnSpPr>
        <p:spPr>
          <a:xfrm>
            <a:off x="-25400" y="4349750"/>
            <a:ext cx="1573213" cy="81121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533525" y="5160963"/>
            <a:ext cx="6480175"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70661" name="TextBox 20"/>
          <p:cNvSpPr txBox="1">
            <a:spLocks noChangeArrowheads="1"/>
          </p:cNvSpPr>
          <p:nvPr/>
        </p:nvSpPr>
        <p:spPr bwMode="auto">
          <a:xfrm>
            <a:off x="34925" y="4894263"/>
            <a:ext cx="1152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latin typeface="Franklin Gothic Medium" panose="020B0603020102020204" pitchFamily="34" charset="0"/>
                <a:ea typeface="微软雅黑" panose="020B0503020204020204" pitchFamily="34" charset="-122"/>
              </a:rPr>
              <a:t>实证研究</a:t>
            </a:r>
          </a:p>
        </p:txBody>
      </p:sp>
      <p:sp>
        <p:nvSpPr>
          <p:cNvPr id="23" name="TextBox 22"/>
          <p:cNvSpPr txBox="1"/>
          <p:nvPr/>
        </p:nvSpPr>
        <p:spPr>
          <a:xfrm>
            <a:off x="1370013" y="5168900"/>
            <a:ext cx="1906587" cy="461963"/>
          </a:xfrm>
          <a:prstGeom prst="rect">
            <a:avLst/>
          </a:prstGeom>
          <a:noFill/>
        </p:spPr>
        <p:txBody>
          <a:bodyPr>
            <a:spAutoFit/>
          </a:bodyPr>
          <a:lstStyle>
            <a:defPPr>
              <a:defRPr lang="zh-CN"/>
            </a:defPPr>
            <a:lvl1pPr algn="ctr">
              <a:defRPr sz="1400">
                <a:solidFill>
                  <a:schemeClr val="bg1"/>
                </a:solidFill>
              </a:defRPr>
            </a:lvl1pPr>
          </a:lstStyle>
          <a:p>
            <a:pPr eaLnBrk="1" fontAlgn="auto" hangingPunct="1">
              <a:spcBef>
                <a:spcPts val="0"/>
              </a:spcBef>
              <a:spcAft>
                <a:spcPts val="0"/>
              </a:spcAft>
              <a:defRPr/>
            </a:pPr>
            <a:r>
              <a:rPr lang="zh-CN" altLang="en-US" sz="1200" dirty="0">
                <a:solidFill>
                  <a:schemeClr val="bg1">
                    <a:lumMod val="65000"/>
                  </a:schemeClr>
                </a:solidFill>
                <a:latin typeface="+mn-lt"/>
                <a:ea typeface="+mn-ea"/>
              </a:rPr>
              <a:t>品牌资产测量量表开发</a:t>
            </a:r>
            <a:endParaRPr lang="en-US" altLang="zh-CN" sz="1200" dirty="0">
              <a:solidFill>
                <a:schemeClr val="bg1">
                  <a:lumMod val="65000"/>
                </a:schemeClr>
              </a:solidFill>
              <a:latin typeface="+mn-lt"/>
              <a:ea typeface="+mn-ea"/>
            </a:endParaRPr>
          </a:p>
          <a:p>
            <a:pPr eaLnBrk="1" fontAlgn="auto" hangingPunct="1">
              <a:spcBef>
                <a:spcPts val="0"/>
              </a:spcBef>
              <a:spcAft>
                <a:spcPts val="0"/>
              </a:spcAft>
              <a:defRPr/>
            </a:pPr>
            <a:r>
              <a:rPr lang="zh-CN" altLang="en-US" sz="1200" dirty="0">
                <a:solidFill>
                  <a:schemeClr val="bg1">
                    <a:lumMod val="65000"/>
                  </a:schemeClr>
                </a:solidFill>
                <a:latin typeface="+mn-lt"/>
                <a:ea typeface="+mn-ea"/>
              </a:rPr>
              <a:t>与变量测量</a:t>
            </a:r>
          </a:p>
        </p:txBody>
      </p:sp>
      <p:grpSp>
        <p:nvGrpSpPr>
          <p:cNvPr id="3" name="组合 3"/>
          <p:cNvGrpSpPr/>
          <p:nvPr/>
        </p:nvGrpSpPr>
        <p:grpSpPr>
          <a:xfrm>
            <a:off x="8453193" y="3925249"/>
            <a:ext cx="799329" cy="1326094"/>
            <a:chOff x="2000231" y="2114716"/>
            <a:chExt cx="2123898" cy="3523563"/>
          </a:xfrm>
          <a:solidFill>
            <a:srgbClr val="0070C0"/>
          </a:solidFill>
        </p:grpSpPr>
        <p:sp>
          <p:nvSpPr>
            <p:cNvPr id="5" name="Freeform 19"/>
            <p:cNvSpPr>
              <a:spLocks noEditPoints="1"/>
            </p:cNvSpPr>
            <p:nvPr/>
          </p:nvSpPr>
          <p:spPr bwMode="auto">
            <a:xfrm>
              <a:off x="3054372" y="2961932"/>
              <a:ext cx="181546" cy="140551"/>
            </a:xfrm>
            <a:custGeom>
              <a:avLst/>
              <a:gdLst/>
              <a:ahLst/>
              <a:cxnLst>
                <a:cxn ang="0">
                  <a:pos x="28" y="8"/>
                </a:cxn>
                <a:cxn ang="0">
                  <a:pos x="26" y="8"/>
                </a:cxn>
                <a:cxn ang="0">
                  <a:pos x="13" y="13"/>
                </a:cxn>
                <a:cxn ang="0">
                  <a:pos x="11" y="24"/>
                </a:cxn>
                <a:cxn ang="0">
                  <a:pos x="12" y="24"/>
                </a:cxn>
                <a:cxn ang="0">
                  <a:pos x="28" y="8"/>
                </a:cxn>
                <a:cxn ang="0">
                  <a:pos x="26" y="27"/>
                </a:cxn>
                <a:cxn ang="0">
                  <a:pos x="24" y="26"/>
                </a:cxn>
                <a:cxn ang="0">
                  <a:pos x="27" y="27"/>
                </a:cxn>
                <a:cxn ang="0">
                  <a:pos x="26" y="27"/>
                </a:cxn>
                <a:cxn ang="0">
                  <a:pos x="33" y="24"/>
                </a:cxn>
                <a:cxn ang="0">
                  <a:pos x="21" y="18"/>
                </a:cxn>
                <a:cxn ang="0">
                  <a:pos x="38" y="19"/>
                </a:cxn>
                <a:cxn ang="0">
                  <a:pos x="33" y="24"/>
                </a:cxn>
              </a:cxnLst>
              <a:rect l="0" t="0" r="r" b="b"/>
              <a:pathLst>
                <a:path w="73" h="56">
                  <a:moveTo>
                    <a:pt x="28" y="8"/>
                  </a:moveTo>
                  <a:cubicBezTo>
                    <a:pt x="27" y="8"/>
                    <a:pt x="26" y="8"/>
                    <a:pt x="26" y="8"/>
                  </a:cubicBezTo>
                  <a:cubicBezTo>
                    <a:pt x="33" y="0"/>
                    <a:pt x="18" y="2"/>
                    <a:pt x="13" y="13"/>
                  </a:cubicBezTo>
                  <a:cubicBezTo>
                    <a:pt x="12" y="13"/>
                    <a:pt x="0" y="24"/>
                    <a:pt x="11" y="24"/>
                  </a:cubicBezTo>
                  <a:cubicBezTo>
                    <a:pt x="11" y="24"/>
                    <a:pt x="12" y="24"/>
                    <a:pt x="12" y="24"/>
                  </a:cubicBezTo>
                  <a:cubicBezTo>
                    <a:pt x="20" y="56"/>
                    <a:pt x="73" y="7"/>
                    <a:pt x="28" y="8"/>
                  </a:cubicBezTo>
                  <a:close/>
                  <a:moveTo>
                    <a:pt x="26" y="27"/>
                  </a:moveTo>
                  <a:cubicBezTo>
                    <a:pt x="25" y="27"/>
                    <a:pt x="24" y="27"/>
                    <a:pt x="24" y="26"/>
                  </a:cubicBezTo>
                  <a:cubicBezTo>
                    <a:pt x="25" y="27"/>
                    <a:pt x="26" y="27"/>
                    <a:pt x="27" y="27"/>
                  </a:cubicBezTo>
                  <a:cubicBezTo>
                    <a:pt x="26" y="27"/>
                    <a:pt x="26" y="27"/>
                    <a:pt x="26" y="27"/>
                  </a:cubicBezTo>
                  <a:close/>
                  <a:moveTo>
                    <a:pt x="33" y="24"/>
                  </a:moveTo>
                  <a:cubicBezTo>
                    <a:pt x="35" y="18"/>
                    <a:pt x="24" y="18"/>
                    <a:pt x="21" y="18"/>
                  </a:cubicBezTo>
                  <a:cubicBezTo>
                    <a:pt x="27" y="15"/>
                    <a:pt x="32" y="16"/>
                    <a:pt x="38" y="19"/>
                  </a:cubicBezTo>
                  <a:cubicBezTo>
                    <a:pt x="36" y="21"/>
                    <a:pt x="35" y="23"/>
                    <a:pt x="33" y="24"/>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6" name="Freeform 20"/>
            <p:cNvSpPr>
              <a:spLocks noEditPoints="1"/>
            </p:cNvSpPr>
            <p:nvPr/>
          </p:nvSpPr>
          <p:spPr bwMode="auto">
            <a:xfrm>
              <a:off x="2843543" y="2290406"/>
              <a:ext cx="370901" cy="579776"/>
            </a:xfrm>
            <a:custGeom>
              <a:avLst/>
              <a:gdLst/>
              <a:ahLst/>
              <a:cxnLst>
                <a:cxn ang="0">
                  <a:pos x="76" y="1"/>
                </a:cxn>
                <a:cxn ang="0">
                  <a:pos x="31" y="121"/>
                </a:cxn>
                <a:cxn ang="0">
                  <a:pos x="6" y="190"/>
                </a:cxn>
                <a:cxn ang="0">
                  <a:pos x="8" y="215"/>
                </a:cxn>
                <a:cxn ang="0">
                  <a:pos x="27" y="200"/>
                </a:cxn>
                <a:cxn ang="0">
                  <a:pos x="142" y="232"/>
                </a:cxn>
                <a:cxn ang="0">
                  <a:pos x="143" y="224"/>
                </a:cxn>
                <a:cxn ang="0">
                  <a:pos x="110" y="217"/>
                </a:cxn>
                <a:cxn ang="0">
                  <a:pos x="42" y="199"/>
                </a:cxn>
                <a:cxn ang="0">
                  <a:pos x="38" y="195"/>
                </a:cxn>
                <a:cxn ang="0">
                  <a:pos x="31" y="195"/>
                </a:cxn>
                <a:cxn ang="0">
                  <a:pos x="57" y="151"/>
                </a:cxn>
                <a:cxn ang="0">
                  <a:pos x="60" y="181"/>
                </a:cxn>
                <a:cxn ang="0">
                  <a:pos x="73" y="117"/>
                </a:cxn>
                <a:cxn ang="0">
                  <a:pos x="97" y="47"/>
                </a:cxn>
                <a:cxn ang="0">
                  <a:pos x="66" y="114"/>
                </a:cxn>
                <a:cxn ang="0">
                  <a:pos x="29" y="182"/>
                </a:cxn>
                <a:cxn ang="0">
                  <a:pos x="76" y="1"/>
                </a:cxn>
                <a:cxn ang="0">
                  <a:pos x="26" y="156"/>
                </a:cxn>
                <a:cxn ang="0">
                  <a:pos x="25" y="159"/>
                </a:cxn>
                <a:cxn ang="0">
                  <a:pos x="26" y="156"/>
                </a:cxn>
                <a:cxn ang="0">
                  <a:pos x="46" y="118"/>
                </a:cxn>
                <a:cxn ang="0">
                  <a:pos x="38" y="127"/>
                </a:cxn>
                <a:cxn ang="0">
                  <a:pos x="59" y="75"/>
                </a:cxn>
                <a:cxn ang="0">
                  <a:pos x="46" y="118"/>
                </a:cxn>
              </a:cxnLst>
              <a:rect l="0" t="0" r="r" b="b"/>
              <a:pathLst>
                <a:path w="148" h="232">
                  <a:moveTo>
                    <a:pt x="76" y="1"/>
                  </a:moveTo>
                  <a:cubicBezTo>
                    <a:pt x="74" y="0"/>
                    <a:pt x="36" y="109"/>
                    <a:pt x="31" y="121"/>
                  </a:cubicBezTo>
                  <a:cubicBezTo>
                    <a:pt x="22" y="143"/>
                    <a:pt x="13" y="166"/>
                    <a:pt x="6" y="190"/>
                  </a:cubicBezTo>
                  <a:cubicBezTo>
                    <a:pt x="5" y="192"/>
                    <a:pt x="0" y="230"/>
                    <a:pt x="8" y="215"/>
                  </a:cubicBezTo>
                  <a:cubicBezTo>
                    <a:pt x="12" y="225"/>
                    <a:pt x="26" y="202"/>
                    <a:pt x="27" y="200"/>
                  </a:cubicBezTo>
                  <a:cubicBezTo>
                    <a:pt x="32" y="217"/>
                    <a:pt x="126" y="232"/>
                    <a:pt x="142" y="232"/>
                  </a:cubicBezTo>
                  <a:cubicBezTo>
                    <a:pt x="148" y="232"/>
                    <a:pt x="147" y="225"/>
                    <a:pt x="143" y="224"/>
                  </a:cubicBezTo>
                  <a:cubicBezTo>
                    <a:pt x="132" y="222"/>
                    <a:pt x="121" y="219"/>
                    <a:pt x="110" y="217"/>
                  </a:cubicBezTo>
                  <a:cubicBezTo>
                    <a:pt x="87" y="213"/>
                    <a:pt x="64" y="208"/>
                    <a:pt x="42" y="199"/>
                  </a:cubicBezTo>
                  <a:cubicBezTo>
                    <a:pt x="43" y="197"/>
                    <a:pt x="41" y="195"/>
                    <a:pt x="38" y="195"/>
                  </a:cubicBezTo>
                  <a:cubicBezTo>
                    <a:pt x="36" y="195"/>
                    <a:pt x="33" y="195"/>
                    <a:pt x="31" y="195"/>
                  </a:cubicBezTo>
                  <a:cubicBezTo>
                    <a:pt x="40" y="180"/>
                    <a:pt x="49" y="166"/>
                    <a:pt x="57" y="151"/>
                  </a:cubicBezTo>
                  <a:cubicBezTo>
                    <a:pt x="57" y="152"/>
                    <a:pt x="49" y="190"/>
                    <a:pt x="60" y="181"/>
                  </a:cubicBezTo>
                  <a:cubicBezTo>
                    <a:pt x="68" y="174"/>
                    <a:pt x="70" y="129"/>
                    <a:pt x="73" y="117"/>
                  </a:cubicBezTo>
                  <a:cubicBezTo>
                    <a:pt x="78" y="105"/>
                    <a:pt x="103" y="59"/>
                    <a:pt x="97" y="47"/>
                  </a:cubicBezTo>
                  <a:cubicBezTo>
                    <a:pt x="93" y="40"/>
                    <a:pt x="68" y="106"/>
                    <a:pt x="66" y="114"/>
                  </a:cubicBezTo>
                  <a:cubicBezTo>
                    <a:pt x="56" y="136"/>
                    <a:pt x="44" y="159"/>
                    <a:pt x="29" y="182"/>
                  </a:cubicBezTo>
                  <a:cubicBezTo>
                    <a:pt x="36" y="166"/>
                    <a:pt x="96" y="3"/>
                    <a:pt x="76" y="1"/>
                  </a:cubicBezTo>
                  <a:close/>
                  <a:moveTo>
                    <a:pt x="26" y="156"/>
                  </a:moveTo>
                  <a:cubicBezTo>
                    <a:pt x="25" y="157"/>
                    <a:pt x="25" y="158"/>
                    <a:pt x="25" y="159"/>
                  </a:cubicBezTo>
                  <a:cubicBezTo>
                    <a:pt x="25" y="158"/>
                    <a:pt x="26" y="157"/>
                    <a:pt x="26" y="156"/>
                  </a:cubicBezTo>
                  <a:close/>
                  <a:moveTo>
                    <a:pt x="46" y="118"/>
                  </a:moveTo>
                  <a:cubicBezTo>
                    <a:pt x="43" y="118"/>
                    <a:pt x="40" y="122"/>
                    <a:pt x="38" y="127"/>
                  </a:cubicBezTo>
                  <a:cubicBezTo>
                    <a:pt x="45" y="110"/>
                    <a:pt x="52" y="92"/>
                    <a:pt x="59" y="75"/>
                  </a:cubicBezTo>
                  <a:cubicBezTo>
                    <a:pt x="55" y="89"/>
                    <a:pt x="51" y="103"/>
                    <a:pt x="46" y="118"/>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7" name="Freeform 21"/>
            <p:cNvSpPr>
              <a:spLocks noEditPoints="1"/>
            </p:cNvSpPr>
            <p:nvPr/>
          </p:nvSpPr>
          <p:spPr bwMode="auto">
            <a:xfrm>
              <a:off x="3444794" y="2427054"/>
              <a:ext cx="374805" cy="542687"/>
            </a:xfrm>
            <a:custGeom>
              <a:avLst/>
              <a:gdLst/>
              <a:ahLst/>
              <a:cxnLst>
                <a:cxn ang="0">
                  <a:pos x="94" y="46"/>
                </a:cxn>
                <a:cxn ang="0">
                  <a:pos x="55" y="95"/>
                </a:cxn>
                <a:cxn ang="0">
                  <a:pos x="8" y="158"/>
                </a:cxn>
                <a:cxn ang="0">
                  <a:pos x="11" y="170"/>
                </a:cxn>
                <a:cxn ang="0">
                  <a:pos x="35" y="158"/>
                </a:cxn>
                <a:cxn ang="0">
                  <a:pos x="7" y="210"/>
                </a:cxn>
                <a:cxn ang="0">
                  <a:pos x="10" y="217"/>
                </a:cxn>
                <a:cxn ang="0">
                  <a:pos x="25" y="204"/>
                </a:cxn>
                <a:cxn ang="0">
                  <a:pos x="70" y="152"/>
                </a:cxn>
                <a:cxn ang="0">
                  <a:pos x="146" y="50"/>
                </a:cxn>
                <a:cxn ang="0">
                  <a:pos x="148" y="42"/>
                </a:cxn>
                <a:cxn ang="0">
                  <a:pos x="130" y="56"/>
                </a:cxn>
                <a:cxn ang="0">
                  <a:pos x="119" y="58"/>
                </a:cxn>
                <a:cxn ang="0">
                  <a:pos x="113" y="48"/>
                </a:cxn>
                <a:cxn ang="0">
                  <a:pos x="122" y="39"/>
                </a:cxn>
                <a:cxn ang="0">
                  <a:pos x="88" y="16"/>
                </a:cxn>
                <a:cxn ang="0">
                  <a:pos x="60" y="5"/>
                </a:cxn>
                <a:cxn ang="0">
                  <a:pos x="80" y="32"/>
                </a:cxn>
                <a:cxn ang="0">
                  <a:pos x="98" y="46"/>
                </a:cxn>
                <a:cxn ang="0">
                  <a:pos x="99" y="57"/>
                </a:cxn>
                <a:cxn ang="0">
                  <a:pos x="88" y="64"/>
                </a:cxn>
                <a:cxn ang="0">
                  <a:pos x="94" y="46"/>
                </a:cxn>
                <a:cxn ang="0">
                  <a:pos x="76" y="20"/>
                </a:cxn>
                <a:cxn ang="0">
                  <a:pos x="71" y="15"/>
                </a:cxn>
                <a:cxn ang="0">
                  <a:pos x="78" y="19"/>
                </a:cxn>
                <a:cxn ang="0">
                  <a:pos x="76" y="20"/>
                </a:cxn>
                <a:cxn ang="0">
                  <a:pos x="85" y="26"/>
                </a:cxn>
                <a:cxn ang="0">
                  <a:pos x="84" y="25"/>
                </a:cxn>
                <a:cxn ang="0">
                  <a:pos x="86" y="24"/>
                </a:cxn>
                <a:cxn ang="0">
                  <a:pos x="90" y="28"/>
                </a:cxn>
                <a:cxn ang="0">
                  <a:pos x="85" y="26"/>
                </a:cxn>
                <a:cxn ang="0">
                  <a:pos x="42" y="170"/>
                </a:cxn>
                <a:cxn ang="0">
                  <a:pos x="20" y="196"/>
                </a:cxn>
                <a:cxn ang="0">
                  <a:pos x="49" y="160"/>
                </a:cxn>
                <a:cxn ang="0">
                  <a:pos x="42" y="170"/>
                </a:cxn>
                <a:cxn ang="0">
                  <a:pos x="116" y="62"/>
                </a:cxn>
                <a:cxn ang="0">
                  <a:pos x="116" y="62"/>
                </a:cxn>
                <a:cxn ang="0">
                  <a:pos x="102" y="77"/>
                </a:cxn>
                <a:cxn ang="0">
                  <a:pos x="106" y="63"/>
                </a:cxn>
                <a:cxn ang="0">
                  <a:pos x="116" y="62"/>
                </a:cxn>
                <a:cxn ang="0">
                  <a:pos x="107" y="55"/>
                </a:cxn>
                <a:cxn ang="0">
                  <a:pos x="107" y="53"/>
                </a:cxn>
                <a:cxn ang="0">
                  <a:pos x="108" y="55"/>
                </a:cxn>
                <a:cxn ang="0">
                  <a:pos x="107" y="55"/>
                </a:cxn>
                <a:cxn ang="0">
                  <a:pos x="112" y="39"/>
                </a:cxn>
                <a:cxn ang="0">
                  <a:pos x="103" y="34"/>
                </a:cxn>
                <a:cxn ang="0">
                  <a:pos x="99" y="27"/>
                </a:cxn>
                <a:cxn ang="0">
                  <a:pos x="112" y="39"/>
                </a:cxn>
                <a:cxn ang="0">
                  <a:pos x="104" y="87"/>
                </a:cxn>
                <a:cxn ang="0">
                  <a:pos x="95" y="101"/>
                </a:cxn>
                <a:cxn ang="0">
                  <a:pos x="72" y="123"/>
                </a:cxn>
                <a:cxn ang="0">
                  <a:pos x="104" y="87"/>
                </a:cxn>
                <a:cxn ang="0">
                  <a:pos x="97" y="67"/>
                </a:cxn>
                <a:cxn ang="0">
                  <a:pos x="72" y="111"/>
                </a:cxn>
                <a:cxn ang="0">
                  <a:pos x="22" y="157"/>
                </a:cxn>
                <a:cxn ang="0">
                  <a:pos x="85" y="69"/>
                </a:cxn>
                <a:cxn ang="0">
                  <a:pos x="87" y="73"/>
                </a:cxn>
                <a:cxn ang="0">
                  <a:pos x="97" y="67"/>
                </a:cxn>
              </a:cxnLst>
              <a:rect l="0" t="0" r="r" b="b"/>
              <a:pathLst>
                <a:path w="150" h="217">
                  <a:moveTo>
                    <a:pt x="94" y="46"/>
                  </a:moveTo>
                  <a:cubicBezTo>
                    <a:pt x="84" y="38"/>
                    <a:pt x="59" y="88"/>
                    <a:pt x="55" y="95"/>
                  </a:cubicBezTo>
                  <a:cubicBezTo>
                    <a:pt x="39" y="115"/>
                    <a:pt x="20" y="134"/>
                    <a:pt x="8" y="158"/>
                  </a:cubicBezTo>
                  <a:cubicBezTo>
                    <a:pt x="0" y="172"/>
                    <a:pt x="0" y="196"/>
                    <a:pt x="11" y="170"/>
                  </a:cubicBezTo>
                  <a:cubicBezTo>
                    <a:pt x="14" y="174"/>
                    <a:pt x="24" y="168"/>
                    <a:pt x="35" y="158"/>
                  </a:cubicBezTo>
                  <a:cubicBezTo>
                    <a:pt x="19" y="175"/>
                    <a:pt x="7" y="194"/>
                    <a:pt x="7" y="210"/>
                  </a:cubicBezTo>
                  <a:cubicBezTo>
                    <a:pt x="5" y="212"/>
                    <a:pt x="6" y="217"/>
                    <a:pt x="10" y="217"/>
                  </a:cubicBezTo>
                  <a:cubicBezTo>
                    <a:pt x="15" y="217"/>
                    <a:pt x="22" y="207"/>
                    <a:pt x="25" y="204"/>
                  </a:cubicBezTo>
                  <a:cubicBezTo>
                    <a:pt x="42" y="189"/>
                    <a:pt x="57" y="171"/>
                    <a:pt x="70" y="152"/>
                  </a:cubicBezTo>
                  <a:cubicBezTo>
                    <a:pt x="79" y="141"/>
                    <a:pt x="150" y="51"/>
                    <a:pt x="146" y="50"/>
                  </a:cubicBezTo>
                  <a:cubicBezTo>
                    <a:pt x="149" y="48"/>
                    <a:pt x="149" y="46"/>
                    <a:pt x="148" y="42"/>
                  </a:cubicBezTo>
                  <a:cubicBezTo>
                    <a:pt x="143" y="37"/>
                    <a:pt x="133" y="53"/>
                    <a:pt x="130" y="56"/>
                  </a:cubicBezTo>
                  <a:cubicBezTo>
                    <a:pt x="129" y="48"/>
                    <a:pt x="121" y="56"/>
                    <a:pt x="119" y="58"/>
                  </a:cubicBezTo>
                  <a:cubicBezTo>
                    <a:pt x="119" y="54"/>
                    <a:pt x="116" y="50"/>
                    <a:pt x="113" y="48"/>
                  </a:cubicBezTo>
                  <a:cubicBezTo>
                    <a:pt x="122" y="52"/>
                    <a:pt x="128" y="52"/>
                    <a:pt x="122" y="39"/>
                  </a:cubicBezTo>
                  <a:cubicBezTo>
                    <a:pt x="116" y="27"/>
                    <a:pt x="102" y="16"/>
                    <a:pt x="88" y="16"/>
                  </a:cubicBezTo>
                  <a:cubicBezTo>
                    <a:pt x="84" y="12"/>
                    <a:pt x="65" y="0"/>
                    <a:pt x="60" y="5"/>
                  </a:cubicBezTo>
                  <a:cubicBezTo>
                    <a:pt x="52" y="14"/>
                    <a:pt x="76" y="29"/>
                    <a:pt x="80" y="32"/>
                  </a:cubicBezTo>
                  <a:cubicBezTo>
                    <a:pt x="86" y="37"/>
                    <a:pt x="92" y="41"/>
                    <a:pt x="98" y="46"/>
                  </a:cubicBezTo>
                  <a:cubicBezTo>
                    <a:pt x="99" y="49"/>
                    <a:pt x="99" y="53"/>
                    <a:pt x="99" y="57"/>
                  </a:cubicBezTo>
                  <a:cubicBezTo>
                    <a:pt x="94" y="59"/>
                    <a:pt x="91" y="61"/>
                    <a:pt x="88" y="64"/>
                  </a:cubicBezTo>
                  <a:cubicBezTo>
                    <a:pt x="90" y="61"/>
                    <a:pt x="99" y="50"/>
                    <a:pt x="94" y="46"/>
                  </a:cubicBezTo>
                  <a:close/>
                  <a:moveTo>
                    <a:pt x="76" y="20"/>
                  </a:moveTo>
                  <a:cubicBezTo>
                    <a:pt x="75" y="18"/>
                    <a:pt x="73" y="17"/>
                    <a:pt x="71" y="15"/>
                  </a:cubicBezTo>
                  <a:cubicBezTo>
                    <a:pt x="74" y="16"/>
                    <a:pt x="76" y="17"/>
                    <a:pt x="78" y="19"/>
                  </a:cubicBezTo>
                  <a:cubicBezTo>
                    <a:pt x="78" y="19"/>
                    <a:pt x="77" y="19"/>
                    <a:pt x="76" y="20"/>
                  </a:cubicBezTo>
                  <a:close/>
                  <a:moveTo>
                    <a:pt x="85" y="26"/>
                  </a:moveTo>
                  <a:cubicBezTo>
                    <a:pt x="85" y="25"/>
                    <a:pt x="84" y="25"/>
                    <a:pt x="84" y="25"/>
                  </a:cubicBezTo>
                  <a:cubicBezTo>
                    <a:pt x="85" y="24"/>
                    <a:pt x="85" y="24"/>
                    <a:pt x="86" y="24"/>
                  </a:cubicBezTo>
                  <a:cubicBezTo>
                    <a:pt x="87" y="25"/>
                    <a:pt x="89" y="27"/>
                    <a:pt x="90" y="28"/>
                  </a:cubicBezTo>
                  <a:cubicBezTo>
                    <a:pt x="88" y="27"/>
                    <a:pt x="87" y="26"/>
                    <a:pt x="85" y="26"/>
                  </a:cubicBezTo>
                  <a:close/>
                  <a:moveTo>
                    <a:pt x="42" y="170"/>
                  </a:moveTo>
                  <a:cubicBezTo>
                    <a:pt x="35" y="179"/>
                    <a:pt x="28" y="188"/>
                    <a:pt x="20" y="196"/>
                  </a:cubicBezTo>
                  <a:cubicBezTo>
                    <a:pt x="27" y="184"/>
                    <a:pt x="38" y="171"/>
                    <a:pt x="49" y="160"/>
                  </a:cubicBezTo>
                  <a:cubicBezTo>
                    <a:pt x="47" y="163"/>
                    <a:pt x="44" y="167"/>
                    <a:pt x="42" y="170"/>
                  </a:cubicBezTo>
                  <a:close/>
                  <a:moveTo>
                    <a:pt x="116" y="62"/>
                  </a:moveTo>
                  <a:cubicBezTo>
                    <a:pt x="116" y="62"/>
                    <a:pt x="116" y="62"/>
                    <a:pt x="116" y="62"/>
                  </a:cubicBezTo>
                  <a:cubicBezTo>
                    <a:pt x="111" y="67"/>
                    <a:pt x="107" y="72"/>
                    <a:pt x="102" y="77"/>
                  </a:cubicBezTo>
                  <a:cubicBezTo>
                    <a:pt x="104" y="73"/>
                    <a:pt x="105" y="68"/>
                    <a:pt x="106" y="63"/>
                  </a:cubicBezTo>
                  <a:cubicBezTo>
                    <a:pt x="109" y="62"/>
                    <a:pt x="113" y="62"/>
                    <a:pt x="116" y="62"/>
                  </a:cubicBezTo>
                  <a:close/>
                  <a:moveTo>
                    <a:pt x="107" y="55"/>
                  </a:moveTo>
                  <a:cubicBezTo>
                    <a:pt x="107" y="54"/>
                    <a:pt x="107" y="54"/>
                    <a:pt x="107" y="53"/>
                  </a:cubicBezTo>
                  <a:cubicBezTo>
                    <a:pt x="107" y="54"/>
                    <a:pt x="108" y="54"/>
                    <a:pt x="108" y="55"/>
                  </a:cubicBezTo>
                  <a:cubicBezTo>
                    <a:pt x="108" y="55"/>
                    <a:pt x="107" y="55"/>
                    <a:pt x="107" y="55"/>
                  </a:cubicBezTo>
                  <a:close/>
                  <a:moveTo>
                    <a:pt x="112" y="39"/>
                  </a:moveTo>
                  <a:cubicBezTo>
                    <a:pt x="109" y="37"/>
                    <a:pt x="106" y="36"/>
                    <a:pt x="103" y="34"/>
                  </a:cubicBezTo>
                  <a:cubicBezTo>
                    <a:pt x="102" y="32"/>
                    <a:pt x="101" y="29"/>
                    <a:pt x="99" y="27"/>
                  </a:cubicBezTo>
                  <a:cubicBezTo>
                    <a:pt x="104" y="30"/>
                    <a:pt x="109" y="34"/>
                    <a:pt x="112" y="39"/>
                  </a:cubicBezTo>
                  <a:close/>
                  <a:moveTo>
                    <a:pt x="104" y="87"/>
                  </a:moveTo>
                  <a:cubicBezTo>
                    <a:pt x="101" y="92"/>
                    <a:pt x="98" y="96"/>
                    <a:pt x="95" y="101"/>
                  </a:cubicBezTo>
                  <a:cubicBezTo>
                    <a:pt x="89" y="107"/>
                    <a:pt x="81" y="114"/>
                    <a:pt x="72" y="123"/>
                  </a:cubicBezTo>
                  <a:cubicBezTo>
                    <a:pt x="87" y="106"/>
                    <a:pt x="101" y="91"/>
                    <a:pt x="104" y="87"/>
                  </a:cubicBezTo>
                  <a:close/>
                  <a:moveTo>
                    <a:pt x="97" y="67"/>
                  </a:moveTo>
                  <a:cubicBezTo>
                    <a:pt x="95" y="75"/>
                    <a:pt x="70" y="107"/>
                    <a:pt x="72" y="111"/>
                  </a:cubicBezTo>
                  <a:cubicBezTo>
                    <a:pt x="57" y="128"/>
                    <a:pt x="40" y="144"/>
                    <a:pt x="22" y="157"/>
                  </a:cubicBezTo>
                  <a:cubicBezTo>
                    <a:pt x="37" y="125"/>
                    <a:pt x="66" y="98"/>
                    <a:pt x="85" y="69"/>
                  </a:cubicBezTo>
                  <a:cubicBezTo>
                    <a:pt x="85" y="70"/>
                    <a:pt x="86" y="72"/>
                    <a:pt x="87" y="73"/>
                  </a:cubicBezTo>
                  <a:cubicBezTo>
                    <a:pt x="91" y="73"/>
                    <a:pt x="95" y="71"/>
                    <a:pt x="97" y="67"/>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8" name="Freeform 22"/>
            <p:cNvSpPr>
              <a:spLocks noEditPoints="1"/>
            </p:cNvSpPr>
            <p:nvPr/>
          </p:nvSpPr>
          <p:spPr bwMode="auto">
            <a:xfrm>
              <a:off x="2417983" y="3512428"/>
              <a:ext cx="443129" cy="694951"/>
            </a:xfrm>
            <a:custGeom>
              <a:avLst/>
              <a:gdLst/>
              <a:ahLst/>
              <a:cxnLst>
                <a:cxn ang="0">
                  <a:pos x="108" y="80"/>
                </a:cxn>
                <a:cxn ang="0">
                  <a:pos x="85" y="118"/>
                </a:cxn>
                <a:cxn ang="0">
                  <a:pos x="54" y="175"/>
                </a:cxn>
                <a:cxn ang="0">
                  <a:pos x="15" y="248"/>
                </a:cxn>
                <a:cxn ang="0">
                  <a:pos x="24" y="251"/>
                </a:cxn>
                <a:cxn ang="0">
                  <a:pos x="70" y="189"/>
                </a:cxn>
                <a:cxn ang="0">
                  <a:pos x="110" y="97"/>
                </a:cxn>
                <a:cxn ang="0">
                  <a:pos x="132" y="63"/>
                </a:cxn>
                <a:cxn ang="0">
                  <a:pos x="160" y="97"/>
                </a:cxn>
                <a:cxn ang="0">
                  <a:pos x="132" y="52"/>
                </a:cxn>
                <a:cxn ang="0">
                  <a:pos x="175" y="41"/>
                </a:cxn>
                <a:cxn ang="0">
                  <a:pos x="119" y="18"/>
                </a:cxn>
                <a:cxn ang="0">
                  <a:pos x="88" y="5"/>
                </a:cxn>
                <a:cxn ang="0">
                  <a:pos x="91" y="16"/>
                </a:cxn>
                <a:cxn ang="0">
                  <a:pos x="159" y="38"/>
                </a:cxn>
                <a:cxn ang="0">
                  <a:pos x="123" y="44"/>
                </a:cxn>
                <a:cxn ang="0">
                  <a:pos x="121" y="53"/>
                </a:cxn>
                <a:cxn ang="0">
                  <a:pos x="126" y="56"/>
                </a:cxn>
                <a:cxn ang="0">
                  <a:pos x="114" y="72"/>
                </a:cxn>
                <a:cxn ang="0">
                  <a:pos x="108" y="80"/>
                </a:cxn>
                <a:cxn ang="0">
                  <a:pos x="34" y="233"/>
                </a:cxn>
                <a:cxn ang="0">
                  <a:pos x="91" y="126"/>
                </a:cxn>
                <a:cxn ang="0">
                  <a:pos x="34" y="233"/>
                </a:cxn>
              </a:cxnLst>
              <a:rect l="0" t="0" r="r" b="b"/>
              <a:pathLst>
                <a:path w="177" h="278">
                  <a:moveTo>
                    <a:pt x="108" y="80"/>
                  </a:moveTo>
                  <a:cubicBezTo>
                    <a:pt x="99" y="92"/>
                    <a:pt x="92" y="105"/>
                    <a:pt x="85" y="118"/>
                  </a:cubicBezTo>
                  <a:cubicBezTo>
                    <a:pt x="81" y="126"/>
                    <a:pt x="48" y="171"/>
                    <a:pt x="54" y="175"/>
                  </a:cubicBezTo>
                  <a:cubicBezTo>
                    <a:pt x="41" y="199"/>
                    <a:pt x="28" y="224"/>
                    <a:pt x="15" y="248"/>
                  </a:cubicBezTo>
                  <a:cubicBezTo>
                    <a:pt x="0" y="277"/>
                    <a:pt x="8" y="278"/>
                    <a:pt x="24" y="251"/>
                  </a:cubicBezTo>
                  <a:cubicBezTo>
                    <a:pt x="31" y="260"/>
                    <a:pt x="67" y="196"/>
                    <a:pt x="70" y="189"/>
                  </a:cubicBezTo>
                  <a:cubicBezTo>
                    <a:pt x="76" y="177"/>
                    <a:pt x="118" y="107"/>
                    <a:pt x="110" y="97"/>
                  </a:cubicBezTo>
                  <a:cubicBezTo>
                    <a:pt x="118" y="86"/>
                    <a:pt x="125" y="74"/>
                    <a:pt x="132" y="63"/>
                  </a:cubicBezTo>
                  <a:cubicBezTo>
                    <a:pt x="135" y="67"/>
                    <a:pt x="154" y="102"/>
                    <a:pt x="160" y="97"/>
                  </a:cubicBezTo>
                  <a:cubicBezTo>
                    <a:pt x="167" y="92"/>
                    <a:pt x="136" y="56"/>
                    <a:pt x="132" y="52"/>
                  </a:cubicBezTo>
                  <a:cubicBezTo>
                    <a:pt x="138" y="51"/>
                    <a:pt x="174" y="48"/>
                    <a:pt x="175" y="41"/>
                  </a:cubicBezTo>
                  <a:cubicBezTo>
                    <a:pt x="177" y="30"/>
                    <a:pt x="126" y="20"/>
                    <a:pt x="119" y="18"/>
                  </a:cubicBezTo>
                  <a:cubicBezTo>
                    <a:pt x="108" y="15"/>
                    <a:pt x="97" y="11"/>
                    <a:pt x="88" y="5"/>
                  </a:cubicBezTo>
                  <a:cubicBezTo>
                    <a:pt x="80" y="0"/>
                    <a:pt x="85" y="13"/>
                    <a:pt x="91" y="16"/>
                  </a:cubicBezTo>
                  <a:cubicBezTo>
                    <a:pt x="113" y="27"/>
                    <a:pt x="137" y="29"/>
                    <a:pt x="159" y="38"/>
                  </a:cubicBezTo>
                  <a:cubicBezTo>
                    <a:pt x="147" y="41"/>
                    <a:pt x="135" y="44"/>
                    <a:pt x="123" y="44"/>
                  </a:cubicBezTo>
                  <a:cubicBezTo>
                    <a:pt x="97" y="29"/>
                    <a:pt x="86" y="53"/>
                    <a:pt x="121" y="53"/>
                  </a:cubicBezTo>
                  <a:cubicBezTo>
                    <a:pt x="123" y="54"/>
                    <a:pt x="124" y="55"/>
                    <a:pt x="126" y="56"/>
                  </a:cubicBezTo>
                  <a:cubicBezTo>
                    <a:pt x="122" y="62"/>
                    <a:pt x="118" y="67"/>
                    <a:pt x="114" y="72"/>
                  </a:cubicBezTo>
                  <a:cubicBezTo>
                    <a:pt x="109" y="73"/>
                    <a:pt x="107" y="75"/>
                    <a:pt x="108" y="80"/>
                  </a:cubicBezTo>
                  <a:close/>
                  <a:moveTo>
                    <a:pt x="34" y="233"/>
                  </a:moveTo>
                  <a:cubicBezTo>
                    <a:pt x="53" y="198"/>
                    <a:pt x="69" y="159"/>
                    <a:pt x="91" y="126"/>
                  </a:cubicBezTo>
                  <a:cubicBezTo>
                    <a:pt x="75" y="163"/>
                    <a:pt x="57" y="202"/>
                    <a:pt x="34" y="233"/>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9" name="Freeform 23"/>
            <p:cNvSpPr>
              <a:spLocks noEditPoints="1"/>
            </p:cNvSpPr>
            <p:nvPr/>
          </p:nvSpPr>
          <p:spPr bwMode="auto">
            <a:xfrm>
              <a:off x="2000231" y="2114716"/>
              <a:ext cx="2123898" cy="3170227"/>
            </a:xfrm>
            <a:custGeom>
              <a:avLst/>
              <a:gdLst/>
              <a:ahLst/>
              <a:cxnLst>
                <a:cxn ang="0">
                  <a:pos x="467" y="52"/>
                </a:cxn>
                <a:cxn ang="0">
                  <a:pos x="692" y="104"/>
                </a:cxn>
                <a:cxn ang="0">
                  <a:pos x="777" y="241"/>
                </a:cxn>
                <a:cxn ang="0">
                  <a:pos x="605" y="411"/>
                </a:cxn>
                <a:cxn ang="0">
                  <a:pos x="269" y="446"/>
                </a:cxn>
                <a:cxn ang="0">
                  <a:pos x="456" y="626"/>
                </a:cxn>
                <a:cxn ang="0">
                  <a:pos x="427" y="694"/>
                </a:cxn>
                <a:cxn ang="0">
                  <a:pos x="219" y="1035"/>
                </a:cxn>
                <a:cxn ang="0">
                  <a:pos x="133" y="740"/>
                </a:cxn>
                <a:cxn ang="0">
                  <a:pos x="30" y="996"/>
                </a:cxn>
                <a:cxn ang="0">
                  <a:pos x="230" y="1073"/>
                </a:cxn>
                <a:cxn ang="0">
                  <a:pos x="474" y="651"/>
                </a:cxn>
                <a:cxn ang="0">
                  <a:pos x="812" y="175"/>
                </a:cxn>
                <a:cxn ang="0">
                  <a:pos x="233" y="557"/>
                </a:cxn>
                <a:cxn ang="0">
                  <a:pos x="84" y="960"/>
                </a:cxn>
                <a:cxn ang="0">
                  <a:pos x="125" y="777"/>
                </a:cxn>
                <a:cxn ang="0">
                  <a:pos x="80" y="960"/>
                </a:cxn>
                <a:cxn ang="0">
                  <a:pos x="44" y="972"/>
                </a:cxn>
                <a:cxn ang="0">
                  <a:pos x="25" y="1224"/>
                </a:cxn>
                <a:cxn ang="0">
                  <a:pos x="43" y="1158"/>
                </a:cxn>
                <a:cxn ang="0">
                  <a:pos x="41" y="1230"/>
                </a:cxn>
                <a:cxn ang="0">
                  <a:pos x="56" y="1194"/>
                </a:cxn>
                <a:cxn ang="0">
                  <a:pos x="70" y="1184"/>
                </a:cxn>
                <a:cxn ang="0">
                  <a:pos x="26" y="1151"/>
                </a:cxn>
                <a:cxn ang="0">
                  <a:pos x="130" y="993"/>
                </a:cxn>
                <a:cxn ang="0">
                  <a:pos x="176" y="1009"/>
                </a:cxn>
                <a:cxn ang="0">
                  <a:pos x="264" y="992"/>
                </a:cxn>
                <a:cxn ang="0">
                  <a:pos x="604" y="448"/>
                </a:cxn>
                <a:cxn ang="0">
                  <a:pos x="575" y="403"/>
                </a:cxn>
                <a:cxn ang="0">
                  <a:pos x="534" y="355"/>
                </a:cxn>
                <a:cxn ang="0">
                  <a:pos x="404" y="324"/>
                </a:cxn>
                <a:cxn ang="0">
                  <a:pos x="316" y="367"/>
                </a:cxn>
                <a:cxn ang="0">
                  <a:pos x="302" y="401"/>
                </a:cxn>
                <a:cxn ang="0">
                  <a:pos x="289" y="429"/>
                </a:cxn>
                <a:cxn ang="0">
                  <a:pos x="289" y="460"/>
                </a:cxn>
                <a:cxn ang="0">
                  <a:pos x="294" y="525"/>
                </a:cxn>
                <a:cxn ang="0">
                  <a:pos x="445" y="653"/>
                </a:cxn>
                <a:cxn ang="0">
                  <a:pos x="462" y="648"/>
                </a:cxn>
                <a:cxn ang="0">
                  <a:pos x="262" y="503"/>
                </a:cxn>
                <a:cxn ang="0">
                  <a:pos x="310" y="457"/>
                </a:cxn>
                <a:cxn ang="0">
                  <a:pos x="469" y="528"/>
                </a:cxn>
                <a:cxn ang="0">
                  <a:pos x="450" y="448"/>
                </a:cxn>
                <a:cxn ang="0">
                  <a:pos x="542" y="458"/>
                </a:cxn>
                <a:cxn ang="0">
                  <a:pos x="380" y="320"/>
                </a:cxn>
                <a:cxn ang="0">
                  <a:pos x="543" y="419"/>
                </a:cxn>
                <a:cxn ang="0">
                  <a:pos x="524" y="546"/>
                </a:cxn>
                <a:cxn ang="0">
                  <a:pos x="317" y="488"/>
                </a:cxn>
                <a:cxn ang="0">
                  <a:pos x="468" y="539"/>
                </a:cxn>
                <a:cxn ang="0">
                  <a:pos x="560" y="423"/>
                </a:cxn>
                <a:cxn ang="0">
                  <a:pos x="524" y="572"/>
                </a:cxn>
                <a:cxn ang="0">
                  <a:pos x="605" y="421"/>
                </a:cxn>
                <a:cxn ang="0">
                  <a:pos x="751" y="313"/>
                </a:cxn>
                <a:cxn ang="0">
                  <a:pos x="790" y="245"/>
                </a:cxn>
                <a:cxn ang="0">
                  <a:pos x="789" y="218"/>
                </a:cxn>
                <a:cxn ang="0">
                  <a:pos x="485" y="43"/>
                </a:cxn>
                <a:cxn ang="0">
                  <a:pos x="540" y="52"/>
                </a:cxn>
                <a:cxn ang="0">
                  <a:pos x="605" y="66"/>
                </a:cxn>
                <a:cxn ang="0">
                  <a:pos x="781" y="218"/>
                </a:cxn>
                <a:cxn ang="0">
                  <a:pos x="693" y="86"/>
                </a:cxn>
                <a:cxn ang="0">
                  <a:pos x="578" y="26"/>
                </a:cxn>
              </a:cxnLst>
              <a:rect l="0" t="0" r="r" b="b"/>
              <a:pathLst>
                <a:path w="849" h="1268">
                  <a:moveTo>
                    <a:pt x="488" y="22"/>
                  </a:moveTo>
                  <a:cubicBezTo>
                    <a:pt x="485" y="22"/>
                    <a:pt x="458" y="23"/>
                    <a:pt x="460" y="31"/>
                  </a:cubicBezTo>
                  <a:cubicBezTo>
                    <a:pt x="443" y="32"/>
                    <a:pt x="427" y="39"/>
                    <a:pt x="413" y="48"/>
                  </a:cubicBezTo>
                  <a:cubicBezTo>
                    <a:pt x="412" y="49"/>
                    <a:pt x="400" y="60"/>
                    <a:pt x="410" y="60"/>
                  </a:cubicBezTo>
                  <a:cubicBezTo>
                    <a:pt x="415" y="60"/>
                    <a:pt x="426" y="50"/>
                    <a:pt x="430" y="48"/>
                  </a:cubicBezTo>
                  <a:cubicBezTo>
                    <a:pt x="428" y="50"/>
                    <a:pt x="428" y="52"/>
                    <a:pt x="429" y="54"/>
                  </a:cubicBezTo>
                  <a:cubicBezTo>
                    <a:pt x="424" y="56"/>
                    <a:pt x="419" y="59"/>
                    <a:pt x="415" y="63"/>
                  </a:cubicBezTo>
                  <a:cubicBezTo>
                    <a:pt x="413" y="69"/>
                    <a:pt x="415" y="71"/>
                    <a:pt x="421" y="69"/>
                  </a:cubicBezTo>
                  <a:cubicBezTo>
                    <a:pt x="430" y="60"/>
                    <a:pt x="443" y="56"/>
                    <a:pt x="455" y="54"/>
                  </a:cubicBezTo>
                  <a:cubicBezTo>
                    <a:pt x="438" y="75"/>
                    <a:pt x="460" y="60"/>
                    <a:pt x="467" y="52"/>
                  </a:cubicBezTo>
                  <a:cubicBezTo>
                    <a:pt x="467" y="52"/>
                    <a:pt x="468" y="52"/>
                    <a:pt x="468" y="52"/>
                  </a:cubicBezTo>
                  <a:cubicBezTo>
                    <a:pt x="471" y="54"/>
                    <a:pt x="482" y="57"/>
                    <a:pt x="483" y="51"/>
                  </a:cubicBezTo>
                  <a:cubicBezTo>
                    <a:pt x="489" y="51"/>
                    <a:pt x="495" y="50"/>
                    <a:pt x="501" y="50"/>
                  </a:cubicBezTo>
                  <a:cubicBezTo>
                    <a:pt x="484" y="58"/>
                    <a:pt x="468" y="69"/>
                    <a:pt x="451" y="78"/>
                  </a:cubicBezTo>
                  <a:cubicBezTo>
                    <a:pt x="428" y="90"/>
                    <a:pt x="452" y="88"/>
                    <a:pt x="464" y="81"/>
                  </a:cubicBezTo>
                  <a:cubicBezTo>
                    <a:pt x="505" y="68"/>
                    <a:pt x="555" y="86"/>
                    <a:pt x="593" y="101"/>
                  </a:cubicBezTo>
                  <a:cubicBezTo>
                    <a:pt x="608" y="108"/>
                    <a:pt x="609" y="99"/>
                    <a:pt x="596" y="94"/>
                  </a:cubicBezTo>
                  <a:cubicBezTo>
                    <a:pt x="576" y="85"/>
                    <a:pt x="554" y="78"/>
                    <a:pt x="532" y="74"/>
                  </a:cubicBezTo>
                  <a:cubicBezTo>
                    <a:pt x="580" y="79"/>
                    <a:pt x="628" y="79"/>
                    <a:pt x="676" y="92"/>
                  </a:cubicBezTo>
                  <a:cubicBezTo>
                    <a:pt x="681" y="96"/>
                    <a:pt x="687" y="100"/>
                    <a:pt x="692" y="104"/>
                  </a:cubicBezTo>
                  <a:cubicBezTo>
                    <a:pt x="692" y="104"/>
                    <a:pt x="692" y="104"/>
                    <a:pt x="692" y="104"/>
                  </a:cubicBezTo>
                  <a:cubicBezTo>
                    <a:pt x="680" y="101"/>
                    <a:pt x="628" y="85"/>
                    <a:pt x="618" y="95"/>
                  </a:cubicBezTo>
                  <a:cubicBezTo>
                    <a:pt x="610" y="104"/>
                    <a:pt x="634" y="103"/>
                    <a:pt x="632" y="103"/>
                  </a:cubicBezTo>
                  <a:cubicBezTo>
                    <a:pt x="651" y="103"/>
                    <a:pt x="670" y="107"/>
                    <a:pt x="689" y="112"/>
                  </a:cubicBezTo>
                  <a:cubicBezTo>
                    <a:pt x="678" y="119"/>
                    <a:pt x="690" y="124"/>
                    <a:pt x="697" y="114"/>
                  </a:cubicBezTo>
                  <a:cubicBezTo>
                    <a:pt x="701" y="116"/>
                    <a:pt x="705" y="117"/>
                    <a:pt x="709" y="119"/>
                  </a:cubicBezTo>
                  <a:cubicBezTo>
                    <a:pt x="728" y="137"/>
                    <a:pt x="745" y="158"/>
                    <a:pt x="757" y="181"/>
                  </a:cubicBezTo>
                  <a:cubicBezTo>
                    <a:pt x="760" y="186"/>
                    <a:pt x="779" y="233"/>
                    <a:pt x="782" y="222"/>
                  </a:cubicBezTo>
                  <a:cubicBezTo>
                    <a:pt x="782" y="223"/>
                    <a:pt x="782" y="224"/>
                    <a:pt x="782" y="225"/>
                  </a:cubicBezTo>
                  <a:cubicBezTo>
                    <a:pt x="780" y="227"/>
                    <a:pt x="769" y="238"/>
                    <a:pt x="777" y="241"/>
                  </a:cubicBezTo>
                  <a:cubicBezTo>
                    <a:pt x="748" y="283"/>
                    <a:pt x="712" y="324"/>
                    <a:pt x="675" y="359"/>
                  </a:cubicBezTo>
                  <a:cubicBezTo>
                    <a:pt x="678" y="354"/>
                    <a:pt x="702" y="326"/>
                    <a:pt x="698" y="322"/>
                  </a:cubicBezTo>
                  <a:cubicBezTo>
                    <a:pt x="691" y="314"/>
                    <a:pt x="672" y="349"/>
                    <a:pt x="669" y="353"/>
                  </a:cubicBezTo>
                  <a:cubicBezTo>
                    <a:pt x="659" y="371"/>
                    <a:pt x="630" y="418"/>
                    <a:pt x="664" y="382"/>
                  </a:cubicBezTo>
                  <a:cubicBezTo>
                    <a:pt x="670" y="386"/>
                    <a:pt x="687" y="360"/>
                    <a:pt x="690" y="356"/>
                  </a:cubicBezTo>
                  <a:cubicBezTo>
                    <a:pt x="694" y="353"/>
                    <a:pt x="698" y="349"/>
                    <a:pt x="702" y="346"/>
                  </a:cubicBezTo>
                  <a:cubicBezTo>
                    <a:pt x="689" y="361"/>
                    <a:pt x="677" y="377"/>
                    <a:pt x="666" y="392"/>
                  </a:cubicBezTo>
                  <a:cubicBezTo>
                    <a:pt x="664" y="395"/>
                    <a:pt x="637" y="433"/>
                    <a:pt x="650" y="427"/>
                  </a:cubicBezTo>
                  <a:cubicBezTo>
                    <a:pt x="645" y="433"/>
                    <a:pt x="641" y="439"/>
                    <a:pt x="637" y="444"/>
                  </a:cubicBezTo>
                  <a:cubicBezTo>
                    <a:pt x="632" y="430"/>
                    <a:pt x="618" y="419"/>
                    <a:pt x="605" y="411"/>
                  </a:cubicBezTo>
                  <a:cubicBezTo>
                    <a:pt x="588" y="400"/>
                    <a:pt x="574" y="381"/>
                    <a:pt x="559" y="366"/>
                  </a:cubicBezTo>
                  <a:cubicBezTo>
                    <a:pt x="531" y="337"/>
                    <a:pt x="490" y="322"/>
                    <a:pt x="451" y="317"/>
                  </a:cubicBezTo>
                  <a:cubicBezTo>
                    <a:pt x="442" y="315"/>
                    <a:pt x="433" y="314"/>
                    <a:pt x="424" y="314"/>
                  </a:cubicBezTo>
                  <a:cubicBezTo>
                    <a:pt x="397" y="302"/>
                    <a:pt x="355" y="307"/>
                    <a:pt x="328" y="318"/>
                  </a:cubicBezTo>
                  <a:cubicBezTo>
                    <a:pt x="325" y="314"/>
                    <a:pt x="321" y="318"/>
                    <a:pt x="320" y="321"/>
                  </a:cubicBezTo>
                  <a:cubicBezTo>
                    <a:pt x="313" y="325"/>
                    <a:pt x="291" y="349"/>
                    <a:pt x="312" y="342"/>
                  </a:cubicBezTo>
                  <a:cubicBezTo>
                    <a:pt x="307" y="356"/>
                    <a:pt x="302" y="370"/>
                    <a:pt x="297" y="384"/>
                  </a:cubicBezTo>
                  <a:cubicBezTo>
                    <a:pt x="294" y="386"/>
                    <a:pt x="288" y="390"/>
                    <a:pt x="287" y="394"/>
                  </a:cubicBezTo>
                  <a:cubicBezTo>
                    <a:pt x="280" y="395"/>
                    <a:pt x="278" y="424"/>
                    <a:pt x="277" y="430"/>
                  </a:cubicBezTo>
                  <a:cubicBezTo>
                    <a:pt x="274" y="435"/>
                    <a:pt x="271" y="440"/>
                    <a:pt x="269" y="446"/>
                  </a:cubicBezTo>
                  <a:cubicBezTo>
                    <a:pt x="267" y="446"/>
                    <a:pt x="251" y="456"/>
                    <a:pt x="264" y="456"/>
                  </a:cubicBezTo>
                  <a:cubicBezTo>
                    <a:pt x="261" y="464"/>
                    <a:pt x="258" y="471"/>
                    <a:pt x="255" y="478"/>
                  </a:cubicBezTo>
                  <a:cubicBezTo>
                    <a:pt x="248" y="484"/>
                    <a:pt x="245" y="491"/>
                    <a:pt x="249" y="500"/>
                  </a:cubicBezTo>
                  <a:cubicBezTo>
                    <a:pt x="248" y="503"/>
                    <a:pt x="245" y="512"/>
                    <a:pt x="247" y="516"/>
                  </a:cubicBezTo>
                  <a:cubicBezTo>
                    <a:pt x="209" y="543"/>
                    <a:pt x="280" y="536"/>
                    <a:pt x="294" y="533"/>
                  </a:cubicBezTo>
                  <a:cubicBezTo>
                    <a:pt x="323" y="543"/>
                    <a:pt x="354" y="545"/>
                    <a:pt x="384" y="555"/>
                  </a:cubicBezTo>
                  <a:cubicBezTo>
                    <a:pt x="400" y="565"/>
                    <a:pt x="415" y="578"/>
                    <a:pt x="425" y="594"/>
                  </a:cubicBezTo>
                  <a:cubicBezTo>
                    <a:pt x="431" y="597"/>
                    <a:pt x="433" y="595"/>
                    <a:pt x="432" y="589"/>
                  </a:cubicBezTo>
                  <a:cubicBezTo>
                    <a:pt x="428" y="582"/>
                    <a:pt x="422" y="576"/>
                    <a:pt x="416" y="570"/>
                  </a:cubicBezTo>
                  <a:cubicBezTo>
                    <a:pt x="437" y="584"/>
                    <a:pt x="448" y="603"/>
                    <a:pt x="456" y="626"/>
                  </a:cubicBezTo>
                  <a:cubicBezTo>
                    <a:pt x="456" y="627"/>
                    <a:pt x="456" y="628"/>
                    <a:pt x="455" y="628"/>
                  </a:cubicBezTo>
                  <a:cubicBezTo>
                    <a:pt x="452" y="632"/>
                    <a:pt x="448" y="636"/>
                    <a:pt x="445" y="640"/>
                  </a:cubicBezTo>
                  <a:cubicBezTo>
                    <a:pt x="444" y="637"/>
                    <a:pt x="433" y="592"/>
                    <a:pt x="428" y="606"/>
                  </a:cubicBezTo>
                  <a:cubicBezTo>
                    <a:pt x="426" y="611"/>
                    <a:pt x="435" y="627"/>
                    <a:pt x="436" y="633"/>
                  </a:cubicBezTo>
                  <a:cubicBezTo>
                    <a:pt x="438" y="644"/>
                    <a:pt x="437" y="656"/>
                    <a:pt x="435" y="668"/>
                  </a:cubicBezTo>
                  <a:cubicBezTo>
                    <a:pt x="416" y="692"/>
                    <a:pt x="392" y="712"/>
                    <a:pt x="372" y="736"/>
                  </a:cubicBezTo>
                  <a:cubicBezTo>
                    <a:pt x="371" y="740"/>
                    <a:pt x="372" y="742"/>
                    <a:pt x="375" y="742"/>
                  </a:cubicBezTo>
                  <a:cubicBezTo>
                    <a:pt x="380" y="742"/>
                    <a:pt x="388" y="730"/>
                    <a:pt x="391" y="727"/>
                  </a:cubicBezTo>
                  <a:cubicBezTo>
                    <a:pt x="404" y="714"/>
                    <a:pt x="417" y="701"/>
                    <a:pt x="430" y="686"/>
                  </a:cubicBezTo>
                  <a:cubicBezTo>
                    <a:pt x="429" y="689"/>
                    <a:pt x="428" y="691"/>
                    <a:pt x="427" y="694"/>
                  </a:cubicBezTo>
                  <a:cubicBezTo>
                    <a:pt x="423" y="700"/>
                    <a:pt x="400" y="721"/>
                    <a:pt x="401" y="728"/>
                  </a:cubicBezTo>
                  <a:cubicBezTo>
                    <a:pt x="400" y="729"/>
                    <a:pt x="399" y="731"/>
                    <a:pt x="398" y="732"/>
                  </a:cubicBezTo>
                  <a:cubicBezTo>
                    <a:pt x="396" y="733"/>
                    <a:pt x="396" y="734"/>
                    <a:pt x="395" y="735"/>
                  </a:cubicBezTo>
                  <a:cubicBezTo>
                    <a:pt x="354" y="789"/>
                    <a:pt x="315" y="845"/>
                    <a:pt x="277" y="900"/>
                  </a:cubicBezTo>
                  <a:cubicBezTo>
                    <a:pt x="267" y="915"/>
                    <a:pt x="274" y="919"/>
                    <a:pt x="284" y="905"/>
                  </a:cubicBezTo>
                  <a:cubicBezTo>
                    <a:pt x="292" y="892"/>
                    <a:pt x="301" y="879"/>
                    <a:pt x="310" y="866"/>
                  </a:cubicBezTo>
                  <a:cubicBezTo>
                    <a:pt x="331" y="836"/>
                    <a:pt x="353" y="805"/>
                    <a:pt x="375" y="775"/>
                  </a:cubicBezTo>
                  <a:cubicBezTo>
                    <a:pt x="363" y="798"/>
                    <a:pt x="220" y="1010"/>
                    <a:pt x="236" y="1019"/>
                  </a:cubicBezTo>
                  <a:cubicBezTo>
                    <a:pt x="231" y="1027"/>
                    <a:pt x="227" y="1035"/>
                    <a:pt x="224" y="1043"/>
                  </a:cubicBezTo>
                  <a:cubicBezTo>
                    <a:pt x="223" y="1040"/>
                    <a:pt x="221" y="1038"/>
                    <a:pt x="219" y="1035"/>
                  </a:cubicBezTo>
                  <a:cubicBezTo>
                    <a:pt x="214" y="1003"/>
                    <a:pt x="176" y="983"/>
                    <a:pt x="138" y="972"/>
                  </a:cubicBezTo>
                  <a:cubicBezTo>
                    <a:pt x="125" y="967"/>
                    <a:pt x="113" y="966"/>
                    <a:pt x="100" y="963"/>
                  </a:cubicBezTo>
                  <a:cubicBezTo>
                    <a:pt x="109" y="959"/>
                    <a:pt x="91" y="950"/>
                    <a:pt x="89" y="949"/>
                  </a:cubicBezTo>
                  <a:cubicBezTo>
                    <a:pt x="103" y="903"/>
                    <a:pt x="120" y="858"/>
                    <a:pt x="137" y="813"/>
                  </a:cubicBezTo>
                  <a:cubicBezTo>
                    <a:pt x="147" y="789"/>
                    <a:pt x="156" y="765"/>
                    <a:pt x="165" y="741"/>
                  </a:cubicBezTo>
                  <a:cubicBezTo>
                    <a:pt x="167" y="737"/>
                    <a:pt x="186" y="696"/>
                    <a:pt x="174" y="700"/>
                  </a:cubicBezTo>
                  <a:cubicBezTo>
                    <a:pt x="191" y="666"/>
                    <a:pt x="207" y="631"/>
                    <a:pt x="225" y="598"/>
                  </a:cubicBezTo>
                  <a:cubicBezTo>
                    <a:pt x="235" y="580"/>
                    <a:pt x="251" y="519"/>
                    <a:pt x="218" y="561"/>
                  </a:cubicBezTo>
                  <a:cubicBezTo>
                    <a:pt x="201" y="583"/>
                    <a:pt x="191" y="612"/>
                    <a:pt x="182" y="638"/>
                  </a:cubicBezTo>
                  <a:cubicBezTo>
                    <a:pt x="169" y="673"/>
                    <a:pt x="148" y="706"/>
                    <a:pt x="133" y="740"/>
                  </a:cubicBezTo>
                  <a:cubicBezTo>
                    <a:pt x="124" y="740"/>
                    <a:pt x="110" y="776"/>
                    <a:pt x="107" y="784"/>
                  </a:cubicBezTo>
                  <a:cubicBezTo>
                    <a:pt x="95" y="806"/>
                    <a:pt x="86" y="829"/>
                    <a:pt x="75" y="852"/>
                  </a:cubicBezTo>
                  <a:cubicBezTo>
                    <a:pt x="65" y="874"/>
                    <a:pt x="55" y="897"/>
                    <a:pt x="47" y="920"/>
                  </a:cubicBezTo>
                  <a:cubicBezTo>
                    <a:pt x="47" y="922"/>
                    <a:pt x="35" y="952"/>
                    <a:pt x="46" y="947"/>
                  </a:cubicBezTo>
                  <a:cubicBezTo>
                    <a:pt x="50" y="948"/>
                    <a:pt x="53" y="949"/>
                    <a:pt x="57" y="948"/>
                  </a:cubicBezTo>
                  <a:cubicBezTo>
                    <a:pt x="56" y="949"/>
                    <a:pt x="55" y="950"/>
                    <a:pt x="53" y="951"/>
                  </a:cubicBezTo>
                  <a:cubicBezTo>
                    <a:pt x="49" y="939"/>
                    <a:pt x="35" y="974"/>
                    <a:pt x="35" y="977"/>
                  </a:cubicBezTo>
                  <a:cubicBezTo>
                    <a:pt x="30" y="978"/>
                    <a:pt x="29" y="981"/>
                    <a:pt x="30" y="986"/>
                  </a:cubicBezTo>
                  <a:cubicBezTo>
                    <a:pt x="28" y="988"/>
                    <a:pt x="28" y="991"/>
                    <a:pt x="31" y="992"/>
                  </a:cubicBezTo>
                  <a:cubicBezTo>
                    <a:pt x="31" y="993"/>
                    <a:pt x="31" y="995"/>
                    <a:pt x="30" y="996"/>
                  </a:cubicBezTo>
                  <a:cubicBezTo>
                    <a:pt x="20" y="992"/>
                    <a:pt x="17" y="1046"/>
                    <a:pt x="17" y="1052"/>
                  </a:cubicBezTo>
                  <a:cubicBezTo>
                    <a:pt x="11" y="1076"/>
                    <a:pt x="12" y="1103"/>
                    <a:pt x="13" y="1127"/>
                  </a:cubicBezTo>
                  <a:cubicBezTo>
                    <a:pt x="14" y="1139"/>
                    <a:pt x="12" y="1228"/>
                    <a:pt x="20" y="1230"/>
                  </a:cubicBezTo>
                  <a:cubicBezTo>
                    <a:pt x="11" y="1241"/>
                    <a:pt x="0" y="1268"/>
                    <a:pt x="23" y="1253"/>
                  </a:cubicBezTo>
                  <a:cubicBezTo>
                    <a:pt x="49" y="1236"/>
                    <a:pt x="72" y="1216"/>
                    <a:pt x="94" y="1195"/>
                  </a:cubicBezTo>
                  <a:cubicBezTo>
                    <a:pt x="111" y="1178"/>
                    <a:pt x="128" y="1160"/>
                    <a:pt x="146" y="1145"/>
                  </a:cubicBezTo>
                  <a:cubicBezTo>
                    <a:pt x="161" y="1135"/>
                    <a:pt x="201" y="1111"/>
                    <a:pt x="206" y="1094"/>
                  </a:cubicBezTo>
                  <a:cubicBezTo>
                    <a:pt x="209" y="1093"/>
                    <a:pt x="216" y="1091"/>
                    <a:pt x="214" y="1086"/>
                  </a:cubicBezTo>
                  <a:cubicBezTo>
                    <a:pt x="217" y="1088"/>
                    <a:pt x="219" y="1084"/>
                    <a:pt x="220" y="1081"/>
                  </a:cubicBezTo>
                  <a:cubicBezTo>
                    <a:pt x="224" y="1079"/>
                    <a:pt x="228" y="1076"/>
                    <a:pt x="230" y="1073"/>
                  </a:cubicBezTo>
                  <a:cubicBezTo>
                    <a:pt x="236" y="1071"/>
                    <a:pt x="235" y="1054"/>
                    <a:pt x="234" y="1049"/>
                  </a:cubicBezTo>
                  <a:cubicBezTo>
                    <a:pt x="242" y="1036"/>
                    <a:pt x="322" y="930"/>
                    <a:pt x="316" y="927"/>
                  </a:cubicBezTo>
                  <a:cubicBezTo>
                    <a:pt x="311" y="923"/>
                    <a:pt x="290" y="958"/>
                    <a:pt x="286" y="963"/>
                  </a:cubicBezTo>
                  <a:cubicBezTo>
                    <a:pt x="288" y="959"/>
                    <a:pt x="289" y="955"/>
                    <a:pt x="291" y="951"/>
                  </a:cubicBezTo>
                  <a:cubicBezTo>
                    <a:pt x="314" y="917"/>
                    <a:pt x="335" y="880"/>
                    <a:pt x="357" y="845"/>
                  </a:cubicBezTo>
                  <a:cubicBezTo>
                    <a:pt x="370" y="826"/>
                    <a:pt x="382" y="807"/>
                    <a:pt x="394" y="788"/>
                  </a:cubicBezTo>
                  <a:cubicBezTo>
                    <a:pt x="401" y="778"/>
                    <a:pt x="408" y="767"/>
                    <a:pt x="415" y="757"/>
                  </a:cubicBezTo>
                  <a:cubicBezTo>
                    <a:pt x="415" y="756"/>
                    <a:pt x="437" y="722"/>
                    <a:pt x="424" y="729"/>
                  </a:cubicBezTo>
                  <a:cubicBezTo>
                    <a:pt x="426" y="725"/>
                    <a:pt x="428" y="721"/>
                    <a:pt x="430" y="717"/>
                  </a:cubicBezTo>
                  <a:cubicBezTo>
                    <a:pt x="444" y="697"/>
                    <a:pt x="470" y="676"/>
                    <a:pt x="474" y="651"/>
                  </a:cubicBezTo>
                  <a:cubicBezTo>
                    <a:pt x="477" y="646"/>
                    <a:pt x="481" y="641"/>
                    <a:pt x="484" y="636"/>
                  </a:cubicBezTo>
                  <a:cubicBezTo>
                    <a:pt x="489" y="645"/>
                    <a:pt x="511" y="615"/>
                    <a:pt x="514" y="611"/>
                  </a:cubicBezTo>
                  <a:cubicBezTo>
                    <a:pt x="530" y="594"/>
                    <a:pt x="547" y="578"/>
                    <a:pt x="565" y="561"/>
                  </a:cubicBezTo>
                  <a:cubicBezTo>
                    <a:pt x="580" y="546"/>
                    <a:pt x="594" y="529"/>
                    <a:pt x="603" y="510"/>
                  </a:cubicBezTo>
                  <a:cubicBezTo>
                    <a:pt x="611" y="499"/>
                    <a:pt x="646" y="463"/>
                    <a:pt x="643" y="449"/>
                  </a:cubicBezTo>
                  <a:cubicBezTo>
                    <a:pt x="675" y="406"/>
                    <a:pt x="711" y="367"/>
                    <a:pt x="748" y="328"/>
                  </a:cubicBezTo>
                  <a:cubicBezTo>
                    <a:pt x="766" y="309"/>
                    <a:pt x="778" y="285"/>
                    <a:pt x="796" y="267"/>
                  </a:cubicBezTo>
                  <a:cubicBezTo>
                    <a:pt x="802" y="261"/>
                    <a:pt x="842" y="204"/>
                    <a:pt x="815" y="221"/>
                  </a:cubicBezTo>
                  <a:cubicBezTo>
                    <a:pt x="828" y="208"/>
                    <a:pt x="781" y="151"/>
                    <a:pt x="774" y="140"/>
                  </a:cubicBezTo>
                  <a:cubicBezTo>
                    <a:pt x="788" y="150"/>
                    <a:pt x="801" y="162"/>
                    <a:pt x="812" y="175"/>
                  </a:cubicBezTo>
                  <a:cubicBezTo>
                    <a:pt x="817" y="180"/>
                    <a:pt x="832" y="209"/>
                    <a:pt x="838" y="209"/>
                  </a:cubicBezTo>
                  <a:cubicBezTo>
                    <a:pt x="849" y="209"/>
                    <a:pt x="803" y="142"/>
                    <a:pt x="797" y="134"/>
                  </a:cubicBezTo>
                  <a:cubicBezTo>
                    <a:pt x="777" y="110"/>
                    <a:pt x="752" y="90"/>
                    <a:pt x="725" y="75"/>
                  </a:cubicBezTo>
                  <a:cubicBezTo>
                    <a:pt x="694" y="59"/>
                    <a:pt x="659" y="39"/>
                    <a:pt x="626" y="31"/>
                  </a:cubicBezTo>
                  <a:cubicBezTo>
                    <a:pt x="586" y="17"/>
                    <a:pt x="529" y="0"/>
                    <a:pt x="488" y="22"/>
                  </a:cubicBezTo>
                  <a:close/>
                  <a:moveTo>
                    <a:pt x="233" y="557"/>
                  </a:moveTo>
                  <a:cubicBezTo>
                    <a:pt x="231" y="575"/>
                    <a:pt x="220" y="591"/>
                    <a:pt x="212" y="607"/>
                  </a:cubicBezTo>
                  <a:cubicBezTo>
                    <a:pt x="210" y="607"/>
                    <a:pt x="208" y="607"/>
                    <a:pt x="207" y="608"/>
                  </a:cubicBezTo>
                  <a:cubicBezTo>
                    <a:pt x="209" y="604"/>
                    <a:pt x="210" y="600"/>
                    <a:pt x="206" y="598"/>
                  </a:cubicBezTo>
                  <a:cubicBezTo>
                    <a:pt x="214" y="581"/>
                    <a:pt x="223" y="565"/>
                    <a:pt x="233" y="557"/>
                  </a:cubicBezTo>
                  <a:close/>
                  <a:moveTo>
                    <a:pt x="206" y="1022"/>
                  </a:moveTo>
                  <a:cubicBezTo>
                    <a:pt x="205" y="1022"/>
                    <a:pt x="205" y="1022"/>
                    <a:pt x="204" y="1022"/>
                  </a:cubicBezTo>
                  <a:cubicBezTo>
                    <a:pt x="201" y="1019"/>
                    <a:pt x="197" y="1015"/>
                    <a:pt x="192" y="1015"/>
                  </a:cubicBezTo>
                  <a:cubicBezTo>
                    <a:pt x="189" y="1010"/>
                    <a:pt x="186" y="1006"/>
                    <a:pt x="182" y="1003"/>
                  </a:cubicBezTo>
                  <a:cubicBezTo>
                    <a:pt x="182" y="1001"/>
                    <a:pt x="181" y="1000"/>
                    <a:pt x="180" y="999"/>
                  </a:cubicBezTo>
                  <a:cubicBezTo>
                    <a:pt x="176" y="997"/>
                    <a:pt x="176" y="997"/>
                    <a:pt x="176" y="997"/>
                  </a:cubicBezTo>
                  <a:cubicBezTo>
                    <a:pt x="176" y="996"/>
                    <a:pt x="175" y="995"/>
                    <a:pt x="174" y="995"/>
                  </a:cubicBezTo>
                  <a:cubicBezTo>
                    <a:pt x="188" y="1002"/>
                    <a:pt x="199" y="1011"/>
                    <a:pt x="206" y="1022"/>
                  </a:cubicBezTo>
                  <a:close/>
                  <a:moveTo>
                    <a:pt x="95" y="962"/>
                  </a:moveTo>
                  <a:cubicBezTo>
                    <a:pt x="91" y="961"/>
                    <a:pt x="87" y="961"/>
                    <a:pt x="84" y="960"/>
                  </a:cubicBezTo>
                  <a:cubicBezTo>
                    <a:pt x="85" y="959"/>
                    <a:pt x="86" y="958"/>
                    <a:pt x="86" y="957"/>
                  </a:cubicBezTo>
                  <a:cubicBezTo>
                    <a:pt x="89" y="958"/>
                    <a:pt x="92" y="960"/>
                    <a:pt x="95" y="962"/>
                  </a:cubicBezTo>
                  <a:close/>
                  <a:moveTo>
                    <a:pt x="167" y="715"/>
                  </a:moveTo>
                  <a:cubicBezTo>
                    <a:pt x="159" y="735"/>
                    <a:pt x="152" y="755"/>
                    <a:pt x="144" y="774"/>
                  </a:cubicBezTo>
                  <a:cubicBezTo>
                    <a:pt x="137" y="791"/>
                    <a:pt x="130" y="809"/>
                    <a:pt x="124" y="827"/>
                  </a:cubicBezTo>
                  <a:cubicBezTo>
                    <a:pt x="136" y="789"/>
                    <a:pt x="149" y="751"/>
                    <a:pt x="167" y="715"/>
                  </a:cubicBezTo>
                  <a:close/>
                  <a:moveTo>
                    <a:pt x="125" y="777"/>
                  </a:moveTo>
                  <a:cubicBezTo>
                    <a:pt x="120" y="790"/>
                    <a:pt x="115" y="803"/>
                    <a:pt x="110" y="815"/>
                  </a:cubicBezTo>
                  <a:cubicBezTo>
                    <a:pt x="110" y="814"/>
                    <a:pt x="109" y="813"/>
                    <a:pt x="109" y="812"/>
                  </a:cubicBezTo>
                  <a:cubicBezTo>
                    <a:pt x="114" y="800"/>
                    <a:pt x="119" y="788"/>
                    <a:pt x="125" y="777"/>
                  </a:cubicBezTo>
                  <a:close/>
                  <a:moveTo>
                    <a:pt x="112" y="837"/>
                  </a:moveTo>
                  <a:cubicBezTo>
                    <a:pt x="101" y="873"/>
                    <a:pt x="90" y="909"/>
                    <a:pt x="74" y="944"/>
                  </a:cubicBezTo>
                  <a:cubicBezTo>
                    <a:pt x="74" y="943"/>
                    <a:pt x="74" y="943"/>
                    <a:pt x="73" y="943"/>
                  </a:cubicBezTo>
                  <a:cubicBezTo>
                    <a:pt x="76" y="934"/>
                    <a:pt x="79" y="925"/>
                    <a:pt x="83" y="915"/>
                  </a:cubicBezTo>
                  <a:cubicBezTo>
                    <a:pt x="89" y="915"/>
                    <a:pt x="108" y="846"/>
                    <a:pt x="112" y="837"/>
                  </a:cubicBezTo>
                  <a:close/>
                  <a:moveTo>
                    <a:pt x="80" y="960"/>
                  </a:moveTo>
                  <a:cubicBezTo>
                    <a:pt x="78" y="960"/>
                    <a:pt x="77" y="960"/>
                    <a:pt x="75" y="960"/>
                  </a:cubicBezTo>
                  <a:cubicBezTo>
                    <a:pt x="76" y="958"/>
                    <a:pt x="78" y="956"/>
                    <a:pt x="79" y="953"/>
                  </a:cubicBezTo>
                  <a:cubicBezTo>
                    <a:pt x="79" y="953"/>
                    <a:pt x="79" y="953"/>
                    <a:pt x="79" y="953"/>
                  </a:cubicBezTo>
                  <a:cubicBezTo>
                    <a:pt x="78" y="956"/>
                    <a:pt x="78" y="958"/>
                    <a:pt x="80" y="960"/>
                  </a:cubicBezTo>
                  <a:close/>
                  <a:moveTo>
                    <a:pt x="95" y="845"/>
                  </a:moveTo>
                  <a:cubicBezTo>
                    <a:pt x="92" y="856"/>
                    <a:pt x="75" y="895"/>
                    <a:pt x="79" y="903"/>
                  </a:cubicBezTo>
                  <a:cubicBezTo>
                    <a:pt x="74" y="916"/>
                    <a:pt x="69" y="929"/>
                    <a:pt x="65" y="941"/>
                  </a:cubicBezTo>
                  <a:cubicBezTo>
                    <a:pt x="63" y="941"/>
                    <a:pt x="60" y="941"/>
                    <a:pt x="57" y="940"/>
                  </a:cubicBezTo>
                  <a:cubicBezTo>
                    <a:pt x="69" y="909"/>
                    <a:pt x="81" y="878"/>
                    <a:pt x="95" y="845"/>
                  </a:cubicBezTo>
                  <a:close/>
                  <a:moveTo>
                    <a:pt x="54" y="927"/>
                  </a:moveTo>
                  <a:cubicBezTo>
                    <a:pt x="57" y="917"/>
                    <a:pt x="60" y="907"/>
                    <a:pt x="64" y="896"/>
                  </a:cubicBezTo>
                  <a:cubicBezTo>
                    <a:pt x="65" y="897"/>
                    <a:pt x="65" y="897"/>
                    <a:pt x="65" y="897"/>
                  </a:cubicBezTo>
                  <a:cubicBezTo>
                    <a:pt x="61" y="907"/>
                    <a:pt x="57" y="917"/>
                    <a:pt x="54" y="927"/>
                  </a:cubicBezTo>
                  <a:close/>
                  <a:moveTo>
                    <a:pt x="44" y="972"/>
                  </a:moveTo>
                  <a:cubicBezTo>
                    <a:pt x="45" y="972"/>
                    <a:pt x="45" y="972"/>
                    <a:pt x="45" y="972"/>
                  </a:cubicBezTo>
                  <a:cubicBezTo>
                    <a:pt x="48" y="966"/>
                    <a:pt x="54" y="960"/>
                    <a:pt x="61" y="956"/>
                  </a:cubicBezTo>
                  <a:cubicBezTo>
                    <a:pt x="60" y="957"/>
                    <a:pt x="58" y="965"/>
                    <a:pt x="58" y="966"/>
                  </a:cubicBezTo>
                  <a:cubicBezTo>
                    <a:pt x="57" y="967"/>
                    <a:pt x="57" y="968"/>
                    <a:pt x="56" y="969"/>
                  </a:cubicBezTo>
                  <a:cubicBezTo>
                    <a:pt x="53" y="973"/>
                    <a:pt x="46" y="977"/>
                    <a:pt x="52" y="983"/>
                  </a:cubicBezTo>
                  <a:cubicBezTo>
                    <a:pt x="52" y="983"/>
                    <a:pt x="52" y="983"/>
                    <a:pt x="52" y="983"/>
                  </a:cubicBezTo>
                  <a:cubicBezTo>
                    <a:pt x="52" y="983"/>
                    <a:pt x="52" y="983"/>
                    <a:pt x="51" y="983"/>
                  </a:cubicBezTo>
                  <a:cubicBezTo>
                    <a:pt x="51" y="978"/>
                    <a:pt x="45" y="980"/>
                    <a:pt x="42" y="981"/>
                  </a:cubicBezTo>
                  <a:cubicBezTo>
                    <a:pt x="43" y="978"/>
                    <a:pt x="43" y="975"/>
                    <a:pt x="44" y="972"/>
                  </a:cubicBezTo>
                  <a:close/>
                  <a:moveTo>
                    <a:pt x="25" y="1224"/>
                  </a:moveTo>
                  <a:cubicBezTo>
                    <a:pt x="24" y="1216"/>
                    <a:pt x="24" y="1209"/>
                    <a:pt x="24" y="1201"/>
                  </a:cubicBezTo>
                  <a:cubicBezTo>
                    <a:pt x="27" y="1195"/>
                    <a:pt x="25" y="1181"/>
                    <a:pt x="25" y="1174"/>
                  </a:cubicBezTo>
                  <a:cubicBezTo>
                    <a:pt x="32" y="1176"/>
                    <a:pt x="32" y="1161"/>
                    <a:pt x="33" y="1158"/>
                  </a:cubicBezTo>
                  <a:cubicBezTo>
                    <a:pt x="35" y="1161"/>
                    <a:pt x="38" y="1164"/>
                    <a:pt x="41" y="1167"/>
                  </a:cubicBezTo>
                  <a:cubicBezTo>
                    <a:pt x="34" y="1174"/>
                    <a:pt x="34" y="1183"/>
                    <a:pt x="45" y="1182"/>
                  </a:cubicBezTo>
                  <a:cubicBezTo>
                    <a:pt x="45" y="1184"/>
                    <a:pt x="46" y="1186"/>
                    <a:pt x="46" y="1188"/>
                  </a:cubicBezTo>
                  <a:cubicBezTo>
                    <a:pt x="43" y="1192"/>
                    <a:pt x="27" y="1211"/>
                    <a:pt x="32" y="1215"/>
                  </a:cubicBezTo>
                  <a:cubicBezTo>
                    <a:pt x="30" y="1218"/>
                    <a:pt x="27" y="1221"/>
                    <a:pt x="25" y="1224"/>
                  </a:cubicBezTo>
                  <a:close/>
                  <a:moveTo>
                    <a:pt x="48" y="1162"/>
                  </a:moveTo>
                  <a:cubicBezTo>
                    <a:pt x="47" y="1161"/>
                    <a:pt x="45" y="1159"/>
                    <a:pt x="43" y="1158"/>
                  </a:cubicBezTo>
                  <a:cubicBezTo>
                    <a:pt x="47" y="1159"/>
                    <a:pt x="51" y="1160"/>
                    <a:pt x="55" y="1161"/>
                  </a:cubicBezTo>
                  <a:cubicBezTo>
                    <a:pt x="54" y="1161"/>
                    <a:pt x="53" y="1161"/>
                    <a:pt x="53" y="1162"/>
                  </a:cubicBezTo>
                  <a:cubicBezTo>
                    <a:pt x="52" y="1161"/>
                    <a:pt x="51" y="1161"/>
                    <a:pt x="51" y="1161"/>
                  </a:cubicBezTo>
                  <a:cubicBezTo>
                    <a:pt x="50" y="1161"/>
                    <a:pt x="49" y="1162"/>
                    <a:pt x="48" y="1162"/>
                  </a:cubicBezTo>
                  <a:close/>
                  <a:moveTo>
                    <a:pt x="49" y="1200"/>
                  </a:moveTo>
                  <a:cubicBezTo>
                    <a:pt x="48" y="1201"/>
                    <a:pt x="48" y="1201"/>
                    <a:pt x="47" y="1202"/>
                  </a:cubicBezTo>
                  <a:cubicBezTo>
                    <a:pt x="47" y="1202"/>
                    <a:pt x="47" y="1201"/>
                    <a:pt x="47" y="1201"/>
                  </a:cubicBezTo>
                  <a:cubicBezTo>
                    <a:pt x="47" y="1201"/>
                    <a:pt x="48" y="1200"/>
                    <a:pt x="48" y="1199"/>
                  </a:cubicBezTo>
                  <a:cubicBezTo>
                    <a:pt x="48" y="1200"/>
                    <a:pt x="49" y="1200"/>
                    <a:pt x="49" y="1200"/>
                  </a:cubicBezTo>
                  <a:close/>
                  <a:moveTo>
                    <a:pt x="41" y="1230"/>
                  </a:moveTo>
                  <a:cubicBezTo>
                    <a:pt x="41" y="1230"/>
                    <a:pt x="41" y="1230"/>
                    <a:pt x="41" y="1230"/>
                  </a:cubicBezTo>
                  <a:cubicBezTo>
                    <a:pt x="45" y="1225"/>
                    <a:pt x="50" y="1221"/>
                    <a:pt x="54" y="1216"/>
                  </a:cubicBezTo>
                  <a:cubicBezTo>
                    <a:pt x="54" y="1215"/>
                    <a:pt x="55" y="1215"/>
                    <a:pt x="55" y="1214"/>
                  </a:cubicBezTo>
                  <a:cubicBezTo>
                    <a:pt x="58" y="1214"/>
                    <a:pt x="59" y="1212"/>
                    <a:pt x="60" y="1210"/>
                  </a:cubicBezTo>
                  <a:cubicBezTo>
                    <a:pt x="62" y="1209"/>
                    <a:pt x="63" y="1207"/>
                    <a:pt x="65" y="1206"/>
                  </a:cubicBezTo>
                  <a:cubicBezTo>
                    <a:pt x="65" y="1207"/>
                    <a:pt x="66" y="1208"/>
                    <a:pt x="67" y="1208"/>
                  </a:cubicBezTo>
                  <a:cubicBezTo>
                    <a:pt x="58" y="1216"/>
                    <a:pt x="49" y="1223"/>
                    <a:pt x="41" y="1230"/>
                  </a:cubicBezTo>
                  <a:close/>
                  <a:moveTo>
                    <a:pt x="59" y="1187"/>
                  </a:moveTo>
                  <a:cubicBezTo>
                    <a:pt x="59" y="1189"/>
                    <a:pt x="59" y="1190"/>
                    <a:pt x="59" y="1192"/>
                  </a:cubicBezTo>
                  <a:cubicBezTo>
                    <a:pt x="58" y="1192"/>
                    <a:pt x="57" y="1193"/>
                    <a:pt x="56" y="1194"/>
                  </a:cubicBezTo>
                  <a:cubicBezTo>
                    <a:pt x="57" y="1192"/>
                    <a:pt x="58" y="1189"/>
                    <a:pt x="59" y="1187"/>
                  </a:cubicBezTo>
                  <a:close/>
                  <a:moveTo>
                    <a:pt x="58" y="1162"/>
                  </a:moveTo>
                  <a:cubicBezTo>
                    <a:pt x="58" y="1163"/>
                    <a:pt x="59" y="1163"/>
                    <a:pt x="60" y="1163"/>
                  </a:cubicBezTo>
                  <a:cubicBezTo>
                    <a:pt x="60" y="1164"/>
                    <a:pt x="60" y="1164"/>
                    <a:pt x="59" y="1165"/>
                  </a:cubicBezTo>
                  <a:cubicBezTo>
                    <a:pt x="59" y="1164"/>
                    <a:pt x="58" y="1163"/>
                    <a:pt x="58" y="1162"/>
                  </a:cubicBezTo>
                  <a:close/>
                  <a:moveTo>
                    <a:pt x="70" y="1184"/>
                  </a:moveTo>
                  <a:cubicBezTo>
                    <a:pt x="69" y="1181"/>
                    <a:pt x="68" y="1179"/>
                    <a:pt x="65" y="1177"/>
                  </a:cubicBezTo>
                  <a:cubicBezTo>
                    <a:pt x="67" y="1176"/>
                    <a:pt x="69" y="1175"/>
                    <a:pt x="71" y="1173"/>
                  </a:cubicBezTo>
                  <a:cubicBezTo>
                    <a:pt x="73" y="1175"/>
                    <a:pt x="75" y="1177"/>
                    <a:pt x="77" y="1179"/>
                  </a:cubicBezTo>
                  <a:cubicBezTo>
                    <a:pt x="75" y="1180"/>
                    <a:pt x="72" y="1182"/>
                    <a:pt x="70" y="1184"/>
                  </a:cubicBezTo>
                  <a:close/>
                  <a:moveTo>
                    <a:pt x="212" y="1077"/>
                  </a:moveTo>
                  <a:cubicBezTo>
                    <a:pt x="207" y="1080"/>
                    <a:pt x="202" y="1084"/>
                    <a:pt x="198" y="1089"/>
                  </a:cubicBezTo>
                  <a:cubicBezTo>
                    <a:pt x="156" y="1111"/>
                    <a:pt x="124" y="1147"/>
                    <a:pt x="86" y="1173"/>
                  </a:cubicBezTo>
                  <a:cubicBezTo>
                    <a:pt x="83" y="1169"/>
                    <a:pt x="81" y="1167"/>
                    <a:pt x="78" y="1164"/>
                  </a:cubicBezTo>
                  <a:cubicBezTo>
                    <a:pt x="77" y="1162"/>
                    <a:pt x="71" y="1160"/>
                    <a:pt x="69" y="1159"/>
                  </a:cubicBezTo>
                  <a:cubicBezTo>
                    <a:pt x="60" y="1148"/>
                    <a:pt x="46" y="1143"/>
                    <a:pt x="34" y="1146"/>
                  </a:cubicBezTo>
                  <a:cubicBezTo>
                    <a:pt x="35" y="1142"/>
                    <a:pt x="35" y="1138"/>
                    <a:pt x="35" y="1134"/>
                  </a:cubicBezTo>
                  <a:cubicBezTo>
                    <a:pt x="37" y="1134"/>
                    <a:pt x="38" y="1132"/>
                    <a:pt x="38" y="1130"/>
                  </a:cubicBezTo>
                  <a:cubicBezTo>
                    <a:pt x="38" y="1120"/>
                    <a:pt x="42" y="1074"/>
                    <a:pt x="35" y="1073"/>
                  </a:cubicBezTo>
                  <a:cubicBezTo>
                    <a:pt x="25" y="1073"/>
                    <a:pt x="27" y="1142"/>
                    <a:pt x="26" y="1151"/>
                  </a:cubicBezTo>
                  <a:cubicBezTo>
                    <a:pt x="26" y="1124"/>
                    <a:pt x="21" y="1096"/>
                    <a:pt x="23" y="1070"/>
                  </a:cubicBezTo>
                  <a:cubicBezTo>
                    <a:pt x="27" y="1067"/>
                    <a:pt x="25" y="1055"/>
                    <a:pt x="25" y="1051"/>
                  </a:cubicBezTo>
                  <a:cubicBezTo>
                    <a:pt x="29" y="1049"/>
                    <a:pt x="35" y="1009"/>
                    <a:pt x="31" y="1007"/>
                  </a:cubicBezTo>
                  <a:cubicBezTo>
                    <a:pt x="32" y="1005"/>
                    <a:pt x="32" y="1003"/>
                    <a:pt x="33" y="1001"/>
                  </a:cubicBezTo>
                  <a:cubicBezTo>
                    <a:pt x="34" y="1001"/>
                    <a:pt x="35" y="1001"/>
                    <a:pt x="37" y="1000"/>
                  </a:cubicBezTo>
                  <a:cubicBezTo>
                    <a:pt x="40" y="1002"/>
                    <a:pt x="46" y="998"/>
                    <a:pt x="42" y="994"/>
                  </a:cubicBezTo>
                  <a:cubicBezTo>
                    <a:pt x="43" y="994"/>
                    <a:pt x="43" y="993"/>
                    <a:pt x="43" y="992"/>
                  </a:cubicBezTo>
                  <a:cubicBezTo>
                    <a:pt x="63" y="991"/>
                    <a:pt x="84" y="991"/>
                    <a:pt x="103" y="994"/>
                  </a:cubicBezTo>
                  <a:cubicBezTo>
                    <a:pt x="121" y="997"/>
                    <a:pt x="144" y="1014"/>
                    <a:pt x="159" y="1014"/>
                  </a:cubicBezTo>
                  <a:cubicBezTo>
                    <a:pt x="175" y="1014"/>
                    <a:pt x="133" y="994"/>
                    <a:pt x="130" y="993"/>
                  </a:cubicBezTo>
                  <a:cubicBezTo>
                    <a:pt x="108" y="985"/>
                    <a:pt x="85" y="983"/>
                    <a:pt x="61" y="983"/>
                  </a:cubicBezTo>
                  <a:cubicBezTo>
                    <a:pt x="64" y="980"/>
                    <a:pt x="66" y="977"/>
                    <a:pt x="68" y="973"/>
                  </a:cubicBezTo>
                  <a:cubicBezTo>
                    <a:pt x="74" y="971"/>
                    <a:pt x="82" y="970"/>
                    <a:pt x="91" y="971"/>
                  </a:cubicBezTo>
                  <a:cubicBezTo>
                    <a:pt x="94" y="971"/>
                    <a:pt x="98" y="972"/>
                    <a:pt x="102" y="972"/>
                  </a:cubicBezTo>
                  <a:cubicBezTo>
                    <a:pt x="101" y="980"/>
                    <a:pt x="139" y="987"/>
                    <a:pt x="143" y="988"/>
                  </a:cubicBezTo>
                  <a:cubicBezTo>
                    <a:pt x="144" y="989"/>
                    <a:pt x="145" y="989"/>
                    <a:pt x="146" y="989"/>
                  </a:cubicBezTo>
                  <a:cubicBezTo>
                    <a:pt x="146" y="992"/>
                    <a:pt x="160" y="1007"/>
                    <a:pt x="161" y="997"/>
                  </a:cubicBezTo>
                  <a:cubicBezTo>
                    <a:pt x="163" y="999"/>
                    <a:pt x="166" y="1000"/>
                    <a:pt x="168" y="1001"/>
                  </a:cubicBezTo>
                  <a:cubicBezTo>
                    <a:pt x="168" y="1002"/>
                    <a:pt x="169" y="1002"/>
                    <a:pt x="169" y="1002"/>
                  </a:cubicBezTo>
                  <a:cubicBezTo>
                    <a:pt x="170" y="1004"/>
                    <a:pt x="172" y="1010"/>
                    <a:pt x="176" y="1009"/>
                  </a:cubicBezTo>
                  <a:cubicBezTo>
                    <a:pt x="186" y="1019"/>
                    <a:pt x="192" y="1050"/>
                    <a:pt x="206" y="1054"/>
                  </a:cubicBezTo>
                  <a:cubicBezTo>
                    <a:pt x="210" y="1066"/>
                    <a:pt x="212" y="1042"/>
                    <a:pt x="210" y="1037"/>
                  </a:cubicBezTo>
                  <a:cubicBezTo>
                    <a:pt x="211" y="1038"/>
                    <a:pt x="211" y="1038"/>
                    <a:pt x="211" y="1038"/>
                  </a:cubicBezTo>
                  <a:cubicBezTo>
                    <a:pt x="211" y="1041"/>
                    <a:pt x="212" y="1042"/>
                    <a:pt x="215" y="1043"/>
                  </a:cubicBezTo>
                  <a:cubicBezTo>
                    <a:pt x="217" y="1046"/>
                    <a:pt x="218" y="1049"/>
                    <a:pt x="219" y="1051"/>
                  </a:cubicBezTo>
                  <a:cubicBezTo>
                    <a:pt x="215" y="1059"/>
                    <a:pt x="213" y="1067"/>
                    <a:pt x="212" y="1077"/>
                  </a:cubicBezTo>
                  <a:close/>
                  <a:moveTo>
                    <a:pt x="264" y="992"/>
                  </a:moveTo>
                  <a:cubicBezTo>
                    <a:pt x="267" y="987"/>
                    <a:pt x="270" y="982"/>
                    <a:pt x="273" y="977"/>
                  </a:cubicBezTo>
                  <a:cubicBezTo>
                    <a:pt x="273" y="978"/>
                    <a:pt x="273" y="979"/>
                    <a:pt x="273" y="980"/>
                  </a:cubicBezTo>
                  <a:cubicBezTo>
                    <a:pt x="270" y="984"/>
                    <a:pt x="267" y="988"/>
                    <a:pt x="264" y="992"/>
                  </a:cubicBezTo>
                  <a:close/>
                  <a:moveTo>
                    <a:pt x="257" y="979"/>
                  </a:moveTo>
                  <a:cubicBezTo>
                    <a:pt x="255" y="983"/>
                    <a:pt x="253" y="987"/>
                    <a:pt x="251" y="991"/>
                  </a:cubicBezTo>
                  <a:cubicBezTo>
                    <a:pt x="257" y="976"/>
                    <a:pt x="265" y="962"/>
                    <a:pt x="274" y="948"/>
                  </a:cubicBezTo>
                  <a:cubicBezTo>
                    <a:pt x="268" y="958"/>
                    <a:pt x="263" y="969"/>
                    <a:pt x="257" y="979"/>
                  </a:cubicBezTo>
                  <a:close/>
                  <a:moveTo>
                    <a:pt x="601" y="431"/>
                  </a:moveTo>
                  <a:cubicBezTo>
                    <a:pt x="600" y="430"/>
                    <a:pt x="600" y="430"/>
                    <a:pt x="599" y="430"/>
                  </a:cubicBezTo>
                  <a:cubicBezTo>
                    <a:pt x="597" y="428"/>
                    <a:pt x="595" y="425"/>
                    <a:pt x="593" y="423"/>
                  </a:cubicBezTo>
                  <a:cubicBezTo>
                    <a:pt x="593" y="419"/>
                    <a:pt x="592" y="416"/>
                    <a:pt x="591" y="412"/>
                  </a:cubicBezTo>
                  <a:cubicBezTo>
                    <a:pt x="595" y="418"/>
                    <a:pt x="598" y="424"/>
                    <a:pt x="601" y="431"/>
                  </a:cubicBezTo>
                  <a:close/>
                  <a:moveTo>
                    <a:pt x="604" y="448"/>
                  </a:moveTo>
                  <a:cubicBezTo>
                    <a:pt x="598" y="456"/>
                    <a:pt x="591" y="463"/>
                    <a:pt x="584" y="470"/>
                  </a:cubicBezTo>
                  <a:cubicBezTo>
                    <a:pt x="589" y="461"/>
                    <a:pt x="594" y="452"/>
                    <a:pt x="599" y="443"/>
                  </a:cubicBezTo>
                  <a:cubicBezTo>
                    <a:pt x="601" y="444"/>
                    <a:pt x="602" y="446"/>
                    <a:pt x="604" y="448"/>
                  </a:cubicBezTo>
                  <a:close/>
                  <a:moveTo>
                    <a:pt x="585" y="426"/>
                  </a:moveTo>
                  <a:cubicBezTo>
                    <a:pt x="585" y="426"/>
                    <a:pt x="584" y="427"/>
                    <a:pt x="584" y="428"/>
                  </a:cubicBezTo>
                  <a:cubicBezTo>
                    <a:pt x="584" y="426"/>
                    <a:pt x="583" y="425"/>
                    <a:pt x="583" y="423"/>
                  </a:cubicBezTo>
                  <a:cubicBezTo>
                    <a:pt x="583" y="424"/>
                    <a:pt x="584" y="425"/>
                    <a:pt x="585" y="426"/>
                  </a:cubicBezTo>
                  <a:close/>
                  <a:moveTo>
                    <a:pt x="579" y="405"/>
                  </a:moveTo>
                  <a:cubicBezTo>
                    <a:pt x="580" y="407"/>
                    <a:pt x="580" y="408"/>
                    <a:pt x="581" y="410"/>
                  </a:cubicBezTo>
                  <a:cubicBezTo>
                    <a:pt x="579" y="407"/>
                    <a:pt x="577" y="405"/>
                    <a:pt x="575" y="403"/>
                  </a:cubicBezTo>
                  <a:cubicBezTo>
                    <a:pt x="577" y="404"/>
                    <a:pt x="578" y="404"/>
                    <a:pt x="579" y="405"/>
                  </a:cubicBezTo>
                  <a:close/>
                  <a:moveTo>
                    <a:pt x="567" y="387"/>
                  </a:moveTo>
                  <a:cubicBezTo>
                    <a:pt x="568" y="388"/>
                    <a:pt x="569" y="390"/>
                    <a:pt x="571" y="392"/>
                  </a:cubicBezTo>
                  <a:cubicBezTo>
                    <a:pt x="567" y="390"/>
                    <a:pt x="564" y="388"/>
                    <a:pt x="560" y="387"/>
                  </a:cubicBezTo>
                  <a:cubicBezTo>
                    <a:pt x="555" y="381"/>
                    <a:pt x="549" y="376"/>
                    <a:pt x="544" y="370"/>
                  </a:cubicBezTo>
                  <a:cubicBezTo>
                    <a:pt x="552" y="375"/>
                    <a:pt x="560" y="381"/>
                    <a:pt x="567" y="387"/>
                  </a:cubicBezTo>
                  <a:close/>
                  <a:moveTo>
                    <a:pt x="534" y="355"/>
                  </a:moveTo>
                  <a:cubicBezTo>
                    <a:pt x="528" y="352"/>
                    <a:pt x="522" y="349"/>
                    <a:pt x="516" y="347"/>
                  </a:cubicBezTo>
                  <a:cubicBezTo>
                    <a:pt x="513" y="345"/>
                    <a:pt x="510" y="342"/>
                    <a:pt x="507" y="340"/>
                  </a:cubicBezTo>
                  <a:cubicBezTo>
                    <a:pt x="516" y="345"/>
                    <a:pt x="526" y="350"/>
                    <a:pt x="534" y="355"/>
                  </a:cubicBezTo>
                  <a:close/>
                  <a:moveTo>
                    <a:pt x="531" y="374"/>
                  </a:moveTo>
                  <a:cubicBezTo>
                    <a:pt x="518" y="368"/>
                    <a:pt x="506" y="361"/>
                    <a:pt x="495" y="353"/>
                  </a:cubicBezTo>
                  <a:cubicBezTo>
                    <a:pt x="508" y="359"/>
                    <a:pt x="520" y="366"/>
                    <a:pt x="531" y="374"/>
                  </a:cubicBezTo>
                  <a:close/>
                  <a:moveTo>
                    <a:pt x="475" y="332"/>
                  </a:moveTo>
                  <a:cubicBezTo>
                    <a:pt x="467" y="330"/>
                    <a:pt x="460" y="328"/>
                    <a:pt x="452" y="326"/>
                  </a:cubicBezTo>
                  <a:cubicBezTo>
                    <a:pt x="451" y="326"/>
                    <a:pt x="451" y="325"/>
                    <a:pt x="450" y="325"/>
                  </a:cubicBezTo>
                  <a:cubicBezTo>
                    <a:pt x="459" y="327"/>
                    <a:pt x="467" y="329"/>
                    <a:pt x="475" y="332"/>
                  </a:cubicBezTo>
                  <a:close/>
                  <a:moveTo>
                    <a:pt x="408" y="324"/>
                  </a:moveTo>
                  <a:cubicBezTo>
                    <a:pt x="410" y="324"/>
                    <a:pt x="412" y="325"/>
                    <a:pt x="414" y="325"/>
                  </a:cubicBezTo>
                  <a:cubicBezTo>
                    <a:pt x="411" y="325"/>
                    <a:pt x="407" y="325"/>
                    <a:pt x="404" y="324"/>
                  </a:cubicBezTo>
                  <a:cubicBezTo>
                    <a:pt x="405" y="324"/>
                    <a:pt x="406" y="324"/>
                    <a:pt x="408" y="324"/>
                  </a:cubicBezTo>
                  <a:close/>
                  <a:moveTo>
                    <a:pt x="328" y="327"/>
                  </a:moveTo>
                  <a:cubicBezTo>
                    <a:pt x="331" y="325"/>
                    <a:pt x="335" y="324"/>
                    <a:pt x="338" y="323"/>
                  </a:cubicBezTo>
                  <a:cubicBezTo>
                    <a:pt x="335" y="324"/>
                    <a:pt x="331" y="326"/>
                    <a:pt x="328" y="327"/>
                  </a:cubicBezTo>
                  <a:cubicBezTo>
                    <a:pt x="328" y="327"/>
                    <a:pt x="328" y="327"/>
                    <a:pt x="328" y="327"/>
                  </a:cubicBezTo>
                  <a:close/>
                  <a:moveTo>
                    <a:pt x="316" y="367"/>
                  </a:moveTo>
                  <a:cubicBezTo>
                    <a:pt x="318" y="367"/>
                    <a:pt x="320" y="366"/>
                    <a:pt x="321" y="365"/>
                  </a:cubicBezTo>
                  <a:cubicBezTo>
                    <a:pt x="318" y="370"/>
                    <a:pt x="316" y="375"/>
                    <a:pt x="313" y="380"/>
                  </a:cubicBezTo>
                  <a:cubicBezTo>
                    <a:pt x="312" y="380"/>
                    <a:pt x="311" y="379"/>
                    <a:pt x="311" y="380"/>
                  </a:cubicBezTo>
                  <a:cubicBezTo>
                    <a:pt x="312" y="376"/>
                    <a:pt x="314" y="371"/>
                    <a:pt x="316" y="367"/>
                  </a:cubicBezTo>
                  <a:close/>
                  <a:moveTo>
                    <a:pt x="309" y="409"/>
                  </a:moveTo>
                  <a:cubicBezTo>
                    <a:pt x="308" y="408"/>
                    <a:pt x="308" y="408"/>
                    <a:pt x="308" y="408"/>
                  </a:cubicBezTo>
                  <a:cubicBezTo>
                    <a:pt x="315" y="392"/>
                    <a:pt x="322" y="377"/>
                    <a:pt x="332" y="364"/>
                  </a:cubicBezTo>
                  <a:cubicBezTo>
                    <a:pt x="333" y="364"/>
                    <a:pt x="333" y="364"/>
                    <a:pt x="334" y="365"/>
                  </a:cubicBezTo>
                  <a:cubicBezTo>
                    <a:pt x="331" y="383"/>
                    <a:pt x="322" y="401"/>
                    <a:pt x="313" y="418"/>
                  </a:cubicBezTo>
                  <a:cubicBezTo>
                    <a:pt x="313" y="417"/>
                    <a:pt x="313" y="416"/>
                    <a:pt x="312" y="415"/>
                  </a:cubicBezTo>
                  <a:cubicBezTo>
                    <a:pt x="312" y="413"/>
                    <a:pt x="312" y="409"/>
                    <a:pt x="309" y="409"/>
                  </a:cubicBezTo>
                  <a:close/>
                  <a:moveTo>
                    <a:pt x="306" y="389"/>
                  </a:moveTo>
                  <a:cubicBezTo>
                    <a:pt x="307" y="388"/>
                    <a:pt x="308" y="388"/>
                    <a:pt x="308" y="388"/>
                  </a:cubicBezTo>
                  <a:cubicBezTo>
                    <a:pt x="306" y="392"/>
                    <a:pt x="304" y="396"/>
                    <a:pt x="302" y="401"/>
                  </a:cubicBezTo>
                  <a:cubicBezTo>
                    <a:pt x="302" y="400"/>
                    <a:pt x="302" y="400"/>
                    <a:pt x="301" y="399"/>
                  </a:cubicBezTo>
                  <a:cubicBezTo>
                    <a:pt x="303" y="396"/>
                    <a:pt x="305" y="392"/>
                    <a:pt x="306" y="389"/>
                  </a:cubicBezTo>
                  <a:close/>
                  <a:moveTo>
                    <a:pt x="308" y="433"/>
                  </a:moveTo>
                  <a:cubicBezTo>
                    <a:pt x="308" y="433"/>
                    <a:pt x="308" y="433"/>
                    <a:pt x="307" y="433"/>
                  </a:cubicBezTo>
                  <a:cubicBezTo>
                    <a:pt x="307" y="433"/>
                    <a:pt x="308" y="433"/>
                    <a:pt x="308" y="433"/>
                  </a:cubicBezTo>
                  <a:cubicBezTo>
                    <a:pt x="308" y="433"/>
                    <a:pt x="308" y="433"/>
                    <a:pt x="308" y="433"/>
                  </a:cubicBezTo>
                  <a:close/>
                  <a:moveTo>
                    <a:pt x="289" y="428"/>
                  </a:moveTo>
                  <a:cubicBezTo>
                    <a:pt x="291" y="421"/>
                    <a:pt x="294" y="414"/>
                    <a:pt x="297" y="407"/>
                  </a:cubicBezTo>
                  <a:cubicBezTo>
                    <a:pt x="298" y="408"/>
                    <a:pt x="298" y="408"/>
                    <a:pt x="299" y="409"/>
                  </a:cubicBezTo>
                  <a:cubicBezTo>
                    <a:pt x="296" y="415"/>
                    <a:pt x="293" y="422"/>
                    <a:pt x="289" y="429"/>
                  </a:cubicBezTo>
                  <a:cubicBezTo>
                    <a:pt x="289" y="429"/>
                    <a:pt x="289" y="429"/>
                    <a:pt x="289" y="429"/>
                  </a:cubicBezTo>
                  <a:cubicBezTo>
                    <a:pt x="289" y="429"/>
                    <a:pt x="289" y="429"/>
                    <a:pt x="289" y="428"/>
                  </a:cubicBezTo>
                  <a:close/>
                  <a:moveTo>
                    <a:pt x="298" y="461"/>
                  </a:moveTo>
                  <a:cubicBezTo>
                    <a:pt x="297" y="461"/>
                    <a:pt x="297" y="461"/>
                    <a:pt x="297" y="461"/>
                  </a:cubicBezTo>
                  <a:cubicBezTo>
                    <a:pt x="297" y="461"/>
                    <a:pt x="297" y="461"/>
                    <a:pt x="297" y="461"/>
                  </a:cubicBezTo>
                  <a:cubicBezTo>
                    <a:pt x="297" y="461"/>
                    <a:pt x="297" y="461"/>
                    <a:pt x="298" y="461"/>
                  </a:cubicBezTo>
                  <a:close/>
                  <a:moveTo>
                    <a:pt x="289" y="460"/>
                  </a:moveTo>
                  <a:cubicBezTo>
                    <a:pt x="289" y="462"/>
                    <a:pt x="289" y="463"/>
                    <a:pt x="290" y="463"/>
                  </a:cubicBezTo>
                  <a:cubicBezTo>
                    <a:pt x="288" y="464"/>
                    <a:pt x="286" y="465"/>
                    <a:pt x="284" y="465"/>
                  </a:cubicBezTo>
                  <a:cubicBezTo>
                    <a:pt x="286" y="464"/>
                    <a:pt x="287" y="462"/>
                    <a:pt x="289" y="460"/>
                  </a:cubicBezTo>
                  <a:close/>
                  <a:moveTo>
                    <a:pt x="246" y="528"/>
                  </a:moveTo>
                  <a:cubicBezTo>
                    <a:pt x="250" y="523"/>
                    <a:pt x="255" y="520"/>
                    <a:pt x="261" y="518"/>
                  </a:cubicBezTo>
                  <a:cubicBezTo>
                    <a:pt x="266" y="522"/>
                    <a:pt x="272" y="525"/>
                    <a:pt x="279" y="528"/>
                  </a:cubicBezTo>
                  <a:cubicBezTo>
                    <a:pt x="267" y="529"/>
                    <a:pt x="257" y="530"/>
                    <a:pt x="246" y="528"/>
                  </a:cubicBezTo>
                  <a:close/>
                  <a:moveTo>
                    <a:pt x="342" y="537"/>
                  </a:moveTo>
                  <a:cubicBezTo>
                    <a:pt x="333" y="535"/>
                    <a:pt x="324" y="533"/>
                    <a:pt x="315" y="531"/>
                  </a:cubicBezTo>
                  <a:cubicBezTo>
                    <a:pt x="329" y="531"/>
                    <a:pt x="342" y="534"/>
                    <a:pt x="355" y="539"/>
                  </a:cubicBezTo>
                  <a:cubicBezTo>
                    <a:pt x="351" y="538"/>
                    <a:pt x="346" y="538"/>
                    <a:pt x="342" y="537"/>
                  </a:cubicBezTo>
                  <a:close/>
                  <a:moveTo>
                    <a:pt x="388" y="548"/>
                  </a:moveTo>
                  <a:cubicBezTo>
                    <a:pt x="358" y="529"/>
                    <a:pt x="329" y="520"/>
                    <a:pt x="294" y="525"/>
                  </a:cubicBezTo>
                  <a:cubicBezTo>
                    <a:pt x="286" y="522"/>
                    <a:pt x="278" y="519"/>
                    <a:pt x="271" y="515"/>
                  </a:cubicBezTo>
                  <a:cubicBezTo>
                    <a:pt x="311" y="507"/>
                    <a:pt x="356" y="528"/>
                    <a:pt x="390" y="548"/>
                  </a:cubicBezTo>
                  <a:cubicBezTo>
                    <a:pt x="389" y="548"/>
                    <a:pt x="388" y="548"/>
                    <a:pt x="388" y="548"/>
                  </a:cubicBezTo>
                  <a:close/>
                  <a:moveTo>
                    <a:pt x="365" y="526"/>
                  </a:moveTo>
                  <a:cubicBezTo>
                    <a:pt x="346" y="517"/>
                    <a:pt x="324" y="509"/>
                    <a:pt x="303" y="507"/>
                  </a:cubicBezTo>
                  <a:cubicBezTo>
                    <a:pt x="356" y="509"/>
                    <a:pt x="428" y="535"/>
                    <a:pt x="450" y="588"/>
                  </a:cubicBezTo>
                  <a:cubicBezTo>
                    <a:pt x="429" y="564"/>
                    <a:pt x="398" y="541"/>
                    <a:pt x="365" y="526"/>
                  </a:cubicBezTo>
                  <a:close/>
                  <a:moveTo>
                    <a:pt x="445" y="649"/>
                  </a:moveTo>
                  <a:cubicBezTo>
                    <a:pt x="446" y="650"/>
                    <a:pt x="446" y="649"/>
                    <a:pt x="447" y="649"/>
                  </a:cubicBezTo>
                  <a:cubicBezTo>
                    <a:pt x="446" y="651"/>
                    <a:pt x="446" y="652"/>
                    <a:pt x="445" y="653"/>
                  </a:cubicBezTo>
                  <a:cubicBezTo>
                    <a:pt x="445" y="652"/>
                    <a:pt x="445" y="651"/>
                    <a:pt x="445" y="649"/>
                  </a:cubicBezTo>
                  <a:close/>
                  <a:moveTo>
                    <a:pt x="441" y="688"/>
                  </a:moveTo>
                  <a:cubicBezTo>
                    <a:pt x="442" y="688"/>
                    <a:pt x="442" y="688"/>
                    <a:pt x="442" y="687"/>
                  </a:cubicBezTo>
                  <a:cubicBezTo>
                    <a:pt x="442" y="688"/>
                    <a:pt x="442" y="688"/>
                    <a:pt x="442" y="688"/>
                  </a:cubicBezTo>
                  <a:cubicBezTo>
                    <a:pt x="442" y="688"/>
                    <a:pt x="442" y="688"/>
                    <a:pt x="441" y="688"/>
                  </a:cubicBezTo>
                  <a:close/>
                  <a:moveTo>
                    <a:pt x="460" y="653"/>
                  </a:moveTo>
                  <a:cubicBezTo>
                    <a:pt x="453" y="659"/>
                    <a:pt x="447" y="666"/>
                    <a:pt x="442" y="674"/>
                  </a:cubicBezTo>
                  <a:cubicBezTo>
                    <a:pt x="442" y="673"/>
                    <a:pt x="442" y="672"/>
                    <a:pt x="442" y="671"/>
                  </a:cubicBezTo>
                  <a:cubicBezTo>
                    <a:pt x="450" y="661"/>
                    <a:pt x="456" y="651"/>
                    <a:pt x="460" y="640"/>
                  </a:cubicBezTo>
                  <a:cubicBezTo>
                    <a:pt x="461" y="643"/>
                    <a:pt x="461" y="645"/>
                    <a:pt x="462" y="648"/>
                  </a:cubicBezTo>
                  <a:cubicBezTo>
                    <a:pt x="461" y="649"/>
                    <a:pt x="460" y="651"/>
                    <a:pt x="460" y="653"/>
                  </a:cubicBezTo>
                  <a:close/>
                  <a:moveTo>
                    <a:pt x="485" y="620"/>
                  </a:moveTo>
                  <a:cubicBezTo>
                    <a:pt x="481" y="624"/>
                    <a:pt x="477" y="628"/>
                    <a:pt x="473" y="633"/>
                  </a:cubicBezTo>
                  <a:cubicBezTo>
                    <a:pt x="473" y="631"/>
                    <a:pt x="473" y="629"/>
                    <a:pt x="472" y="627"/>
                  </a:cubicBezTo>
                  <a:cubicBezTo>
                    <a:pt x="480" y="619"/>
                    <a:pt x="488" y="611"/>
                    <a:pt x="496" y="603"/>
                  </a:cubicBezTo>
                  <a:cubicBezTo>
                    <a:pt x="493" y="608"/>
                    <a:pt x="489" y="614"/>
                    <a:pt x="485" y="620"/>
                  </a:cubicBezTo>
                  <a:close/>
                  <a:moveTo>
                    <a:pt x="468" y="616"/>
                  </a:moveTo>
                  <a:cubicBezTo>
                    <a:pt x="465" y="609"/>
                    <a:pt x="461" y="602"/>
                    <a:pt x="456" y="596"/>
                  </a:cubicBezTo>
                  <a:cubicBezTo>
                    <a:pt x="458" y="595"/>
                    <a:pt x="460" y="593"/>
                    <a:pt x="459" y="590"/>
                  </a:cubicBezTo>
                  <a:cubicBezTo>
                    <a:pt x="437" y="521"/>
                    <a:pt x="328" y="485"/>
                    <a:pt x="262" y="503"/>
                  </a:cubicBezTo>
                  <a:cubicBezTo>
                    <a:pt x="266" y="496"/>
                    <a:pt x="269" y="490"/>
                    <a:pt x="271" y="482"/>
                  </a:cubicBezTo>
                  <a:cubicBezTo>
                    <a:pt x="276" y="487"/>
                    <a:pt x="279" y="478"/>
                    <a:pt x="279" y="476"/>
                  </a:cubicBezTo>
                  <a:cubicBezTo>
                    <a:pt x="286" y="473"/>
                    <a:pt x="293" y="471"/>
                    <a:pt x="300" y="468"/>
                  </a:cubicBezTo>
                  <a:cubicBezTo>
                    <a:pt x="296" y="476"/>
                    <a:pt x="296" y="480"/>
                    <a:pt x="305" y="484"/>
                  </a:cubicBezTo>
                  <a:cubicBezTo>
                    <a:pt x="305" y="485"/>
                    <a:pt x="305" y="486"/>
                    <a:pt x="305" y="487"/>
                  </a:cubicBezTo>
                  <a:cubicBezTo>
                    <a:pt x="306" y="488"/>
                    <a:pt x="307" y="489"/>
                    <a:pt x="308" y="490"/>
                  </a:cubicBezTo>
                  <a:cubicBezTo>
                    <a:pt x="307" y="494"/>
                    <a:pt x="310" y="499"/>
                    <a:pt x="314" y="496"/>
                  </a:cubicBezTo>
                  <a:cubicBezTo>
                    <a:pt x="325" y="501"/>
                    <a:pt x="326" y="486"/>
                    <a:pt x="326" y="480"/>
                  </a:cubicBezTo>
                  <a:cubicBezTo>
                    <a:pt x="332" y="473"/>
                    <a:pt x="333" y="463"/>
                    <a:pt x="322" y="466"/>
                  </a:cubicBezTo>
                  <a:cubicBezTo>
                    <a:pt x="320" y="461"/>
                    <a:pt x="316" y="455"/>
                    <a:pt x="310" y="457"/>
                  </a:cubicBezTo>
                  <a:cubicBezTo>
                    <a:pt x="307" y="455"/>
                    <a:pt x="304" y="454"/>
                    <a:pt x="301" y="453"/>
                  </a:cubicBezTo>
                  <a:cubicBezTo>
                    <a:pt x="301" y="453"/>
                    <a:pt x="302" y="452"/>
                    <a:pt x="302" y="452"/>
                  </a:cubicBezTo>
                  <a:cubicBezTo>
                    <a:pt x="305" y="452"/>
                    <a:pt x="307" y="452"/>
                    <a:pt x="310" y="452"/>
                  </a:cubicBezTo>
                  <a:cubicBezTo>
                    <a:pt x="310" y="459"/>
                    <a:pt x="317" y="454"/>
                    <a:pt x="319" y="452"/>
                  </a:cubicBezTo>
                  <a:cubicBezTo>
                    <a:pt x="334" y="451"/>
                    <a:pt x="349" y="452"/>
                    <a:pt x="364" y="454"/>
                  </a:cubicBezTo>
                  <a:cubicBezTo>
                    <a:pt x="360" y="464"/>
                    <a:pt x="377" y="456"/>
                    <a:pt x="377" y="456"/>
                  </a:cubicBezTo>
                  <a:cubicBezTo>
                    <a:pt x="386" y="458"/>
                    <a:pt x="395" y="460"/>
                    <a:pt x="404" y="464"/>
                  </a:cubicBezTo>
                  <a:cubicBezTo>
                    <a:pt x="426" y="481"/>
                    <a:pt x="436" y="519"/>
                    <a:pt x="464" y="528"/>
                  </a:cubicBezTo>
                  <a:cubicBezTo>
                    <a:pt x="459" y="529"/>
                    <a:pt x="441" y="542"/>
                    <a:pt x="451" y="547"/>
                  </a:cubicBezTo>
                  <a:cubicBezTo>
                    <a:pt x="463" y="583"/>
                    <a:pt x="513" y="532"/>
                    <a:pt x="469" y="528"/>
                  </a:cubicBezTo>
                  <a:cubicBezTo>
                    <a:pt x="474" y="524"/>
                    <a:pt x="470" y="507"/>
                    <a:pt x="470" y="501"/>
                  </a:cubicBezTo>
                  <a:cubicBezTo>
                    <a:pt x="476" y="512"/>
                    <a:pt x="485" y="522"/>
                    <a:pt x="493" y="532"/>
                  </a:cubicBezTo>
                  <a:cubicBezTo>
                    <a:pt x="502" y="543"/>
                    <a:pt x="508" y="538"/>
                    <a:pt x="499" y="527"/>
                  </a:cubicBezTo>
                  <a:cubicBezTo>
                    <a:pt x="489" y="513"/>
                    <a:pt x="476" y="500"/>
                    <a:pt x="470" y="484"/>
                  </a:cubicBezTo>
                  <a:cubicBezTo>
                    <a:pt x="462" y="463"/>
                    <a:pt x="459" y="475"/>
                    <a:pt x="460" y="490"/>
                  </a:cubicBezTo>
                  <a:cubicBezTo>
                    <a:pt x="445" y="474"/>
                    <a:pt x="427" y="463"/>
                    <a:pt x="408" y="456"/>
                  </a:cubicBezTo>
                  <a:cubicBezTo>
                    <a:pt x="395" y="447"/>
                    <a:pt x="383" y="450"/>
                    <a:pt x="369" y="445"/>
                  </a:cubicBezTo>
                  <a:cubicBezTo>
                    <a:pt x="367" y="441"/>
                    <a:pt x="364" y="438"/>
                    <a:pt x="359" y="438"/>
                  </a:cubicBezTo>
                  <a:cubicBezTo>
                    <a:pt x="361" y="438"/>
                    <a:pt x="363" y="438"/>
                    <a:pt x="366" y="438"/>
                  </a:cubicBezTo>
                  <a:cubicBezTo>
                    <a:pt x="393" y="438"/>
                    <a:pt x="423" y="441"/>
                    <a:pt x="450" y="448"/>
                  </a:cubicBezTo>
                  <a:cubicBezTo>
                    <a:pt x="458" y="451"/>
                    <a:pt x="514" y="489"/>
                    <a:pt x="516" y="487"/>
                  </a:cubicBezTo>
                  <a:cubicBezTo>
                    <a:pt x="530" y="474"/>
                    <a:pt x="495" y="456"/>
                    <a:pt x="485" y="451"/>
                  </a:cubicBezTo>
                  <a:cubicBezTo>
                    <a:pt x="435" y="429"/>
                    <a:pt x="377" y="425"/>
                    <a:pt x="323" y="432"/>
                  </a:cubicBezTo>
                  <a:cubicBezTo>
                    <a:pt x="323" y="429"/>
                    <a:pt x="320" y="428"/>
                    <a:pt x="317" y="428"/>
                  </a:cubicBezTo>
                  <a:cubicBezTo>
                    <a:pt x="326" y="408"/>
                    <a:pt x="338" y="389"/>
                    <a:pt x="342" y="367"/>
                  </a:cubicBezTo>
                  <a:cubicBezTo>
                    <a:pt x="356" y="372"/>
                    <a:pt x="371" y="376"/>
                    <a:pt x="385" y="381"/>
                  </a:cubicBezTo>
                  <a:cubicBezTo>
                    <a:pt x="405" y="393"/>
                    <a:pt x="422" y="408"/>
                    <a:pt x="441" y="420"/>
                  </a:cubicBezTo>
                  <a:cubicBezTo>
                    <a:pt x="470" y="439"/>
                    <a:pt x="463" y="417"/>
                    <a:pt x="445" y="402"/>
                  </a:cubicBezTo>
                  <a:cubicBezTo>
                    <a:pt x="451" y="404"/>
                    <a:pt x="483" y="425"/>
                    <a:pt x="488" y="421"/>
                  </a:cubicBezTo>
                  <a:cubicBezTo>
                    <a:pt x="503" y="436"/>
                    <a:pt x="520" y="452"/>
                    <a:pt x="542" y="458"/>
                  </a:cubicBezTo>
                  <a:cubicBezTo>
                    <a:pt x="545" y="459"/>
                    <a:pt x="549" y="453"/>
                    <a:pt x="545" y="451"/>
                  </a:cubicBezTo>
                  <a:cubicBezTo>
                    <a:pt x="533" y="442"/>
                    <a:pt x="521" y="433"/>
                    <a:pt x="509" y="424"/>
                  </a:cubicBezTo>
                  <a:cubicBezTo>
                    <a:pt x="469" y="392"/>
                    <a:pt x="428" y="365"/>
                    <a:pt x="376" y="358"/>
                  </a:cubicBezTo>
                  <a:cubicBezTo>
                    <a:pt x="365" y="356"/>
                    <a:pt x="353" y="354"/>
                    <a:pt x="343" y="354"/>
                  </a:cubicBezTo>
                  <a:cubicBezTo>
                    <a:pt x="342" y="340"/>
                    <a:pt x="334" y="348"/>
                    <a:pt x="329" y="355"/>
                  </a:cubicBezTo>
                  <a:cubicBezTo>
                    <a:pt x="328" y="355"/>
                    <a:pt x="328" y="355"/>
                    <a:pt x="327" y="356"/>
                  </a:cubicBezTo>
                  <a:cubicBezTo>
                    <a:pt x="325" y="356"/>
                    <a:pt x="323" y="356"/>
                    <a:pt x="320" y="355"/>
                  </a:cubicBezTo>
                  <a:cubicBezTo>
                    <a:pt x="322" y="349"/>
                    <a:pt x="324" y="343"/>
                    <a:pt x="326" y="337"/>
                  </a:cubicBezTo>
                  <a:cubicBezTo>
                    <a:pt x="340" y="331"/>
                    <a:pt x="353" y="324"/>
                    <a:pt x="367" y="320"/>
                  </a:cubicBezTo>
                  <a:cubicBezTo>
                    <a:pt x="372" y="320"/>
                    <a:pt x="376" y="320"/>
                    <a:pt x="380" y="320"/>
                  </a:cubicBezTo>
                  <a:cubicBezTo>
                    <a:pt x="377" y="321"/>
                    <a:pt x="367" y="322"/>
                    <a:pt x="365" y="325"/>
                  </a:cubicBezTo>
                  <a:cubicBezTo>
                    <a:pt x="361" y="327"/>
                    <a:pt x="344" y="331"/>
                    <a:pt x="348" y="337"/>
                  </a:cubicBezTo>
                  <a:cubicBezTo>
                    <a:pt x="351" y="344"/>
                    <a:pt x="367" y="333"/>
                    <a:pt x="371" y="332"/>
                  </a:cubicBezTo>
                  <a:cubicBezTo>
                    <a:pt x="398" y="331"/>
                    <a:pt x="426" y="334"/>
                    <a:pt x="452" y="340"/>
                  </a:cubicBezTo>
                  <a:cubicBezTo>
                    <a:pt x="478" y="359"/>
                    <a:pt x="503" y="384"/>
                    <a:pt x="519" y="412"/>
                  </a:cubicBezTo>
                  <a:cubicBezTo>
                    <a:pt x="523" y="420"/>
                    <a:pt x="526" y="408"/>
                    <a:pt x="521" y="401"/>
                  </a:cubicBezTo>
                  <a:cubicBezTo>
                    <a:pt x="510" y="383"/>
                    <a:pt x="496" y="367"/>
                    <a:pt x="480" y="353"/>
                  </a:cubicBezTo>
                  <a:cubicBezTo>
                    <a:pt x="503" y="369"/>
                    <a:pt x="527" y="380"/>
                    <a:pt x="552" y="392"/>
                  </a:cubicBezTo>
                  <a:cubicBezTo>
                    <a:pt x="556" y="396"/>
                    <a:pt x="563" y="411"/>
                    <a:pt x="571" y="423"/>
                  </a:cubicBezTo>
                  <a:cubicBezTo>
                    <a:pt x="563" y="414"/>
                    <a:pt x="551" y="402"/>
                    <a:pt x="543" y="419"/>
                  </a:cubicBezTo>
                  <a:cubicBezTo>
                    <a:pt x="538" y="430"/>
                    <a:pt x="546" y="437"/>
                    <a:pt x="547" y="430"/>
                  </a:cubicBezTo>
                  <a:cubicBezTo>
                    <a:pt x="547" y="430"/>
                    <a:pt x="550" y="417"/>
                    <a:pt x="554" y="418"/>
                  </a:cubicBezTo>
                  <a:cubicBezTo>
                    <a:pt x="537" y="432"/>
                    <a:pt x="579" y="440"/>
                    <a:pt x="573" y="426"/>
                  </a:cubicBezTo>
                  <a:cubicBezTo>
                    <a:pt x="580" y="437"/>
                    <a:pt x="587" y="443"/>
                    <a:pt x="591" y="433"/>
                  </a:cubicBezTo>
                  <a:cubicBezTo>
                    <a:pt x="592" y="434"/>
                    <a:pt x="593" y="435"/>
                    <a:pt x="594" y="436"/>
                  </a:cubicBezTo>
                  <a:cubicBezTo>
                    <a:pt x="588" y="446"/>
                    <a:pt x="582" y="455"/>
                    <a:pt x="577" y="465"/>
                  </a:cubicBezTo>
                  <a:cubicBezTo>
                    <a:pt x="569" y="467"/>
                    <a:pt x="557" y="493"/>
                    <a:pt x="553" y="500"/>
                  </a:cubicBezTo>
                  <a:cubicBezTo>
                    <a:pt x="541" y="513"/>
                    <a:pt x="530" y="527"/>
                    <a:pt x="518" y="541"/>
                  </a:cubicBezTo>
                  <a:cubicBezTo>
                    <a:pt x="515" y="545"/>
                    <a:pt x="486" y="570"/>
                    <a:pt x="493" y="575"/>
                  </a:cubicBezTo>
                  <a:cubicBezTo>
                    <a:pt x="500" y="581"/>
                    <a:pt x="520" y="550"/>
                    <a:pt x="524" y="546"/>
                  </a:cubicBezTo>
                  <a:cubicBezTo>
                    <a:pt x="508" y="572"/>
                    <a:pt x="490" y="595"/>
                    <a:pt x="468" y="616"/>
                  </a:cubicBezTo>
                  <a:close/>
                  <a:moveTo>
                    <a:pt x="306" y="476"/>
                  </a:moveTo>
                  <a:cubicBezTo>
                    <a:pt x="309" y="466"/>
                    <a:pt x="312" y="465"/>
                    <a:pt x="312" y="465"/>
                  </a:cubicBezTo>
                  <a:cubicBezTo>
                    <a:pt x="312" y="465"/>
                    <a:pt x="314" y="466"/>
                    <a:pt x="315" y="470"/>
                  </a:cubicBezTo>
                  <a:cubicBezTo>
                    <a:pt x="313" y="472"/>
                    <a:pt x="311" y="474"/>
                    <a:pt x="309" y="477"/>
                  </a:cubicBezTo>
                  <a:cubicBezTo>
                    <a:pt x="308" y="477"/>
                    <a:pt x="307" y="476"/>
                    <a:pt x="306" y="476"/>
                  </a:cubicBezTo>
                  <a:close/>
                  <a:moveTo>
                    <a:pt x="317" y="488"/>
                  </a:moveTo>
                  <a:cubicBezTo>
                    <a:pt x="317" y="487"/>
                    <a:pt x="318" y="486"/>
                    <a:pt x="318" y="484"/>
                  </a:cubicBezTo>
                  <a:cubicBezTo>
                    <a:pt x="318" y="484"/>
                    <a:pt x="318" y="484"/>
                    <a:pt x="318" y="484"/>
                  </a:cubicBezTo>
                  <a:cubicBezTo>
                    <a:pt x="318" y="486"/>
                    <a:pt x="318" y="488"/>
                    <a:pt x="317" y="488"/>
                  </a:cubicBezTo>
                  <a:cubicBezTo>
                    <a:pt x="317" y="488"/>
                    <a:pt x="317" y="488"/>
                    <a:pt x="317" y="488"/>
                  </a:cubicBezTo>
                  <a:close/>
                  <a:moveTo>
                    <a:pt x="423" y="472"/>
                  </a:moveTo>
                  <a:cubicBezTo>
                    <a:pt x="438" y="480"/>
                    <a:pt x="451" y="490"/>
                    <a:pt x="462" y="505"/>
                  </a:cubicBezTo>
                  <a:cubicBezTo>
                    <a:pt x="462" y="510"/>
                    <a:pt x="463" y="515"/>
                    <a:pt x="463" y="519"/>
                  </a:cubicBezTo>
                  <a:cubicBezTo>
                    <a:pt x="445" y="509"/>
                    <a:pt x="435" y="487"/>
                    <a:pt x="423" y="472"/>
                  </a:cubicBezTo>
                  <a:close/>
                  <a:moveTo>
                    <a:pt x="468" y="539"/>
                  </a:moveTo>
                  <a:cubicBezTo>
                    <a:pt x="470" y="540"/>
                    <a:pt x="472" y="539"/>
                    <a:pt x="472" y="537"/>
                  </a:cubicBezTo>
                  <a:cubicBezTo>
                    <a:pt x="484" y="544"/>
                    <a:pt x="474" y="553"/>
                    <a:pt x="465" y="550"/>
                  </a:cubicBezTo>
                  <a:cubicBezTo>
                    <a:pt x="466" y="550"/>
                    <a:pt x="467" y="550"/>
                    <a:pt x="469" y="550"/>
                  </a:cubicBezTo>
                  <a:cubicBezTo>
                    <a:pt x="477" y="549"/>
                    <a:pt x="469" y="541"/>
                    <a:pt x="468" y="539"/>
                  </a:cubicBezTo>
                  <a:close/>
                  <a:moveTo>
                    <a:pt x="379" y="367"/>
                  </a:moveTo>
                  <a:cubicBezTo>
                    <a:pt x="409" y="374"/>
                    <a:pt x="440" y="385"/>
                    <a:pt x="466" y="403"/>
                  </a:cubicBezTo>
                  <a:cubicBezTo>
                    <a:pt x="439" y="389"/>
                    <a:pt x="408" y="377"/>
                    <a:pt x="379" y="367"/>
                  </a:cubicBezTo>
                  <a:close/>
                  <a:moveTo>
                    <a:pt x="414" y="391"/>
                  </a:moveTo>
                  <a:cubicBezTo>
                    <a:pt x="427" y="398"/>
                    <a:pt x="438" y="405"/>
                    <a:pt x="446" y="414"/>
                  </a:cubicBezTo>
                  <a:cubicBezTo>
                    <a:pt x="435" y="407"/>
                    <a:pt x="425" y="399"/>
                    <a:pt x="414" y="391"/>
                  </a:cubicBezTo>
                  <a:close/>
                  <a:moveTo>
                    <a:pt x="562" y="425"/>
                  </a:moveTo>
                  <a:cubicBezTo>
                    <a:pt x="561" y="425"/>
                    <a:pt x="560" y="424"/>
                    <a:pt x="559" y="424"/>
                  </a:cubicBezTo>
                  <a:cubicBezTo>
                    <a:pt x="559" y="424"/>
                    <a:pt x="559" y="424"/>
                    <a:pt x="559" y="424"/>
                  </a:cubicBezTo>
                  <a:cubicBezTo>
                    <a:pt x="560" y="424"/>
                    <a:pt x="560" y="423"/>
                    <a:pt x="560" y="423"/>
                  </a:cubicBezTo>
                  <a:cubicBezTo>
                    <a:pt x="561" y="423"/>
                    <a:pt x="561" y="424"/>
                    <a:pt x="562" y="425"/>
                  </a:cubicBezTo>
                  <a:close/>
                  <a:moveTo>
                    <a:pt x="574" y="502"/>
                  </a:moveTo>
                  <a:cubicBezTo>
                    <a:pt x="564" y="513"/>
                    <a:pt x="554" y="526"/>
                    <a:pt x="545" y="538"/>
                  </a:cubicBezTo>
                  <a:cubicBezTo>
                    <a:pt x="548" y="533"/>
                    <a:pt x="551" y="527"/>
                    <a:pt x="554" y="522"/>
                  </a:cubicBezTo>
                  <a:cubicBezTo>
                    <a:pt x="557" y="519"/>
                    <a:pt x="559" y="516"/>
                    <a:pt x="561" y="513"/>
                  </a:cubicBezTo>
                  <a:cubicBezTo>
                    <a:pt x="566" y="509"/>
                    <a:pt x="570" y="506"/>
                    <a:pt x="574" y="502"/>
                  </a:cubicBezTo>
                  <a:close/>
                  <a:moveTo>
                    <a:pt x="596" y="505"/>
                  </a:moveTo>
                  <a:cubicBezTo>
                    <a:pt x="577" y="530"/>
                    <a:pt x="555" y="554"/>
                    <a:pt x="534" y="578"/>
                  </a:cubicBezTo>
                  <a:cubicBezTo>
                    <a:pt x="525" y="585"/>
                    <a:pt x="516" y="592"/>
                    <a:pt x="508" y="600"/>
                  </a:cubicBezTo>
                  <a:cubicBezTo>
                    <a:pt x="513" y="590"/>
                    <a:pt x="519" y="581"/>
                    <a:pt x="524" y="572"/>
                  </a:cubicBezTo>
                  <a:cubicBezTo>
                    <a:pt x="549" y="545"/>
                    <a:pt x="571" y="507"/>
                    <a:pt x="602" y="487"/>
                  </a:cubicBezTo>
                  <a:cubicBezTo>
                    <a:pt x="601" y="493"/>
                    <a:pt x="599" y="500"/>
                    <a:pt x="596" y="505"/>
                  </a:cubicBezTo>
                  <a:close/>
                  <a:moveTo>
                    <a:pt x="625" y="465"/>
                  </a:moveTo>
                  <a:cubicBezTo>
                    <a:pt x="620" y="473"/>
                    <a:pt x="615" y="480"/>
                    <a:pt x="610" y="487"/>
                  </a:cubicBezTo>
                  <a:cubicBezTo>
                    <a:pt x="612" y="483"/>
                    <a:pt x="612" y="480"/>
                    <a:pt x="610" y="476"/>
                  </a:cubicBezTo>
                  <a:cubicBezTo>
                    <a:pt x="605" y="473"/>
                    <a:pt x="597" y="480"/>
                    <a:pt x="595" y="482"/>
                  </a:cubicBezTo>
                  <a:cubicBezTo>
                    <a:pt x="597" y="480"/>
                    <a:pt x="618" y="450"/>
                    <a:pt x="604" y="461"/>
                  </a:cubicBezTo>
                  <a:cubicBezTo>
                    <a:pt x="606" y="458"/>
                    <a:pt x="608" y="456"/>
                    <a:pt x="610" y="453"/>
                  </a:cubicBezTo>
                  <a:cubicBezTo>
                    <a:pt x="615" y="454"/>
                    <a:pt x="616" y="445"/>
                    <a:pt x="613" y="442"/>
                  </a:cubicBezTo>
                  <a:cubicBezTo>
                    <a:pt x="611" y="435"/>
                    <a:pt x="609" y="428"/>
                    <a:pt x="605" y="421"/>
                  </a:cubicBezTo>
                  <a:cubicBezTo>
                    <a:pt x="620" y="431"/>
                    <a:pt x="631" y="443"/>
                    <a:pt x="631" y="453"/>
                  </a:cubicBezTo>
                  <a:cubicBezTo>
                    <a:pt x="627" y="457"/>
                    <a:pt x="625" y="461"/>
                    <a:pt x="625" y="465"/>
                  </a:cubicBezTo>
                  <a:close/>
                  <a:moveTo>
                    <a:pt x="709" y="356"/>
                  </a:moveTo>
                  <a:cubicBezTo>
                    <a:pt x="703" y="361"/>
                    <a:pt x="697" y="367"/>
                    <a:pt x="691" y="373"/>
                  </a:cubicBezTo>
                  <a:cubicBezTo>
                    <a:pt x="706" y="353"/>
                    <a:pt x="721" y="335"/>
                    <a:pt x="738" y="318"/>
                  </a:cubicBezTo>
                  <a:cubicBezTo>
                    <a:pt x="729" y="331"/>
                    <a:pt x="719" y="343"/>
                    <a:pt x="709" y="356"/>
                  </a:cubicBezTo>
                  <a:close/>
                  <a:moveTo>
                    <a:pt x="751" y="313"/>
                  </a:moveTo>
                  <a:cubicBezTo>
                    <a:pt x="754" y="308"/>
                    <a:pt x="757" y="303"/>
                    <a:pt x="760" y="299"/>
                  </a:cubicBezTo>
                  <a:cubicBezTo>
                    <a:pt x="762" y="297"/>
                    <a:pt x="765" y="295"/>
                    <a:pt x="767" y="293"/>
                  </a:cubicBezTo>
                  <a:cubicBezTo>
                    <a:pt x="762" y="299"/>
                    <a:pt x="757" y="306"/>
                    <a:pt x="751" y="313"/>
                  </a:cubicBezTo>
                  <a:close/>
                  <a:moveTo>
                    <a:pt x="810" y="221"/>
                  </a:moveTo>
                  <a:cubicBezTo>
                    <a:pt x="811" y="222"/>
                    <a:pt x="812" y="222"/>
                    <a:pt x="814" y="222"/>
                  </a:cubicBezTo>
                  <a:cubicBezTo>
                    <a:pt x="809" y="225"/>
                    <a:pt x="804" y="229"/>
                    <a:pt x="801" y="233"/>
                  </a:cubicBezTo>
                  <a:cubicBezTo>
                    <a:pt x="801" y="226"/>
                    <a:pt x="801" y="219"/>
                    <a:pt x="800" y="211"/>
                  </a:cubicBezTo>
                  <a:cubicBezTo>
                    <a:pt x="803" y="215"/>
                    <a:pt x="806" y="218"/>
                    <a:pt x="810" y="221"/>
                  </a:cubicBezTo>
                  <a:close/>
                  <a:moveTo>
                    <a:pt x="798" y="248"/>
                  </a:moveTo>
                  <a:cubicBezTo>
                    <a:pt x="804" y="241"/>
                    <a:pt x="809" y="235"/>
                    <a:pt x="816" y="230"/>
                  </a:cubicBezTo>
                  <a:cubicBezTo>
                    <a:pt x="811" y="239"/>
                    <a:pt x="804" y="248"/>
                    <a:pt x="795" y="257"/>
                  </a:cubicBezTo>
                  <a:cubicBezTo>
                    <a:pt x="796" y="254"/>
                    <a:pt x="797" y="251"/>
                    <a:pt x="798" y="248"/>
                  </a:cubicBezTo>
                  <a:close/>
                  <a:moveTo>
                    <a:pt x="790" y="245"/>
                  </a:moveTo>
                  <a:cubicBezTo>
                    <a:pt x="789" y="246"/>
                    <a:pt x="781" y="253"/>
                    <a:pt x="787" y="256"/>
                  </a:cubicBezTo>
                  <a:cubicBezTo>
                    <a:pt x="785" y="261"/>
                    <a:pt x="783" y="266"/>
                    <a:pt x="781" y="271"/>
                  </a:cubicBezTo>
                  <a:cubicBezTo>
                    <a:pt x="773" y="277"/>
                    <a:pt x="766" y="283"/>
                    <a:pt x="759" y="289"/>
                  </a:cubicBezTo>
                  <a:cubicBezTo>
                    <a:pt x="751" y="288"/>
                    <a:pt x="733" y="311"/>
                    <a:pt x="726" y="316"/>
                  </a:cubicBezTo>
                  <a:cubicBezTo>
                    <a:pt x="750" y="289"/>
                    <a:pt x="774" y="261"/>
                    <a:pt x="792" y="231"/>
                  </a:cubicBezTo>
                  <a:cubicBezTo>
                    <a:pt x="792" y="236"/>
                    <a:pt x="791" y="240"/>
                    <a:pt x="790" y="245"/>
                  </a:cubicBezTo>
                  <a:close/>
                  <a:moveTo>
                    <a:pt x="789" y="218"/>
                  </a:moveTo>
                  <a:cubicBezTo>
                    <a:pt x="788" y="210"/>
                    <a:pt x="788" y="202"/>
                    <a:pt x="787" y="194"/>
                  </a:cubicBezTo>
                  <a:cubicBezTo>
                    <a:pt x="790" y="201"/>
                    <a:pt x="792" y="208"/>
                    <a:pt x="792" y="215"/>
                  </a:cubicBezTo>
                  <a:cubicBezTo>
                    <a:pt x="791" y="216"/>
                    <a:pt x="790" y="217"/>
                    <a:pt x="789" y="218"/>
                  </a:cubicBezTo>
                  <a:close/>
                  <a:moveTo>
                    <a:pt x="791" y="180"/>
                  </a:moveTo>
                  <a:cubicBezTo>
                    <a:pt x="791" y="180"/>
                    <a:pt x="791" y="180"/>
                    <a:pt x="790" y="180"/>
                  </a:cubicBezTo>
                  <a:cubicBezTo>
                    <a:pt x="789" y="178"/>
                    <a:pt x="788" y="176"/>
                    <a:pt x="787" y="174"/>
                  </a:cubicBezTo>
                  <a:cubicBezTo>
                    <a:pt x="789" y="176"/>
                    <a:pt x="790" y="178"/>
                    <a:pt x="791" y="180"/>
                  </a:cubicBezTo>
                  <a:close/>
                  <a:moveTo>
                    <a:pt x="485" y="34"/>
                  </a:moveTo>
                  <a:cubicBezTo>
                    <a:pt x="487" y="33"/>
                    <a:pt x="489" y="31"/>
                    <a:pt x="491" y="30"/>
                  </a:cubicBezTo>
                  <a:cubicBezTo>
                    <a:pt x="494" y="30"/>
                    <a:pt x="498" y="31"/>
                    <a:pt x="500" y="32"/>
                  </a:cubicBezTo>
                  <a:cubicBezTo>
                    <a:pt x="495" y="33"/>
                    <a:pt x="490" y="34"/>
                    <a:pt x="485" y="35"/>
                  </a:cubicBezTo>
                  <a:cubicBezTo>
                    <a:pt x="485" y="35"/>
                    <a:pt x="485" y="34"/>
                    <a:pt x="485" y="34"/>
                  </a:cubicBezTo>
                  <a:close/>
                  <a:moveTo>
                    <a:pt x="485" y="43"/>
                  </a:moveTo>
                  <a:cubicBezTo>
                    <a:pt x="500" y="40"/>
                    <a:pt x="517" y="37"/>
                    <a:pt x="533" y="36"/>
                  </a:cubicBezTo>
                  <a:cubicBezTo>
                    <a:pt x="542" y="36"/>
                    <a:pt x="551" y="36"/>
                    <a:pt x="561" y="36"/>
                  </a:cubicBezTo>
                  <a:cubicBezTo>
                    <a:pt x="548" y="37"/>
                    <a:pt x="535" y="40"/>
                    <a:pt x="522" y="43"/>
                  </a:cubicBezTo>
                  <a:cubicBezTo>
                    <a:pt x="511" y="42"/>
                    <a:pt x="498" y="42"/>
                    <a:pt x="485" y="43"/>
                  </a:cubicBezTo>
                  <a:close/>
                  <a:moveTo>
                    <a:pt x="483" y="69"/>
                  </a:moveTo>
                  <a:cubicBezTo>
                    <a:pt x="486" y="68"/>
                    <a:pt x="489" y="66"/>
                    <a:pt x="492" y="64"/>
                  </a:cubicBezTo>
                  <a:cubicBezTo>
                    <a:pt x="494" y="67"/>
                    <a:pt x="496" y="68"/>
                    <a:pt x="499" y="69"/>
                  </a:cubicBezTo>
                  <a:cubicBezTo>
                    <a:pt x="493" y="69"/>
                    <a:pt x="488" y="69"/>
                    <a:pt x="483" y="69"/>
                  </a:cubicBezTo>
                  <a:close/>
                  <a:moveTo>
                    <a:pt x="523" y="51"/>
                  </a:moveTo>
                  <a:cubicBezTo>
                    <a:pt x="529" y="51"/>
                    <a:pt x="535" y="52"/>
                    <a:pt x="540" y="52"/>
                  </a:cubicBezTo>
                  <a:cubicBezTo>
                    <a:pt x="530" y="53"/>
                    <a:pt x="520" y="55"/>
                    <a:pt x="510" y="56"/>
                  </a:cubicBezTo>
                  <a:cubicBezTo>
                    <a:pt x="514" y="54"/>
                    <a:pt x="519" y="52"/>
                    <a:pt x="523" y="51"/>
                  </a:cubicBezTo>
                  <a:close/>
                  <a:moveTo>
                    <a:pt x="577" y="68"/>
                  </a:moveTo>
                  <a:cubicBezTo>
                    <a:pt x="558" y="66"/>
                    <a:pt x="539" y="65"/>
                    <a:pt x="520" y="63"/>
                  </a:cubicBezTo>
                  <a:cubicBezTo>
                    <a:pt x="538" y="61"/>
                    <a:pt x="557" y="58"/>
                    <a:pt x="575" y="58"/>
                  </a:cubicBezTo>
                  <a:cubicBezTo>
                    <a:pt x="583" y="61"/>
                    <a:pt x="589" y="63"/>
                    <a:pt x="595" y="68"/>
                  </a:cubicBezTo>
                  <a:cubicBezTo>
                    <a:pt x="589" y="68"/>
                    <a:pt x="583" y="68"/>
                    <a:pt x="577" y="68"/>
                  </a:cubicBezTo>
                  <a:close/>
                  <a:moveTo>
                    <a:pt x="609" y="72"/>
                  </a:moveTo>
                  <a:cubicBezTo>
                    <a:pt x="609" y="71"/>
                    <a:pt x="608" y="69"/>
                    <a:pt x="608" y="68"/>
                  </a:cubicBezTo>
                  <a:cubicBezTo>
                    <a:pt x="607" y="67"/>
                    <a:pt x="606" y="67"/>
                    <a:pt x="605" y="66"/>
                  </a:cubicBezTo>
                  <a:cubicBezTo>
                    <a:pt x="619" y="69"/>
                    <a:pt x="632" y="73"/>
                    <a:pt x="645" y="77"/>
                  </a:cubicBezTo>
                  <a:cubicBezTo>
                    <a:pt x="633" y="75"/>
                    <a:pt x="621" y="73"/>
                    <a:pt x="609" y="72"/>
                  </a:cubicBezTo>
                  <a:close/>
                  <a:moveTo>
                    <a:pt x="713" y="111"/>
                  </a:moveTo>
                  <a:cubicBezTo>
                    <a:pt x="708" y="107"/>
                    <a:pt x="704" y="103"/>
                    <a:pt x="699" y="99"/>
                  </a:cubicBezTo>
                  <a:cubicBezTo>
                    <a:pt x="699" y="99"/>
                    <a:pt x="699" y="99"/>
                    <a:pt x="699" y="99"/>
                  </a:cubicBezTo>
                  <a:cubicBezTo>
                    <a:pt x="713" y="104"/>
                    <a:pt x="726" y="110"/>
                    <a:pt x="738" y="117"/>
                  </a:cubicBezTo>
                  <a:cubicBezTo>
                    <a:pt x="741" y="120"/>
                    <a:pt x="744" y="124"/>
                    <a:pt x="747" y="127"/>
                  </a:cubicBezTo>
                  <a:cubicBezTo>
                    <a:pt x="736" y="121"/>
                    <a:pt x="725" y="115"/>
                    <a:pt x="713" y="111"/>
                  </a:cubicBezTo>
                  <a:close/>
                  <a:moveTo>
                    <a:pt x="777" y="172"/>
                  </a:moveTo>
                  <a:cubicBezTo>
                    <a:pt x="780" y="187"/>
                    <a:pt x="780" y="203"/>
                    <a:pt x="781" y="218"/>
                  </a:cubicBezTo>
                  <a:cubicBezTo>
                    <a:pt x="771" y="185"/>
                    <a:pt x="753" y="154"/>
                    <a:pt x="728" y="127"/>
                  </a:cubicBezTo>
                  <a:cubicBezTo>
                    <a:pt x="741" y="133"/>
                    <a:pt x="753" y="141"/>
                    <a:pt x="764" y="150"/>
                  </a:cubicBezTo>
                  <a:cubicBezTo>
                    <a:pt x="769" y="157"/>
                    <a:pt x="773" y="165"/>
                    <a:pt x="777" y="172"/>
                  </a:cubicBezTo>
                  <a:close/>
                  <a:moveTo>
                    <a:pt x="797" y="149"/>
                  </a:moveTo>
                  <a:cubicBezTo>
                    <a:pt x="783" y="136"/>
                    <a:pt x="768" y="125"/>
                    <a:pt x="752" y="115"/>
                  </a:cubicBezTo>
                  <a:cubicBezTo>
                    <a:pt x="732" y="103"/>
                    <a:pt x="718" y="85"/>
                    <a:pt x="699" y="71"/>
                  </a:cubicBezTo>
                  <a:cubicBezTo>
                    <a:pt x="743" y="91"/>
                    <a:pt x="774" y="115"/>
                    <a:pt x="797" y="149"/>
                  </a:cubicBezTo>
                  <a:close/>
                  <a:moveTo>
                    <a:pt x="689" y="74"/>
                  </a:moveTo>
                  <a:cubicBezTo>
                    <a:pt x="699" y="81"/>
                    <a:pt x="709" y="89"/>
                    <a:pt x="717" y="97"/>
                  </a:cubicBezTo>
                  <a:cubicBezTo>
                    <a:pt x="710" y="93"/>
                    <a:pt x="702" y="89"/>
                    <a:pt x="693" y="86"/>
                  </a:cubicBezTo>
                  <a:cubicBezTo>
                    <a:pt x="691" y="82"/>
                    <a:pt x="688" y="78"/>
                    <a:pt x="686" y="75"/>
                  </a:cubicBezTo>
                  <a:cubicBezTo>
                    <a:pt x="687" y="75"/>
                    <a:pt x="688" y="75"/>
                    <a:pt x="689" y="74"/>
                  </a:cubicBezTo>
                  <a:close/>
                  <a:moveTo>
                    <a:pt x="637" y="50"/>
                  </a:moveTo>
                  <a:cubicBezTo>
                    <a:pt x="653" y="57"/>
                    <a:pt x="668" y="67"/>
                    <a:pt x="680" y="81"/>
                  </a:cubicBezTo>
                  <a:cubicBezTo>
                    <a:pt x="636" y="64"/>
                    <a:pt x="597" y="51"/>
                    <a:pt x="550" y="45"/>
                  </a:cubicBezTo>
                  <a:cubicBezTo>
                    <a:pt x="578" y="41"/>
                    <a:pt x="607" y="43"/>
                    <a:pt x="637" y="50"/>
                  </a:cubicBezTo>
                  <a:close/>
                  <a:moveTo>
                    <a:pt x="513" y="30"/>
                  </a:moveTo>
                  <a:cubicBezTo>
                    <a:pt x="511" y="30"/>
                    <a:pt x="509" y="31"/>
                    <a:pt x="507" y="31"/>
                  </a:cubicBezTo>
                  <a:cubicBezTo>
                    <a:pt x="509" y="28"/>
                    <a:pt x="506" y="26"/>
                    <a:pt x="503" y="25"/>
                  </a:cubicBezTo>
                  <a:cubicBezTo>
                    <a:pt x="524" y="18"/>
                    <a:pt x="551" y="20"/>
                    <a:pt x="578" y="26"/>
                  </a:cubicBezTo>
                  <a:cubicBezTo>
                    <a:pt x="569" y="26"/>
                    <a:pt x="517" y="21"/>
                    <a:pt x="513" y="30"/>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10" name="Freeform 24"/>
            <p:cNvSpPr/>
            <p:nvPr/>
          </p:nvSpPr>
          <p:spPr bwMode="auto">
            <a:xfrm>
              <a:off x="2269622" y="4730543"/>
              <a:ext cx="216685" cy="195210"/>
            </a:xfrm>
            <a:custGeom>
              <a:avLst/>
              <a:gdLst/>
              <a:ahLst/>
              <a:cxnLst>
                <a:cxn ang="0">
                  <a:pos x="73" y="14"/>
                </a:cxn>
                <a:cxn ang="0">
                  <a:pos x="69" y="15"/>
                </a:cxn>
                <a:cxn ang="0">
                  <a:pos x="59" y="12"/>
                </a:cxn>
                <a:cxn ang="0">
                  <a:pos x="21" y="48"/>
                </a:cxn>
                <a:cxn ang="0">
                  <a:pos x="5" y="71"/>
                </a:cxn>
                <a:cxn ang="0">
                  <a:pos x="27" y="57"/>
                </a:cxn>
                <a:cxn ang="0">
                  <a:pos x="32" y="63"/>
                </a:cxn>
                <a:cxn ang="0">
                  <a:pos x="56" y="35"/>
                </a:cxn>
                <a:cxn ang="0">
                  <a:pos x="73" y="14"/>
                </a:cxn>
              </a:cxnLst>
              <a:rect l="0" t="0" r="r" b="b"/>
              <a:pathLst>
                <a:path w="87" h="78">
                  <a:moveTo>
                    <a:pt x="73" y="14"/>
                  </a:moveTo>
                  <a:cubicBezTo>
                    <a:pt x="72" y="14"/>
                    <a:pt x="70" y="14"/>
                    <a:pt x="69" y="15"/>
                  </a:cubicBezTo>
                  <a:cubicBezTo>
                    <a:pt x="75" y="6"/>
                    <a:pt x="61" y="11"/>
                    <a:pt x="59" y="12"/>
                  </a:cubicBezTo>
                  <a:cubicBezTo>
                    <a:pt x="59" y="0"/>
                    <a:pt x="24" y="44"/>
                    <a:pt x="21" y="48"/>
                  </a:cubicBezTo>
                  <a:cubicBezTo>
                    <a:pt x="18" y="51"/>
                    <a:pt x="0" y="66"/>
                    <a:pt x="5" y="71"/>
                  </a:cubicBezTo>
                  <a:cubicBezTo>
                    <a:pt x="11" y="78"/>
                    <a:pt x="24" y="60"/>
                    <a:pt x="27" y="57"/>
                  </a:cubicBezTo>
                  <a:cubicBezTo>
                    <a:pt x="25" y="60"/>
                    <a:pt x="27" y="68"/>
                    <a:pt x="32" y="63"/>
                  </a:cubicBezTo>
                  <a:cubicBezTo>
                    <a:pt x="41" y="54"/>
                    <a:pt x="48" y="44"/>
                    <a:pt x="56" y="35"/>
                  </a:cubicBezTo>
                  <a:cubicBezTo>
                    <a:pt x="57" y="35"/>
                    <a:pt x="87" y="12"/>
                    <a:pt x="73" y="14"/>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11" name="Freeform 25"/>
            <p:cNvSpPr/>
            <p:nvPr/>
          </p:nvSpPr>
          <p:spPr bwMode="auto">
            <a:xfrm>
              <a:off x="2033417" y="5076072"/>
              <a:ext cx="1417233" cy="562207"/>
            </a:xfrm>
            <a:custGeom>
              <a:avLst/>
              <a:gdLst/>
              <a:ahLst/>
              <a:cxnLst>
                <a:cxn ang="0">
                  <a:pos x="555" y="219"/>
                </a:cxn>
                <a:cxn ang="0">
                  <a:pos x="565" y="182"/>
                </a:cxn>
                <a:cxn ang="0">
                  <a:pos x="536" y="156"/>
                </a:cxn>
                <a:cxn ang="0">
                  <a:pos x="428" y="146"/>
                </a:cxn>
                <a:cxn ang="0">
                  <a:pos x="279" y="149"/>
                </a:cxn>
                <a:cxn ang="0">
                  <a:pos x="148" y="147"/>
                </a:cxn>
                <a:cxn ang="0">
                  <a:pos x="300" y="87"/>
                </a:cxn>
                <a:cxn ang="0">
                  <a:pos x="488" y="41"/>
                </a:cxn>
                <a:cxn ang="0">
                  <a:pos x="539" y="9"/>
                </a:cxn>
                <a:cxn ang="0">
                  <a:pos x="440" y="1"/>
                </a:cxn>
                <a:cxn ang="0">
                  <a:pos x="240" y="33"/>
                </a:cxn>
                <a:cxn ang="0">
                  <a:pos x="46" y="74"/>
                </a:cxn>
                <a:cxn ang="0">
                  <a:pos x="7" y="83"/>
                </a:cxn>
                <a:cxn ang="0">
                  <a:pos x="23" y="87"/>
                </a:cxn>
                <a:cxn ang="0">
                  <a:pos x="132" y="63"/>
                </a:cxn>
                <a:cxn ang="0">
                  <a:pos x="335" y="22"/>
                </a:cxn>
                <a:cxn ang="0">
                  <a:pos x="528" y="15"/>
                </a:cxn>
                <a:cxn ang="0">
                  <a:pos x="411" y="49"/>
                </a:cxn>
                <a:cxn ang="0">
                  <a:pos x="277" y="86"/>
                </a:cxn>
                <a:cxn ang="0">
                  <a:pos x="175" y="120"/>
                </a:cxn>
                <a:cxn ang="0">
                  <a:pos x="137" y="149"/>
                </a:cxn>
                <a:cxn ang="0">
                  <a:pos x="190" y="159"/>
                </a:cxn>
                <a:cxn ang="0">
                  <a:pos x="428" y="154"/>
                </a:cxn>
                <a:cxn ang="0">
                  <a:pos x="522" y="160"/>
                </a:cxn>
                <a:cxn ang="0">
                  <a:pos x="555" y="179"/>
                </a:cxn>
                <a:cxn ang="0">
                  <a:pos x="555" y="219"/>
                </a:cxn>
              </a:cxnLst>
              <a:rect l="0" t="0" r="r" b="b"/>
              <a:pathLst>
                <a:path w="567" h="225">
                  <a:moveTo>
                    <a:pt x="555" y="219"/>
                  </a:moveTo>
                  <a:cubicBezTo>
                    <a:pt x="567" y="225"/>
                    <a:pt x="567" y="187"/>
                    <a:pt x="565" y="182"/>
                  </a:cubicBezTo>
                  <a:cubicBezTo>
                    <a:pt x="561" y="168"/>
                    <a:pt x="548" y="161"/>
                    <a:pt x="536" y="156"/>
                  </a:cubicBezTo>
                  <a:cubicBezTo>
                    <a:pt x="502" y="143"/>
                    <a:pt x="463" y="145"/>
                    <a:pt x="428" y="146"/>
                  </a:cubicBezTo>
                  <a:cubicBezTo>
                    <a:pt x="378" y="148"/>
                    <a:pt x="329" y="148"/>
                    <a:pt x="279" y="149"/>
                  </a:cubicBezTo>
                  <a:cubicBezTo>
                    <a:pt x="239" y="150"/>
                    <a:pt x="188" y="158"/>
                    <a:pt x="148" y="147"/>
                  </a:cubicBezTo>
                  <a:cubicBezTo>
                    <a:pt x="185" y="113"/>
                    <a:pt x="253" y="101"/>
                    <a:pt x="300" y="87"/>
                  </a:cubicBezTo>
                  <a:cubicBezTo>
                    <a:pt x="362" y="68"/>
                    <a:pt x="426" y="59"/>
                    <a:pt x="488" y="41"/>
                  </a:cubicBezTo>
                  <a:cubicBezTo>
                    <a:pt x="494" y="39"/>
                    <a:pt x="552" y="12"/>
                    <a:pt x="539" y="9"/>
                  </a:cubicBezTo>
                  <a:cubicBezTo>
                    <a:pt x="507" y="1"/>
                    <a:pt x="473" y="0"/>
                    <a:pt x="440" y="1"/>
                  </a:cubicBezTo>
                  <a:cubicBezTo>
                    <a:pt x="372" y="4"/>
                    <a:pt x="306" y="20"/>
                    <a:pt x="240" y="33"/>
                  </a:cubicBezTo>
                  <a:cubicBezTo>
                    <a:pt x="175" y="46"/>
                    <a:pt x="111" y="61"/>
                    <a:pt x="46" y="74"/>
                  </a:cubicBezTo>
                  <a:cubicBezTo>
                    <a:pt x="39" y="76"/>
                    <a:pt x="11" y="77"/>
                    <a:pt x="7" y="83"/>
                  </a:cubicBezTo>
                  <a:cubicBezTo>
                    <a:pt x="0" y="93"/>
                    <a:pt x="26" y="86"/>
                    <a:pt x="23" y="87"/>
                  </a:cubicBezTo>
                  <a:cubicBezTo>
                    <a:pt x="60" y="80"/>
                    <a:pt x="96" y="71"/>
                    <a:pt x="132" y="63"/>
                  </a:cubicBezTo>
                  <a:cubicBezTo>
                    <a:pt x="199" y="47"/>
                    <a:pt x="267" y="34"/>
                    <a:pt x="335" y="22"/>
                  </a:cubicBezTo>
                  <a:cubicBezTo>
                    <a:pt x="398" y="11"/>
                    <a:pt x="465" y="2"/>
                    <a:pt x="528" y="15"/>
                  </a:cubicBezTo>
                  <a:cubicBezTo>
                    <a:pt x="494" y="37"/>
                    <a:pt x="450" y="42"/>
                    <a:pt x="411" y="49"/>
                  </a:cubicBezTo>
                  <a:cubicBezTo>
                    <a:pt x="366" y="58"/>
                    <a:pt x="321" y="72"/>
                    <a:pt x="277" y="86"/>
                  </a:cubicBezTo>
                  <a:cubicBezTo>
                    <a:pt x="243" y="96"/>
                    <a:pt x="207" y="106"/>
                    <a:pt x="175" y="120"/>
                  </a:cubicBezTo>
                  <a:cubicBezTo>
                    <a:pt x="168" y="124"/>
                    <a:pt x="135" y="139"/>
                    <a:pt x="137" y="149"/>
                  </a:cubicBezTo>
                  <a:cubicBezTo>
                    <a:pt x="140" y="161"/>
                    <a:pt x="181" y="159"/>
                    <a:pt x="190" y="159"/>
                  </a:cubicBezTo>
                  <a:cubicBezTo>
                    <a:pt x="269" y="158"/>
                    <a:pt x="349" y="157"/>
                    <a:pt x="428" y="154"/>
                  </a:cubicBezTo>
                  <a:cubicBezTo>
                    <a:pt x="459" y="153"/>
                    <a:pt x="491" y="152"/>
                    <a:pt x="522" y="160"/>
                  </a:cubicBezTo>
                  <a:cubicBezTo>
                    <a:pt x="534" y="163"/>
                    <a:pt x="548" y="168"/>
                    <a:pt x="555" y="179"/>
                  </a:cubicBezTo>
                  <a:cubicBezTo>
                    <a:pt x="561" y="188"/>
                    <a:pt x="551" y="217"/>
                    <a:pt x="555" y="219"/>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grpSp>
      <p:sp>
        <p:nvSpPr>
          <p:cNvPr id="70664" name="TextBox 40"/>
          <p:cNvSpPr txBox="1">
            <a:spLocks noChangeArrowheads="1"/>
          </p:cNvSpPr>
          <p:nvPr/>
        </p:nvSpPr>
        <p:spPr bwMode="auto">
          <a:xfrm>
            <a:off x="3403600" y="5168900"/>
            <a:ext cx="1158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rgbClr val="A6A6A6"/>
                </a:solidFill>
                <a:latin typeface="Franklin Gothic Medium" panose="020B0603020102020204" pitchFamily="34" charset="0"/>
                <a:ea typeface="微软雅黑" panose="020B0503020204020204" pitchFamily="34" charset="-122"/>
              </a:rPr>
              <a:t>正式调查与</a:t>
            </a:r>
            <a:endParaRPr lang="en-US" altLang="zh-CN" sz="1200">
              <a:solidFill>
                <a:srgbClr val="A6A6A6"/>
              </a:solidFill>
              <a:latin typeface="Franklin Gothic Medium" panose="020B0603020102020204" pitchFamily="34" charset="0"/>
              <a:ea typeface="微软雅黑" panose="020B0503020204020204" pitchFamily="34" charset="-122"/>
            </a:endParaRPr>
          </a:p>
          <a:p>
            <a:pPr algn="ctr" eaLnBrk="1" hangingPunct="1"/>
            <a:r>
              <a:rPr lang="zh-CN" altLang="en-US" sz="1200">
                <a:solidFill>
                  <a:srgbClr val="A6A6A6"/>
                </a:solidFill>
                <a:latin typeface="Franklin Gothic Medium" panose="020B0603020102020204" pitchFamily="34" charset="0"/>
                <a:ea typeface="微软雅黑" panose="020B0503020204020204" pitchFamily="34" charset="-122"/>
              </a:rPr>
              <a:t>数据截取</a:t>
            </a:r>
          </a:p>
        </p:txBody>
      </p:sp>
      <p:sp>
        <p:nvSpPr>
          <p:cNvPr id="70665" name="TextBox 41"/>
          <p:cNvSpPr txBox="1">
            <a:spLocks noChangeArrowheads="1"/>
          </p:cNvSpPr>
          <p:nvPr/>
        </p:nvSpPr>
        <p:spPr bwMode="auto">
          <a:xfrm>
            <a:off x="4689475" y="5168900"/>
            <a:ext cx="1152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rgbClr val="0070C0"/>
                </a:solidFill>
                <a:latin typeface="Franklin Gothic Medium" panose="020B0603020102020204" pitchFamily="34" charset="0"/>
                <a:ea typeface="微软雅黑" panose="020B0503020204020204" pitchFamily="34" charset="-122"/>
              </a:rPr>
              <a:t>测量的信度与效度检验</a:t>
            </a:r>
          </a:p>
        </p:txBody>
      </p:sp>
      <p:sp>
        <p:nvSpPr>
          <p:cNvPr id="70666" name="TextBox 16"/>
          <p:cNvSpPr txBox="1">
            <a:spLocks noChangeArrowheads="1"/>
          </p:cNvSpPr>
          <p:nvPr/>
        </p:nvSpPr>
        <p:spPr bwMode="auto">
          <a:xfrm>
            <a:off x="5969000" y="5168900"/>
            <a:ext cx="1355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rgbClr val="A6A6A6"/>
                </a:solidFill>
                <a:latin typeface="Franklin Gothic Medium" panose="020B0603020102020204" pitchFamily="34" charset="0"/>
                <a:ea typeface="微软雅黑" panose="020B0503020204020204" pitchFamily="34" charset="-122"/>
              </a:rPr>
              <a:t>品牌资产的计算</a:t>
            </a:r>
          </a:p>
        </p:txBody>
      </p:sp>
      <p:sp>
        <p:nvSpPr>
          <p:cNvPr id="70667" name="TextBox 17"/>
          <p:cNvSpPr txBox="1">
            <a:spLocks noChangeArrowheads="1"/>
          </p:cNvSpPr>
          <p:nvPr/>
        </p:nvSpPr>
        <p:spPr bwMode="auto">
          <a:xfrm>
            <a:off x="7451725" y="5168900"/>
            <a:ext cx="8524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rgbClr val="A6A6A6"/>
                </a:solidFill>
                <a:latin typeface="Franklin Gothic Medium" panose="020B0603020102020204" pitchFamily="34" charset="0"/>
                <a:ea typeface="微软雅黑" panose="020B0503020204020204" pitchFamily="34" charset="-122"/>
              </a:rPr>
              <a:t>结果分析</a:t>
            </a:r>
          </a:p>
        </p:txBody>
      </p:sp>
      <p:sp>
        <p:nvSpPr>
          <p:cNvPr id="70668" name="等腰三角形 18"/>
          <p:cNvSpPr>
            <a:spLocks noChangeArrowheads="1"/>
          </p:cNvSpPr>
          <p:nvPr/>
        </p:nvSpPr>
        <p:spPr bwMode="auto">
          <a:xfrm>
            <a:off x="5148263" y="4972050"/>
            <a:ext cx="215900" cy="187325"/>
          </a:xfrm>
          <a:prstGeom prst="triangle">
            <a:avLst>
              <a:gd name="adj" fmla="val 50000"/>
            </a:avLst>
          </a:prstGeom>
          <a:solidFill>
            <a:srgbClr val="0070C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chemeClr val="bg1"/>
              </a:solidFill>
              <a:latin typeface="微软雅黑" panose="020B0503020204020204" pitchFamily="34" charset="-122"/>
              <a:ea typeface="微软雅黑" panose="020B0503020204020204" pitchFamily="34" charset="-122"/>
              <a:cs typeface="Lao UI" pitchFamily="34" charset="0"/>
            </a:endParaRPr>
          </a:p>
        </p:txBody>
      </p:sp>
      <p:graphicFrame>
        <p:nvGraphicFramePr>
          <p:cNvPr id="14" name="表格 13"/>
          <p:cNvGraphicFramePr>
            <a:graphicFrameLocks noGrp="1"/>
          </p:cNvGraphicFramePr>
          <p:nvPr/>
        </p:nvGraphicFramePr>
        <p:xfrm>
          <a:off x="539552" y="1432729"/>
          <a:ext cx="6320470" cy="942729"/>
        </p:xfrm>
        <a:graphic>
          <a:graphicData uri="http://schemas.openxmlformats.org/drawingml/2006/table">
            <a:tbl>
              <a:tblPr firstRow="1" firstCol="1" bandRow="1"/>
              <a:tblGrid>
                <a:gridCol w="949907">
                  <a:extLst>
                    <a:ext uri="{9D8B030D-6E8A-4147-A177-3AD203B41FA5}">
                      <a16:colId xmlns:a16="http://schemas.microsoft.com/office/drawing/2014/main" val="20000"/>
                    </a:ext>
                  </a:extLst>
                </a:gridCol>
                <a:gridCol w="762051">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327025">
                  <a:extLst>
                    <a:ext uri="{9D8B030D-6E8A-4147-A177-3AD203B41FA5}">
                      <a16:colId xmlns:a16="http://schemas.microsoft.com/office/drawing/2014/main" val="20003"/>
                    </a:ext>
                  </a:extLst>
                </a:gridCol>
                <a:gridCol w="580651">
                  <a:extLst>
                    <a:ext uri="{9D8B030D-6E8A-4147-A177-3AD203B41FA5}">
                      <a16:colId xmlns:a16="http://schemas.microsoft.com/office/drawing/2014/main" val="20004"/>
                    </a:ext>
                  </a:extLst>
                </a:gridCol>
                <a:gridCol w="582709">
                  <a:extLst>
                    <a:ext uri="{9D8B030D-6E8A-4147-A177-3AD203B41FA5}">
                      <a16:colId xmlns:a16="http://schemas.microsoft.com/office/drawing/2014/main" val="20005"/>
                    </a:ext>
                  </a:extLst>
                </a:gridCol>
                <a:gridCol w="580651">
                  <a:extLst>
                    <a:ext uri="{9D8B030D-6E8A-4147-A177-3AD203B41FA5}">
                      <a16:colId xmlns:a16="http://schemas.microsoft.com/office/drawing/2014/main" val="20006"/>
                    </a:ext>
                  </a:extLst>
                </a:gridCol>
                <a:gridCol w="579965">
                  <a:extLst>
                    <a:ext uri="{9D8B030D-6E8A-4147-A177-3AD203B41FA5}">
                      <a16:colId xmlns:a16="http://schemas.microsoft.com/office/drawing/2014/main" val="20007"/>
                    </a:ext>
                  </a:extLst>
                </a:gridCol>
                <a:gridCol w="583397">
                  <a:extLst>
                    <a:ext uri="{9D8B030D-6E8A-4147-A177-3AD203B41FA5}">
                      <a16:colId xmlns:a16="http://schemas.microsoft.com/office/drawing/2014/main" val="20008"/>
                    </a:ext>
                  </a:extLst>
                </a:gridCol>
                <a:gridCol w="726042">
                  <a:extLst>
                    <a:ext uri="{9D8B030D-6E8A-4147-A177-3AD203B41FA5}">
                      <a16:colId xmlns:a16="http://schemas.microsoft.com/office/drawing/2014/main" val="20009"/>
                    </a:ext>
                  </a:extLst>
                </a:gridCol>
              </a:tblGrid>
              <a:tr h="227816">
                <a:tc>
                  <a:txBody>
                    <a:bodyPr/>
                    <a:lstStyle/>
                    <a:p>
                      <a:pPr algn="just">
                        <a:spcAft>
                          <a:spcPts val="0"/>
                        </a:spcAft>
                      </a:pPr>
                      <a:r>
                        <a:rPr lang="en-US" sz="1200" kern="100" dirty="0">
                          <a:solidFill>
                            <a:srgbClr val="000000"/>
                          </a:solidFill>
                          <a:effectLst/>
                          <a:latin typeface="Times New Roman" panose="02020603050405020304"/>
                          <a:ea typeface="黑体" panose="02010609060101010101" charset="-122"/>
                          <a:cs typeface="Times New Roman" panose="02020603050405020304"/>
                        </a:rPr>
                        <a:t>Model</a:t>
                      </a:r>
                      <a:endParaRPr lang="zh-CN" sz="1400" kern="100" dirty="0">
                        <a:solidFill>
                          <a:srgbClr val="000000"/>
                        </a:solidFill>
                        <a:effectLst/>
                        <a:latin typeface="Calibri" panose="020F0502020204030204"/>
                        <a:ea typeface="宋体" panose="02010600030101010101" pitchFamily="2" charset="-122"/>
                        <a:cs typeface="Times New Roman" panose="02020603050405020304"/>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kern="100" dirty="0">
                          <a:solidFill>
                            <a:srgbClr val="000000"/>
                          </a:solidFill>
                          <a:effectLst/>
                          <a:latin typeface="Times New Roman" panose="02020603050405020304"/>
                          <a:ea typeface="黑体" panose="02010609060101010101" charset="-122"/>
                          <a:cs typeface="Times New Roman" panose="02020603050405020304"/>
                        </a:rPr>
                        <a:t>样本量</a:t>
                      </a:r>
                      <a:endParaRPr lang="zh-CN" sz="1400" kern="100" dirty="0">
                        <a:solidFill>
                          <a:srgbClr val="000000"/>
                        </a:solidFill>
                        <a:effectLst/>
                        <a:latin typeface="Calibri" panose="020F0502020204030204"/>
                        <a:ea typeface="宋体" panose="02010600030101010101" pitchFamily="2" charset="-122"/>
                        <a:cs typeface="Times New Roman" panose="02020603050405020304"/>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3"/>
                      <a:stretch>
                        <a:fillRect l="-266038" t="-21622" r="-613208" b="-340541"/>
                      </a:stretch>
                    </a:blipFill>
                  </a:tcPr>
                </a:tc>
                <a:tc>
                  <a:txBody>
                    <a:bodyPr/>
                    <a:lstStyle/>
                    <a:p>
                      <a:pPr algn="just">
                        <a:spcAft>
                          <a:spcPts val="0"/>
                        </a:spcAft>
                      </a:pPr>
                      <a:r>
                        <a:rPr lang="en-US" sz="1200" kern="100">
                          <a:solidFill>
                            <a:srgbClr val="000000"/>
                          </a:solidFill>
                          <a:effectLst/>
                          <a:latin typeface="Times New Roman" panose="02020603050405020304"/>
                          <a:ea typeface="黑体" panose="02010609060101010101" charset="-122"/>
                          <a:cs typeface="Times New Roman" panose="02020603050405020304"/>
                        </a:rPr>
                        <a:t>df</a:t>
                      </a:r>
                      <a:endParaRPr lang="zh-CN" sz="1400" kern="100">
                        <a:solidFill>
                          <a:srgbClr val="000000"/>
                        </a:solidFill>
                        <a:effectLst/>
                        <a:latin typeface="Calibri" panose="020F0502020204030204"/>
                        <a:ea typeface="宋体" panose="02010600030101010101" pitchFamily="2" charset="-122"/>
                        <a:cs typeface="Times New Roman" panose="02020603050405020304"/>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kern="100">
                          <a:solidFill>
                            <a:srgbClr val="000000"/>
                          </a:solidFill>
                          <a:effectLst/>
                          <a:latin typeface="Times New Roman" panose="02020603050405020304"/>
                          <a:ea typeface="黑体" panose="02010609060101010101" charset="-122"/>
                          <a:cs typeface="Times New Roman" panose="02020603050405020304"/>
                        </a:rPr>
                        <a:t>GFI</a:t>
                      </a:r>
                      <a:endParaRPr lang="zh-CN" sz="1400" kern="100">
                        <a:solidFill>
                          <a:srgbClr val="000000"/>
                        </a:solidFill>
                        <a:effectLst/>
                        <a:latin typeface="Calibri" panose="020F0502020204030204"/>
                        <a:ea typeface="宋体" panose="02010600030101010101" pitchFamily="2" charset="-122"/>
                        <a:cs typeface="Times New Roman" panose="02020603050405020304"/>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kern="100">
                          <a:solidFill>
                            <a:srgbClr val="000000"/>
                          </a:solidFill>
                          <a:effectLst/>
                          <a:latin typeface="Times New Roman" panose="02020603050405020304"/>
                          <a:ea typeface="黑体" panose="02010609060101010101" charset="-122"/>
                          <a:cs typeface="Times New Roman" panose="02020603050405020304"/>
                        </a:rPr>
                        <a:t>AGFI</a:t>
                      </a:r>
                      <a:endParaRPr lang="zh-CN" sz="1400" kern="100">
                        <a:solidFill>
                          <a:srgbClr val="000000"/>
                        </a:solidFill>
                        <a:effectLst/>
                        <a:latin typeface="Calibri" panose="020F0502020204030204"/>
                        <a:ea typeface="宋体" panose="02010600030101010101" pitchFamily="2" charset="-122"/>
                        <a:cs typeface="Times New Roman" panose="02020603050405020304"/>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kern="100">
                          <a:solidFill>
                            <a:srgbClr val="000000"/>
                          </a:solidFill>
                          <a:effectLst/>
                          <a:latin typeface="Times New Roman" panose="02020603050405020304"/>
                          <a:ea typeface="黑体" panose="02010609060101010101" charset="-122"/>
                          <a:cs typeface="Times New Roman" panose="02020603050405020304"/>
                        </a:rPr>
                        <a:t>CFI</a:t>
                      </a:r>
                      <a:endParaRPr lang="zh-CN" sz="1400" kern="100">
                        <a:solidFill>
                          <a:srgbClr val="000000"/>
                        </a:solidFill>
                        <a:effectLst/>
                        <a:latin typeface="Calibri" panose="020F0502020204030204"/>
                        <a:ea typeface="宋体" panose="02010600030101010101" pitchFamily="2" charset="-122"/>
                        <a:cs typeface="Times New Roman" panose="02020603050405020304"/>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kern="100">
                          <a:solidFill>
                            <a:srgbClr val="000000"/>
                          </a:solidFill>
                          <a:effectLst/>
                          <a:latin typeface="Times New Roman" panose="02020603050405020304"/>
                          <a:ea typeface="黑体" panose="02010609060101010101" charset="-122"/>
                          <a:cs typeface="Times New Roman" panose="02020603050405020304"/>
                        </a:rPr>
                        <a:t>IFI</a:t>
                      </a:r>
                      <a:endParaRPr lang="zh-CN" sz="1400" kern="100">
                        <a:solidFill>
                          <a:srgbClr val="000000"/>
                        </a:solidFill>
                        <a:effectLst/>
                        <a:latin typeface="Calibri" panose="020F0502020204030204"/>
                        <a:ea typeface="宋体" panose="02010600030101010101" pitchFamily="2" charset="-122"/>
                        <a:cs typeface="Times New Roman" panose="02020603050405020304"/>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kern="100">
                          <a:solidFill>
                            <a:srgbClr val="000000"/>
                          </a:solidFill>
                          <a:effectLst/>
                          <a:latin typeface="Times New Roman" panose="02020603050405020304"/>
                          <a:ea typeface="黑体" panose="02010609060101010101" charset="-122"/>
                          <a:cs typeface="Times New Roman" panose="02020603050405020304"/>
                        </a:rPr>
                        <a:t>NFI</a:t>
                      </a:r>
                      <a:endParaRPr lang="zh-CN" sz="1400" kern="100">
                        <a:solidFill>
                          <a:srgbClr val="000000"/>
                        </a:solidFill>
                        <a:effectLst/>
                        <a:latin typeface="Calibri" panose="020F0502020204030204"/>
                        <a:ea typeface="宋体" panose="02010600030101010101" pitchFamily="2" charset="-122"/>
                        <a:cs typeface="Times New Roman" panose="02020603050405020304"/>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kern="100" dirty="0" err="1">
                          <a:solidFill>
                            <a:srgbClr val="000000"/>
                          </a:solidFill>
                          <a:effectLst/>
                          <a:latin typeface="Times New Roman" panose="02020603050405020304"/>
                          <a:ea typeface="黑体" panose="02010609060101010101" charset="-122"/>
                          <a:cs typeface="Times New Roman" panose="02020603050405020304"/>
                        </a:rPr>
                        <a:t>RMSEA</a:t>
                      </a:r>
                      <a:endParaRPr lang="zh-CN" sz="1400" kern="100" dirty="0">
                        <a:solidFill>
                          <a:srgbClr val="000000"/>
                        </a:solidFill>
                        <a:effectLst/>
                        <a:latin typeface="Calibri" panose="020F0502020204030204"/>
                        <a:ea typeface="宋体" panose="02010600030101010101" pitchFamily="2" charset="-122"/>
                        <a:cs typeface="Times New Roman" panose="02020603050405020304"/>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2803">
                <a:tc>
                  <a:txBody>
                    <a:bodyPr/>
                    <a:lstStyle/>
                    <a:p>
                      <a:pPr algn="just">
                        <a:spcAft>
                          <a:spcPts val="0"/>
                        </a:spcAft>
                      </a:pPr>
                      <a:r>
                        <a:rPr lang="zh-CN" sz="1200" kern="100">
                          <a:solidFill>
                            <a:srgbClr val="000000"/>
                          </a:solidFill>
                          <a:effectLst/>
                          <a:latin typeface="Times New Roman" panose="02020603050405020304"/>
                          <a:ea typeface="黑体" panose="02010609060101010101" charset="-122"/>
                          <a:cs typeface="Times New Roman" panose="02020603050405020304"/>
                        </a:rPr>
                        <a:t>危机发生前</a:t>
                      </a:r>
                      <a:endParaRPr lang="zh-CN" sz="1400" kern="100">
                        <a:solidFill>
                          <a:srgbClr val="000000"/>
                        </a:solidFill>
                        <a:effectLst/>
                        <a:latin typeface="Calibri" panose="020F0502020204030204"/>
                        <a:ea typeface="宋体" panose="02010600030101010101" pitchFamily="2" charset="-122"/>
                        <a:cs typeface="Times New Roman" panose="02020603050405020304"/>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en-US" altLang="zh-CN" sz="1400" kern="100">
                          <a:solidFill>
                            <a:srgbClr val="000000"/>
                          </a:solidFill>
                          <a:effectLst/>
                          <a:latin typeface="Calibri" panose="020F0502020204030204"/>
                          <a:ea typeface="宋体" panose="02010600030101010101" pitchFamily="2" charset="-122"/>
                          <a:cs typeface="Times New Roman" panose="02020603050405020304"/>
                        </a:rPr>
                        <a:t>XXXX</a:t>
                      </a:r>
                      <a:endParaRPr lang="zh-CN" sz="1400" kern="100" dirty="0">
                        <a:solidFill>
                          <a:srgbClr val="000000"/>
                        </a:solidFill>
                        <a:effectLst/>
                        <a:latin typeface="Calibri" panose="020F0502020204030204"/>
                        <a:ea typeface="宋体" panose="02010600030101010101" pitchFamily="2" charset="-122"/>
                        <a:cs typeface="Times New Roman" panose="02020603050405020304"/>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en-US" altLang="zh-CN" sz="1400" kern="100">
                          <a:solidFill>
                            <a:srgbClr val="000000"/>
                          </a:solidFill>
                          <a:effectLst/>
                          <a:latin typeface="Calibri" panose="020F0502020204030204"/>
                          <a:ea typeface="宋体" panose="02010600030101010101" pitchFamily="2" charset="-122"/>
                          <a:cs typeface="Times New Roman" panose="02020603050405020304"/>
                        </a:rPr>
                        <a:t>XXXX</a:t>
                      </a:r>
                      <a:endParaRPr lang="zh-CN" sz="1400" kern="100" dirty="0">
                        <a:solidFill>
                          <a:srgbClr val="000000"/>
                        </a:solidFill>
                        <a:effectLst/>
                        <a:latin typeface="Calibri" panose="020F0502020204030204"/>
                        <a:ea typeface="宋体" panose="02010600030101010101" pitchFamily="2" charset="-122"/>
                        <a:cs typeface="Times New Roman" panose="02020603050405020304"/>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en-US" sz="1200" kern="100" dirty="0">
                          <a:solidFill>
                            <a:srgbClr val="000000"/>
                          </a:solidFill>
                          <a:effectLst/>
                          <a:latin typeface="Times New Roman" panose="02020603050405020304"/>
                          <a:ea typeface="黑体" panose="02010609060101010101" charset="-122"/>
                          <a:cs typeface="Times New Roman" panose="02020603050405020304"/>
                        </a:rPr>
                        <a:t>40</a:t>
                      </a:r>
                      <a:endParaRPr lang="zh-CN" sz="1400" kern="100" dirty="0">
                        <a:solidFill>
                          <a:srgbClr val="000000"/>
                        </a:solidFill>
                        <a:effectLst/>
                        <a:latin typeface="Calibri" panose="020F0502020204030204"/>
                        <a:ea typeface="宋体" panose="02010600030101010101" pitchFamily="2" charset="-122"/>
                        <a:cs typeface="Times New Roman" panose="02020603050405020304"/>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en-US" altLang="zh-CN" sz="1400" kern="100">
                          <a:solidFill>
                            <a:srgbClr val="000000"/>
                          </a:solidFill>
                          <a:effectLst/>
                          <a:latin typeface="Calibri" panose="020F0502020204030204"/>
                          <a:ea typeface="宋体" panose="02010600030101010101" pitchFamily="2" charset="-122"/>
                          <a:cs typeface="Times New Roman" panose="02020603050405020304"/>
                        </a:rPr>
                        <a:t>XXXX</a:t>
                      </a:r>
                      <a:endParaRPr lang="zh-CN" sz="1400" kern="100" dirty="0">
                        <a:solidFill>
                          <a:srgbClr val="000000"/>
                        </a:solidFill>
                        <a:effectLst/>
                        <a:latin typeface="Calibri" panose="020F0502020204030204"/>
                        <a:ea typeface="宋体" panose="02010600030101010101" pitchFamily="2" charset="-122"/>
                        <a:cs typeface="Times New Roman" panose="02020603050405020304"/>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en-US" altLang="zh-CN" sz="1400" kern="100">
                          <a:solidFill>
                            <a:srgbClr val="000000"/>
                          </a:solidFill>
                          <a:effectLst/>
                          <a:latin typeface="Calibri" panose="020F0502020204030204"/>
                          <a:ea typeface="宋体" panose="02010600030101010101" pitchFamily="2" charset="-122"/>
                          <a:cs typeface="Times New Roman" panose="02020603050405020304"/>
                        </a:rPr>
                        <a:t>XXXX</a:t>
                      </a:r>
                      <a:endParaRPr lang="zh-CN" sz="1400" kern="100">
                        <a:solidFill>
                          <a:srgbClr val="000000"/>
                        </a:solidFill>
                        <a:effectLst/>
                        <a:latin typeface="Calibri" panose="020F0502020204030204"/>
                        <a:ea typeface="宋体" panose="02010600030101010101" pitchFamily="2" charset="-122"/>
                        <a:cs typeface="Times New Roman" panose="02020603050405020304"/>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en-US" altLang="zh-CN" sz="1400" kern="100">
                          <a:solidFill>
                            <a:srgbClr val="000000"/>
                          </a:solidFill>
                          <a:effectLst/>
                          <a:latin typeface="Calibri" panose="020F0502020204030204"/>
                          <a:ea typeface="宋体" panose="02010600030101010101" pitchFamily="2" charset="-122"/>
                          <a:cs typeface="Times New Roman" panose="02020603050405020304"/>
                        </a:rPr>
                        <a:t>XXXX</a:t>
                      </a:r>
                      <a:endParaRPr lang="zh-CN" sz="1400" kern="100">
                        <a:solidFill>
                          <a:srgbClr val="000000"/>
                        </a:solidFill>
                        <a:effectLst/>
                        <a:latin typeface="Calibri" panose="020F0502020204030204"/>
                        <a:ea typeface="宋体" panose="02010600030101010101" pitchFamily="2" charset="-122"/>
                        <a:cs typeface="Times New Roman" panose="02020603050405020304"/>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en-US" altLang="zh-CN" sz="1400" kern="100">
                          <a:solidFill>
                            <a:srgbClr val="000000"/>
                          </a:solidFill>
                          <a:effectLst/>
                          <a:latin typeface="Calibri" panose="020F0502020204030204"/>
                          <a:ea typeface="宋体" panose="02010600030101010101" pitchFamily="2" charset="-122"/>
                          <a:cs typeface="Times New Roman" panose="02020603050405020304"/>
                        </a:rPr>
                        <a:t>XXXX</a:t>
                      </a:r>
                      <a:endParaRPr lang="zh-CN" sz="1400" kern="100">
                        <a:solidFill>
                          <a:srgbClr val="000000"/>
                        </a:solidFill>
                        <a:effectLst/>
                        <a:latin typeface="Calibri" panose="020F0502020204030204"/>
                        <a:ea typeface="宋体" panose="02010600030101010101" pitchFamily="2" charset="-122"/>
                        <a:cs typeface="Times New Roman" panose="02020603050405020304"/>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en-US" altLang="zh-CN" sz="1400" kern="100">
                          <a:solidFill>
                            <a:srgbClr val="000000"/>
                          </a:solidFill>
                          <a:effectLst/>
                          <a:latin typeface="Calibri" panose="020F0502020204030204"/>
                          <a:ea typeface="宋体" panose="02010600030101010101" pitchFamily="2" charset="-122"/>
                          <a:cs typeface="Times New Roman" panose="02020603050405020304"/>
                        </a:rPr>
                        <a:t>XXXX</a:t>
                      </a:r>
                      <a:endParaRPr lang="zh-CN" sz="1400" kern="100">
                        <a:solidFill>
                          <a:srgbClr val="000000"/>
                        </a:solidFill>
                        <a:effectLst/>
                        <a:latin typeface="Calibri" panose="020F0502020204030204"/>
                        <a:ea typeface="宋体" panose="02010600030101010101" pitchFamily="2" charset="-122"/>
                        <a:cs typeface="Times New Roman" panose="02020603050405020304"/>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en-US" altLang="zh-CN" sz="1400" kern="100">
                          <a:solidFill>
                            <a:srgbClr val="000000"/>
                          </a:solidFill>
                          <a:effectLst/>
                          <a:latin typeface="Calibri" panose="020F0502020204030204"/>
                          <a:ea typeface="宋体" panose="02010600030101010101" pitchFamily="2" charset="-122"/>
                          <a:cs typeface="Times New Roman" panose="02020603050405020304"/>
                        </a:rPr>
                        <a:t>XXXX</a:t>
                      </a:r>
                      <a:endParaRPr lang="zh-CN" sz="1400" kern="100">
                        <a:solidFill>
                          <a:srgbClr val="000000"/>
                        </a:solidFill>
                        <a:effectLst/>
                        <a:latin typeface="Calibri" panose="020F0502020204030204"/>
                        <a:ea typeface="宋体" panose="02010600030101010101" pitchFamily="2" charset="-122"/>
                        <a:cs typeface="Times New Roman" panose="02020603050405020304"/>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22803">
                <a:tc>
                  <a:txBody>
                    <a:bodyPr/>
                    <a:lstStyle/>
                    <a:p>
                      <a:pPr algn="just">
                        <a:spcAft>
                          <a:spcPts val="0"/>
                        </a:spcAft>
                      </a:pPr>
                      <a:r>
                        <a:rPr lang="zh-CN" sz="1200" kern="100">
                          <a:solidFill>
                            <a:srgbClr val="000000"/>
                          </a:solidFill>
                          <a:effectLst/>
                          <a:latin typeface="Times New Roman" panose="02020603050405020304"/>
                          <a:ea typeface="黑体" panose="02010609060101010101" charset="-122"/>
                          <a:cs typeface="Times New Roman" panose="02020603050405020304"/>
                        </a:rPr>
                        <a:t>危机发生中</a:t>
                      </a:r>
                      <a:endParaRPr lang="zh-CN" sz="1400" kern="100">
                        <a:solidFill>
                          <a:srgbClr val="000000"/>
                        </a:solidFill>
                        <a:effectLst/>
                        <a:latin typeface="Calibri" panose="020F0502020204030204"/>
                        <a:ea typeface="宋体" panose="02010600030101010101" pitchFamily="2" charset="-122"/>
                        <a:cs typeface="Times New Roman" panose="02020603050405020304"/>
                      </a:endParaRPr>
                    </a:p>
                  </a:txBody>
                  <a:tcPr marL="68580" marR="68580" marT="0" marB="0">
                    <a:lnL>
                      <a:noFill/>
                    </a:lnL>
                    <a:lnR>
                      <a:noFill/>
                    </a:lnR>
                    <a:lnT>
                      <a:noFill/>
                    </a:lnT>
                    <a:lnB>
                      <a:noFill/>
                    </a:lnB>
                  </a:tcPr>
                </a:tc>
                <a:tc>
                  <a:txBody>
                    <a:bodyPr/>
                    <a:lstStyle/>
                    <a:p>
                      <a:pPr algn="just">
                        <a:spcAft>
                          <a:spcPts val="0"/>
                        </a:spcAft>
                      </a:pPr>
                      <a:r>
                        <a:rPr lang="en-US" altLang="zh-CN" sz="1400" kern="100">
                          <a:solidFill>
                            <a:srgbClr val="000000"/>
                          </a:solidFill>
                          <a:effectLst/>
                          <a:latin typeface="Calibri" panose="020F0502020204030204"/>
                          <a:ea typeface="宋体" panose="02010600030101010101" pitchFamily="2" charset="-122"/>
                          <a:cs typeface="Times New Roman" panose="02020603050405020304"/>
                        </a:rPr>
                        <a:t>XXXX</a:t>
                      </a:r>
                      <a:endParaRPr lang="zh-CN" sz="1400" kern="100" dirty="0">
                        <a:solidFill>
                          <a:srgbClr val="000000"/>
                        </a:solidFill>
                        <a:effectLst/>
                        <a:latin typeface="Calibri" panose="020F0502020204030204"/>
                        <a:ea typeface="宋体" panose="02010600030101010101" pitchFamily="2" charset="-122"/>
                        <a:cs typeface="Times New Roman" panose="02020603050405020304"/>
                      </a:endParaRPr>
                    </a:p>
                  </a:txBody>
                  <a:tcPr marL="68580" marR="68580" marT="0" marB="0">
                    <a:lnL>
                      <a:noFill/>
                    </a:lnL>
                    <a:lnR>
                      <a:noFill/>
                    </a:lnR>
                    <a:lnT>
                      <a:noFill/>
                    </a:lnT>
                    <a:lnB>
                      <a:noFill/>
                    </a:lnB>
                  </a:tcPr>
                </a:tc>
                <a:tc>
                  <a:txBody>
                    <a:bodyPr/>
                    <a:lstStyle/>
                    <a:p>
                      <a:pPr algn="just">
                        <a:spcAft>
                          <a:spcPts val="0"/>
                        </a:spcAft>
                      </a:pPr>
                      <a:r>
                        <a:rPr lang="en-US" altLang="zh-CN" sz="1400" kern="100">
                          <a:solidFill>
                            <a:srgbClr val="000000"/>
                          </a:solidFill>
                          <a:effectLst/>
                          <a:latin typeface="Calibri" panose="020F0502020204030204"/>
                          <a:ea typeface="宋体" panose="02010600030101010101" pitchFamily="2" charset="-122"/>
                          <a:cs typeface="Times New Roman" panose="02020603050405020304"/>
                        </a:rPr>
                        <a:t>XXXX</a:t>
                      </a:r>
                      <a:endParaRPr lang="zh-CN" sz="1400" kern="100" dirty="0">
                        <a:solidFill>
                          <a:srgbClr val="000000"/>
                        </a:solidFill>
                        <a:effectLst/>
                        <a:latin typeface="Calibri" panose="020F0502020204030204"/>
                        <a:ea typeface="宋体" panose="02010600030101010101" pitchFamily="2" charset="-122"/>
                        <a:cs typeface="Times New Roman" panose="02020603050405020304"/>
                      </a:endParaRPr>
                    </a:p>
                  </a:txBody>
                  <a:tcPr marL="68580" marR="68580" marT="0" marB="0">
                    <a:lnL>
                      <a:noFill/>
                    </a:lnL>
                    <a:lnR>
                      <a:noFill/>
                    </a:lnR>
                    <a:lnT>
                      <a:noFill/>
                    </a:lnT>
                    <a:lnB>
                      <a:noFill/>
                    </a:lnB>
                  </a:tcPr>
                </a:tc>
                <a:tc>
                  <a:txBody>
                    <a:bodyPr/>
                    <a:lstStyle/>
                    <a:p>
                      <a:pPr algn="just">
                        <a:spcAft>
                          <a:spcPts val="0"/>
                        </a:spcAft>
                      </a:pPr>
                      <a:r>
                        <a:rPr lang="en-US" sz="1200" kern="100">
                          <a:solidFill>
                            <a:srgbClr val="000000"/>
                          </a:solidFill>
                          <a:effectLst/>
                          <a:latin typeface="Times New Roman" panose="02020603050405020304"/>
                          <a:ea typeface="黑体" panose="02010609060101010101" charset="-122"/>
                          <a:cs typeface="Times New Roman" panose="02020603050405020304"/>
                        </a:rPr>
                        <a:t>40</a:t>
                      </a:r>
                      <a:endParaRPr lang="zh-CN" sz="1400" kern="100">
                        <a:solidFill>
                          <a:srgbClr val="000000"/>
                        </a:solidFill>
                        <a:effectLst/>
                        <a:latin typeface="Calibri" panose="020F0502020204030204"/>
                        <a:ea typeface="宋体" panose="02010600030101010101" pitchFamily="2" charset="-122"/>
                        <a:cs typeface="Times New Roman" panose="02020603050405020304"/>
                      </a:endParaRPr>
                    </a:p>
                  </a:txBody>
                  <a:tcPr marL="68580" marR="68580" marT="0" marB="0">
                    <a:lnL>
                      <a:noFill/>
                    </a:lnL>
                    <a:lnR>
                      <a:noFill/>
                    </a:lnR>
                    <a:lnT>
                      <a:noFill/>
                    </a:lnT>
                    <a:lnB>
                      <a:noFill/>
                    </a:lnB>
                  </a:tcPr>
                </a:tc>
                <a:tc>
                  <a:txBody>
                    <a:bodyPr/>
                    <a:lstStyle/>
                    <a:p>
                      <a:pPr algn="just">
                        <a:spcAft>
                          <a:spcPts val="0"/>
                        </a:spcAft>
                      </a:pPr>
                      <a:r>
                        <a:rPr lang="en-US" altLang="zh-CN" sz="1400" kern="100">
                          <a:solidFill>
                            <a:srgbClr val="000000"/>
                          </a:solidFill>
                          <a:effectLst/>
                          <a:latin typeface="Calibri" panose="020F0502020204030204"/>
                          <a:ea typeface="宋体" panose="02010600030101010101" pitchFamily="2" charset="-122"/>
                          <a:cs typeface="Times New Roman" panose="02020603050405020304"/>
                        </a:rPr>
                        <a:t>XXXX</a:t>
                      </a:r>
                      <a:endParaRPr lang="zh-CN" sz="1400" kern="100" dirty="0">
                        <a:solidFill>
                          <a:srgbClr val="000000"/>
                        </a:solidFill>
                        <a:effectLst/>
                        <a:latin typeface="Calibri" panose="020F0502020204030204"/>
                        <a:ea typeface="宋体" panose="02010600030101010101" pitchFamily="2" charset="-122"/>
                        <a:cs typeface="Times New Roman" panose="02020603050405020304"/>
                      </a:endParaRPr>
                    </a:p>
                  </a:txBody>
                  <a:tcPr marL="68580" marR="68580" marT="0" marB="0">
                    <a:lnL>
                      <a:noFill/>
                    </a:lnL>
                    <a:lnR>
                      <a:noFill/>
                    </a:lnR>
                    <a:lnT>
                      <a:noFill/>
                    </a:lnT>
                    <a:lnB>
                      <a:noFill/>
                    </a:lnB>
                  </a:tcPr>
                </a:tc>
                <a:tc>
                  <a:txBody>
                    <a:bodyPr/>
                    <a:lstStyle/>
                    <a:p>
                      <a:pPr algn="just">
                        <a:spcAft>
                          <a:spcPts val="0"/>
                        </a:spcAft>
                      </a:pPr>
                      <a:r>
                        <a:rPr lang="en-US" altLang="zh-CN" sz="1400" kern="100">
                          <a:solidFill>
                            <a:srgbClr val="000000"/>
                          </a:solidFill>
                          <a:effectLst/>
                          <a:latin typeface="Calibri" panose="020F0502020204030204"/>
                          <a:ea typeface="宋体" panose="02010600030101010101" pitchFamily="2" charset="-122"/>
                          <a:cs typeface="Times New Roman" panose="02020603050405020304"/>
                        </a:rPr>
                        <a:t>XXXX</a:t>
                      </a:r>
                      <a:endParaRPr lang="zh-CN" sz="1400" kern="100" dirty="0">
                        <a:solidFill>
                          <a:srgbClr val="000000"/>
                        </a:solidFill>
                        <a:effectLst/>
                        <a:latin typeface="Calibri" panose="020F0502020204030204"/>
                        <a:ea typeface="宋体" panose="02010600030101010101" pitchFamily="2" charset="-122"/>
                        <a:cs typeface="Times New Roman" panose="02020603050405020304"/>
                      </a:endParaRPr>
                    </a:p>
                  </a:txBody>
                  <a:tcPr marL="68580" marR="68580" marT="0" marB="0">
                    <a:lnL>
                      <a:noFill/>
                    </a:lnL>
                    <a:lnR>
                      <a:noFill/>
                    </a:lnR>
                    <a:lnT>
                      <a:noFill/>
                    </a:lnT>
                    <a:lnB>
                      <a:noFill/>
                    </a:lnB>
                  </a:tcPr>
                </a:tc>
                <a:tc>
                  <a:txBody>
                    <a:bodyPr/>
                    <a:lstStyle/>
                    <a:p>
                      <a:pPr algn="just">
                        <a:spcAft>
                          <a:spcPts val="0"/>
                        </a:spcAft>
                      </a:pPr>
                      <a:r>
                        <a:rPr lang="en-US" altLang="zh-CN" sz="1400" kern="100">
                          <a:solidFill>
                            <a:srgbClr val="000000"/>
                          </a:solidFill>
                          <a:effectLst/>
                          <a:latin typeface="Calibri" panose="020F0502020204030204"/>
                          <a:ea typeface="宋体" panose="02010600030101010101" pitchFamily="2" charset="-122"/>
                          <a:cs typeface="Times New Roman" panose="02020603050405020304"/>
                        </a:rPr>
                        <a:t>XXXX</a:t>
                      </a:r>
                      <a:endParaRPr lang="zh-CN" sz="1400" kern="100" dirty="0">
                        <a:solidFill>
                          <a:srgbClr val="000000"/>
                        </a:solidFill>
                        <a:effectLst/>
                        <a:latin typeface="Calibri" panose="020F0502020204030204"/>
                        <a:ea typeface="宋体" panose="02010600030101010101" pitchFamily="2" charset="-122"/>
                        <a:cs typeface="Times New Roman" panose="02020603050405020304"/>
                      </a:endParaRPr>
                    </a:p>
                  </a:txBody>
                  <a:tcPr marL="68580" marR="68580" marT="0" marB="0">
                    <a:lnL>
                      <a:noFill/>
                    </a:lnL>
                    <a:lnR>
                      <a:noFill/>
                    </a:lnR>
                    <a:lnT>
                      <a:noFill/>
                    </a:lnT>
                    <a:lnB>
                      <a:noFill/>
                    </a:lnB>
                  </a:tcPr>
                </a:tc>
                <a:tc>
                  <a:txBody>
                    <a:bodyPr/>
                    <a:lstStyle/>
                    <a:p>
                      <a:pPr algn="just">
                        <a:spcAft>
                          <a:spcPts val="0"/>
                        </a:spcAft>
                      </a:pPr>
                      <a:r>
                        <a:rPr lang="en-US" altLang="zh-CN" sz="1400" kern="100">
                          <a:solidFill>
                            <a:srgbClr val="000000"/>
                          </a:solidFill>
                          <a:effectLst/>
                          <a:latin typeface="Calibri" panose="020F0502020204030204"/>
                          <a:ea typeface="宋体" panose="02010600030101010101" pitchFamily="2" charset="-122"/>
                          <a:cs typeface="Times New Roman" panose="02020603050405020304"/>
                        </a:rPr>
                        <a:t>XXXX</a:t>
                      </a:r>
                      <a:endParaRPr lang="zh-CN" sz="1400" kern="100">
                        <a:solidFill>
                          <a:srgbClr val="000000"/>
                        </a:solidFill>
                        <a:effectLst/>
                        <a:latin typeface="Calibri" panose="020F0502020204030204"/>
                        <a:ea typeface="宋体" panose="02010600030101010101" pitchFamily="2" charset="-122"/>
                        <a:cs typeface="Times New Roman" panose="02020603050405020304"/>
                      </a:endParaRPr>
                    </a:p>
                  </a:txBody>
                  <a:tcPr marL="68580" marR="68580" marT="0" marB="0">
                    <a:lnL>
                      <a:noFill/>
                    </a:lnL>
                    <a:lnR>
                      <a:noFill/>
                    </a:lnR>
                    <a:lnT>
                      <a:noFill/>
                    </a:lnT>
                    <a:lnB>
                      <a:noFill/>
                    </a:lnB>
                  </a:tcPr>
                </a:tc>
                <a:tc>
                  <a:txBody>
                    <a:bodyPr/>
                    <a:lstStyle/>
                    <a:p>
                      <a:pPr algn="just">
                        <a:spcAft>
                          <a:spcPts val="0"/>
                        </a:spcAft>
                      </a:pPr>
                      <a:r>
                        <a:rPr lang="en-US" altLang="zh-CN" sz="1400" kern="100">
                          <a:solidFill>
                            <a:srgbClr val="000000"/>
                          </a:solidFill>
                          <a:effectLst/>
                          <a:latin typeface="Calibri" panose="020F0502020204030204"/>
                          <a:ea typeface="宋体" panose="02010600030101010101" pitchFamily="2" charset="-122"/>
                          <a:cs typeface="Times New Roman" panose="02020603050405020304"/>
                        </a:rPr>
                        <a:t>XXXX</a:t>
                      </a:r>
                      <a:endParaRPr lang="zh-CN" sz="1400" kern="100">
                        <a:solidFill>
                          <a:srgbClr val="000000"/>
                        </a:solidFill>
                        <a:effectLst/>
                        <a:latin typeface="Calibri" panose="020F0502020204030204"/>
                        <a:ea typeface="宋体" panose="02010600030101010101" pitchFamily="2" charset="-122"/>
                        <a:cs typeface="Times New Roman" panose="02020603050405020304"/>
                      </a:endParaRPr>
                    </a:p>
                  </a:txBody>
                  <a:tcPr marL="68580" marR="68580" marT="0" marB="0">
                    <a:lnL>
                      <a:noFill/>
                    </a:lnL>
                    <a:lnR>
                      <a:noFill/>
                    </a:lnR>
                    <a:lnT>
                      <a:noFill/>
                    </a:lnT>
                    <a:lnB>
                      <a:noFill/>
                    </a:lnB>
                  </a:tcPr>
                </a:tc>
                <a:tc>
                  <a:txBody>
                    <a:bodyPr/>
                    <a:lstStyle/>
                    <a:p>
                      <a:pPr algn="just">
                        <a:spcAft>
                          <a:spcPts val="0"/>
                        </a:spcAft>
                      </a:pPr>
                      <a:r>
                        <a:rPr lang="en-US" altLang="zh-CN" sz="1400" kern="100">
                          <a:solidFill>
                            <a:srgbClr val="000000"/>
                          </a:solidFill>
                          <a:effectLst/>
                          <a:latin typeface="Calibri" panose="020F0502020204030204"/>
                          <a:ea typeface="宋体" panose="02010600030101010101" pitchFamily="2" charset="-122"/>
                          <a:cs typeface="Times New Roman" panose="02020603050405020304"/>
                        </a:rPr>
                        <a:t>XXXX</a:t>
                      </a:r>
                      <a:endParaRPr lang="zh-CN" sz="1400" kern="100">
                        <a:solidFill>
                          <a:srgbClr val="000000"/>
                        </a:solidFill>
                        <a:effectLst/>
                        <a:latin typeface="Calibri" panose="020F0502020204030204"/>
                        <a:ea typeface="宋体" panose="02010600030101010101" pitchFamily="2" charset="-122"/>
                        <a:cs typeface="Times New Roman" panose="02020603050405020304"/>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222803">
                <a:tc>
                  <a:txBody>
                    <a:bodyPr/>
                    <a:lstStyle/>
                    <a:p>
                      <a:pPr algn="just">
                        <a:spcAft>
                          <a:spcPts val="0"/>
                        </a:spcAft>
                      </a:pPr>
                      <a:r>
                        <a:rPr lang="zh-CN" sz="1200" kern="100">
                          <a:solidFill>
                            <a:srgbClr val="000000"/>
                          </a:solidFill>
                          <a:effectLst/>
                          <a:latin typeface="Times New Roman" panose="02020603050405020304"/>
                          <a:ea typeface="黑体" panose="02010609060101010101" charset="-122"/>
                          <a:cs typeface="Times New Roman" panose="02020603050405020304"/>
                        </a:rPr>
                        <a:t>危机发生后</a:t>
                      </a:r>
                      <a:endParaRPr lang="zh-CN" sz="1400" kern="100">
                        <a:solidFill>
                          <a:srgbClr val="000000"/>
                        </a:solidFill>
                        <a:effectLst/>
                        <a:latin typeface="Calibri" panose="020F0502020204030204"/>
                        <a:ea typeface="宋体" panose="02010600030101010101" pitchFamily="2" charset="-122"/>
                        <a:cs typeface="Times New Roman" panose="02020603050405020304"/>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zh-CN" sz="1400" kern="100">
                          <a:solidFill>
                            <a:srgbClr val="000000"/>
                          </a:solidFill>
                          <a:effectLst/>
                          <a:latin typeface="Calibri" panose="020F0502020204030204"/>
                          <a:ea typeface="宋体" panose="02010600030101010101" pitchFamily="2" charset="-122"/>
                          <a:cs typeface="Times New Roman" panose="02020603050405020304"/>
                        </a:rPr>
                        <a:t>XXXX</a:t>
                      </a:r>
                      <a:endParaRPr lang="zh-CN" sz="1400" kern="100" dirty="0">
                        <a:solidFill>
                          <a:srgbClr val="000000"/>
                        </a:solidFill>
                        <a:effectLst/>
                        <a:latin typeface="Calibri" panose="020F0502020204030204"/>
                        <a:ea typeface="宋体" panose="02010600030101010101" pitchFamily="2" charset="-122"/>
                        <a:cs typeface="Times New Roman" panose="02020603050405020304"/>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zh-CN" sz="1400" kern="100" dirty="0" err="1">
                          <a:solidFill>
                            <a:srgbClr val="000000"/>
                          </a:solidFill>
                          <a:effectLst/>
                          <a:latin typeface="Calibri" panose="020F0502020204030204"/>
                          <a:ea typeface="宋体" panose="02010600030101010101" pitchFamily="2" charset="-122"/>
                          <a:cs typeface="Times New Roman" panose="02020603050405020304"/>
                        </a:rPr>
                        <a:t>XXXX</a:t>
                      </a:r>
                      <a:endParaRPr lang="zh-CN" sz="1400" kern="100" dirty="0">
                        <a:solidFill>
                          <a:srgbClr val="000000"/>
                        </a:solidFill>
                        <a:effectLst/>
                        <a:latin typeface="Calibri" panose="020F0502020204030204"/>
                        <a:ea typeface="宋体" panose="02010600030101010101" pitchFamily="2" charset="-122"/>
                        <a:cs typeface="Times New Roman" panose="02020603050405020304"/>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kern="100">
                          <a:solidFill>
                            <a:srgbClr val="000000"/>
                          </a:solidFill>
                          <a:effectLst/>
                          <a:latin typeface="Times New Roman" panose="02020603050405020304"/>
                          <a:ea typeface="黑体" panose="02010609060101010101" charset="-122"/>
                          <a:cs typeface="Times New Roman" panose="02020603050405020304"/>
                        </a:rPr>
                        <a:t>40</a:t>
                      </a:r>
                      <a:endParaRPr lang="zh-CN" sz="1400" kern="100" dirty="0">
                        <a:solidFill>
                          <a:srgbClr val="000000"/>
                        </a:solidFill>
                        <a:effectLst/>
                        <a:latin typeface="Calibri" panose="020F0502020204030204"/>
                        <a:ea typeface="宋体" panose="02010600030101010101" pitchFamily="2" charset="-122"/>
                        <a:cs typeface="Times New Roman" panose="02020603050405020304"/>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zh-CN" sz="1400" kern="100">
                          <a:solidFill>
                            <a:srgbClr val="000000"/>
                          </a:solidFill>
                          <a:effectLst/>
                          <a:latin typeface="Calibri" panose="020F0502020204030204"/>
                          <a:ea typeface="宋体" panose="02010600030101010101" pitchFamily="2" charset="-122"/>
                          <a:cs typeface="Times New Roman" panose="02020603050405020304"/>
                        </a:rPr>
                        <a:t>XXXX</a:t>
                      </a:r>
                      <a:endParaRPr lang="zh-CN" sz="1400" kern="100" dirty="0">
                        <a:solidFill>
                          <a:srgbClr val="000000"/>
                        </a:solidFill>
                        <a:effectLst/>
                        <a:latin typeface="Calibri" panose="020F0502020204030204"/>
                        <a:ea typeface="宋体" panose="02010600030101010101" pitchFamily="2" charset="-122"/>
                        <a:cs typeface="Times New Roman" panose="02020603050405020304"/>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zh-CN" sz="1400" kern="100">
                          <a:solidFill>
                            <a:srgbClr val="000000"/>
                          </a:solidFill>
                          <a:effectLst/>
                          <a:latin typeface="Calibri" panose="020F0502020204030204"/>
                          <a:ea typeface="宋体" panose="02010600030101010101" pitchFamily="2" charset="-122"/>
                          <a:cs typeface="Times New Roman" panose="02020603050405020304"/>
                        </a:rPr>
                        <a:t>XXXX</a:t>
                      </a:r>
                      <a:endParaRPr lang="zh-CN" sz="1400" kern="100" dirty="0">
                        <a:solidFill>
                          <a:srgbClr val="000000"/>
                        </a:solidFill>
                        <a:effectLst/>
                        <a:latin typeface="Calibri" panose="020F0502020204030204"/>
                        <a:ea typeface="宋体" panose="02010600030101010101" pitchFamily="2" charset="-122"/>
                        <a:cs typeface="Times New Roman" panose="02020603050405020304"/>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zh-CN" sz="1400" kern="100">
                          <a:solidFill>
                            <a:srgbClr val="000000"/>
                          </a:solidFill>
                          <a:effectLst/>
                          <a:latin typeface="Calibri" panose="020F0502020204030204"/>
                          <a:ea typeface="宋体" panose="02010600030101010101" pitchFamily="2" charset="-122"/>
                          <a:cs typeface="Times New Roman" panose="02020603050405020304"/>
                        </a:rPr>
                        <a:t>XXXX</a:t>
                      </a:r>
                      <a:endParaRPr lang="zh-CN" sz="1400" kern="100" dirty="0">
                        <a:solidFill>
                          <a:srgbClr val="000000"/>
                        </a:solidFill>
                        <a:effectLst/>
                        <a:latin typeface="Calibri" panose="020F0502020204030204"/>
                        <a:ea typeface="宋体" panose="02010600030101010101" pitchFamily="2" charset="-122"/>
                        <a:cs typeface="Times New Roman" panose="02020603050405020304"/>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zh-CN" sz="1400" kern="100">
                          <a:solidFill>
                            <a:srgbClr val="000000"/>
                          </a:solidFill>
                          <a:effectLst/>
                          <a:latin typeface="Calibri" panose="020F0502020204030204"/>
                          <a:ea typeface="宋体" panose="02010600030101010101" pitchFamily="2" charset="-122"/>
                          <a:cs typeface="Times New Roman" panose="02020603050405020304"/>
                        </a:rPr>
                        <a:t>XXXX</a:t>
                      </a:r>
                      <a:endParaRPr lang="zh-CN" sz="1400" kern="100" dirty="0">
                        <a:solidFill>
                          <a:srgbClr val="000000"/>
                        </a:solidFill>
                        <a:effectLst/>
                        <a:latin typeface="Calibri" panose="020F0502020204030204"/>
                        <a:ea typeface="宋体" panose="02010600030101010101" pitchFamily="2" charset="-122"/>
                        <a:cs typeface="Times New Roman" panose="02020603050405020304"/>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zh-CN" sz="1400" kern="100">
                          <a:solidFill>
                            <a:srgbClr val="000000"/>
                          </a:solidFill>
                          <a:effectLst/>
                          <a:latin typeface="Calibri" panose="020F0502020204030204"/>
                          <a:ea typeface="宋体" panose="02010600030101010101" pitchFamily="2" charset="-122"/>
                          <a:cs typeface="Times New Roman" panose="02020603050405020304"/>
                        </a:rPr>
                        <a:t>XXXX</a:t>
                      </a:r>
                      <a:endParaRPr lang="zh-CN" sz="1400" kern="100" dirty="0">
                        <a:solidFill>
                          <a:srgbClr val="000000"/>
                        </a:solidFill>
                        <a:effectLst/>
                        <a:latin typeface="Calibri" panose="020F0502020204030204"/>
                        <a:ea typeface="宋体" panose="02010600030101010101" pitchFamily="2" charset="-122"/>
                        <a:cs typeface="Times New Roman" panose="02020603050405020304"/>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zh-CN" sz="1400" kern="100" dirty="0" err="1">
                          <a:solidFill>
                            <a:srgbClr val="000000"/>
                          </a:solidFill>
                          <a:effectLst/>
                          <a:latin typeface="Calibri" panose="020F0502020204030204"/>
                          <a:ea typeface="宋体" panose="02010600030101010101" pitchFamily="2" charset="-122"/>
                          <a:cs typeface="Times New Roman" panose="02020603050405020304"/>
                        </a:rPr>
                        <a:t>XXXX</a:t>
                      </a:r>
                      <a:endParaRPr lang="zh-CN" sz="1400" kern="100" dirty="0">
                        <a:solidFill>
                          <a:srgbClr val="000000"/>
                        </a:solidFill>
                        <a:effectLst/>
                        <a:latin typeface="Calibri" panose="020F0502020204030204"/>
                        <a:ea typeface="宋体" panose="02010600030101010101" pitchFamily="2" charset="-122"/>
                        <a:cs typeface="Times New Roman" panose="02020603050405020304"/>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0670" name="Rectangle 2"/>
          <p:cNvSpPr>
            <a:spLocks noChangeArrowheads="1"/>
          </p:cNvSpPr>
          <p:nvPr/>
        </p:nvSpPr>
        <p:spPr bwMode="auto">
          <a:xfrm>
            <a:off x="2760663" y="985838"/>
            <a:ext cx="21605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400">
                <a:latin typeface="黑体" panose="02010609060101010101" charset="-122"/>
                <a:ea typeface="黑体" panose="02010609060101010101" charset="-122"/>
                <a:cs typeface="Times New Roman" panose="02020603050405020304" pitchFamily="18" charset="0"/>
              </a:rPr>
              <a:t>表</a:t>
            </a:r>
            <a:r>
              <a:rPr lang="en-US" altLang="zh-CN" sz="1400">
                <a:latin typeface="黑体" panose="02010609060101010101" charset="-122"/>
                <a:ea typeface="黑体" panose="02010609060101010101" charset="-122"/>
                <a:cs typeface="Times New Roman" panose="02020603050405020304" pitchFamily="18" charset="0"/>
              </a:rPr>
              <a:t>1 </a:t>
            </a:r>
            <a:r>
              <a:rPr lang="zh-CN" altLang="en-US" sz="1400">
                <a:latin typeface="黑体" panose="02010609060101010101" charset="-122"/>
                <a:ea typeface="黑体" panose="02010609060101010101" charset="-122"/>
                <a:cs typeface="Times New Roman" panose="02020603050405020304" pitchFamily="18" charset="0"/>
              </a:rPr>
              <a:t>验证性因子分析结果</a:t>
            </a:r>
            <a:endParaRPr lang="zh-CN" altLang="en-US" sz="1000">
              <a:ea typeface="黑体" panose="02010609060101010101" charset="-122"/>
              <a:cs typeface="Times New Roman" panose="02020603050405020304" pitchFamily="18" charset="0"/>
            </a:endParaRPr>
          </a:p>
        </p:txBody>
      </p:sp>
      <p:grpSp>
        <p:nvGrpSpPr>
          <p:cNvPr id="70671" name="组合 24"/>
          <p:cNvGrpSpPr/>
          <p:nvPr/>
        </p:nvGrpSpPr>
        <p:grpSpPr bwMode="auto">
          <a:xfrm>
            <a:off x="6988175" y="265113"/>
            <a:ext cx="1890713" cy="1890712"/>
            <a:chOff x="247848" y="2761361"/>
            <a:chExt cx="1891330" cy="1891329"/>
          </a:xfrm>
        </p:grpSpPr>
        <p:pic>
          <p:nvPicPr>
            <p:cNvPr id="2" name="图片 1"/>
            <p:cNvPicPr>
              <a:picLocks noChangeAspect="1"/>
            </p:cNvPicPr>
            <p:nvPr/>
          </p:nvPicPr>
          <p:blipFill rotWithShape="1">
            <a:blip r:embed="rId4" cstate="print"/>
            <a:srcRect/>
            <a:stretch>
              <a:fillRect/>
            </a:stretch>
          </p:blipFill>
          <p:spPr>
            <a:xfrm>
              <a:off x="247849" y="2761361"/>
              <a:ext cx="1891329" cy="1891329"/>
            </a:xfrm>
            <a:prstGeom prst="ellipse">
              <a:avLst/>
            </a:prstGeom>
            <a:ln w="6350">
              <a:solidFill>
                <a:srgbClr val="808080"/>
              </a:solidFill>
              <a:prstDash val="solid"/>
            </a:ln>
            <a:effectLst>
              <a:outerShdw blurRad="317500" dist="101600" dir="3780000" sx="96000" sy="96000" algn="tl" rotWithShape="0">
                <a:srgbClr val="333333">
                  <a:alpha val="48000"/>
                </a:srgbClr>
              </a:outerShdw>
            </a:effectLst>
          </p:spPr>
        </p:pic>
        <p:sp>
          <p:nvSpPr>
            <p:cNvPr id="70675" name="矩形 23"/>
            <p:cNvSpPr>
              <a:spLocks noChangeArrowheads="1"/>
            </p:cNvSpPr>
            <p:nvPr/>
          </p:nvSpPr>
          <p:spPr bwMode="auto">
            <a:xfrm>
              <a:off x="247848" y="3537748"/>
              <a:ext cx="1891329" cy="338554"/>
            </a:xfrm>
            <a:prstGeom prst="rect">
              <a:avLst/>
            </a:prstGeom>
            <a:solidFill>
              <a:srgbClr val="000000">
                <a:alpha val="58823"/>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solidFill>
                    <a:schemeClr val="bg1"/>
                  </a:solidFill>
                  <a:latin typeface="微软雅黑" panose="020B0503020204020204" pitchFamily="34" charset="-122"/>
                  <a:ea typeface="微软雅黑" panose="020B0503020204020204" pitchFamily="34" charset="-122"/>
                  <a:cs typeface="Lao UI" pitchFamily="34" charset="0"/>
                </a:rPr>
                <a:t>信度与效度</a:t>
              </a:r>
            </a:p>
          </p:txBody>
        </p:sp>
      </p:grpSp>
      <p:sp>
        <p:nvSpPr>
          <p:cNvPr id="70672" name="矩形 26"/>
          <p:cNvSpPr>
            <a:spLocks noChangeArrowheads="1"/>
          </p:cNvSpPr>
          <p:nvPr/>
        </p:nvSpPr>
        <p:spPr bwMode="auto">
          <a:xfrm>
            <a:off x="1547813" y="2713038"/>
            <a:ext cx="4859337" cy="30797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chemeClr val="bg1"/>
                </a:solidFill>
                <a:latin typeface="Franklin Gothic Medium" panose="020B0603020102020204" pitchFamily="34" charset="0"/>
                <a:ea typeface="微软雅黑" panose="020B0503020204020204" pitchFamily="34" charset="-122"/>
              </a:rPr>
              <a:t>各项拟合指标均在可接受的范围内，模型的整体拟合度良好。</a:t>
            </a:r>
          </a:p>
        </p:txBody>
      </p:sp>
      <p:sp>
        <p:nvSpPr>
          <p:cNvPr id="70673" name="TextBox 30"/>
          <p:cNvSpPr txBox="1">
            <a:spLocks noChangeArrowheads="1"/>
          </p:cNvSpPr>
          <p:nvPr/>
        </p:nvSpPr>
        <p:spPr bwMode="auto">
          <a:xfrm>
            <a:off x="1187450" y="3362325"/>
            <a:ext cx="5929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latin typeface="华文楷体" panose="02010600040101010101" pitchFamily="2" charset="-122"/>
                <a:ea typeface="华文楷体" panose="02010600040101010101" pitchFamily="2" charset="-122"/>
              </a:rPr>
              <a:t>注：由于卡方统计值对样本量很敏感，因此，我们主要依据以上</a:t>
            </a:r>
          </a:p>
          <a:p>
            <a:pPr eaLnBrk="1" hangingPunct="1"/>
            <a:r>
              <a:rPr lang="zh-CN" altLang="en-US" sz="1600">
                <a:latin typeface="华文楷体" panose="02010600040101010101" pitchFamily="2" charset="-122"/>
                <a:ea typeface="华文楷体" panose="02010600040101010101" pitchFamily="2" charset="-122"/>
              </a:rPr>
              <a:t>几个代表性拟和指标对模型效度进行评价。</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25400" y="4349750"/>
            <a:ext cx="1573213" cy="81121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533525" y="5160963"/>
            <a:ext cx="6480175"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72708" name="TextBox 20"/>
          <p:cNvSpPr txBox="1">
            <a:spLocks noChangeArrowheads="1"/>
          </p:cNvSpPr>
          <p:nvPr/>
        </p:nvSpPr>
        <p:spPr bwMode="auto">
          <a:xfrm>
            <a:off x="34925" y="4894263"/>
            <a:ext cx="1152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latin typeface="Franklin Gothic Medium" panose="020B0603020102020204" pitchFamily="34" charset="0"/>
                <a:ea typeface="微软雅黑" panose="020B0503020204020204" pitchFamily="34" charset="-122"/>
              </a:rPr>
              <a:t>实证研究</a:t>
            </a:r>
          </a:p>
        </p:txBody>
      </p:sp>
      <p:sp>
        <p:nvSpPr>
          <p:cNvPr id="23" name="TextBox 22"/>
          <p:cNvSpPr txBox="1"/>
          <p:nvPr/>
        </p:nvSpPr>
        <p:spPr>
          <a:xfrm>
            <a:off x="1370013" y="5168900"/>
            <a:ext cx="1906587" cy="461963"/>
          </a:xfrm>
          <a:prstGeom prst="rect">
            <a:avLst/>
          </a:prstGeom>
          <a:noFill/>
        </p:spPr>
        <p:txBody>
          <a:bodyPr>
            <a:spAutoFit/>
          </a:bodyPr>
          <a:lstStyle>
            <a:defPPr>
              <a:defRPr lang="zh-CN"/>
            </a:defPPr>
            <a:lvl1pPr algn="ctr">
              <a:defRPr sz="1400">
                <a:solidFill>
                  <a:schemeClr val="bg1"/>
                </a:solidFill>
              </a:defRPr>
            </a:lvl1pPr>
          </a:lstStyle>
          <a:p>
            <a:pPr eaLnBrk="1" fontAlgn="auto" hangingPunct="1">
              <a:spcBef>
                <a:spcPts val="0"/>
              </a:spcBef>
              <a:spcAft>
                <a:spcPts val="0"/>
              </a:spcAft>
              <a:defRPr/>
            </a:pPr>
            <a:r>
              <a:rPr lang="zh-CN" altLang="en-US" sz="1200" dirty="0">
                <a:solidFill>
                  <a:schemeClr val="bg1">
                    <a:lumMod val="65000"/>
                  </a:schemeClr>
                </a:solidFill>
                <a:latin typeface="+mn-lt"/>
                <a:ea typeface="+mn-ea"/>
              </a:rPr>
              <a:t>品牌资产测量量表开发</a:t>
            </a:r>
            <a:endParaRPr lang="en-US" altLang="zh-CN" sz="1200" dirty="0">
              <a:solidFill>
                <a:schemeClr val="bg1">
                  <a:lumMod val="65000"/>
                </a:schemeClr>
              </a:solidFill>
              <a:latin typeface="+mn-lt"/>
              <a:ea typeface="+mn-ea"/>
            </a:endParaRPr>
          </a:p>
          <a:p>
            <a:pPr eaLnBrk="1" fontAlgn="auto" hangingPunct="1">
              <a:spcBef>
                <a:spcPts val="0"/>
              </a:spcBef>
              <a:spcAft>
                <a:spcPts val="0"/>
              </a:spcAft>
              <a:defRPr/>
            </a:pPr>
            <a:r>
              <a:rPr lang="zh-CN" altLang="en-US" sz="1200" dirty="0">
                <a:solidFill>
                  <a:schemeClr val="bg1">
                    <a:lumMod val="65000"/>
                  </a:schemeClr>
                </a:solidFill>
                <a:latin typeface="+mn-lt"/>
                <a:ea typeface="+mn-ea"/>
              </a:rPr>
              <a:t>与变量测量</a:t>
            </a:r>
          </a:p>
        </p:txBody>
      </p:sp>
      <p:grpSp>
        <p:nvGrpSpPr>
          <p:cNvPr id="3" name="组合 3"/>
          <p:cNvGrpSpPr/>
          <p:nvPr/>
        </p:nvGrpSpPr>
        <p:grpSpPr>
          <a:xfrm>
            <a:off x="8453193" y="3925249"/>
            <a:ext cx="799329" cy="1326094"/>
            <a:chOff x="2000231" y="2114716"/>
            <a:chExt cx="2123898" cy="3523563"/>
          </a:xfrm>
          <a:solidFill>
            <a:srgbClr val="0070C0"/>
          </a:solidFill>
        </p:grpSpPr>
        <p:sp>
          <p:nvSpPr>
            <p:cNvPr id="5" name="Freeform 19"/>
            <p:cNvSpPr>
              <a:spLocks noEditPoints="1"/>
            </p:cNvSpPr>
            <p:nvPr/>
          </p:nvSpPr>
          <p:spPr bwMode="auto">
            <a:xfrm>
              <a:off x="3054372" y="2961932"/>
              <a:ext cx="181546" cy="140551"/>
            </a:xfrm>
            <a:custGeom>
              <a:avLst/>
              <a:gdLst/>
              <a:ahLst/>
              <a:cxnLst>
                <a:cxn ang="0">
                  <a:pos x="28" y="8"/>
                </a:cxn>
                <a:cxn ang="0">
                  <a:pos x="26" y="8"/>
                </a:cxn>
                <a:cxn ang="0">
                  <a:pos x="13" y="13"/>
                </a:cxn>
                <a:cxn ang="0">
                  <a:pos x="11" y="24"/>
                </a:cxn>
                <a:cxn ang="0">
                  <a:pos x="12" y="24"/>
                </a:cxn>
                <a:cxn ang="0">
                  <a:pos x="28" y="8"/>
                </a:cxn>
                <a:cxn ang="0">
                  <a:pos x="26" y="27"/>
                </a:cxn>
                <a:cxn ang="0">
                  <a:pos x="24" y="26"/>
                </a:cxn>
                <a:cxn ang="0">
                  <a:pos x="27" y="27"/>
                </a:cxn>
                <a:cxn ang="0">
                  <a:pos x="26" y="27"/>
                </a:cxn>
                <a:cxn ang="0">
                  <a:pos x="33" y="24"/>
                </a:cxn>
                <a:cxn ang="0">
                  <a:pos x="21" y="18"/>
                </a:cxn>
                <a:cxn ang="0">
                  <a:pos x="38" y="19"/>
                </a:cxn>
                <a:cxn ang="0">
                  <a:pos x="33" y="24"/>
                </a:cxn>
              </a:cxnLst>
              <a:rect l="0" t="0" r="r" b="b"/>
              <a:pathLst>
                <a:path w="73" h="56">
                  <a:moveTo>
                    <a:pt x="28" y="8"/>
                  </a:moveTo>
                  <a:cubicBezTo>
                    <a:pt x="27" y="8"/>
                    <a:pt x="26" y="8"/>
                    <a:pt x="26" y="8"/>
                  </a:cubicBezTo>
                  <a:cubicBezTo>
                    <a:pt x="33" y="0"/>
                    <a:pt x="18" y="2"/>
                    <a:pt x="13" y="13"/>
                  </a:cubicBezTo>
                  <a:cubicBezTo>
                    <a:pt x="12" y="13"/>
                    <a:pt x="0" y="24"/>
                    <a:pt x="11" y="24"/>
                  </a:cubicBezTo>
                  <a:cubicBezTo>
                    <a:pt x="11" y="24"/>
                    <a:pt x="12" y="24"/>
                    <a:pt x="12" y="24"/>
                  </a:cubicBezTo>
                  <a:cubicBezTo>
                    <a:pt x="20" y="56"/>
                    <a:pt x="73" y="7"/>
                    <a:pt x="28" y="8"/>
                  </a:cubicBezTo>
                  <a:close/>
                  <a:moveTo>
                    <a:pt x="26" y="27"/>
                  </a:moveTo>
                  <a:cubicBezTo>
                    <a:pt x="25" y="27"/>
                    <a:pt x="24" y="27"/>
                    <a:pt x="24" y="26"/>
                  </a:cubicBezTo>
                  <a:cubicBezTo>
                    <a:pt x="25" y="27"/>
                    <a:pt x="26" y="27"/>
                    <a:pt x="27" y="27"/>
                  </a:cubicBezTo>
                  <a:cubicBezTo>
                    <a:pt x="26" y="27"/>
                    <a:pt x="26" y="27"/>
                    <a:pt x="26" y="27"/>
                  </a:cubicBezTo>
                  <a:close/>
                  <a:moveTo>
                    <a:pt x="33" y="24"/>
                  </a:moveTo>
                  <a:cubicBezTo>
                    <a:pt x="35" y="18"/>
                    <a:pt x="24" y="18"/>
                    <a:pt x="21" y="18"/>
                  </a:cubicBezTo>
                  <a:cubicBezTo>
                    <a:pt x="27" y="15"/>
                    <a:pt x="32" y="16"/>
                    <a:pt x="38" y="19"/>
                  </a:cubicBezTo>
                  <a:cubicBezTo>
                    <a:pt x="36" y="21"/>
                    <a:pt x="35" y="23"/>
                    <a:pt x="33" y="24"/>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6" name="Freeform 20"/>
            <p:cNvSpPr>
              <a:spLocks noEditPoints="1"/>
            </p:cNvSpPr>
            <p:nvPr/>
          </p:nvSpPr>
          <p:spPr bwMode="auto">
            <a:xfrm>
              <a:off x="2843543" y="2290406"/>
              <a:ext cx="370901" cy="579776"/>
            </a:xfrm>
            <a:custGeom>
              <a:avLst/>
              <a:gdLst/>
              <a:ahLst/>
              <a:cxnLst>
                <a:cxn ang="0">
                  <a:pos x="76" y="1"/>
                </a:cxn>
                <a:cxn ang="0">
                  <a:pos x="31" y="121"/>
                </a:cxn>
                <a:cxn ang="0">
                  <a:pos x="6" y="190"/>
                </a:cxn>
                <a:cxn ang="0">
                  <a:pos x="8" y="215"/>
                </a:cxn>
                <a:cxn ang="0">
                  <a:pos x="27" y="200"/>
                </a:cxn>
                <a:cxn ang="0">
                  <a:pos x="142" y="232"/>
                </a:cxn>
                <a:cxn ang="0">
                  <a:pos x="143" y="224"/>
                </a:cxn>
                <a:cxn ang="0">
                  <a:pos x="110" y="217"/>
                </a:cxn>
                <a:cxn ang="0">
                  <a:pos x="42" y="199"/>
                </a:cxn>
                <a:cxn ang="0">
                  <a:pos x="38" y="195"/>
                </a:cxn>
                <a:cxn ang="0">
                  <a:pos x="31" y="195"/>
                </a:cxn>
                <a:cxn ang="0">
                  <a:pos x="57" y="151"/>
                </a:cxn>
                <a:cxn ang="0">
                  <a:pos x="60" y="181"/>
                </a:cxn>
                <a:cxn ang="0">
                  <a:pos x="73" y="117"/>
                </a:cxn>
                <a:cxn ang="0">
                  <a:pos x="97" y="47"/>
                </a:cxn>
                <a:cxn ang="0">
                  <a:pos x="66" y="114"/>
                </a:cxn>
                <a:cxn ang="0">
                  <a:pos x="29" y="182"/>
                </a:cxn>
                <a:cxn ang="0">
                  <a:pos x="76" y="1"/>
                </a:cxn>
                <a:cxn ang="0">
                  <a:pos x="26" y="156"/>
                </a:cxn>
                <a:cxn ang="0">
                  <a:pos x="25" y="159"/>
                </a:cxn>
                <a:cxn ang="0">
                  <a:pos x="26" y="156"/>
                </a:cxn>
                <a:cxn ang="0">
                  <a:pos x="46" y="118"/>
                </a:cxn>
                <a:cxn ang="0">
                  <a:pos x="38" y="127"/>
                </a:cxn>
                <a:cxn ang="0">
                  <a:pos x="59" y="75"/>
                </a:cxn>
                <a:cxn ang="0">
                  <a:pos x="46" y="118"/>
                </a:cxn>
              </a:cxnLst>
              <a:rect l="0" t="0" r="r" b="b"/>
              <a:pathLst>
                <a:path w="148" h="232">
                  <a:moveTo>
                    <a:pt x="76" y="1"/>
                  </a:moveTo>
                  <a:cubicBezTo>
                    <a:pt x="74" y="0"/>
                    <a:pt x="36" y="109"/>
                    <a:pt x="31" y="121"/>
                  </a:cubicBezTo>
                  <a:cubicBezTo>
                    <a:pt x="22" y="143"/>
                    <a:pt x="13" y="166"/>
                    <a:pt x="6" y="190"/>
                  </a:cubicBezTo>
                  <a:cubicBezTo>
                    <a:pt x="5" y="192"/>
                    <a:pt x="0" y="230"/>
                    <a:pt x="8" y="215"/>
                  </a:cubicBezTo>
                  <a:cubicBezTo>
                    <a:pt x="12" y="225"/>
                    <a:pt x="26" y="202"/>
                    <a:pt x="27" y="200"/>
                  </a:cubicBezTo>
                  <a:cubicBezTo>
                    <a:pt x="32" y="217"/>
                    <a:pt x="126" y="232"/>
                    <a:pt x="142" y="232"/>
                  </a:cubicBezTo>
                  <a:cubicBezTo>
                    <a:pt x="148" y="232"/>
                    <a:pt x="147" y="225"/>
                    <a:pt x="143" y="224"/>
                  </a:cubicBezTo>
                  <a:cubicBezTo>
                    <a:pt x="132" y="222"/>
                    <a:pt x="121" y="219"/>
                    <a:pt x="110" y="217"/>
                  </a:cubicBezTo>
                  <a:cubicBezTo>
                    <a:pt x="87" y="213"/>
                    <a:pt x="64" y="208"/>
                    <a:pt x="42" y="199"/>
                  </a:cubicBezTo>
                  <a:cubicBezTo>
                    <a:pt x="43" y="197"/>
                    <a:pt x="41" y="195"/>
                    <a:pt x="38" y="195"/>
                  </a:cubicBezTo>
                  <a:cubicBezTo>
                    <a:pt x="36" y="195"/>
                    <a:pt x="33" y="195"/>
                    <a:pt x="31" y="195"/>
                  </a:cubicBezTo>
                  <a:cubicBezTo>
                    <a:pt x="40" y="180"/>
                    <a:pt x="49" y="166"/>
                    <a:pt x="57" y="151"/>
                  </a:cubicBezTo>
                  <a:cubicBezTo>
                    <a:pt x="57" y="152"/>
                    <a:pt x="49" y="190"/>
                    <a:pt x="60" y="181"/>
                  </a:cubicBezTo>
                  <a:cubicBezTo>
                    <a:pt x="68" y="174"/>
                    <a:pt x="70" y="129"/>
                    <a:pt x="73" y="117"/>
                  </a:cubicBezTo>
                  <a:cubicBezTo>
                    <a:pt x="78" y="105"/>
                    <a:pt x="103" y="59"/>
                    <a:pt x="97" y="47"/>
                  </a:cubicBezTo>
                  <a:cubicBezTo>
                    <a:pt x="93" y="40"/>
                    <a:pt x="68" y="106"/>
                    <a:pt x="66" y="114"/>
                  </a:cubicBezTo>
                  <a:cubicBezTo>
                    <a:pt x="56" y="136"/>
                    <a:pt x="44" y="159"/>
                    <a:pt x="29" y="182"/>
                  </a:cubicBezTo>
                  <a:cubicBezTo>
                    <a:pt x="36" y="166"/>
                    <a:pt x="96" y="3"/>
                    <a:pt x="76" y="1"/>
                  </a:cubicBezTo>
                  <a:close/>
                  <a:moveTo>
                    <a:pt x="26" y="156"/>
                  </a:moveTo>
                  <a:cubicBezTo>
                    <a:pt x="25" y="157"/>
                    <a:pt x="25" y="158"/>
                    <a:pt x="25" y="159"/>
                  </a:cubicBezTo>
                  <a:cubicBezTo>
                    <a:pt x="25" y="158"/>
                    <a:pt x="26" y="157"/>
                    <a:pt x="26" y="156"/>
                  </a:cubicBezTo>
                  <a:close/>
                  <a:moveTo>
                    <a:pt x="46" y="118"/>
                  </a:moveTo>
                  <a:cubicBezTo>
                    <a:pt x="43" y="118"/>
                    <a:pt x="40" y="122"/>
                    <a:pt x="38" y="127"/>
                  </a:cubicBezTo>
                  <a:cubicBezTo>
                    <a:pt x="45" y="110"/>
                    <a:pt x="52" y="92"/>
                    <a:pt x="59" y="75"/>
                  </a:cubicBezTo>
                  <a:cubicBezTo>
                    <a:pt x="55" y="89"/>
                    <a:pt x="51" y="103"/>
                    <a:pt x="46" y="118"/>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7" name="Freeform 21"/>
            <p:cNvSpPr>
              <a:spLocks noEditPoints="1"/>
            </p:cNvSpPr>
            <p:nvPr/>
          </p:nvSpPr>
          <p:spPr bwMode="auto">
            <a:xfrm>
              <a:off x="3444794" y="2427054"/>
              <a:ext cx="374805" cy="542687"/>
            </a:xfrm>
            <a:custGeom>
              <a:avLst/>
              <a:gdLst/>
              <a:ahLst/>
              <a:cxnLst>
                <a:cxn ang="0">
                  <a:pos x="94" y="46"/>
                </a:cxn>
                <a:cxn ang="0">
                  <a:pos x="55" y="95"/>
                </a:cxn>
                <a:cxn ang="0">
                  <a:pos x="8" y="158"/>
                </a:cxn>
                <a:cxn ang="0">
                  <a:pos x="11" y="170"/>
                </a:cxn>
                <a:cxn ang="0">
                  <a:pos x="35" y="158"/>
                </a:cxn>
                <a:cxn ang="0">
                  <a:pos x="7" y="210"/>
                </a:cxn>
                <a:cxn ang="0">
                  <a:pos x="10" y="217"/>
                </a:cxn>
                <a:cxn ang="0">
                  <a:pos x="25" y="204"/>
                </a:cxn>
                <a:cxn ang="0">
                  <a:pos x="70" y="152"/>
                </a:cxn>
                <a:cxn ang="0">
                  <a:pos x="146" y="50"/>
                </a:cxn>
                <a:cxn ang="0">
                  <a:pos x="148" y="42"/>
                </a:cxn>
                <a:cxn ang="0">
                  <a:pos x="130" y="56"/>
                </a:cxn>
                <a:cxn ang="0">
                  <a:pos x="119" y="58"/>
                </a:cxn>
                <a:cxn ang="0">
                  <a:pos x="113" y="48"/>
                </a:cxn>
                <a:cxn ang="0">
                  <a:pos x="122" y="39"/>
                </a:cxn>
                <a:cxn ang="0">
                  <a:pos x="88" y="16"/>
                </a:cxn>
                <a:cxn ang="0">
                  <a:pos x="60" y="5"/>
                </a:cxn>
                <a:cxn ang="0">
                  <a:pos x="80" y="32"/>
                </a:cxn>
                <a:cxn ang="0">
                  <a:pos x="98" y="46"/>
                </a:cxn>
                <a:cxn ang="0">
                  <a:pos x="99" y="57"/>
                </a:cxn>
                <a:cxn ang="0">
                  <a:pos x="88" y="64"/>
                </a:cxn>
                <a:cxn ang="0">
                  <a:pos x="94" y="46"/>
                </a:cxn>
                <a:cxn ang="0">
                  <a:pos x="76" y="20"/>
                </a:cxn>
                <a:cxn ang="0">
                  <a:pos x="71" y="15"/>
                </a:cxn>
                <a:cxn ang="0">
                  <a:pos x="78" y="19"/>
                </a:cxn>
                <a:cxn ang="0">
                  <a:pos x="76" y="20"/>
                </a:cxn>
                <a:cxn ang="0">
                  <a:pos x="85" y="26"/>
                </a:cxn>
                <a:cxn ang="0">
                  <a:pos x="84" y="25"/>
                </a:cxn>
                <a:cxn ang="0">
                  <a:pos x="86" y="24"/>
                </a:cxn>
                <a:cxn ang="0">
                  <a:pos x="90" y="28"/>
                </a:cxn>
                <a:cxn ang="0">
                  <a:pos x="85" y="26"/>
                </a:cxn>
                <a:cxn ang="0">
                  <a:pos x="42" y="170"/>
                </a:cxn>
                <a:cxn ang="0">
                  <a:pos x="20" y="196"/>
                </a:cxn>
                <a:cxn ang="0">
                  <a:pos x="49" y="160"/>
                </a:cxn>
                <a:cxn ang="0">
                  <a:pos x="42" y="170"/>
                </a:cxn>
                <a:cxn ang="0">
                  <a:pos x="116" y="62"/>
                </a:cxn>
                <a:cxn ang="0">
                  <a:pos x="116" y="62"/>
                </a:cxn>
                <a:cxn ang="0">
                  <a:pos x="102" y="77"/>
                </a:cxn>
                <a:cxn ang="0">
                  <a:pos x="106" y="63"/>
                </a:cxn>
                <a:cxn ang="0">
                  <a:pos x="116" y="62"/>
                </a:cxn>
                <a:cxn ang="0">
                  <a:pos x="107" y="55"/>
                </a:cxn>
                <a:cxn ang="0">
                  <a:pos x="107" y="53"/>
                </a:cxn>
                <a:cxn ang="0">
                  <a:pos x="108" y="55"/>
                </a:cxn>
                <a:cxn ang="0">
                  <a:pos x="107" y="55"/>
                </a:cxn>
                <a:cxn ang="0">
                  <a:pos x="112" y="39"/>
                </a:cxn>
                <a:cxn ang="0">
                  <a:pos x="103" y="34"/>
                </a:cxn>
                <a:cxn ang="0">
                  <a:pos x="99" y="27"/>
                </a:cxn>
                <a:cxn ang="0">
                  <a:pos x="112" y="39"/>
                </a:cxn>
                <a:cxn ang="0">
                  <a:pos x="104" y="87"/>
                </a:cxn>
                <a:cxn ang="0">
                  <a:pos x="95" y="101"/>
                </a:cxn>
                <a:cxn ang="0">
                  <a:pos x="72" y="123"/>
                </a:cxn>
                <a:cxn ang="0">
                  <a:pos x="104" y="87"/>
                </a:cxn>
                <a:cxn ang="0">
                  <a:pos x="97" y="67"/>
                </a:cxn>
                <a:cxn ang="0">
                  <a:pos x="72" y="111"/>
                </a:cxn>
                <a:cxn ang="0">
                  <a:pos x="22" y="157"/>
                </a:cxn>
                <a:cxn ang="0">
                  <a:pos x="85" y="69"/>
                </a:cxn>
                <a:cxn ang="0">
                  <a:pos x="87" y="73"/>
                </a:cxn>
                <a:cxn ang="0">
                  <a:pos x="97" y="67"/>
                </a:cxn>
              </a:cxnLst>
              <a:rect l="0" t="0" r="r" b="b"/>
              <a:pathLst>
                <a:path w="150" h="217">
                  <a:moveTo>
                    <a:pt x="94" y="46"/>
                  </a:moveTo>
                  <a:cubicBezTo>
                    <a:pt x="84" y="38"/>
                    <a:pt x="59" y="88"/>
                    <a:pt x="55" y="95"/>
                  </a:cubicBezTo>
                  <a:cubicBezTo>
                    <a:pt x="39" y="115"/>
                    <a:pt x="20" y="134"/>
                    <a:pt x="8" y="158"/>
                  </a:cubicBezTo>
                  <a:cubicBezTo>
                    <a:pt x="0" y="172"/>
                    <a:pt x="0" y="196"/>
                    <a:pt x="11" y="170"/>
                  </a:cubicBezTo>
                  <a:cubicBezTo>
                    <a:pt x="14" y="174"/>
                    <a:pt x="24" y="168"/>
                    <a:pt x="35" y="158"/>
                  </a:cubicBezTo>
                  <a:cubicBezTo>
                    <a:pt x="19" y="175"/>
                    <a:pt x="7" y="194"/>
                    <a:pt x="7" y="210"/>
                  </a:cubicBezTo>
                  <a:cubicBezTo>
                    <a:pt x="5" y="212"/>
                    <a:pt x="6" y="217"/>
                    <a:pt x="10" y="217"/>
                  </a:cubicBezTo>
                  <a:cubicBezTo>
                    <a:pt x="15" y="217"/>
                    <a:pt x="22" y="207"/>
                    <a:pt x="25" y="204"/>
                  </a:cubicBezTo>
                  <a:cubicBezTo>
                    <a:pt x="42" y="189"/>
                    <a:pt x="57" y="171"/>
                    <a:pt x="70" y="152"/>
                  </a:cubicBezTo>
                  <a:cubicBezTo>
                    <a:pt x="79" y="141"/>
                    <a:pt x="150" y="51"/>
                    <a:pt x="146" y="50"/>
                  </a:cubicBezTo>
                  <a:cubicBezTo>
                    <a:pt x="149" y="48"/>
                    <a:pt x="149" y="46"/>
                    <a:pt x="148" y="42"/>
                  </a:cubicBezTo>
                  <a:cubicBezTo>
                    <a:pt x="143" y="37"/>
                    <a:pt x="133" y="53"/>
                    <a:pt x="130" y="56"/>
                  </a:cubicBezTo>
                  <a:cubicBezTo>
                    <a:pt x="129" y="48"/>
                    <a:pt x="121" y="56"/>
                    <a:pt x="119" y="58"/>
                  </a:cubicBezTo>
                  <a:cubicBezTo>
                    <a:pt x="119" y="54"/>
                    <a:pt x="116" y="50"/>
                    <a:pt x="113" y="48"/>
                  </a:cubicBezTo>
                  <a:cubicBezTo>
                    <a:pt x="122" y="52"/>
                    <a:pt x="128" y="52"/>
                    <a:pt x="122" y="39"/>
                  </a:cubicBezTo>
                  <a:cubicBezTo>
                    <a:pt x="116" y="27"/>
                    <a:pt x="102" y="16"/>
                    <a:pt x="88" y="16"/>
                  </a:cubicBezTo>
                  <a:cubicBezTo>
                    <a:pt x="84" y="12"/>
                    <a:pt x="65" y="0"/>
                    <a:pt x="60" y="5"/>
                  </a:cubicBezTo>
                  <a:cubicBezTo>
                    <a:pt x="52" y="14"/>
                    <a:pt x="76" y="29"/>
                    <a:pt x="80" y="32"/>
                  </a:cubicBezTo>
                  <a:cubicBezTo>
                    <a:pt x="86" y="37"/>
                    <a:pt x="92" y="41"/>
                    <a:pt x="98" y="46"/>
                  </a:cubicBezTo>
                  <a:cubicBezTo>
                    <a:pt x="99" y="49"/>
                    <a:pt x="99" y="53"/>
                    <a:pt x="99" y="57"/>
                  </a:cubicBezTo>
                  <a:cubicBezTo>
                    <a:pt x="94" y="59"/>
                    <a:pt x="91" y="61"/>
                    <a:pt x="88" y="64"/>
                  </a:cubicBezTo>
                  <a:cubicBezTo>
                    <a:pt x="90" y="61"/>
                    <a:pt x="99" y="50"/>
                    <a:pt x="94" y="46"/>
                  </a:cubicBezTo>
                  <a:close/>
                  <a:moveTo>
                    <a:pt x="76" y="20"/>
                  </a:moveTo>
                  <a:cubicBezTo>
                    <a:pt x="75" y="18"/>
                    <a:pt x="73" y="17"/>
                    <a:pt x="71" y="15"/>
                  </a:cubicBezTo>
                  <a:cubicBezTo>
                    <a:pt x="74" y="16"/>
                    <a:pt x="76" y="17"/>
                    <a:pt x="78" y="19"/>
                  </a:cubicBezTo>
                  <a:cubicBezTo>
                    <a:pt x="78" y="19"/>
                    <a:pt x="77" y="19"/>
                    <a:pt x="76" y="20"/>
                  </a:cubicBezTo>
                  <a:close/>
                  <a:moveTo>
                    <a:pt x="85" y="26"/>
                  </a:moveTo>
                  <a:cubicBezTo>
                    <a:pt x="85" y="25"/>
                    <a:pt x="84" y="25"/>
                    <a:pt x="84" y="25"/>
                  </a:cubicBezTo>
                  <a:cubicBezTo>
                    <a:pt x="85" y="24"/>
                    <a:pt x="85" y="24"/>
                    <a:pt x="86" y="24"/>
                  </a:cubicBezTo>
                  <a:cubicBezTo>
                    <a:pt x="87" y="25"/>
                    <a:pt x="89" y="27"/>
                    <a:pt x="90" y="28"/>
                  </a:cubicBezTo>
                  <a:cubicBezTo>
                    <a:pt x="88" y="27"/>
                    <a:pt x="87" y="26"/>
                    <a:pt x="85" y="26"/>
                  </a:cubicBezTo>
                  <a:close/>
                  <a:moveTo>
                    <a:pt x="42" y="170"/>
                  </a:moveTo>
                  <a:cubicBezTo>
                    <a:pt x="35" y="179"/>
                    <a:pt x="28" y="188"/>
                    <a:pt x="20" y="196"/>
                  </a:cubicBezTo>
                  <a:cubicBezTo>
                    <a:pt x="27" y="184"/>
                    <a:pt x="38" y="171"/>
                    <a:pt x="49" y="160"/>
                  </a:cubicBezTo>
                  <a:cubicBezTo>
                    <a:pt x="47" y="163"/>
                    <a:pt x="44" y="167"/>
                    <a:pt x="42" y="170"/>
                  </a:cubicBezTo>
                  <a:close/>
                  <a:moveTo>
                    <a:pt x="116" y="62"/>
                  </a:moveTo>
                  <a:cubicBezTo>
                    <a:pt x="116" y="62"/>
                    <a:pt x="116" y="62"/>
                    <a:pt x="116" y="62"/>
                  </a:cubicBezTo>
                  <a:cubicBezTo>
                    <a:pt x="111" y="67"/>
                    <a:pt x="107" y="72"/>
                    <a:pt x="102" y="77"/>
                  </a:cubicBezTo>
                  <a:cubicBezTo>
                    <a:pt x="104" y="73"/>
                    <a:pt x="105" y="68"/>
                    <a:pt x="106" y="63"/>
                  </a:cubicBezTo>
                  <a:cubicBezTo>
                    <a:pt x="109" y="62"/>
                    <a:pt x="113" y="62"/>
                    <a:pt x="116" y="62"/>
                  </a:cubicBezTo>
                  <a:close/>
                  <a:moveTo>
                    <a:pt x="107" y="55"/>
                  </a:moveTo>
                  <a:cubicBezTo>
                    <a:pt x="107" y="54"/>
                    <a:pt x="107" y="54"/>
                    <a:pt x="107" y="53"/>
                  </a:cubicBezTo>
                  <a:cubicBezTo>
                    <a:pt x="107" y="54"/>
                    <a:pt x="108" y="54"/>
                    <a:pt x="108" y="55"/>
                  </a:cubicBezTo>
                  <a:cubicBezTo>
                    <a:pt x="108" y="55"/>
                    <a:pt x="107" y="55"/>
                    <a:pt x="107" y="55"/>
                  </a:cubicBezTo>
                  <a:close/>
                  <a:moveTo>
                    <a:pt x="112" y="39"/>
                  </a:moveTo>
                  <a:cubicBezTo>
                    <a:pt x="109" y="37"/>
                    <a:pt x="106" y="36"/>
                    <a:pt x="103" y="34"/>
                  </a:cubicBezTo>
                  <a:cubicBezTo>
                    <a:pt x="102" y="32"/>
                    <a:pt x="101" y="29"/>
                    <a:pt x="99" y="27"/>
                  </a:cubicBezTo>
                  <a:cubicBezTo>
                    <a:pt x="104" y="30"/>
                    <a:pt x="109" y="34"/>
                    <a:pt x="112" y="39"/>
                  </a:cubicBezTo>
                  <a:close/>
                  <a:moveTo>
                    <a:pt x="104" y="87"/>
                  </a:moveTo>
                  <a:cubicBezTo>
                    <a:pt x="101" y="92"/>
                    <a:pt x="98" y="96"/>
                    <a:pt x="95" y="101"/>
                  </a:cubicBezTo>
                  <a:cubicBezTo>
                    <a:pt x="89" y="107"/>
                    <a:pt x="81" y="114"/>
                    <a:pt x="72" y="123"/>
                  </a:cubicBezTo>
                  <a:cubicBezTo>
                    <a:pt x="87" y="106"/>
                    <a:pt x="101" y="91"/>
                    <a:pt x="104" y="87"/>
                  </a:cubicBezTo>
                  <a:close/>
                  <a:moveTo>
                    <a:pt x="97" y="67"/>
                  </a:moveTo>
                  <a:cubicBezTo>
                    <a:pt x="95" y="75"/>
                    <a:pt x="70" y="107"/>
                    <a:pt x="72" y="111"/>
                  </a:cubicBezTo>
                  <a:cubicBezTo>
                    <a:pt x="57" y="128"/>
                    <a:pt x="40" y="144"/>
                    <a:pt x="22" y="157"/>
                  </a:cubicBezTo>
                  <a:cubicBezTo>
                    <a:pt x="37" y="125"/>
                    <a:pt x="66" y="98"/>
                    <a:pt x="85" y="69"/>
                  </a:cubicBezTo>
                  <a:cubicBezTo>
                    <a:pt x="85" y="70"/>
                    <a:pt x="86" y="72"/>
                    <a:pt x="87" y="73"/>
                  </a:cubicBezTo>
                  <a:cubicBezTo>
                    <a:pt x="91" y="73"/>
                    <a:pt x="95" y="71"/>
                    <a:pt x="97" y="67"/>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8" name="Freeform 22"/>
            <p:cNvSpPr>
              <a:spLocks noEditPoints="1"/>
            </p:cNvSpPr>
            <p:nvPr/>
          </p:nvSpPr>
          <p:spPr bwMode="auto">
            <a:xfrm>
              <a:off x="2417983" y="3512428"/>
              <a:ext cx="443129" cy="694951"/>
            </a:xfrm>
            <a:custGeom>
              <a:avLst/>
              <a:gdLst/>
              <a:ahLst/>
              <a:cxnLst>
                <a:cxn ang="0">
                  <a:pos x="108" y="80"/>
                </a:cxn>
                <a:cxn ang="0">
                  <a:pos x="85" y="118"/>
                </a:cxn>
                <a:cxn ang="0">
                  <a:pos x="54" y="175"/>
                </a:cxn>
                <a:cxn ang="0">
                  <a:pos x="15" y="248"/>
                </a:cxn>
                <a:cxn ang="0">
                  <a:pos x="24" y="251"/>
                </a:cxn>
                <a:cxn ang="0">
                  <a:pos x="70" y="189"/>
                </a:cxn>
                <a:cxn ang="0">
                  <a:pos x="110" y="97"/>
                </a:cxn>
                <a:cxn ang="0">
                  <a:pos x="132" y="63"/>
                </a:cxn>
                <a:cxn ang="0">
                  <a:pos x="160" y="97"/>
                </a:cxn>
                <a:cxn ang="0">
                  <a:pos x="132" y="52"/>
                </a:cxn>
                <a:cxn ang="0">
                  <a:pos x="175" y="41"/>
                </a:cxn>
                <a:cxn ang="0">
                  <a:pos x="119" y="18"/>
                </a:cxn>
                <a:cxn ang="0">
                  <a:pos x="88" y="5"/>
                </a:cxn>
                <a:cxn ang="0">
                  <a:pos x="91" y="16"/>
                </a:cxn>
                <a:cxn ang="0">
                  <a:pos x="159" y="38"/>
                </a:cxn>
                <a:cxn ang="0">
                  <a:pos x="123" y="44"/>
                </a:cxn>
                <a:cxn ang="0">
                  <a:pos x="121" y="53"/>
                </a:cxn>
                <a:cxn ang="0">
                  <a:pos x="126" y="56"/>
                </a:cxn>
                <a:cxn ang="0">
                  <a:pos x="114" y="72"/>
                </a:cxn>
                <a:cxn ang="0">
                  <a:pos x="108" y="80"/>
                </a:cxn>
                <a:cxn ang="0">
                  <a:pos x="34" y="233"/>
                </a:cxn>
                <a:cxn ang="0">
                  <a:pos x="91" y="126"/>
                </a:cxn>
                <a:cxn ang="0">
                  <a:pos x="34" y="233"/>
                </a:cxn>
              </a:cxnLst>
              <a:rect l="0" t="0" r="r" b="b"/>
              <a:pathLst>
                <a:path w="177" h="278">
                  <a:moveTo>
                    <a:pt x="108" y="80"/>
                  </a:moveTo>
                  <a:cubicBezTo>
                    <a:pt x="99" y="92"/>
                    <a:pt x="92" y="105"/>
                    <a:pt x="85" y="118"/>
                  </a:cubicBezTo>
                  <a:cubicBezTo>
                    <a:pt x="81" y="126"/>
                    <a:pt x="48" y="171"/>
                    <a:pt x="54" y="175"/>
                  </a:cubicBezTo>
                  <a:cubicBezTo>
                    <a:pt x="41" y="199"/>
                    <a:pt x="28" y="224"/>
                    <a:pt x="15" y="248"/>
                  </a:cubicBezTo>
                  <a:cubicBezTo>
                    <a:pt x="0" y="277"/>
                    <a:pt x="8" y="278"/>
                    <a:pt x="24" y="251"/>
                  </a:cubicBezTo>
                  <a:cubicBezTo>
                    <a:pt x="31" y="260"/>
                    <a:pt x="67" y="196"/>
                    <a:pt x="70" y="189"/>
                  </a:cubicBezTo>
                  <a:cubicBezTo>
                    <a:pt x="76" y="177"/>
                    <a:pt x="118" y="107"/>
                    <a:pt x="110" y="97"/>
                  </a:cubicBezTo>
                  <a:cubicBezTo>
                    <a:pt x="118" y="86"/>
                    <a:pt x="125" y="74"/>
                    <a:pt x="132" y="63"/>
                  </a:cubicBezTo>
                  <a:cubicBezTo>
                    <a:pt x="135" y="67"/>
                    <a:pt x="154" y="102"/>
                    <a:pt x="160" y="97"/>
                  </a:cubicBezTo>
                  <a:cubicBezTo>
                    <a:pt x="167" y="92"/>
                    <a:pt x="136" y="56"/>
                    <a:pt x="132" y="52"/>
                  </a:cubicBezTo>
                  <a:cubicBezTo>
                    <a:pt x="138" y="51"/>
                    <a:pt x="174" y="48"/>
                    <a:pt x="175" y="41"/>
                  </a:cubicBezTo>
                  <a:cubicBezTo>
                    <a:pt x="177" y="30"/>
                    <a:pt x="126" y="20"/>
                    <a:pt x="119" y="18"/>
                  </a:cubicBezTo>
                  <a:cubicBezTo>
                    <a:pt x="108" y="15"/>
                    <a:pt x="97" y="11"/>
                    <a:pt x="88" y="5"/>
                  </a:cubicBezTo>
                  <a:cubicBezTo>
                    <a:pt x="80" y="0"/>
                    <a:pt x="85" y="13"/>
                    <a:pt x="91" y="16"/>
                  </a:cubicBezTo>
                  <a:cubicBezTo>
                    <a:pt x="113" y="27"/>
                    <a:pt x="137" y="29"/>
                    <a:pt x="159" y="38"/>
                  </a:cubicBezTo>
                  <a:cubicBezTo>
                    <a:pt x="147" y="41"/>
                    <a:pt x="135" y="44"/>
                    <a:pt x="123" y="44"/>
                  </a:cubicBezTo>
                  <a:cubicBezTo>
                    <a:pt x="97" y="29"/>
                    <a:pt x="86" y="53"/>
                    <a:pt x="121" y="53"/>
                  </a:cubicBezTo>
                  <a:cubicBezTo>
                    <a:pt x="123" y="54"/>
                    <a:pt x="124" y="55"/>
                    <a:pt x="126" y="56"/>
                  </a:cubicBezTo>
                  <a:cubicBezTo>
                    <a:pt x="122" y="62"/>
                    <a:pt x="118" y="67"/>
                    <a:pt x="114" y="72"/>
                  </a:cubicBezTo>
                  <a:cubicBezTo>
                    <a:pt x="109" y="73"/>
                    <a:pt x="107" y="75"/>
                    <a:pt x="108" y="80"/>
                  </a:cubicBezTo>
                  <a:close/>
                  <a:moveTo>
                    <a:pt x="34" y="233"/>
                  </a:moveTo>
                  <a:cubicBezTo>
                    <a:pt x="53" y="198"/>
                    <a:pt x="69" y="159"/>
                    <a:pt x="91" y="126"/>
                  </a:cubicBezTo>
                  <a:cubicBezTo>
                    <a:pt x="75" y="163"/>
                    <a:pt x="57" y="202"/>
                    <a:pt x="34" y="233"/>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9" name="Freeform 23"/>
            <p:cNvSpPr>
              <a:spLocks noEditPoints="1"/>
            </p:cNvSpPr>
            <p:nvPr/>
          </p:nvSpPr>
          <p:spPr bwMode="auto">
            <a:xfrm>
              <a:off x="2000231" y="2114716"/>
              <a:ext cx="2123898" cy="3170227"/>
            </a:xfrm>
            <a:custGeom>
              <a:avLst/>
              <a:gdLst/>
              <a:ahLst/>
              <a:cxnLst>
                <a:cxn ang="0">
                  <a:pos x="467" y="52"/>
                </a:cxn>
                <a:cxn ang="0">
                  <a:pos x="692" y="104"/>
                </a:cxn>
                <a:cxn ang="0">
                  <a:pos x="777" y="241"/>
                </a:cxn>
                <a:cxn ang="0">
                  <a:pos x="605" y="411"/>
                </a:cxn>
                <a:cxn ang="0">
                  <a:pos x="269" y="446"/>
                </a:cxn>
                <a:cxn ang="0">
                  <a:pos x="456" y="626"/>
                </a:cxn>
                <a:cxn ang="0">
                  <a:pos x="427" y="694"/>
                </a:cxn>
                <a:cxn ang="0">
                  <a:pos x="219" y="1035"/>
                </a:cxn>
                <a:cxn ang="0">
                  <a:pos x="133" y="740"/>
                </a:cxn>
                <a:cxn ang="0">
                  <a:pos x="30" y="996"/>
                </a:cxn>
                <a:cxn ang="0">
                  <a:pos x="230" y="1073"/>
                </a:cxn>
                <a:cxn ang="0">
                  <a:pos x="474" y="651"/>
                </a:cxn>
                <a:cxn ang="0">
                  <a:pos x="812" y="175"/>
                </a:cxn>
                <a:cxn ang="0">
                  <a:pos x="233" y="557"/>
                </a:cxn>
                <a:cxn ang="0">
                  <a:pos x="84" y="960"/>
                </a:cxn>
                <a:cxn ang="0">
                  <a:pos x="125" y="777"/>
                </a:cxn>
                <a:cxn ang="0">
                  <a:pos x="80" y="960"/>
                </a:cxn>
                <a:cxn ang="0">
                  <a:pos x="44" y="972"/>
                </a:cxn>
                <a:cxn ang="0">
                  <a:pos x="25" y="1224"/>
                </a:cxn>
                <a:cxn ang="0">
                  <a:pos x="43" y="1158"/>
                </a:cxn>
                <a:cxn ang="0">
                  <a:pos x="41" y="1230"/>
                </a:cxn>
                <a:cxn ang="0">
                  <a:pos x="56" y="1194"/>
                </a:cxn>
                <a:cxn ang="0">
                  <a:pos x="70" y="1184"/>
                </a:cxn>
                <a:cxn ang="0">
                  <a:pos x="26" y="1151"/>
                </a:cxn>
                <a:cxn ang="0">
                  <a:pos x="130" y="993"/>
                </a:cxn>
                <a:cxn ang="0">
                  <a:pos x="176" y="1009"/>
                </a:cxn>
                <a:cxn ang="0">
                  <a:pos x="264" y="992"/>
                </a:cxn>
                <a:cxn ang="0">
                  <a:pos x="604" y="448"/>
                </a:cxn>
                <a:cxn ang="0">
                  <a:pos x="575" y="403"/>
                </a:cxn>
                <a:cxn ang="0">
                  <a:pos x="534" y="355"/>
                </a:cxn>
                <a:cxn ang="0">
                  <a:pos x="404" y="324"/>
                </a:cxn>
                <a:cxn ang="0">
                  <a:pos x="316" y="367"/>
                </a:cxn>
                <a:cxn ang="0">
                  <a:pos x="302" y="401"/>
                </a:cxn>
                <a:cxn ang="0">
                  <a:pos x="289" y="429"/>
                </a:cxn>
                <a:cxn ang="0">
                  <a:pos x="289" y="460"/>
                </a:cxn>
                <a:cxn ang="0">
                  <a:pos x="294" y="525"/>
                </a:cxn>
                <a:cxn ang="0">
                  <a:pos x="445" y="653"/>
                </a:cxn>
                <a:cxn ang="0">
                  <a:pos x="462" y="648"/>
                </a:cxn>
                <a:cxn ang="0">
                  <a:pos x="262" y="503"/>
                </a:cxn>
                <a:cxn ang="0">
                  <a:pos x="310" y="457"/>
                </a:cxn>
                <a:cxn ang="0">
                  <a:pos x="469" y="528"/>
                </a:cxn>
                <a:cxn ang="0">
                  <a:pos x="450" y="448"/>
                </a:cxn>
                <a:cxn ang="0">
                  <a:pos x="542" y="458"/>
                </a:cxn>
                <a:cxn ang="0">
                  <a:pos x="380" y="320"/>
                </a:cxn>
                <a:cxn ang="0">
                  <a:pos x="543" y="419"/>
                </a:cxn>
                <a:cxn ang="0">
                  <a:pos x="524" y="546"/>
                </a:cxn>
                <a:cxn ang="0">
                  <a:pos x="317" y="488"/>
                </a:cxn>
                <a:cxn ang="0">
                  <a:pos x="468" y="539"/>
                </a:cxn>
                <a:cxn ang="0">
                  <a:pos x="560" y="423"/>
                </a:cxn>
                <a:cxn ang="0">
                  <a:pos x="524" y="572"/>
                </a:cxn>
                <a:cxn ang="0">
                  <a:pos x="605" y="421"/>
                </a:cxn>
                <a:cxn ang="0">
                  <a:pos x="751" y="313"/>
                </a:cxn>
                <a:cxn ang="0">
                  <a:pos x="790" y="245"/>
                </a:cxn>
                <a:cxn ang="0">
                  <a:pos x="789" y="218"/>
                </a:cxn>
                <a:cxn ang="0">
                  <a:pos x="485" y="43"/>
                </a:cxn>
                <a:cxn ang="0">
                  <a:pos x="540" y="52"/>
                </a:cxn>
                <a:cxn ang="0">
                  <a:pos x="605" y="66"/>
                </a:cxn>
                <a:cxn ang="0">
                  <a:pos x="781" y="218"/>
                </a:cxn>
                <a:cxn ang="0">
                  <a:pos x="693" y="86"/>
                </a:cxn>
                <a:cxn ang="0">
                  <a:pos x="578" y="26"/>
                </a:cxn>
              </a:cxnLst>
              <a:rect l="0" t="0" r="r" b="b"/>
              <a:pathLst>
                <a:path w="849" h="1268">
                  <a:moveTo>
                    <a:pt x="488" y="22"/>
                  </a:moveTo>
                  <a:cubicBezTo>
                    <a:pt x="485" y="22"/>
                    <a:pt x="458" y="23"/>
                    <a:pt x="460" y="31"/>
                  </a:cubicBezTo>
                  <a:cubicBezTo>
                    <a:pt x="443" y="32"/>
                    <a:pt x="427" y="39"/>
                    <a:pt x="413" y="48"/>
                  </a:cubicBezTo>
                  <a:cubicBezTo>
                    <a:pt x="412" y="49"/>
                    <a:pt x="400" y="60"/>
                    <a:pt x="410" y="60"/>
                  </a:cubicBezTo>
                  <a:cubicBezTo>
                    <a:pt x="415" y="60"/>
                    <a:pt x="426" y="50"/>
                    <a:pt x="430" y="48"/>
                  </a:cubicBezTo>
                  <a:cubicBezTo>
                    <a:pt x="428" y="50"/>
                    <a:pt x="428" y="52"/>
                    <a:pt x="429" y="54"/>
                  </a:cubicBezTo>
                  <a:cubicBezTo>
                    <a:pt x="424" y="56"/>
                    <a:pt x="419" y="59"/>
                    <a:pt x="415" y="63"/>
                  </a:cubicBezTo>
                  <a:cubicBezTo>
                    <a:pt x="413" y="69"/>
                    <a:pt x="415" y="71"/>
                    <a:pt x="421" y="69"/>
                  </a:cubicBezTo>
                  <a:cubicBezTo>
                    <a:pt x="430" y="60"/>
                    <a:pt x="443" y="56"/>
                    <a:pt x="455" y="54"/>
                  </a:cubicBezTo>
                  <a:cubicBezTo>
                    <a:pt x="438" y="75"/>
                    <a:pt x="460" y="60"/>
                    <a:pt x="467" y="52"/>
                  </a:cubicBezTo>
                  <a:cubicBezTo>
                    <a:pt x="467" y="52"/>
                    <a:pt x="468" y="52"/>
                    <a:pt x="468" y="52"/>
                  </a:cubicBezTo>
                  <a:cubicBezTo>
                    <a:pt x="471" y="54"/>
                    <a:pt x="482" y="57"/>
                    <a:pt x="483" y="51"/>
                  </a:cubicBezTo>
                  <a:cubicBezTo>
                    <a:pt x="489" y="51"/>
                    <a:pt x="495" y="50"/>
                    <a:pt x="501" y="50"/>
                  </a:cubicBezTo>
                  <a:cubicBezTo>
                    <a:pt x="484" y="58"/>
                    <a:pt x="468" y="69"/>
                    <a:pt x="451" y="78"/>
                  </a:cubicBezTo>
                  <a:cubicBezTo>
                    <a:pt x="428" y="90"/>
                    <a:pt x="452" y="88"/>
                    <a:pt x="464" y="81"/>
                  </a:cubicBezTo>
                  <a:cubicBezTo>
                    <a:pt x="505" y="68"/>
                    <a:pt x="555" y="86"/>
                    <a:pt x="593" y="101"/>
                  </a:cubicBezTo>
                  <a:cubicBezTo>
                    <a:pt x="608" y="108"/>
                    <a:pt x="609" y="99"/>
                    <a:pt x="596" y="94"/>
                  </a:cubicBezTo>
                  <a:cubicBezTo>
                    <a:pt x="576" y="85"/>
                    <a:pt x="554" y="78"/>
                    <a:pt x="532" y="74"/>
                  </a:cubicBezTo>
                  <a:cubicBezTo>
                    <a:pt x="580" y="79"/>
                    <a:pt x="628" y="79"/>
                    <a:pt x="676" y="92"/>
                  </a:cubicBezTo>
                  <a:cubicBezTo>
                    <a:pt x="681" y="96"/>
                    <a:pt x="687" y="100"/>
                    <a:pt x="692" y="104"/>
                  </a:cubicBezTo>
                  <a:cubicBezTo>
                    <a:pt x="692" y="104"/>
                    <a:pt x="692" y="104"/>
                    <a:pt x="692" y="104"/>
                  </a:cubicBezTo>
                  <a:cubicBezTo>
                    <a:pt x="680" y="101"/>
                    <a:pt x="628" y="85"/>
                    <a:pt x="618" y="95"/>
                  </a:cubicBezTo>
                  <a:cubicBezTo>
                    <a:pt x="610" y="104"/>
                    <a:pt x="634" y="103"/>
                    <a:pt x="632" y="103"/>
                  </a:cubicBezTo>
                  <a:cubicBezTo>
                    <a:pt x="651" y="103"/>
                    <a:pt x="670" y="107"/>
                    <a:pt x="689" y="112"/>
                  </a:cubicBezTo>
                  <a:cubicBezTo>
                    <a:pt x="678" y="119"/>
                    <a:pt x="690" y="124"/>
                    <a:pt x="697" y="114"/>
                  </a:cubicBezTo>
                  <a:cubicBezTo>
                    <a:pt x="701" y="116"/>
                    <a:pt x="705" y="117"/>
                    <a:pt x="709" y="119"/>
                  </a:cubicBezTo>
                  <a:cubicBezTo>
                    <a:pt x="728" y="137"/>
                    <a:pt x="745" y="158"/>
                    <a:pt x="757" y="181"/>
                  </a:cubicBezTo>
                  <a:cubicBezTo>
                    <a:pt x="760" y="186"/>
                    <a:pt x="779" y="233"/>
                    <a:pt x="782" y="222"/>
                  </a:cubicBezTo>
                  <a:cubicBezTo>
                    <a:pt x="782" y="223"/>
                    <a:pt x="782" y="224"/>
                    <a:pt x="782" y="225"/>
                  </a:cubicBezTo>
                  <a:cubicBezTo>
                    <a:pt x="780" y="227"/>
                    <a:pt x="769" y="238"/>
                    <a:pt x="777" y="241"/>
                  </a:cubicBezTo>
                  <a:cubicBezTo>
                    <a:pt x="748" y="283"/>
                    <a:pt x="712" y="324"/>
                    <a:pt x="675" y="359"/>
                  </a:cubicBezTo>
                  <a:cubicBezTo>
                    <a:pt x="678" y="354"/>
                    <a:pt x="702" y="326"/>
                    <a:pt x="698" y="322"/>
                  </a:cubicBezTo>
                  <a:cubicBezTo>
                    <a:pt x="691" y="314"/>
                    <a:pt x="672" y="349"/>
                    <a:pt x="669" y="353"/>
                  </a:cubicBezTo>
                  <a:cubicBezTo>
                    <a:pt x="659" y="371"/>
                    <a:pt x="630" y="418"/>
                    <a:pt x="664" y="382"/>
                  </a:cubicBezTo>
                  <a:cubicBezTo>
                    <a:pt x="670" y="386"/>
                    <a:pt x="687" y="360"/>
                    <a:pt x="690" y="356"/>
                  </a:cubicBezTo>
                  <a:cubicBezTo>
                    <a:pt x="694" y="353"/>
                    <a:pt x="698" y="349"/>
                    <a:pt x="702" y="346"/>
                  </a:cubicBezTo>
                  <a:cubicBezTo>
                    <a:pt x="689" y="361"/>
                    <a:pt x="677" y="377"/>
                    <a:pt x="666" y="392"/>
                  </a:cubicBezTo>
                  <a:cubicBezTo>
                    <a:pt x="664" y="395"/>
                    <a:pt x="637" y="433"/>
                    <a:pt x="650" y="427"/>
                  </a:cubicBezTo>
                  <a:cubicBezTo>
                    <a:pt x="645" y="433"/>
                    <a:pt x="641" y="439"/>
                    <a:pt x="637" y="444"/>
                  </a:cubicBezTo>
                  <a:cubicBezTo>
                    <a:pt x="632" y="430"/>
                    <a:pt x="618" y="419"/>
                    <a:pt x="605" y="411"/>
                  </a:cubicBezTo>
                  <a:cubicBezTo>
                    <a:pt x="588" y="400"/>
                    <a:pt x="574" y="381"/>
                    <a:pt x="559" y="366"/>
                  </a:cubicBezTo>
                  <a:cubicBezTo>
                    <a:pt x="531" y="337"/>
                    <a:pt x="490" y="322"/>
                    <a:pt x="451" y="317"/>
                  </a:cubicBezTo>
                  <a:cubicBezTo>
                    <a:pt x="442" y="315"/>
                    <a:pt x="433" y="314"/>
                    <a:pt x="424" y="314"/>
                  </a:cubicBezTo>
                  <a:cubicBezTo>
                    <a:pt x="397" y="302"/>
                    <a:pt x="355" y="307"/>
                    <a:pt x="328" y="318"/>
                  </a:cubicBezTo>
                  <a:cubicBezTo>
                    <a:pt x="325" y="314"/>
                    <a:pt x="321" y="318"/>
                    <a:pt x="320" y="321"/>
                  </a:cubicBezTo>
                  <a:cubicBezTo>
                    <a:pt x="313" y="325"/>
                    <a:pt x="291" y="349"/>
                    <a:pt x="312" y="342"/>
                  </a:cubicBezTo>
                  <a:cubicBezTo>
                    <a:pt x="307" y="356"/>
                    <a:pt x="302" y="370"/>
                    <a:pt x="297" y="384"/>
                  </a:cubicBezTo>
                  <a:cubicBezTo>
                    <a:pt x="294" y="386"/>
                    <a:pt x="288" y="390"/>
                    <a:pt x="287" y="394"/>
                  </a:cubicBezTo>
                  <a:cubicBezTo>
                    <a:pt x="280" y="395"/>
                    <a:pt x="278" y="424"/>
                    <a:pt x="277" y="430"/>
                  </a:cubicBezTo>
                  <a:cubicBezTo>
                    <a:pt x="274" y="435"/>
                    <a:pt x="271" y="440"/>
                    <a:pt x="269" y="446"/>
                  </a:cubicBezTo>
                  <a:cubicBezTo>
                    <a:pt x="267" y="446"/>
                    <a:pt x="251" y="456"/>
                    <a:pt x="264" y="456"/>
                  </a:cubicBezTo>
                  <a:cubicBezTo>
                    <a:pt x="261" y="464"/>
                    <a:pt x="258" y="471"/>
                    <a:pt x="255" y="478"/>
                  </a:cubicBezTo>
                  <a:cubicBezTo>
                    <a:pt x="248" y="484"/>
                    <a:pt x="245" y="491"/>
                    <a:pt x="249" y="500"/>
                  </a:cubicBezTo>
                  <a:cubicBezTo>
                    <a:pt x="248" y="503"/>
                    <a:pt x="245" y="512"/>
                    <a:pt x="247" y="516"/>
                  </a:cubicBezTo>
                  <a:cubicBezTo>
                    <a:pt x="209" y="543"/>
                    <a:pt x="280" y="536"/>
                    <a:pt x="294" y="533"/>
                  </a:cubicBezTo>
                  <a:cubicBezTo>
                    <a:pt x="323" y="543"/>
                    <a:pt x="354" y="545"/>
                    <a:pt x="384" y="555"/>
                  </a:cubicBezTo>
                  <a:cubicBezTo>
                    <a:pt x="400" y="565"/>
                    <a:pt x="415" y="578"/>
                    <a:pt x="425" y="594"/>
                  </a:cubicBezTo>
                  <a:cubicBezTo>
                    <a:pt x="431" y="597"/>
                    <a:pt x="433" y="595"/>
                    <a:pt x="432" y="589"/>
                  </a:cubicBezTo>
                  <a:cubicBezTo>
                    <a:pt x="428" y="582"/>
                    <a:pt x="422" y="576"/>
                    <a:pt x="416" y="570"/>
                  </a:cubicBezTo>
                  <a:cubicBezTo>
                    <a:pt x="437" y="584"/>
                    <a:pt x="448" y="603"/>
                    <a:pt x="456" y="626"/>
                  </a:cubicBezTo>
                  <a:cubicBezTo>
                    <a:pt x="456" y="627"/>
                    <a:pt x="456" y="628"/>
                    <a:pt x="455" y="628"/>
                  </a:cubicBezTo>
                  <a:cubicBezTo>
                    <a:pt x="452" y="632"/>
                    <a:pt x="448" y="636"/>
                    <a:pt x="445" y="640"/>
                  </a:cubicBezTo>
                  <a:cubicBezTo>
                    <a:pt x="444" y="637"/>
                    <a:pt x="433" y="592"/>
                    <a:pt x="428" y="606"/>
                  </a:cubicBezTo>
                  <a:cubicBezTo>
                    <a:pt x="426" y="611"/>
                    <a:pt x="435" y="627"/>
                    <a:pt x="436" y="633"/>
                  </a:cubicBezTo>
                  <a:cubicBezTo>
                    <a:pt x="438" y="644"/>
                    <a:pt x="437" y="656"/>
                    <a:pt x="435" y="668"/>
                  </a:cubicBezTo>
                  <a:cubicBezTo>
                    <a:pt x="416" y="692"/>
                    <a:pt x="392" y="712"/>
                    <a:pt x="372" y="736"/>
                  </a:cubicBezTo>
                  <a:cubicBezTo>
                    <a:pt x="371" y="740"/>
                    <a:pt x="372" y="742"/>
                    <a:pt x="375" y="742"/>
                  </a:cubicBezTo>
                  <a:cubicBezTo>
                    <a:pt x="380" y="742"/>
                    <a:pt x="388" y="730"/>
                    <a:pt x="391" y="727"/>
                  </a:cubicBezTo>
                  <a:cubicBezTo>
                    <a:pt x="404" y="714"/>
                    <a:pt x="417" y="701"/>
                    <a:pt x="430" y="686"/>
                  </a:cubicBezTo>
                  <a:cubicBezTo>
                    <a:pt x="429" y="689"/>
                    <a:pt x="428" y="691"/>
                    <a:pt x="427" y="694"/>
                  </a:cubicBezTo>
                  <a:cubicBezTo>
                    <a:pt x="423" y="700"/>
                    <a:pt x="400" y="721"/>
                    <a:pt x="401" y="728"/>
                  </a:cubicBezTo>
                  <a:cubicBezTo>
                    <a:pt x="400" y="729"/>
                    <a:pt x="399" y="731"/>
                    <a:pt x="398" y="732"/>
                  </a:cubicBezTo>
                  <a:cubicBezTo>
                    <a:pt x="396" y="733"/>
                    <a:pt x="396" y="734"/>
                    <a:pt x="395" y="735"/>
                  </a:cubicBezTo>
                  <a:cubicBezTo>
                    <a:pt x="354" y="789"/>
                    <a:pt x="315" y="845"/>
                    <a:pt x="277" y="900"/>
                  </a:cubicBezTo>
                  <a:cubicBezTo>
                    <a:pt x="267" y="915"/>
                    <a:pt x="274" y="919"/>
                    <a:pt x="284" y="905"/>
                  </a:cubicBezTo>
                  <a:cubicBezTo>
                    <a:pt x="292" y="892"/>
                    <a:pt x="301" y="879"/>
                    <a:pt x="310" y="866"/>
                  </a:cubicBezTo>
                  <a:cubicBezTo>
                    <a:pt x="331" y="836"/>
                    <a:pt x="353" y="805"/>
                    <a:pt x="375" y="775"/>
                  </a:cubicBezTo>
                  <a:cubicBezTo>
                    <a:pt x="363" y="798"/>
                    <a:pt x="220" y="1010"/>
                    <a:pt x="236" y="1019"/>
                  </a:cubicBezTo>
                  <a:cubicBezTo>
                    <a:pt x="231" y="1027"/>
                    <a:pt x="227" y="1035"/>
                    <a:pt x="224" y="1043"/>
                  </a:cubicBezTo>
                  <a:cubicBezTo>
                    <a:pt x="223" y="1040"/>
                    <a:pt x="221" y="1038"/>
                    <a:pt x="219" y="1035"/>
                  </a:cubicBezTo>
                  <a:cubicBezTo>
                    <a:pt x="214" y="1003"/>
                    <a:pt x="176" y="983"/>
                    <a:pt x="138" y="972"/>
                  </a:cubicBezTo>
                  <a:cubicBezTo>
                    <a:pt x="125" y="967"/>
                    <a:pt x="113" y="966"/>
                    <a:pt x="100" y="963"/>
                  </a:cubicBezTo>
                  <a:cubicBezTo>
                    <a:pt x="109" y="959"/>
                    <a:pt x="91" y="950"/>
                    <a:pt x="89" y="949"/>
                  </a:cubicBezTo>
                  <a:cubicBezTo>
                    <a:pt x="103" y="903"/>
                    <a:pt x="120" y="858"/>
                    <a:pt x="137" y="813"/>
                  </a:cubicBezTo>
                  <a:cubicBezTo>
                    <a:pt x="147" y="789"/>
                    <a:pt x="156" y="765"/>
                    <a:pt x="165" y="741"/>
                  </a:cubicBezTo>
                  <a:cubicBezTo>
                    <a:pt x="167" y="737"/>
                    <a:pt x="186" y="696"/>
                    <a:pt x="174" y="700"/>
                  </a:cubicBezTo>
                  <a:cubicBezTo>
                    <a:pt x="191" y="666"/>
                    <a:pt x="207" y="631"/>
                    <a:pt x="225" y="598"/>
                  </a:cubicBezTo>
                  <a:cubicBezTo>
                    <a:pt x="235" y="580"/>
                    <a:pt x="251" y="519"/>
                    <a:pt x="218" y="561"/>
                  </a:cubicBezTo>
                  <a:cubicBezTo>
                    <a:pt x="201" y="583"/>
                    <a:pt x="191" y="612"/>
                    <a:pt x="182" y="638"/>
                  </a:cubicBezTo>
                  <a:cubicBezTo>
                    <a:pt x="169" y="673"/>
                    <a:pt x="148" y="706"/>
                    <a:pt x="133" y="740"/>
                  </a:cubicBezTo>
                  <a:cubicBezTo>
                    <a:pt x="124" y="740"/>
                    <a:pt x="110" y="776"/>
                    <a:pt x="107" y="784"/>
                  </a:cubicBezTo>
                  <a:cubicBezTo>
                    <a:pt x="95" y="806"/>
                    <a:pt x="86" y="829"/>
                    <a:pt x="75" y="852"/>
                  </a:cubicBezTo>
                  <a:cubicBezTo>
                    <a:pt x="65" y="874"/>
                    <a:pt x="55" y="897"/>
                    <a:pt x="47" y="920"/>
                  </a:cubicBezTo>
                  <a:cubicBezTo>
                    <a:pt x="47" y="922"/>
                    <a:pt x="35" y="952"/>
                    <a:pt x="46" y="947"/>
                  </a:cubicBezTo>
                  <a:cubicBezTo>
                    <a:pt x="50" y="948"/>
                    <a:pt x="53" y="949"/>
                    <a:pt x="57" y="948"/>
                  </a:cubicBezTo>
                  <a:cubicBezTo>
                    <a:pt x="56" y="949"/>
                    <a:pt x="55" y="950"/>
                    <a:pt x="53" y="951"/>
                  </a:cubicBezTo>
                  <a:cubicBezTo>
                    <a:pt x="49" y="939"/>
                    <a:pt x="35" y="974"/>
                    <a:pt x="35" y="977"/>
                  </a:cubicBezTo>
                  <a:cubicBezTo>
                    <a:pt x="30" y="978"/>
                    <a:pt x="29" y="981"/>
                    <a:pt x="30" y="986"/>
                  </a:cubicBezTo>
                  <a:cubicBezTo>
                    <a:pt x="28" y="988"/>
                    <a:pt x="28" y="991"/>
                    <a:pt x="31" y="992"/>
                  </a:cubicBezTo>
                  <a:cubicBezTo>
                    <a:pt x="31" y="993"/>
                    <a:pt x="31" y="995"/>
                    <a:pt x="30" y="996"/>
                  </a:cubicBezTo>
                  <a:cubicBezTo>
                    <a:pt x="20" y="992"/>
                    <a:pt x="17" y="1046"/>
                    <a:pt x="17" y="1052"/>
                  </a:cubicBezTo>
                  <a:cubicBezTo>
                    <a:pt x="11" y="1076"/>
                    <a:pt x="12" y="1103"/>
                    <a:pt x="13" y="1127"/>
                  </a:cubicBezTo>
                  <a:cubicBezTo>
                    <a:pt x="14" y="1139"/>
                    <a:pt x="12" y="1228"/>
                    <a:pt x="20" y="1230"/>
                  </a:cubicBezTo>
                  <a:cubicBezTo>
                    <a:pt x="11" y="1241"/>
                    <a:pt x="0" y="1268"/>
                    <a:pt x="23" y="1253"/>
                  </a:cubicBezTo>
                  <a:cubicBezTo>
                    <a:pt x="49" y="1236"/>
                    <a:pt x="72" y="1216"/>
                    <a:pt x="94" y="1195"/>
                  </a:cubicBezTo>
                  <a:cubicBezTo>
                    <a:pt x="111" y="1178"/>
                    <a:pt x="128" y="1160"/>
                    <a:pt x="146" y="1145"/>
                  </a:cubicBezTo>
                  <a:cubicBezTo>
                    <a:pt x="161" y="1135"/>
                    <a:pt x="201" y="1111"/>
                    <a:pt x="206" y="1094"/>
                  </a:cubicBezTo>
                  <a:cubicBezTo>
                    <a:pt x="209" y="1093"/>
                    <a:pt x="216" y="1091"/>
                    <a:pt x="214" y="1086"/>
                  </a:cubicBezTo>
                  <a:cubicBezTo>
                    <a:pt x="217" y="1088"/>
                    <a:pt x="219" y="1084"/>
                    <a:pt x="220" y="1081"/>
                  </a:cubicBezTo>
                  <a:cubicBezTo>
                    <a:pt x="224" y="1079"/>
                    <a:pt x="228" y="1076"/>
                    <a:pt x="230" y="1073"/>
                  </a:cubicBezTo>
                  <a:cubicBezTo>
                    <a:pt x="236" y="1071"/>
                    <a:pt x="235" y="1054"/>
                    <a:pt x="234" y="1049"/>
                  </a:cubicBezTo>
                  <a:cubicBezTo>
                    <a:pt x="242" y="1036"/>
                    <a:pt x="322" y="930"/>
                    <a:pt x="316" y="927"/>
                  </a:cubicBezTo>
                  <a:cubicBezTo>
                    <a:pt x="311" y="923"/>
                    <a:pt x="290" y="958"/>
                    <a:pt x="286" y="963"/>
                  </a:cubicBezTo>
                  <a:cubicBezTo>
                    <a:pt x="288" y="959"/>
                    <a:pt x="289" y="955"/>
                    <a:pt x="291" y="951"/>
                  </a:cubicBezTo>
                  <a:cubicBezTo>
                    <a:pt x="314" y="917"/>
                    <a:pt x="335" y="880"/>
                    <a:pt x="357" y="845"/>
                  </a:cubicBezTo>
                  <a:cubicBezTo>
                    <a:pt x="370" y="826"/>
                    <a:pt x="382" y="807"/>
                    <a:pt x="394" y="788"/>
                  </a:cubicBezTo>
                  <a:cubicBezTo>
                    <a:pt x="401" y="778"/>
                    <a:pt x="408" y="767"/>
                    <a:pt x="415" y="757"/>
                  </a:cubicBezTo>
                  <a:cubicBezTo>
                    <a:pt x="415" y="756"/>
                    <a:pt x="437" y="722"/>
                    <a:pt x="424" y="729"/>
                  </a:cubicBezTo>
                  <a:cubicBezTo>
                    <a:pt x="426" y="725"/>
                    <a:pt x="428" y="721"/>
                    <a:pt x="430" y="717"/>
                  </a:cubicBezTo>
                  <a:cubicBezTo>
                    <a:pt x="444" y="697"/>
                    <a:pt x="470" y="676"/>
                    <a:pt x="474" y="651"/>
                  </a:cubicBezTo>
                  <a:cubicBezTo>
                    <a:pt x="477" y="646"/>
                    <a:pt x="481" y="641"/>
                    <a:pt x="484" y="636"/>
                  </a:cubicBezTo>
                  <a:cubicBezTo>
                    <a:pt x="489" y="645"/>
                    <a:pt x="511" y="615"/>
                    <a:pt x="514" y="611"/>
                  </a:cubicBezTo>
                  <a:cubicBezTo>
                    <a:pt x="530" y="594"/>
                    <a:pt x="547" y="578"/>
                    <a:pt x="565" y="561"/>
                  </a:cubicBezTo>
                  <a:cubicBezTo>
                    <a:pt x="580" y="546"/>
                    <a:pt x="594" y="529"/>
                    <a:pt x="603" y="510"/>
                  </a:cubicBezTo>
                  <a:cubicBezTo>
                    <a:pt x="611" y="499"/>
                    <a:pt x="646" y="463"/>
                    <a:pt x="643" y="449"/>
                  </a:cubicBezTo>
                  <a:cubicBezTo>
                    <a:pt x="675" y="406"/>
                    <a:pt x="711" y="367"/>
                    <a:pt x="748" y="328"/>
                  </a:cubicBezTo>
                  <a:cubicBezTo>
                    <a:pt x="766" y="309"/>
                    <a:pt x="778" y="285"/>
                    <a:pt x="796" y="267"/>
                  </a:cubicBezTo>
                  <a:cubicBezTo>
                    <a:pt x="802" y="261"/>
                    <a:pt x="842" y="204"/>
                    <a:pt x="815" y="221"/>
                  </a:cubicBezTo>
                  <a:cubicBezTo>
                    <a:pt x="828" y="208"/>
                    <a:pt x="781" y="151"/>
                    <a:pt x="774" y="140"/>
                  </a:cubicBezTo>
                  <a:cubicBezTo>
                    <a:pt x="788" y="150"/>
                    <a:pt x="801" y="162"/>
                    <a:pt x="812" y="175"/>
                  </a:cubicBezTo>
                  <a:cubicBezTo>
                    <a:pt x="817" y="180"/>
                    <a:pt x="832" y="209"/>
                    <a:pt x="838" y="209"/>
                  </a:cubicBezTo>
                  <a:cubicBezTo>
                    <a:pt x="849" y="209"/>
                    <a:pt x="803" y="142"/>
                    <a:pt x="797" y="134"/>
                  </a:cubicBezTo>
                  <a:cubicBezTo>
                    <a:pt x="777" y="110"/>
                    <a:pt x="752" y="90"/>
                    <a:pt x="725" y="75"/>
                  </a:cubicBezTo>
                  <a:cubicBezTo>
                    <a:pt x="694" y="59"/>
                    <a:pt x="659" y="39"/>
                    <a:pt x="626" y="31"/>
                  </a:cubicBezTo>
                  <a:cubicBezTo>
                    <a:pt x="586" y="17"/>
                    <a:pt x="529" y="0"/>
                    <a:pt x="488" y="22"/>
                  </a:cubicBezTo>
                  <a:close/>
                  <a:moveTo>
                    <a:pt x="233" y="557"/>
                  </a:moveTo>
                  <a:cubicBezTo>
                    <a:pt x="231" y="575"/>
                    <a:pt x="220" y="591"/>
                    <a:pt x="212" y="607"/>
                  </a:cubicBezTo>
                  <a:cubicBezTo>
                    <a:pt x="210" y="607"/>
                    <a:pt x="208" y="607"/>
                    <a:pt x="207" y="608"/>
                  </a:cubicBezTo>
                  <a:cubicBezTo>
                    <a:pt x="209" y="604"/>
                    <a:pt x="210" y="600"/>
                    <a:pt x="206" y="598"/>
                  </a:cubicBezTo>
                  <a:cubicBezTo>
                    <a:pt x="214" y="581"/>
                    <a:pt x="223" y="565"/>
                    <a:pt x="233" y="557"/>
                  </a:cubicBezTo>
                  <a:close/>
                  <a:moveTo>
                    <a:pt x="206" y="1022"/>
                  </a:moveTo>
                  <a:cubicBezTo>
                    <a:pt x="205" y="1022"/>
                    <a:pt x="205" y="1022"/>
                    <a:pt x="204" y="1022"/>
                  </a:cubicBezTo>
                  <a:cubicBezTo>
                    <a:pt x="201" y="1019"/>
                    <a:pt x="197" y="1015"/>
                    <a:pt x="192" y="1015"/>
                  </a:cubicBezTo>
                  <a:cubicBezTo>
                    <a:pt x="189" y="1010"/>
                    <a:pt x="186" y="1006"/>
                    <a:pt x="182" y="1003"/>
                  </a:cubicBezTo>
                  <a:cubicBezTo>
                    <a:pt x="182" y="1001"/>
                    <a:pt x="181" y="1000"/>
                    <a:pt x="180" y="999"/>
                  </a:cubicBezTo>
                  <a:cubicBezTo>
                    <a:pt x="176" y="997"/>
                    <a:pt x="176" y="997"/>
                    <a:pt x="176" y="997"/>
                  </a:cubicBezTo>
                  <a:cubicBezTo>
                    <a:pt x="176" y="996"/>
                    <a:pt x="175" y="995"/>
                    <a:pt x="174" y="995"/>
                  </a:cubicBezTo>
                  <a:cubicBezTo>
                    <a:pt x="188" y="1002"/>
                    <a:pt x="199" y="1011"/>
                    <a:pt x="206" y="1022"/>
                  </a:cubicBezTo>
                  <a:close/>
                  <a:moveTo>
                    <a:pt x="95" y="962"/>
                  </a:moveTo>
                  <a:cubicBezTo>
                    <a:pt x="91" y="961"/>
                    <a:pt x="87" y="961"/>
                    <a:pt x="84" y="960"/>
                  </a:cubicBezTo>
                  <a:cubicBezTo>
                    <a:pt x="85" y="959"/>
                    <a:pt x="86" y="958"/>
                    <a:pt x="86" y="957"/>
                  </a:cubicBezTo>
                  <a:cubicBezTo>
                    <a:pt x="89" y="958"/>
                    <a:pt x="92" y="960"/>
                    <a:pt x="95" y="962"/>
                  </a:cubicBezTo>
                  <a:close/>
                  <a:moveTo>
                    <a:pt x="167" y="715"/>
                  </a:moveTo>
                  <a:cubicBezTo>
                    <a:pt x="159" y="735"/>
                    <a:pt x="152" y="755"/>
                    <a:pt x="144" y="774"/>
                  </a:cubicBezTo>
                  <a:cubicBezTo>
                    <a:pt x="137" y="791"/>
                    <a:pt x="130" y="809"/>
                    <a:pt x="124" y="827"/>
                  </a:cubicBezTo>
                  <a:cubicBezTo>
                    <a:pt x="136" y="789"/>
                    <a:pt x="149" y="751"/>
                    <a:pt x="167" y="715"/>
                  </a:cubicBezTo>
                  <a:close/>
                  <a:moveTo>
                    <a:pt x="125" y="777"/>
                  </a:moveTo>
                  <a:cubicBezTo>
                    <a:pt x="120" y="790"/>
                    <a:pt x="115" y="803"/>
                    <a:pt x="110" y="815"/>
                  </a:cubicBezTo>
                  <a:cubicBezTo>
                    <a:pt x="110" y="814"/>
                    <a:pt x="109" y="813"/>
                    <a:pt x="109" y="812"/>
                  </a:cubicBezTo>
                  <a:cubicBezTo>
                    <a:pt x="114" y="800"/>
                    <a:pt x="119" y="788"/>
                    <a:pt x="125" y="777"/>
                  </a:cubicBezTo>
                  <a:close/>
                  <a:moveTo>
                    <a:pt x="112" y="837"/>
                  </a:moveTo>
                  <a:cubicBezTo>
                    <a:pt x="101" y="873"/>
                    <a:pt x="90" y="909"/>
                    <a:pt x="74" y="944"/>
                  </a:cubicBezTo>
                  <a:cubicBezTo>
                    <a:pt x="74" y="943"/>
                    <a:pt x="74" y="943"/>
                    <a:pt x="73" y="943"/>
                  </a:cubicBezTo>
                  <a:cubicBezTo>
                    <a:pt x="76" y="934"/>
                    <a:pt x="79" y="925"/>
                    <a:pt x="83" y="915"/>
                  </a:cubicBezTo>
                  <a:cubicBezTo>
                    <a:pt x="89" y="915"/>
                    <a:pt x="108" y="846"/>
                    <a:pt x="112" y="837"/>
                  </a:cubicBezTo>
                  <a:close/>
                  <a:moveTo>
                    <a:pt x="80" y="960"/>
                  </a:moveTo>
                  <a:cubicBezTo>
                    <a:pt x="78" y="960"/>
                    <a:pt x="77" y="960"/>
                    <a:pt x="75" y="960"/>
                  </a:cubicBezTo>
                  <a:cubicBezTo>
                    <a:pt x="76" y="958"/>
                    <a:pt x="78" y="956"/>
                    <a:pt x="79" y="953"/>
                  </a:cubicBezTo>
                  <a:cubicBezTo>
                    <a:pt x="79" y="953"/>
                    <a:pt x="79" y="953"/>
                    <a:pt x="79" y="953"/>
                  </a:cubicBezTo>
                  <a:cubicBezTo>
                    <a:pt x="78" y="956"/>
                    <a:pt x="78" y="958"/>
                    <a:pt x="80" y="960"/>
                  </a:cubicBezTo>
                  <a:close/>
                  <a:moveTo>
                    <a:pt x="95" y="845"/>
                  </a:moveTo>
                  <a:cubicBezTo>
                    <a:pt x="92" y="856"/>
                    <a:pt x="75" y="895"/>
                    <a:pt x="79" y="903"/>
                  </a:cubicBezTo>
                  <a:cubicBezTo>
                    <a:pt x="74" y="916"/>
                    <a:pt x="69" y="929"/>
                    <a:pt x="65" y="941"/>
                  </a:cubicBezTo>
                  <a:cubicBezTo>
                    <a:pt x="63" y="941"/>
                    <a:pt x="60" y="941"/>
                    <a:pt x="57" y="940"/>
                  </a:cubicBezTo>
                  <a:cubicBezTo>
                    <a:pt x="69" y="909"/>
                    <a:pt x="81" y="878"/>
                    <a:pt x="95" y="845"/>
                  </a:cubicBezTo>
                  <a:close/>
                  <a:moveTo>
                    <a:pt x="54" y="927"/>
                  </a:moveTo>
                  <a:cubicBezTo>
                    <a:pt x="57" y="917"/>
                    <a:pt x="60" y="907"/>
                    <a:pt x="64" y="896"/>
                  </a:cubicBezTo>
                  <a:cubicBezTo>
                    <a:pt x="65" y="897"/>
                    <a:pt x="65" y="897"/>
                    <a:pt x="65" y="897"/>
                  </a:cubicBezTo>
                  <a:cubicBezTo>
                    <a:pt x="61" y="907"/>
                    <a:pt x="57" y="917"/>
                    <a:pt x="54" y="927"/>
                  </a:cubicBezTo>
                  <a:close/>
                  <a:moveTo>
                    <a:pt x="44" y="972"/>
                  </a:moveTo>
                  <a:cubicBezTo>
                    <a:pt x="45" y="972"/>
                    <a:pt x="45" y="972"/>
                    <a:pt x="45" y="972"/>
                  </a:cubicBezTo>
                  <a:cubicBezTo>
                    <a:pt x="48" y="966"/>
                    <a:pt x="54" y="960"/>
                    <a:pt x="61" y="956"/>
                  </a:cubicBezTo>
                  <a:cubicBezTo>
                    <a:pt x="60" y="957"/>
                    <a:pt x="58" y="965"/>
                    <a:pt x="58" y="966"/>
                  </a:cubicBezTo>
                  <a:cubicBezTo>
                    <a:pt x="57" y="967"/>
                    <a:pt x="57" y="968"/>
                    <a:pt x="56" y="969"/>
                  </a:cubicBezTo>
                  <a:cubicBezTo>
                    <a:pt x="53" y="973"/>
                    <a:pt x="46" y="977"/>
                    <a:pt x="52" y="983"/>
                  </a:cubicBezTo>
                  <a:cubicBezTo>
                    <a:pt x="52" y="983"/>
                    <a:pt x="52" y="983"/>
                    <a:pt x="52" y="983"/>
                  </a:cubicBezTo>
                  <a:cubicBezTo>
                    <a:pt x="52" y="983"/>
                    <a:pt x="52" y="983"/>
                    <a:pt x="51" y="983"/>
                  </a:cubicBezTo>
                  <a:cubicBezTo>
                    <a:pt x="51" y="978"/>
                    <a:pt x="45" y="980"/>
                    <a:pt x="42" y="981"/>
                  </a:cubicBezTo>
                  <a:cubicBezTo>
                    <a:pt x="43" y="978"/>
                    <a:pt x="43" y="975"/>
                    <a:pt x="44" y="972"/>
                  </a:cubicBezTo>
                  <a:close/>
                  <a:moveTo>
                    <a:pt x="25" y="1224"/>
                  </a:moveTo>
                  <a:cubicBezTo>
                    <a:pt x="24" y="1216"/>
                    <a:pt x="24" y="1209"/>
                    <a:pt x="24" y="1201"/>
                  </a:cubicBezTo>
                  <a:cubicBezTo>
                    <a:pt x="27" y="1195"/>
                    <a:pt x="25" y="1181"/>
                    <a:pt x="25" y="1174"/>
                  </a:cubicBezTo>
                  <a:cubicBezTo>
                    <a:pt x="32" y="1176"/>
                    <a:pt x="32" y="1161"/>
                    <a:pt x="33" y="1158"/>
                  </a:cubicBezTo>
                  <a:cubicBezTo>
                    <a:pt x="35" y="1161"/>
                    <a:pt x="38" y="1164"/>
                    <a:pt x="41" y="1167"/>
                  </a:cubicBezTo>
                  <a:cubicBezTo>
                    <a:pt x="34" y="1174"/>
                    <a:pt x="34" y="1183"/>
                    <a:pt x="45" y="1182"/>
                  </a:cubicBezTo>
                  <a:cubicBezTo>
                    <a:pt x="45" y="1184"/>
                    <a:pt x="46" y="1186"/>
                    <a:pt x="46" y="1188"/>
                  </a:cubicBezTo>
                  <a:cubicBezTo>
                    <a:pt x="43" y="1192"/>
                    <a:pt x="27" y="1211"/>
                    <a:pt x="32" y="1215"/>
                  </a:cubicBezTo>
                  <a:cubicBezTo>
                    <a:pt x="30" y="1218"/>
                    <a:pt x="27" y="1221"/>
                    <a:pt x="25" y="1224"/>
                  </a:cubicBezTo>
                  <a:close/>
                  <a:moveTo>
                    <a:pt x="48" y="1162"/>
                  </a:moveTo>
                  <a:cubicBezTo>
                    <a:pt x="47" y="1161"/>
                    <a:pt x="45" y="1159"/>
                    <a:pt x="43" y="1158"/>
                  </a:cubicBezTo>
                  <a:cubicBezTo>
                    <a:pt x="47" y="1159"/>
                    <a:pt x="51" y="1160"/>
                    <a:pt x="55" y="1161"/>
                  </a:cubicBezTo>
                  <a:cubicBezTo>
                    <a:pt x="54" y="1161"/>
                    <a:pt x="53" y="1161"/>
                    <a:pt x="53" y="1162"/>
                  </a:cubicBezTo>
                  <a:cubicBezTo>
                    <a:pt x="52" y="1161"/>
                    <a:pt x="51" y="1161"/>
                    <a:pt x="51" y="1161"/>
                  </a:cubicBezTo>
                  <a:cubicBezTo>
                    <a:pt x="50" y="1161"/>
                    <a:pt x="49" y="1162"/>
                    <a:pt x="48" y="1162"/>
                  </a:cubicBezTo>
                  <a:close/>
                  <a:moveTo>
                    <a:pt x="49" y="1200"/>
                  </a:moveTo>
                  <a:cubicBezTo>
                    <a:pt x="48" y="1201"/>
                    <a:pt x="48" y="1201"/>
                    <a:pt x="47" y="1202"/>
                  </a:cubicBezTo>
                  <a:cubicBezTo>
                    <a:pt x="47" y="1202"/>
                    <a:pt x="47" y="1201"/>
                    <a:pt x="47" y="1201"/>
                  </a:cubicBezTo>
                  <a:cubicBezTo>
                    <a:pt x="47" y="1201"/>
                    <a:pt x="48" y="1200"/>
                    <a:pt x="48" y="1199"/>
                  </a:cubicBezTo>
                  <a:cubicBezTo>
                    <a:pt x="48" y="1200"/>
                    <a:pt x="49" y="1200"/>
                    <a:pt x="49" y="1200"/>
                  </a:cubicBezTo>
                  <a:close/>
                  <a:moveTo>
                    <a:pt x="41" y="1230"/>
                  </a:moveTo>
                  <a:cubicBezTo>
                    <a:pt x="41" y="1230"/>
                    <a:pt x="41" y="1230"/>
                    <a:pt x="41" y="1230"/>
                  </a:cubicBezTo>
                  <a:cubicBezTo>
                    <a:pt x="45" y="1225"/>
                    <a:pt x="50" y="1221"/>
                    <a:pt x="54" y="1216"/>
                  </a:cubicBezTo>
                  <a:cubicBezTo>
                    <a:pt x="54" y="1215"/>
                    <a:pt x="55" y="1215"/>
                    <a:pt x="55" y="1214"/>
                  </a:cubicBezTo>
                  <a:cubicBezTo>
                    <a:pt x="58" y="1214"/>
                    <a:pt x="59" y="1212"/>
                    <a:pt x="60" y="1210"/>
                  </a:cubicBezTo>
                  <a:cubicBezTo>
                    <a:pt x="62" y="1209"/>
                    <a:pt x="63" y="1207"/>
                    <a:pt x="65" y="1206"/>
                  </a:cubicBezTo>
                  <a:cubicBezTo>
                    <a:pt x="65" y="1207"/>
                    <a:pt x="66" y="1208"/>
                    <a:pt x="67" y="1208"/>
                  </a:cubicBezTo>
                  <a:cubicBezTo>
                    <a:pt x="58" y="1216"/>
                    <a:pt x="49" y="1223"/>
                    <a:pt x="41" y="1230"/>
                  </a:cubicBezTo>
                  <a:close/>
                  <a:moveTo>
                    <a:pt x="59" y="1187"/>
                  </a:moveTo>
                  <a:cubicBezTo>
                    <a:pt x="59" y="1189"/>
                    <a:pt x="59" y="1190"/>
                    <a:pt x="59" y="1192"/>
                  </a:cubicBezTo>
                  <a:cubicBezTo>
                    <a:pt x="58" y="1192"/>
                    <a:pt x="57" y="1193"/>
                    <a:pt x="56" y="1194"/>
                  </a:cubicBezTo>
                  <a:cubicBezTo>
                    <a:pt x="57" y="1192"/>
                    <a:pt x="58" y="1189"/>
                    <a:pt x="59" y="1187"/>
                  </a:cubicBezTo>
                  <a:close/>
                  <a:moveTo>
                    <a:pt x="58" y="1162"/>
                  </a:moveTo>
                  <a:cubicBezTo>
                    <a:pt x="58" y="1163"/>
                    <a:pt x="59" y="1163"/>
                    <a:pt x="60" y="1163"/>
                  </a:cubicBezTo>
                  <a:cubicBezTo>
                    <a:pt x="60" y="1164"/>
                    <a:pt x="60" y="1164"/>
                    <a:pt x="59" y="1165"/>
                  </a:cubicBezTo>
                  <a:cubicBezTo>
                    <a:pt x="59" y="1164"/>
                    <a:pt x="58" y="1163"/>
                    <a:pt x="58" y="1162"/>
                  </a:cubicBezTo>
                  <a:close/>
                  <a:moveTo>
                    <a:pt x="70" y="1184"/>
                  </a:moveTo>
                  <a:cubicBezTo>
                    <a:pt x="69" y="1181"/>
                    <a:pt x="68" y="1179"/>
                    <a:pt x="65" y="1177"/>
                  </a:cubicBezTo>
                  <a:cubicBezTo>
                    <a:pt x="67" y="1176"/>
                    <a:pt x="69" y="1175"/>
                    <a:pt x="71" y="1173"/>
                  </a:cubicBezTo>
                  <a:cubicBezTo>
                    <a:pt x="73" y="1175"/>
                    <a:pt x="75" y="1177"/>
                    <a:pt x="77" y="1179"/>
                  </a:cubicBezTo>
                  <a:cubicBezTo>
                    <a:pt x="75" y="1180"/>
                    <a:pt x="72" y="1182"/>
                    <a:pt x="70" y="1184"/>
                  </a:cubicBezTo>
                  <a:close/>
                  <a:moveTo>
                    <a:pt x="212" y="1077"/>
                  </a:moveTo>
                  <a:cubicBezTo>
                    <a:pt x="207" y="1080"/>
                    <a:pt x="202" y="1084"/>
                    <a:pt x="198" y="1089"/>
                  </a:cubicBezTo>
                  <a:cubicBezTo>
                    <a:pt x="156" y="1111"/>
                    <a:pt x="124" y="1147"/>
                    <a:pt x="86" y="1173"/>
                  </a:cubicBezTo>
                  <a:cubicBezTo>
                    <a:pt x="83" y="1169"/>
                    <a:pt x="81" y="1167"/>
                    <a:pt x="78" y="1164"/>
                  </a:cubicBezTo>
                  <a:cubicBezTo>
                    <a:pt x="77" y="1162"/>
                    <a:pt x="71" y="1160"/>
                    <a:pt x="69" y="1159"/>
                  </a:cubicBezTo>
                  <a:cubicBezTo>
                    <a:pt x="60" y="1148"/>
                    <a:pt x="46" y="1143"/>
                    <a:pt x="34" y="1146"/>
                  </a:cubicBezTo>
                  <a:cubicBezTo>
                    <a:pt x="35" y="1142"/>
                    <a:pt x="35" y="1138"/>
                    <a:pt x="35" y="1134"/>
                  </a:cubicBezTo>
                  <a:cubicBezTo>
                    <a:pt x="37" y="1134"/>
                    <a:pt x="38" y="1132"/>
                    <a:pt x="38" y="1130"/>
                  </a:cubicBezTo>
                  <a:cubicBezTo>
                    <a:pt x="38" y="1120"/>
                    <a:pt x="42" y="1074"/>
                    <a:pt x="35" y="1073"/>
                  </a:cubicBezTo>
                  <a:cubicBezTo>
                    <a:pt x="25" y="1073"/>
                    <a:pt x="27" y="1142"/>
                    <a:pt x="26" y="1151"/>
                  </a:cubicBezTo>
                  <a:cubicBezTo>
                    <a:pt x="26" y="1124"/>
                    <a:pt x="21" y="1096"/>
                    <a:pt x="23" y="1070"/>
                  </a:cubicBezTo>
                  <a:cubicBezTo>
                    <a:pt x="27" y="1067"/>
                    <a:pt x="25" y="1055"/>
                    <a:pt x="25" y="1051"/>
                  </a:cubicBezTo>
                  <a:cubicBezTo>
                    <a:pt x="29" y="1049"/>
                    <a:pt x="35" y="1009"/>
                    <a:pt x="31" y="1007"/>
                  </a:cubicBezTo>
                  <a:cubicBezTo>
                    <a:pt x="32" y="1005"/>
                    <a:pt x="32" y="1003"/>
                    <a:pt x="33" y="1001"/>
                  </a:cubicBezTo>
                  <a:cubicBezTo>
                    <a:pt x="34" y="1001"/>
                    <a:pt x="35" y="1001"/>
                    <a:pt x="37" y="1000"/>
                  </a:cubicBezTo>
                  <a:cubicBezTo>
                    <a:pt x="40" y="1002"/>
                    <a:pt x="46" y="998"/>
                    <a:pt x="42" y="994"/>
                  </a:cubicBezTo>
                  <a:cubicBezTo>
                    <a:pt x="43" y="994"/>
                    <a:pt x="43" y="993"/>
                    <a:pt x="43" y="992"/>
                  </a:cubicBezTo>
                  <a:cubicBezTo>
                    <a:pt x="63" y="991"/>
                    <a:pt x="84" y="991"/>
                    <a:pt x="103" y="994"/>
                  </a:cubicBezTo>
                  <a:cubicBezTo>
                    <a:pt x="121" y="997"/>
                    <a:pt x="144" y="1014"/>
                    <a:pt x="159" y="1014"/>
                  </a:cubicBezTo>
                  <a:cubicBezTo>
                    <a:pt x="175" y="1014"/>
                    <a:pt x="133" y="994"/>
                    <a:pt x="130" y="993"/>
                  </a:cubicBezTo>
                  <a:cubicBezTo>
                    <a:pt x="108" y="985"/>
                    <a:pt x="85" y="983"/>
                    <a:pt x="61" y="983"/>
                  </a:cubicBezTo>
                  <a:cubicBezTo>
                    <a:pt x="64" y="980"/>
                    <a:pt x="66" y="977"/>
                    <a:pt x="68" y="973"/>
                  </a:cubicBezTo>
                  <a:cubicBezTo>
                    <a:pt x="74" y="971"/>
                    <a:pt x="82" y="970"/>
                    <a:pt x="91" y="971"/>
                  </a:cubicBezTo>
                  <a:cubicBezTo>
                    <a:pt x="94" y="971"/>
                    <a:pt x="98" y="972"/>
                    <a:pt x="102" y="972"/>
                  </a:cubicBezTo>
                  <a:cubicBezTo>
                    <a:pt x="101" y="980"/>
                    <a:pt x="139" y="987"/>
                    <a:pt x="143" y="988"/>
                  </a:cubicBezTo>
                  <a:cubicBezTo>
                    <a:pt x="144" y="989"/>
                    <a:pt x="145" y="989"/>
                    <a:pt x="146" y="989"/>
                  </a:cubicBezTo>
                  <a:cubicBezTo>
                    <a:pt x="146" y="992"/>
                    <a:pt x="160" y="1007"/>
                    <a:pt x="161" y="997"/>
                  </a:cubicBezTo>
                  <a:cubicBezTo>
                    <a:pt x="163" y="999"/>
                    <a:pt x="166" y="1000"/>
                    <a:pt x="168" y="1001"/>
                  </a:cubicBezTo>
                  <a:cubicBezTo>
                    <a:pt x="168" y="1002"/>
                    <a:pt x="169" y="1002"/>
                    <a:pt x="169" y="1002"/>
                  </a:cubicBezTo>
                  <a:cubicBezTo>
                    <a:pt x="170" y="1004"/>
                    <a:pt x="172" y="1010"/>
                    <a:pt x="176" y="1009"/>
                  </a:cubicBezTo>
                  <a:cubicBezTo>
                    <a:pt x="186" y="1019"/>
                    <a:pt x="192" y="1050"/>
                    <a:pt x="206" y="1054"/>
                  </a:cubicBezTo>
                  <a:cubicBezTo>
                    <a:pt x="210" y="1066"/>
                    <a:pt x="212" y="1042"/>
                    <a:pt x="210" y="1037"/>
                  </a:cubicBezTo>
                  <a:cubicBezTo>
                    <a:pt x="211" y="1038"/>
                    <a:pt x="211" y="1038"/>
                    <a:pt x="211" y="1038"/>
                  </a:cubicBezTo>
                  <a:cubicBezTo>
                    <a:pt x="211" y="1041"/>
                    <a:pt x="212" y="1042"/>
                    <a:pt x="215" y="1043"/>
                  </a:cubicBezTo>
                  <a:cubicBezTo>
                    <a:pt x="217" y="1046"/>
                    <a:pt x="218" y="1049"/>
                    <a:pt x="219" y="1051"/>
                  </a:cubicBezTo>
                  <a:cubicBezTo>
                    <a:pt x="215" y="1059"/>
                    <a:pt x="213" y="1067"/>
                    <a:pt x="212" y="1077"/>
                  </a:cubicBezTo>
                  <a:close/>
                  <a:moveTo>
                    <a:pt x="264" y="992"/>
                  </a:moveTo>
                  <a:cubicBezTo>
                    <a:pt x="267" y="987"/>
                    <a:pt x="270" y="982"/>
                    <a:pt x="273" y="977"/>
                  </a:cubicBezTo>
                  <a:cubicBezTo>
                    <a:pt x="273" y="978"/>
                    <a:pt x="273" y="979"/>
                    <a:pt x="273" y="980"/>
                  </a:cubicBezTo>
                  <a:cubicBezTo>
                    <a:pt x="270" y="984"/>
                    <a:pt x="267" y="988"/>
                    <a:pt x="264" y="992"/>
                  </a:cubicBezTo>
                  <a:close/>
                  <a:moveTo>
                    <a:pt x="257" y="979"/>
                  </a:moveTo>
                  <a:cubicBezTo>
                    <a:pt x="255" y="983"/>
                    <a:pt x="253" y="987"/>
                    <a:pt x="251" y="991"/>
                  </a:cubicBezTo>
                  <a:cubicBezTo>
                    <a:pt x="257" y="976"/>
                    <a:pt x="265" y="962"/>
                    <a:pt x="274" y="948"/>
                  </a:cubicBezTo>
                  <a:cubicBezTo>
                    <a:pt x="268" y="958"/>
                    <a:pt x="263" y="969"/>
                    <a:pt x="257" y="979"/>
                  </a:cubicBezTo>
                  <a:close/>
                  <a:moveTo>
                    <a:pt x="601" y="431"/>
                  </a:moveTo>
                  <a:cubicBezTo>
                    <a:pt x="600" y="430"/>
                    <a:pt x="600" y="430"/>
                    <a:pt x="599" y="430"/>
                  </a:cubicBezTo>
                  <a:cubicBezTo>
                    <a:pt x="597" y="428"/>
                    <a:pt x="595" y="425"/>
                    <a:pt x="593" y="423"/>
                  </a:cubicBezTo>
                  <a:cubicBezTo>
                    <a:pt x="593" y="419"/>
                    <a:pt x="592" y="416"/>
                    <a:pt x="591" y="412"/>
                  </a:cubicBezTo>
                  <a:cubicBezTo>
                    <a:pt x="595" y="418"/>
                    <a:pt x="598" y="424"/>
                    <a:pt x="601" y="431"/>
                  </a:cubicBezTo>
                  <a:close/>
                  <a:moveTo>
                    <a:pt x="604" y="448"/>
                  </a:moveTo>
                  <a:cubicBezTo>
                    <a:pt x="598" y="456"/>
                    <a:pt x="591" y="463"/>
                    <a:pt x="584" y="470"/>
                  </a:cubicBezTo>
                  <a:cubicBezTo>
                    <a:pt x="589" y="461"/>
                    <a:pt x="594" y="452"/>
                    <a:pt x="599" y="443"/>
                  </a:cubicBezTo>
                  <a:cubicBezTo>
                    <a:pt x="601" y="444"/>
                    <a:pt x="602" y="446"/>
                    <a:pt x="604" y="448"/>
                  </a:cubicBezTo>
                  <a:close/>
                  <a:moveTo>
                    <a:pt x="585" y="426"/>
                  </a:moveTo>
                  <a:cubicBezTo>
                    <a:pt x="585" y="426"/>
                    <a:pt x="584" y="427"/>
                    <a:pt x="584" y="428"/>
                  </a:cubicBezTo>
                  <a:cubicBezTo>
                    <a:pt x="584" y="426"/>
                    <a:pt x="583" y="425"/>
                    <a:pt x="583" y="423"/>
                  </a:cubicBezTo>
                  <a:cubicBezTo>
                    <a:pt x="583" y="424"/>
                    <a:pt x="584" y="425"/>
                    <a:pt x="585" y="426"/>
                  </a:cubicBezTo>
                  <a:close/>
                  <a:moveTo>
                    <a:pt x="579" y="405"/>
                  </a:moveTo>
                  <a:cubicBezTo>
                    <a:pt x="580" y="407"/>
                    <a:pt x="580" y="408"/>
                    <a:pt x="581" y="410"/>
                  </a:cubicBezTo>
                  <a:cubicBezTo>
                    <a:pt x="579" y="407"/>
                    <a:pt x="577" y="405"/>
                    <a:pt x="575" y="403"/>
                  </a:cubicBezTo>
                  <a:cubicBezTo>
                    <a:pt x="577" y="404"/>
                    <a:pt x="578" y="404"/>
                    <a:pt x="579" y="405"/>
                  </a:cubicBezTo>
                  <a:close/>
                  <a:moveTo>
                    <a:pt x="567" y="387"/>
                  </a:moveTo>
                  <a:cubicBezTo>
                    <a:pt x="568" y="388"/>
                    <a:pt x="569" y="390"/>
                    <a:pt x="571" y="392"/>
                  </a:cubicBezTo>
                  <a:cubicBezTo>
                    <a:pt x="567" y="390"/>
                    <a:pt x="564" y="388"/>
                    <a:pt x="560" y="387"/>
                  </a:cubicBezTo>
                  <a:cubicBezTo>
                    <a:pt x="555" y="381"/>
                    <a:pt x="549" y="376"/>
                    <a:pt x="544" y="370"/>
                  </a:cubicBezTo>
                  <a:cubicBezTo>
                    <a:pt x="552" y="375"/>
                    <a:pt x="560" y="381"/>
                    <a:pt x="567" y="387"/>
                  </a:cubicBezTo>
                  <a:close/>
                  <a:moveTo>
                    <a:pt x="534" y="355"/>
                  </a:moveTo>
                  <a:cubicBezTo>
                    <a:pt x="528" y="352"/>
                    <a:pt x="522" y="349"/>
                    <a:pt x="516" y="347"/>
                  </a:cubicBezTo>
                  <a:cubicBezTo>
                    <a:pt x="513" y="345"/>
                    <a:pt x="510" y="342"/>
                    <a:pt x="507" y="340"/>
                  </a:cubicBezTo>
                  <a:cubicBezTo>
                    <a:pt x="516" y="345"/>
                    <a:pt x="526" y="350"/>
                    <a:pt x="534" y="355"/>
                  </a:cubicBezTo>
                  <a:close/>
                  <a:moveTo>
                    <a:pt x="531" y="374"/>
                  </a:moveTo>
                  <a:cubicBezTo>
                    <a:pt x="518" y="368"/>
                    <a:pt x="506" y="361"/>
                    <a:pt x="495" y="353"/>
                  </a:cubicBezTo>
                  <a:cubicBezTo>
                    <a:pt x="508" y="359"/>
                    <a:pt x="520" y="366"/>
                    <a:pt x="531" y="374"/>
                  </a:cubicBezTo>
                  <a:close/>
                  <a:moveTo>
                    <a:pt x="475" y="332"/>
                  </a:moveTo>
                  <a:cubicBezTo>
                    <a:pt x="467" y="330"/>
                    <a:pt x="460" y="328"/>
                    <a:pt x="452" y="326"/>
                  </a:cubicBezTo>
                  <a:cubicBezTo>
                    <a:pt x="451" y="326"/>
                    <a:pt x="451" y="325"/>
                    <a:pt x="450" y="325"/>
                  </a:cubicBezTo>
                  <a:cubicBezTo>
                    <a:pt x="459" y="327"/>
                    <a:pt x="467" y="329"/>
                    <a:pt x="475" y="332"/>
                  </a:cubicBezTo>
                  <a:close/>
                  <a:moveTo>
                    <a:pt x="408" y="324"/>
                  </a:moveTo>
                  <a:cubicBezTo>
                    <a:pt x="410" y="324"/>
                    <a:pt x="412" y="325"/>
                    <a:pt x="414" y="325"/>
                  </a:cubicBezTo>
                  <a:cubicBezTo>
                    <a:pt x="411" y="325"/>
                    <a:pt x="407" y="325"/>
                    <a:pt x="404" y="324"/>
                  </a:cubicBezTo>
                  <a:cubicBezTo>
                    <a:pt x="405" y="324"/>
                    <a:pt x="406" y="324"/>
                    <a:pt x="408" y="324"/>
                  </a:cubicBezTo>
                  <a:close/>
                  <a:moveTo>
                    <a:pt x="328" y="327"/>
                  </a:moveTo>
                  <a:cubicBezTo>
                    <a:pt x="331" y="325"/>
                    <a:pt x="335" y="324"/>
                    <a:pt x="338" y="323"/>
                  </a:cubicBezTo>
                  <a:cubicBezTo>
                    <a:pt x="335" y="324"/>
                    <a:pt x="331" y="326"/>
                    <a:pt x="328" y="327"/>
                  </a:cubicBezTo>
                  <a:cubicBezTo>
                    <a:pt x="328" y="327"/>
                    <a:pt x="328" y="327"/>
                    <a:pt x="328" y="327"/>
                  </a:cubicBezTo>
                  <a:close/>
                  <a:moveTo>
                    <a:pt x="316" y="367"/>
                  </a:moveTo>
                  <a:cubicBezTo>
                    <a:pt x="318" y="367"/>
                    <a:pt x="320" y="366"/>
                    <a:pt x="321" y="365"/>
                  </a:cubicBezTo>
                  <a:cubicBezTo>
                    <a:pt x="318" y="370"/>
                    <a:pt x="316" y="375"/>
                    <a:pt x="313" y="380"/>
                  </a:cubicBezTo>
                  <a:cubicBezTo>
                    <a:pt x="312" y="380"/>
                    <a:pt x="311" y="379"/>
                    <a:pt x="311" y="380"/>
                  </a:cubicBezTo>
                  <a:cubicBezTo>
                    <a:pt x="312" y="376"/>
                    <a:pt x="314" y="371"/>
                    <a:pt x="316" y="367"/>
                  </a:cubicBezTo>
                  <a:close/>
                  <a:moveTo>
                    <a:pt x="309" y="409"/>
                  </a:moveTo>
                  <a:cubicBezTo>
                    <a:pt x="308" y="408"/>
                    <a:pt x="308" y="408"/>
                    <a:pt x="308" y="408"/>
                  </a:cubicBezTo>
                  <a:cubicBezTo>
                    <a:pt x="315" y="392"/>
                    <a:pt x="322" y="377"/>
                    <a:pt x="332" y="364"/>
                  </a:cubicBezTo>
                  <a:cubicBezTo>
                    <a:pt x="333" y="364"/>
                    <a:pt x="333" y="364"/>
                    <a:pt x="334" y="365"/>
                  </a:cubicBezTo>
                  <a:cubicBezTo>
                    <a:pt x="331" y="383"/>
                    <a:pt x="322" y="401"/>
                    <a:pt x="313" y="418"/>
                  </a:cubicBezTo>
                  <a:cubicBezTo>
                    <a:pt x="313" y="417"/>
                    <a:pt x="313" y="416"/>
                    <a:pt x="312" y="415"/>
                  </a:cubicBezTo>
                  <a:cubicBezTo>
                    <a:pt x="312" y="413"/>
                    <a:pt x="312" y="409"/>
                    <a:pt x="309" y="409"/>
                  </a:cubicBezTo>
                  <a:close/>
                  <a:moveTo>
                    <a:pt x="306" y="389"/>
                  </a:moveTo>
                  <a:cubicBezTo>
                    <a:pt x="307" y="388"/>
                    <a:pt x="308" y="388"/>
                    <a:pt x="308" y="388"/>
                  </a:cubicBezTo>
                  <a:cubicBezTo>
                    <a:pt x="306" y="392"/>
                    <a:pt x="304" y="396"/>
                    <a:pt x="302" y="401"/>
                  </a:cubicBezTo>
                  <a:cubicBezTo>
                    <a:pt x="302" y="400"/>
                    <a:pt x="302" y="400"/>
                    <a:pt x="301" y="399"/>
                  </a:cubicBezTo>
                  <a:cubicBezTo>
                    <a:pt x="303" y="396"/>
                    <a:pt x="305" y="392"/>
                    <a:pt x="306" y="389"/>
                  </a:cubicBezTo>
                  <a:close/>
                  <a:moveTo>
                    <a:pt x="308" y="433"/>
                  </a:moveTo>
                  <a:cubicBezTo>
                    <a:pt x="308" y="433"/>
                    <a:pt x="308" y="433"/>
                    <a:pt x="307" y="433"/>
                  </a:cubicBezTo>
                  <a:cubicBezTo>
                    <a:pt x="307" y="433"/>
                    <a:pt x="308" y="433"/>
                    <a:pt x="308" y="433"/>
                  </a:cubicBezTo>
                  <a:cubicBezTo>
                    <a:pt x="308" y="433"/>
                    <a:pt x="308" y="433"/>
                    <a:pt x="308" y="433"/>
                  </a:cubicBezTo>
                  <a:close/>
                  <a:moveTo>
                    <a:pt x="289" y="428"/>
                  </a:moveTo>
                  <a:cubicBezTo>
                    <a:pt x="291" y="421"/>
                    <a:pt x="294" y="414"/>
                    <a:pt x="297" y="407"/>
                  </a:cubicBezTo>
                  <a:cubicBezTo>
                    <a:pt x="298" y="408"/>
                    <a:pt x="298" y="408"/>
                    <a:pt x="299" y="409"/>
                  </a:cubicBezTo>
                  <a:cubicBezTo>
                    <a:pt x="296" y="415"/>
                    <a:pt x="293" y="422"/>
                    <a:pt x="289" y="429"/>
                  </a:cubicBezTo>
                  <a:cubicBezTo>
                    <a:pt x="289" y="429"/>
                    <a:pt x="289" y="429"/>
                    <a:pt x="289" y="429"/>
                  </a:cubicBezTo>
                  <a:cubicBezTo>
                    <a:pt x="289" y="429"/>
                    <a:pt x="289" y="429"/>
                    <a:pt x="289" y="428"/>
                  </a:cubicBezTo>
                  <a:close/>
                  <a:moveTo>
                    <a:pt x="298" y="461"/>
                  </a:moveTo>
                  <a:cubicBezTo>
                    <a:pt x="297" y="461"/>
                    <a:pt x="297" y="461"/>
                    <a:pt x="297" y="461"/>
                  </a:cubicBezTo>
                  <a:cubicBezTo>
                    <a:pt x="297" y="461"/>
                    <a:pt x="297" y="461"/>
                    <a:pt x="297" y="461"/>
                  </a:cubicBezTo>
                  <a:cubicBezTo>
                    <a:pt x="297" y="461"/>
                    <a:pt x="297" y="461"/>
                    <a:pt x="298" y="461"/>
                  </a:cubicBezTo>
                  <a:close/>
                  <a:moveTo>
                    <a:pt x="289" y="460"/>
                  </a:moveTo>
                  <a:cubicBezTo>
                    <a:pt x="289" y="462"/>
                    <a:pt x="289" y="463"/>
                    <a:pt x="290" y="463"/>
                  </a:cubicBezTo>
                  <a:cubicBezTo>
                    <a:pt x="288" y="464"/>
                    <a:pt x="286" y="465"/>
                    <a:pt x="284" y="465"/>
                  </a:cubicBezTo>
                  <a:cubicBezTo>
                    <a:pt x="286" y="464"/>
                    <a:pt x="287" y="462"/>
                    <a:pt x="289" y="460"/>
                  </a:cubicBezTo>
                  <a:close/>
                  <a:moveTo>
                    <a:pt x="246" y="528"/>
                  </a:moveTo>
                  <a:cubicBezTo>
                    <a:pt x="250" y="523"/>
                    <a:pt x="255" y="520"/>
                    <a:pt x="261" y="518"/>
                  </a:cubicBezTo>
                  <a:cubicBezTo>
                    <a:pt x="266" y="522"/>
                    <a:pt x="272" y="525"/>
                    <a:pt x="279" y="528"/>
                  </a:cubicBezTo>
                  <a:cubicBezTo>
                    <a:pt x="267" y="529"/>
                    <a:pt x="257" y="530"/>
                    <a:pt x="246" y="528"/>
                  </a:cubicBezTo>
                  <a:close/>
                  <a:moveTo>
                    <a:pt x="342" y="537"/>
                  </a:moveTo>
                  <a:cubicBezTo>
                    <a:pt x="333" y="535"/>
                    <a:pt x="324" y="533"/>
                    <a:pt x="315" y="531"/>
                  </a:cubicBezTo>
                  <a:cubicBezTo>
                    <a:pt x="329" y="531"/>
                    <a:pt x="342" y="534"/>
                    <a:pt x="355" y="539"/>
                  </a:cubicBezTo>
                  <a:cubicBezTo>
                    <a:pt x="351" y="538"/>
                    <a:pt x="346" y="538"/>
                    <a:pt x="342" y="537"/>
                  </a:cubicBezTo>
                  <a:close/>
                  <a:moveTo>
                    <a:pt x="388" y="548"/>
                  </a:moveTo>
                  <a:cubicBezTo>
                    <a:pt x="358" y="529"/>
                    <a:pt x="329" y="520"/>
                    <a:pt x="294" y="525"/>
                  </a:cubicBezTo>
                  <a:cubicBezTo>
                    <a:pt x="286" y="522"/>
                    <a:pt x="278" y="519"/>
                    <a:pt x="271" y="515"/>
                  </a:cubicBezTo>
                  <a:cubicBezTo>
                    <a:pt x="311" y="507"/>
                    <a:pt x="356" y="528"/>
                    <a:pt x="390" y="548"/>
                  </a:cubicBezTo>
                  <a:cubicBezTo>
                    <a:pt x="389" y="548"/>
                    <a:pt x="388" y="548"/>
                    <a:pt x="388" y="548"/>
                  </a:cubicBezTo>
                  <a:close/>
                  <a:moveTo>
                    <a:pt x="365" y="526"/>
                  </a:moveTo>
                  <a:cubicBezTo>
                    <a:pt x="346" y="517"/>
                    <a:pt x="324" y="509"/>
                    <a:pt x="303" y="507"/>
                  </a:cubicBezTo>
                  <a:cubicBezTo>
                    <a:pt x="356" y="509"/>
                    <a:pt x="428" y="535"/>
                    <a:pt x="450" y="588"/>
                  </a:cubicBezTo>
                  <a:cubicBezTo>
                    <a:pt x="429" y="564"/>
                    <a:pt x="398" y="541"/>
                    <a:pt x="365" y="526"/>
                  </a:cubicBezTo>
                  <a:close/>
                  <a:moveTo>
                    <a:pt x="445" y="649"/>
                  </a:moveTo>
                  <a:cubicBezTo>
                    <a:pt x="446" y="650"/>
                    <a:pt x="446" y="649"/>
                    <a:pt x="447" y="649"/>
                  </a:cubicBezTo>
                  <a:cubicBezTo>
                    <a:pt x="446" y="651"/>
                    <a:pt x="446" y="652"/>
                    <a:pt x="445" y="653"/>
                  </a:cubicBezTo>
                  <a:cubicBezTo>
                    <a:pt x="445" y="652"/>
                    <a:pt x="445" y="651"/>
                    <a:pt x="445" y="649"/>
                  </a:cubicBezTo>
                  <a:close/>
                  <a:moveTo>
                    <a:pt x="441" y="688"/>
                  </a:moveTo>
                  <a:cubicBezTo>
                    <a:pt x="442" y="688"/>
                    <a:pt x="442" y="688"/>
                    <a:pt x="442" y="687"/>
                  </a:cubicBezTo>
                  <a:cubicBezTo>
                    <a:pt x="442" y="688"/>
                    <a:pt x="442" y="688"/>
                    <a:pt x="442" y="688"/>
                  </a:cubicBezTo>
                  <a:cubicBezTo>
                    <a:pt x="442" y="688"/>
                    <a:pt x="442" y="688"/>
                    <a:pt x="441" y="688"/>
                  </a:cubicBezTo>
                  <a:close/>
                  <a:moveTo>
                    <a:pt x="460" y="653"/>
                  </a:moveTo>
                  <a:cubicBezTo>
                    <a:pt x="453" y="659"/>
                    <a:pt x="447" y="666"/>
                    <a:pt x="442" y="674"/>
                  </a:cubicBezTo>
                  <a:cubicBezTo>
                    <a:pt x="442" y="673"/>
                    <a:pt x="442" y="672"/>
                    <a:pt x="442" y="671"/>
                  </a:cubicBezTo>
                  <a:cubicBezTo>
                    <a:pt x="450" y="661"/>
                    <a:pt x="456" y="651"/>
                    <a:pt x="460" y="640"/>
                  </a:cubicBezTo>
                  <a:cubicBezTo>
                    <a:pt x="461" y="643"/>
                    <a:pt x="461" y="645"/>
                    <a:pt x="462" y="648"/>
                  </a:cubicBezTo>
                  <a:cubicBezTo>
                    <a:pt x="461" y="649"/>
                    <a:pt x="460" y="651"/>
                    <a:pt x="460" y="653"/>
                  </a:cubicBezTo>
                  <a:close/>
                  <a:moveTo>
                    <a:pt x="485" y="620"/>
                  </a:moveTo>
                  <a:cubicBezTo>
                    <a:pt x="481" y="624"/>
                    <a:pt x="477" y="628"/>
                    <a:pt x="473" y="633"/>
                  </a:cubicBezTo>
                  <a:cubicBezTo>
                    <a:pt x="473" y="631"/>
                    <a:pt x="473" y="629"/>
                    <a:pt x="472" y="627"/>
                  </a:cubicBezTo>
                  <a:cubicBezTo>
                    <a:pt x="480" y="619"/>
                    <a:pt x="488" y="611"/>
                    <a:pt x="496" y="603"/>
                  </a:cubicBezTo>
                  <a:cubicBezTo>
                    <a:pt x="493" y="608"/>
                    <a:pt x="489" y="614"/>
                    <a:pt x="485" y="620"/>
                  </a:cubicBezTo>
                  <a:close/>
                  <a:moveTo>
                    <a:pt x="468" y="616"/>
                  </a:moveTo>
                  <a:cubicBezTo>
                    <a:pt x="465" y="609"/>
                    <a:pt x="461" y="602"/>
                    <a:pt x="456" y="596"/>
                  </a:cubicBezTo>
                  <a:cubicBezTo>
                    <a:pt x="458" y="595"/>
                    <a:pt x="460" y="593"/>
                    <a:pt x="459" y="590"/>
                  </a:cubicBezTo>
                  <a:cubicBezTo>
                    <a:pt x="437" y="521"/>
                    <a:pt x="328" y="485"/>
                    <a:pt x="262" y="503"/>
                  </a:cubicBezTo>
                  <a:cubicBezTo>
                    <a:pt x="266" y="496"/>
                    <a:pt x="269" y="490"/>
                    <a:pt x="271" y="482"/>
                  </a:cubicBezTo>
                  <a:cubicBezTo>
                    <a:pt x="276" y="487"/>
                    <a:pt x="279" y="478"/>
                    <a:pt x="279" y="476"/>
                  </a:cubicBezTo>
                  <a:cubicBezTo>
                    <a:pt x="286" y="473"/>
                    <a:pt x="293" y="471"/>
                    <a:pt x="300" y="468"/>
                  </a:cubicBezTo>
                  <a:cubicBezTo>
                    <a:pt x="296" y="476"/>
                    <a:pt x="296" y="480"/>
                    <a:pt x="305" y="484"/>
                  </a:cubicBezTo>
                  <a:cubicBezTo>
                    <a:pt x="305" y="485"/>
                    <a:pt x="305" y="486"/>
                    <a:pt x="305" y="487"/>
                  </a:cubicBezTo>
                  <a:cubicBezTo>
                    <a:pt x="306" y="488"/>
                    <a:pt x="307" y="489"/>
                    <a:pt x="308" y="490"/>
                  </a:cubicBezTo>
                  <a:cubicBezTo>
                    <a:pt x="307" y="494"/>
                    <a:pt x="310" y="499"/>
                    <a:pt x="314" y="496"/>
                  </a:cubicBezTo>
                  <a:cubicBezTo>
                    <a:pt x="325" y="501"/>
                    <a:pt x="326" y="486"/>
                    <a:pt x="326" y="480"/>
                  </a:cubicBezTo>
                  <a:cubicBezTo>
                    <a:pt x="332" y="473"/>
                    <a:pt x="333" y="463"/>
                    <a:pt x="322" y="466"/>
                  </a:cubicBezTo>
                  <a:cubicBezTo>
                    <a:pt x="320" y="461"/>
                    <a:pt x="316" y="455"/>
                    <a:pt x="310" y="457"/>
                  </a:cubicBezTo>
                  <a:cubicBezTo>
                    <a:pt x="307" y="455"/>
                    <a:pt x="304" y="454"/>
                    <a:pt x="301" y="453"/>
                  </a:cubicBezTo>
                  <a:cubicBezTo>
                    <a:pt x="301" y="453"/>
                    <a:pt x="302" y="452"/>
                    <a:pt x="302" y="452"/>
                  </a:cubicBezTo>
                  <a:cubicBezTo>
                    <a:pt x="305" y="452"/>
                    <a:pt x="307" y="452"/>
                    <a:pt x="310" y="452"/>
                  </a:cubicBezTo>
                  <a:cubicBezTo>
                    <a:pt x="310" y="459"/>
                    <a:pt x="317" y="454"/>
                    <a:pt x="319" y="452"/>
                  </a:cubicBezTo>
                  <a:cubicBezTo>
                    <a:pt x="334" y="451"/>
                    <a:pt x="349" y="452"/>
                    <a:pt x="364" y="454"/>
                  </a:cubicBezTo>
                  <a:cubicBezTo>
                    <a:pt x="360" y="464"/>
                    <a:pt x="377" y="456"/>
                    <a:pt x="377" y="456"/>
                  </a:cubicBezTo>
                  <a:cubicBezTo>
                    <a:pt x="386" y="458"/>
                    <a:pt x="395" y="460"/>
                    <a:pt x="404" y="464"/>
                  </a:cubicBezTo>
                  <a:cubicBezTo>
                    <a:pt x="426" y="481"/>
                    <a:pt x="436" y="519"/>
                    <a:pt x="464" y="528"/>
                  </a:cubicBezTo>
                  <a:cubicBezTo>
                    <a:pt x="459" y="529"/>
                    <a:pt x="441" y="542"/>
                    <a:pt x="451" y="547"/>
                  </a:cubicBezTo>
                  <a:cubicBezTo>
                    <a:pt x="463" y="583"/>
                    <a:pt x="513" y="532"/>
                    <a:pt x="469" y="528"/>
                  </a:cubicBezTo>
                  <a:cubicBezTo>
                    <a:pt x="474" y="524"/>
                    <a:pt x="470" y="507"/>
                    <a:pt x="470" y="501"/>
                  </a:cubicBezTo>
                  <a:cubicBezTo>
                    <a:pt x="476" y="512"/>
                    <a:pt x="485" y="522"/>
                    <a:pt x="493" y="532"/>
                  </a:cubicBezTo>
                  <a:cubicBezTo>
                    <a:pt x="502" y="543"/>
                    <a:pt x="508" y="538"/>
                    <a:pt x="499" y="527"/>
                  </a:cubicBezTo>
                  <a:cubicBezTo>
                    <a:pt x="489" y="513"/>
                    <a:pt x="476" y="500"/>
                    <a:pt x="470" y="484"/>
                  </a:cubicBezTo>
                  <a:cubicBezTo>
                    <a:pt x="462" y="463"/>
                    <a:pt x="459" y="475"/>
                    <a:pt x="460" y="490"/>
                  </a:cubicBezTo>
                  <a:cubicBezTo>
                    <a:pt x="445" y="474"/>
                    <a:pt x="427" y="463"/>
                    <a:pt x="408" y="456"/>
                  </a:cubicBezTo>
                  <a:cubicBezTo>
                    <a:pt x="395" y="447"/>
                    <a:pt x="383" y="450"/>
                    <a:pt x="369" y="445"/>
                  </a:cubicBezTo>
                  <a:cubicBezTo>
                    <a:pt x="367" y="441"/>
                    <a:pt x="364" y="438"/>
                    <a:pt x="359" y="438"/>
                  </a:cubicBezTo>
                  <a:cubicBezTo>
                    <a:pt x="361" y="438"/>
                    <a:pt x="363" y="438"/>
                    <a:pt x="366" y="438"/>
                  </a:cubicBezTo>
                  <a:cubicBezTo>
                    <a:pt x="393" y="438"/>
                    <a:pt x="423" y="441"/>
                    <a:pt x="450" y="448"/>
                  </a:cubicBezTo>
                  <a:cubicBezTo>
                    <a:pt x="458" y="451"/>
                    <a:pt x="514" y="489"/>
                    <a:pt x="516" y="487"/>
                  </a:cubicBezTo>
                  <a:cubicBezTo>
                    <a:pt x="530" y="474"/>
                    <a:pt x="495" y="456"/>
                    <a:pt x="485" y="451"/>
                  </a:cubicBezTo>
                  <a:cubicBezTo>
                    <a:pt x="435" y="429"/>
                    <a:pt x="377" y="425"/>
                    <a:pt x="323" y="432"/>
                  </a:cubicBezTo>
                  <a:cubicBezTo>
                    <a:pt x="323" y="429"/>
                    <a:pt x="320" y="428"/>
                    <a:pt x="317" y="428"/>
                  </a:cubicBezTo>
                  <a:cubicBezTo>
                    <a:pt x="326" y="408"/>
                    <a:pt x="338" y="389"/>
                    <a:pt x="342" y="367"/>
                  </a:cubicBezTo>
                  <a:cubicBezTo>
                    <a:pt x="356" y="372"/>
                    <a:pt x="371" y="376"/>
                    <a:pt x="385" y="381"/>
                  </a:cubicBezTo>
                  <a:cubicBezTo>
                    <a:pt x="405" y="393"/>
                    <a:pt x="422" y="408"/>
                    <a:pt x="441" y="420"/>
                  </a:cubicBezTo>
                  <a:cubicBezTo>
                    <a:pt x="470" y="439"/>
                    <a:pt x="463" y="417"/>
                    <a:pt x="445" y="402"/>
                  </a:cubicBezTo>
                  <a:cubicBezTo>
                    <a:pt x="451" y="404"/>
                    <a:pt x="483" y="425"/>
                    <a:pt x="488" y="421"/>
                  </a:cubicBezTo>
                  <a:cubicBezTo>
                    <a:pt x="503" y="436"/>
                    <a:pt x="520" y="452"/>
                    <a:pt x="542" y="458"/>
                  </a:cubicBezTo>
                  <a:cubicBezTo>
                    <a:pt x="545" y="459"/>
                    <a:pt x="549" y="453"/>
                    <a:pt x="545" y="451"/>
                  </a:cubicBezTo>
                  <a:cubicBezTo>
                    <a:pt x="533" y="442"/>
                    <a:pt x="521" y="433"/>
                    <a:pt x="509" y="424"/>
                  </a:cubicBezTo>
                  <a:cubicBezTo>
                    <a:pt x="469" y="392"/>
                    <a:pt x="428" y="365"/>
                    <a:pt x="376" y="358"/>
                  </a:cubicBezTo>
                  <a:cubicBezTo>
                    <a:pt x="365" y="356"/>
                    <a:pt x="353" y="354"/>
                    <a:pt x="343" y="354"/>
                  </a:cubicBezTo>
                  <a:cubicBezTo>
                    <a:pt x="342" y="340"/>
                    <a:pt x="334" y="348"/>
                    <a:pt x="329" y="355"/>
                  </a:cubicBezTo>
                  <a:cubicBezTo>
                    <a:pt x="328" y="355"/>
                    <a:pt x="328" y="355"/>
                    <a:pt x="327" y="356"/>
                  </a:cubicBezTo>
                  <a:cubicBezTo>
                    <a:pt x="325" y="356"/>
                    <a:pt x="323" y="356"/>
                    <a:pt x="320" y="355"/>
                  </a:cubicBezTo>
                  <a:cubicBezTo>
                    <a:pt x="322" y="349"/>
                    <a:pt x="324" y="343"/>
                    <a:pt x="326" y="337"/>
                  </a:cubicBezTo>
                  <a:cubicBezTo>
                    <a:pt x="340" y="331"/>
                    <a:pt x="353" y="324"/>
                    <a:pt x="367" y="320"/>
                  </a:cubicBezTo>
                  <a:cubicBezTo>
                    <a:pt x="372" y="320"/>
                    <a:pt x="376" y="320"/>
                    <a:pt x="380" y="320"/>
                  </a:cubicBezTo>
                  <a:cubicBezTo>
                    <a:pt x="377" y="321"/>
                    <a:pt x="367" y="322"/>
                    <a:pt x="365" y="325"/>
                  </a:cubicBezTo>
                  <a:cubicBezTo>
                    <a:pt x="361" y="327"/>
                    <a:pt x="344" y="331"/>
                    <a:pt x="348" y="337"/>
                  </a:cubicBezTo>
                  <a:cubicBezTo>
                    <a:pt x="351" y="344"/>
                    <a:pt x="367" y="333"/>
                    <a:pt x="371" y="332"/>
                  </a:cubicBezTo>
                  <a:cubicBezTo>
                    <a:pt x="398" y="331"/>
                    <a:pt x="426" y="334"/>
                    <a:pt x="452" y="340"/>
                  </a:cubicBezTo>
                  <a:cubicBezTo>
                    <a:pt x="478" y="359"/>
                    <a:pt x="503" y="384"/>
                    <a:pt x="519" y="412"/>
                  </a:cubicBezTo>
                  <a:cubicBezTo>
                    <a:pt x="523" y="420"/>
                    <a:pt x="526" y="408"/>
                    <a:pt x="521" y="401"/>
                  </a:cubicBezTo>
                  <a:cubicBezTo>
                    <a:pt x="510" y="383"/>
                    <a:pt x="496" y="367"/>
                    <a:pt x="480" y="353"/>
                  </a:cubicBezTo>
                  <a:cubicBezTo>
                    <a:pt x="503" y="369"/>
                    <a:pt x="527" y="380"/>
                    <a:pt x="552" y="392"/>
                  </a:cubicBezTo>
                  <a:cubicBezTo>
                    <a:pt x="556" y="396"/>
                    <a:pt x="563" y="411"/>
                    <a:pt x="571" y="423"/>
                  </a:cubicBezTo>
                  <a:cubicBezTo>
                    <a:pt x="563" y="414"/>
                    <a:pt x="551" y="402"/>
                    <a:pt x="543" y="419"/>
                  </a:cubicBezTo>
                  <a:cubicBezTo>
                    <a:pt x="538" y="430"/>
                    <a:pt x="546" y="437"/>
                    <a:pt x="547" y="430"/>
                  </a:cubicBezTo>
                  <a:cubicBezTo>
                    <a:pt x="547" y="430"/>
                    <a:pt x="550" y="417"/>
                    <a:pt x="554" y="418"/>
                  </a:cubicBezTo>
                  <a:cubicBezTo>
                    <a:pt x="537" y="432"/>
                    <a:pt x="579" y="440"/>
                    <a:pt x="573" y="426"/>
                  </a:cubicBezTo>
                  <a:cubicBezTo>
                    <a:pt x="580" y="437"/>
                    <a:pt x="587" y="443"/>
                    <a:pt x="591" y="433"/>
                  </a:cubicBezTo>
                  <a:cubicBezTo>
                    <a:pt x="592" y="434"/>
                    <a:pt x="593" y="435"/>
                    <a:pt x="594" y="436"/>
                  </a:cubicBezTo>
                  <a:cubicBezTo>
                    <a:pt x="588" y="446"/>
                    <a:pt x="582" y="455"/>
                    <a:pt x="577" y="465"/>
                  </a:cubicBezTo>
                  <a:cubicBezTo>
                    <a:pt x="569" y="467"/>
                    <a:pt x="557" y="493"/>
                    <a:pt x="553" y="500"/>
                  </a:cubicBezTo>
                  <a:cubicBezTo>
                    <a:pt x="541" y="513"/>
                    <a:pt x="530" y="527"/>
                    <a:pt x="518" y="541"/>
                  </a:cubicBezTo>
                  <a:cubicBezTo>
                    <a:pt x="515" y="545"/>
                    <a:pt x="486" y="570"/>
                    <a:pt x="493" y="575"/>
                  </a:cubicBezTo>
                  <a:cubicBezTo>
                    <a:pt x="500" y="581"/>
                    <a:pt x="520" y="550"/>
                    <a:pt x="524" y="546"/>
                  </a:cubicBezTo>
                  <a:cubicBezTo>
                    <a:pt x="508" y="572"/>
                    <a:pt x="490" y="595"/>
                    <a:pt x="468" y="616"/>
                  </a:cubicBezTo>
                  <a:close/>
                  <a:moveTo>
                    <a:pt x="306" y="476"/>
                  </a:moveTo>
                  <a:cubicBezTo>
                    <a:pt x="309" y="466"/>
                    <a:pt x="312" y="465"/>
                    <a:pt x="312" y="465"/>
                  </a:cubicBezTo>
                  <a:cubicBezTo>
                    <a:pt x="312" y="465"/>
                    <a:pt x="314" y="466"/>
                    <a:pt x="315" y="470"/>
                  </a:cubicBezTo>
                  <a:cubicBezTo>
                    <a:pt x="313" y="472"/>
                    <a:pt x="311" y="474"/>
                    <a:pt x="309" y="477"/>
                  </a:cubicBezTo>
                  <a:cubicBezTo>
                    <a:pt x="308" y="477"/>
                    <a:pt x="307" y="476"/>
                    <a:pt x="306" y="476"/>
                  </a:cubicBezTo>
                  <a:close/>
                  <a:moveTo>
                    <a:pt x="317" y="488"/>
                  </a:moveTo>
                  <a:cubicBezTo>
                    <a:pt x="317" y="487"/>
                    <a:pt x="318" y="486"/>
                    <a:pt x="318" y="484"/>
                  </a:cubicBezTo>
                  <a:cubicBezTo>
                    <a:pt x="318" y="484"/>
                    <a:pt x="318" y="484"/>
                    <a:pt x="318" y="484"/>
                  </a:cubicBezTo>
                  <a:cubicBezTo>
                    <a:pt x="318" y="486"/>
                    <a:pt x="318" y="488"/>
                    <a:pt x="317" y="488"/>
                  </a:cubicBezTo>
                  <a:cubicBezTo>
                    <a:pt x="317" y="488"/>
                    <a:pt x="317" y="488"/>
                    <a:pt x="317" y="488"/>
                  </a:cubicBezTo>
                  <a:close/>
                  <a:moveTo>
                    <a:pt x="423" y="472"/>
                  </a:moveTo>
                  <a:cubicBezTo>
                    <a:pt x="438" y="480"/>
                    <a:pt x="451" y="490"/>
                    <a:pt x="462" y="505"/>
                  </a:cubicBezTo>
                  <a:cubicBezTo>
                    <a:pt x="462" y="510"/>
                    <a:pt x="463" y="515"/>
                    <a:pt x="463" y="519"/>
                  </a:cubicBezTo>
                  <a:cubicBezTo>
                    <a:pt x="445" y="509"/>
                    <a:pt x="435" y="487"/>
                    <a:pt x="423" y="472"/>
                  </a:cubicBezTo>
                  <a:close/>
                  <a:moveTo>
                    <a:pt x="468" y="539"/>
                  </a:moveTo>
                  <a:cubicBezTo>
                    <a:pt x="470" y="540"/>
                    <a:pt x="472" y="539"/>
                    <a:pt x="472" y="537"/>
                  </a:cubicBezTo>
                  <a:cubicBezTo>
                    <a:pt x="484" y="544"/>
                    <a:pt x="474" y="553"/>
                    <a:pt x="465" y="550"/>
                  </a:cubicBezTo>
                  <a:cubicBezTo>
                    <a:pt x="466" y="550"/>
                    <a:pt x="467" y="550"/>
                    <a:pt x="469" y="550"/>
                  </a:cubicBezTo>
                  <a:cubicBezTo>
                    <a:pt x="477" y="549"/>
                    <a:pt x="469" y="541"/>
                    <a:pt x="468" y="539"/>
                  </a:cubicBezTo>
                  <a:close/>
                  <a:moveTo>
                    <a:pt x="379" y="367"/>
                  </a:moveTo>
                  <a:cubicBezTo>
                    <a:pt x="409" y="374"/>
                    <a:pt x="440" y="385"/>
                    <a:pt x="466" y="403"/>
                  </a:cubicBezTo>
                  <a:cubicBezTo>
                    <a:pt x="439" y="389"/>
                    <a:pt x="408" y="377"/>
                    <a:pt x="379" y="367"/>
                  </a:cubicBezTo>
                  <a:close/>
                  <a:moveTo>
                    <a:pt x="414" y="391"/>
                  </a:moveTo>
                  <a:cubicBezTo>
                    <a:pt x="427" y="398"/>
                    <a:pt x="438" y="405"/>
                    <a:pt x="446" y="414"/>
                  </a:cubicBezTo>
                  <a:cubicBezTo>
                    <a:pt x="435" y="407"/>
                    <a:pt x="425" y="399"/>
                    <a:pt x="414" y="391"/>
                  </a:cubicBezTo>
                  <a:close/>
                  <a:moveTo>
                    <a:pt x="562" y="425"/>
                  </a:moveTo>
                  <a:cubicBezTo>
                    <a:pt x="561" y="425"/>
                    <a:pt x="560" y="424"/>
                    <a:pt x="559" y="424"/>
                  </a:cubicBezTo>
                  <a:cubicBezTo>
                    <a:pt x="559" y="424"/>
                    <a:pt x="559" y="424"/>
                    <a:pt x="559" y="424"/>
                  </a:cubicBezTo>
                  <a:cubicBezTo>
                    <a:pt x="560" y="424"/>
                    <a:pt x="560" y="423"/>
                    <a:pt x="560" y="423"/>
                  </a:cubicBezTo>
                  <a:cubicBezTo>
                    <a:pt x="561" y="423"/>
                    <a:pt x="561" y="424"/>
                    <a:pt x="562" y="425"/>
                  </a:cubicBezTo>
                  <a:close/>
                  <a:moveTo>
                    <a:pt x="574" y="502"/>
                  </a:moveTo>
                  <a:cubicBezTo>
                    <a:pt x="564" y="513"/>
                    <a:pt x="554" y="526"/>
                    <a:pt x="545" y="538"/>
                  </a:cubicBezTo>
                  <a:cubicBezTo>
                    <a:pt x="548" y="533"/>
                    <a:pt x="551" y="527"/>
                    <a:pt x="554" y="522"/>
                  </a:cubicBezTo>
                  <a:cubicBezTo>
                    <a:pt x="557" y="519"/>
                    <a:pt x="559" y="516"/>
                    <a:pt x="561" y="513"/>
                  </a:cubicBezTo>
                  <a:cubicBezTo>
                    <a:pt x="566" y="509"/>
                    <a:pt x="570" y="506"/>
                    <a:pt x="574" y="502"/>
                  </a:cubicBezTo>
                  <a:close/>
                  <a:moveTo>
                    <a:pt x="596" y="505"/>
                  </a:moveTo>
                  <a:cubicBezTo>
                    <a:pt x="577" y="530"/>
                    <a:pt x="555" y="554"/>
                    <a:pt x="534" y="578"/>
                  </a:cubicBezTo>
                  <a:cubicBezTo>
                    <a:pt x="525" y="585"/>
                    <a:pt x="516" y="592"/>
                    <a:pt x="508" y="600"/>
                  </a:cubicBezTo>
                  <a:cubicBezTo>
                    <a:pt x="513" y="590"/>
                    <a:pt x="519" y="581"/>
                    <a:pt x="524" y="572"/>
                  </a:cubicBezTo>
                  <a:cubicBezTo>
                    <a:pt x="549" y="545"/>
                    <a:pt x="571" y="507"/>
                    <a:pt x="602" y="487"/>
                  </a:cubicBezTo>
                  <a:cubicBezTo>
                    <a:pt x="601" y="493"/>
                    <a:pt x="599" y="500"/>
                    <a:pt x="596" y="505"/>
                  </a:cubicBezTo>
                  <a:close/>
                  <a:moveTo>
                    <a:pt x="625" y="465"/>
                  </a:moveTo>
                  <a:cubicBezTo>
                    <a:pt x="620" y="473"/>
                    <a:pt x="615" y="480"/>
                    <a:pt x="610" y="487"/>
                  </a:cubicBezTo>
                  <a:cubicBezTo>
                    <a:pt x="612" y="483"/>
                    <a:pt x="612" y="480"/>
                    <a:pt x="610" y="476"/>
                  </a:cubicBezTo>
                  <a:cubicBezTo>
                    <a:pt x="605" y="473"/>
                    <a:pt x="597" y="480"/>
                    <a:pt x="595" y="482"/>
                  </a:cubicBezTo>
                  <a:cubicBezTo>
                    <a:pt x="597" y="480"/>
                    <a:pt x="618" y="450"/>
                    <a:pt x="604" y="461"/>
                  </a:cubicBezTo>
                  <a:cubicBezTo>
                    <a:pt x="606" y="458"/>
                    <a:pt x="608" y="456"/>
                    <a:pt x="610" y="453"/>
                  </a:cubicBezTo>
                  <a:cubicBezTo>
                    <a:pt x="615" y="454"/>
                    <a:pt x="616" y="445"/>
                    <a:pt x="613" y="442"/>
                  </a:cubicBezTo>
                  <a:cubicBezTo>
                    <a:pt x="611" y="435"/>
                    <a:pt x="609" y="428"/>
                    <a:pt x="605" y="421"/>
                  </a:cubicBezTo>
                  <a:cubicBezTo>
                    <a:pt x="620" y="431"/>
                    <a:pt x="631" y="443"/>
                    <a:pt x="631" y="453"/>
                  </a:cubicBezTo>
                  <a:cubicBezTo>
                    <a:pt x="627" y="457"/>
                    <a:pt x="625" y="461"/>
                    <a:pt x="625" y="465"/>
                  </a:cubicBezTo>
                  <a:close/>
                  <a:moveTo>
                    <a:pt x="709" y="356"/>
                  </a:moveTo>
                  <a:cubicBezTo>
                    <a:pt x="703" y="361"/>
                    <a:pt x="697" y="367"/>
                    <a:pt x="691" y="373"/>
                  </a:cubicBezTo>
                  <a:cubicBezTo>
                    <a:pt x="706" y="353"/>
                    <a:pt x="721" y="335"/>
                    <a:pt x="738" y="318"/>
                  </a:cubicBezTo>
                  <a:cubicBezTo>
                    <a:pt x="729" y="331"/>
                    <a:pt x="719" y="343"/>
                    <a:pt x="709" y="356"/>
                  </a:cubicBezTo>
                  <a:close/>
                  <a:moveTo>
                    <a:pt x="751" y="313"/>
                  </a:moveTo>
                  <a:cubicBezTo>
                    <a:pt x="754" y="308"/>
                    <a:pt x="757" y="303"/>
                    <a:pt x="760" y="299"/>
                  </a:cubicBezTo>
                  <a:cubicBezTo>
                    <a:pt x="762" y="297"/>
                    <a:pt x="765" y="295"/>
                    <a:pt x="767" y="293"/>
                  </a:cubicBezTo>
                  <a:cubicBezTo>
                    <a:pt x="762" y="299"/>
                    <a:pt x="757" y="306"/>
                    <a:pt x="751" y="313"/>
                  </a:cubicBezTo>
                  <a:close/>
                  <a:moveTo>
                    <a:pt x="810" y="221"/>
                  </a:moveTo>
                  <a:cubicBezTo>
                    <a:pt x="811" y="222"/>
                    <a:pt x="812" y="222"/>
                    <a:pt x="814" y="222"/>
                  </a:cubicBezTo>
                  <a:cubicBezTo>
                    <a:pt x="809" y="225"/>
                    <a:pt x="804" y="229"/>
                    <a:pt x="801" y="233"/>
                  </a:cubicBezTo>
                  <a:cubicBezTo>
                    <a:pt x="801" y="226"/>
                    <a:pt x="801" y="219"/>
                    <a:pt x="800" y="211"/>
                  </a:cubicBezTo>
                  <a:cubicBezTo>
                    <a:pt x="803" y="215"/>
                    <a:pt x="806" y="218"/>
                    <a:pt x="810" y="221"/>
                  </a:cubicBezTo>
                  <a:close/>
                  <a:moveTo>
                    <a:pt x="798" y="248"/>
                  </a:moveTo>
                  <a:cubicBezTo>
                    <a:pt x="804" y="241"/>
                    <a:pt x="809" y="235"/>
                    <a:pt x="816" y="230"/>
                  </a:cubicBezTo>
                  <a:cubicBezTo>
                    <a:pt x="811" y="239"/>
                    <a:pt x="804" y="248"/>
                    <a:pt x="795" y="257"/>
                  </a:cubicBezTo>
                  <a:cubicBezTo>
                    <a:pt x="796" y="254"/>
                    <a:pt x="797" y="251"/>
                    <a:pt x="798" y="248"/>
                  </a:cubicBezTo>
                  <a:close/>
                  <a:moveTo>
                    <a:pt x="790" y="245"/>
                  </a:moveTo>
                  <a:cubicBezTo>
                    <a:pt x="789" y="246"/>
                    <a:pt x="781" y="253"/>
                    <a:pt x="787" y="256"/>
                  </a:cubicBezTo>
                  <a:cubicBezTo>
                    <a:pt x="785" y="261"/>
                    <a:pt x="783" y="266"/>
                    <a:pt x="781" y="271"/>
                  </a:cubicBezTo>
                  <a:cubicBezTo>
                    <a:pt x="773" y="277"/>
                    <a:pt x="766" y="283"/>
                    <a:pt x="759" y="289"/>
                  </a:cubicBezTo>
                  <a:cubicBezTo>
                    <a:pt x="751" y="288"/>
                    <a:pt x="733" y="311"/>
                    <a:pt x="726" y="316"/>
                  </a:cubicBezTo>
                  <a:cubicBezTo>
                    <a:pt x="750" y="289"/>
                    <a:pt x="774" y="261"/>
                    <a:pt x="792" y="231"/>
                  </a:cubicBezTo>
                  <a:cubicBezTo>
                    <a:pt x="792" y="236"/>
                    <a:pt x="791" y="240"/>
                    <a:pt x="790" y="245"/>
                  </a:cubicBezTo>
                  <a:close/>
                  <a:moveTo>
                    <a:pt x="789" y="218"/>
                  </a:moveTo>
                  <a:cubicBezTo>
                    <a:pt x="788" y="210"/>
                    <a:pt x="788" y="202"/>
                    <a:pt x="787" y="194"/>
                  </a:cubicBezTo>
                  <a:cubicBezTo>
                    <a:pt x="790" y="201"/>
                    <a:pt x="792" y="208"/>
                    <a:pt x="792" y="215"/>
                  </a:cubicBezTo>
                  <a:cubicBezTo>
                    <a:pt x="791" y="216"/>
                    <a:pt x="790" y="217"/>
                    <a:pt x="789" y="218"/>
                  </a:cubicBezTo>
                  <a:close/>
                  <a:moveTo>
                    <a:pt x="791" y="180"/>
                  </a:moveTo>
                  <a:cubicBezTo>
                    <a:pt x="791" y="180"/>
                    <a:pt x="791" y="180"/>
                    <a:pt x="790" y="180"/>
                  </a:cubicBezTo>
                  <a:cubicBezTo>
                    <a:pt x="789" y="178"/>
                    <a:pt x="788" y="176"/>
                    <a:pt x="787" y="174"/>
                  </a:cubicBezTo>
                  <a:cubicBezTo>
                    <a:pt x="789" y="176"/>
                    <a:pt x="790" y="178"/>
                    <a:pt x="791" y="180"/>
                  </a:cubicBezTo>
                  <a:close/>
                  <a:moveTo>
                    <a:pt x="485" y="34"/>
                  </a:moveTo>
                  <a:cubicBezTo>
                    <a:pt x="487" y="33"/>
                    <a:pt x="489" y="31"/>
                    <a:pt x="491" y="30"/>
                  </a:cubicBezTo>
                  <a:cubicBezTo>
                    <a:pt x="494" y="30"/>
                    <a:pt x="498" y="31"/>
                    <a:pt x="500" y="32"/>
                  </a:cubicBezTo>
                  <a:cubicBezTo>
                    <a:pt x="495" y="33"/>
                    <a:pt x="490" y="34"/>
                    <a:pt x="485" y="35"/>
                  </a:cubicBezTo>
                  <a:cubicBezTo>
                    <a:pt x="485" y="35"/>
                    <a:pt x="485" y="34"/>
                    <a:pt x="485" y="34"/>
                  </a:cubicBezTo>
                  <a:close/>
                  <a:moveTo>
                    <a:pt x="485" y="43"/>
                  </a:moveTo>
                  <a:cubicBezTo>
                    <a:pt x="500" y="40"/>
                    <a:pt x="517" y="37"/>
                    <a:pt x="533" y="36"/>
                  </a:cubicBezTo>
                  <a:cubicBezTo>
                    <a:pt x="542" y="36"/>
                    <a:pt x="551" y="36"/>
                    <a:pt x="561" y="36"/>
                  </a:cubicBezTo>
                  <a:cubicBezTo>
                    <a:pt x="548" y="37"/>
                    <a:pt x="535" y="40"/>
                    <a:pt x="522" y="43"/>
                  </a:cubicBezTo>
                  <a:cubicBezTo>
                    <a:pt x="511" y="42"/>
                    <a:pt x="498" y="42"/>
                    <a:pt x="485" y="43"/>
                  </a:cubicBezTo>
                  <a:close/>
                  <a:moveTo>
                    <a:pt x="483" y="69"/>
                  </a:moveTo>
                  <a:cubicBezTo>
                    <a:pt x="486" y="68"/>
                    <a:pt x="489" y="66"/>
                    <a:pt x="492" y="64"/>
                  </a:cubicBezTo>
                  <a:cubicBezTo>
                    <a:pt x="494" y="67"/>
                    <a:pt x="496" y="68"/>
                    <a:pt x="499" y="69"/>
                  </a:cubicBezTo>
                  <a:cubicBezTo>
                    <a:pt x="493" y="69"/>
                    <a:pt x="488" y="69"/>
                    <a:pt x="483" y="69"/>
                  </a:cubicBezTo>
                  <a:close/>
                  <a:moveTo>
                    <a:pt x="523" y="51"/>
                  </a:moveTo>
                  <a:cubicBezTo>
                    <a:pt x="529" y="51"/>
                    <a:pt x="535" y="52"/>
                    <a:pt x="540" y="52"/>
                  </a:cubicBezTo>
                  <a:cubicBezTo>
                    <a:pt x="530" y="53"/>
                    <a:pt x="520" y="55"/>
                    <a:pt x="510" y="56"/>
                  </a:cubicBezTo>
                  <a:cubicBezTo>
                    <a:pt x="514" y="54"/>
                    <a:pt x="519" y="52"/>
                    <a:pt x="523" y="51"/>
                  </a:cubicBezTo>
                  <a:close/>
                  <a:moveTo>
                    <a:pt x="577" y="68"/>
                  </a:moveTo>
                  <a:cubicBezTo>
                    <a:pt x="558" y="66"/>
                    <a:pt x="539" y="65"/>
                    <a:pt x="520" y="63"/>
                  </a:cubicBezTo>
                  <a:cubicBezTo>
                    <a:pt x="538" y="61"/>
                    <a:pt x="557" y="58"/>
                    <a:pt x="575" y="58"/>
                  </a:cubicBezTo>
                  <a:cubicBezTo>
                    <a:pt x="583" y="61"/>
                    <a:pt x="589" y="63"/>
                    <a:pt x="595" y="68"/>
                  </a:cubicBezTo>
                  <a:cubicBezTo>
                    <a:pt x="589" y="68"/>
                    <a:pt x="583" y="68"/>
                    <a:pt x="577" y="68"/>
                  </a:cubicBezTo>
                  <a:close/>
                  <a:moveTo>
                    <a:pt x="609" y="72"/>
                  </a:moveTo>
                  <a:cubicBezTo>
                    <a:pt x="609" y="71"/>
                    <a:pt x="608" y="69"/>
                    <a:pt x="608" y="68"/>
                  </a:cubicBezTo>
                  <a:cubicBezTo>
                    <a:pt x="607" y="67"/>
                    <a:pt x="606" y="67"/>
                    <a:pt x="605" y="66"/>
                  </a:cubicBezTo>
                  <a:cubicBezTo>
                    <a:pt x="619" y="69"/>
                    <a:pt x="632" y="73"/>
                    <a:pt x="645" y="77"/>
                  </a:cubicBezTo>
                  <a:cubicBezTo>
                    <a:pt x="633" y="75"/>
                    <a:pt x="621" y="73"/>
                    <a:pt x="609" y="72"/>
                  </a:cubicBezTo>
                  <a:close/>
                  <a:moveTo>
                    <a:pt x="713" y="111"/>
                  </a:moveTo>
                  <a:cubicBezTo>
                    <a:pt x="708" y="107"/>
                    <a:pt x="704" y="103"/>
                    <a:pt x="699" y="99"/>
                  </a:cubicBezTo>
                  <a:cubicBezTo>
                    <a:pt x="699" y="99"/>
                    <a:pt x="699" y="99"/>
                    <a:pt x="699" y="99"/>
                  </a:cubicBezTo>
                  <a:cubicBezTo>
                    <a:pt x="713" y="104"/>
                    <a:pt x="726" y="110"/>
                    <a:pt x="738" y="117"/>
                  </a:cubicBezTo>
                  <a:cubicBezTo>
                    <a:pt x="741" y="120"/>
                    <a:pt x="744" y="124"/>
                    <a:pt x="747" y="127"/>
                  </a:cubicBezTo>
                  <a:cubicBezTo>
                    <a:pt x="736" y="121"/>
                    <a:pt x="725" y="115"/>
                    <a:pt x="713" y="111"/>
                  </a:cubicBezTo>
                  <a:close/>
                  <a:moveTo>
                    <a:pt x="777" y="172"/>
                  </a:moveTo>
                  <a:cubicBezTo>
                    <a:pt x="780" y="187"/>
                    <a:pt x="780" y="203"/>
                    <a:pt x="781" y="218"/>
                  </a:cubicBezTo>
                  <a:cubicBezTo>
                    <a:pt x="771" y="185"/>
                    <a:pt x="753" y="154"/>
                    <a:pt x="728" y="127"/>
                  </a:cubicBezTo>
                  <a:cubicBezTo>
                    <a:pt x="741" y="133"/>
                    <a:pt x="753" y="141"/>
                    <a:pt x="764" y="150"/>
                  </a:cubicBezTo>
                  <a:cubicBezTo>
                    <a:pt x="769" y="157"/>
                    <a:pt x="773" y="165"/>
                    <a:pt x="777" y="172"/>
                  </a:cubicBezTo>
                  <a:close/>
                  <a:moveTo>
                    <a:pt x="797" y="149"/>
                  </a:moveTo>
                  <a:cubicBezTo>
                    <a:pt x="783" y="136"/>
                    <a:pt x="768" y="125"/>
                    <a:pt x="752" y="115"/>
                  </a:cubicBezTo>
                  <a:cubicBezTo>
                    <a:pt x="732" y="103"/>
                    <a:pt x="718" y="85"/>
                    <a:pt x="699" y="71"/>
                  </a:cubicBezTo>
                  <a:cubicBezTo>
                    <a:pt x="743" y="91"/>
                    <a:pt x="774" y="115"/>
                    <a:pt x="797" y="149"/>
                  </a:cubicBezTo>
                  <a:close/>
                  <a:moveTo>
                    <a:pt x="689" y="74"/>
                  </a:moveTo>
                  <a:cubicBezTo>
                    <a:pt x="699" y="81"/>
                    <a:pt x="709" y="89"/>
                    <a:pt x="717" y="97"/>
                  </a:cubicBezTo>
                  <a:cubicBezTo>
                    <a:pt x="710" y="93"/>
                    <a:pt x="702" y="89"/>
                    <a:pt x="693" y="86"/>
                  </a:cubicBezTo>
                  <a:cubicBezTo>
                    <a:pt x="691" y="82"/>
                    <a:pt x="688" y="78"/>
                    <a:pt x="686" y="75"/>
                  </a:cubicBezTo>
                  <a:cubicBezTo>
                    <a:pt x="687" y="75"/>
                    <a:pt x="688" y="75"/>
                    <a:pt x="689" y="74"/>
                  </a:cubicBezTo>
                  <a:close/>
                  <a:moveTo>
                    <a:pt x="637" y="50"/>
                  </a:moveTo>
                  <a:cubicBezTo>
                    <a:pt x="653" y="57"/>
                    <a:pt x="668" y="67"/>
                    <a:pt x="680" y="81"/>
                  </a:cubicBezTo>
                  <a:cubicBezTo>
                    <a:pt x="636" y="64"/>
                    <a:pt x="597" y="51"/>
                    <a:pt x="550" y="45"/>
                  </a:cubicBezTo>
                  <a:cubicBezTo>
                    <a:pt x="578" y="41"/>
                    <a:pt x="607" y="43"/>
                    <a:pt x="637" y="50"/>
                  </a:cubicBezTo>
                  <a:close/>
                  <a:moveTo>
                    <a:pt x="513" y="30"/>
                  </a:moveTo>
                  <a:cubicBezTo>
                    <a:pt x="511" y="30"/>
                    <a:pt x="509" y="31"/>
                    <a:pt x="507" y="31"/>
                  </a:cubicBezTo>
                  <a:cubicBezTo>
                    <a:pt x="509" y="28"/>
                    <a:pt x="506" y="26"/>
                    <a:pt x="503" y="25"/>
                  </a:cubicBezTo>
                  <a:cubicBezTo>
                    <a:pt x="524" y="18"/>
                    <a:pt x="551" y="20"/>
                    <a:pt x="578" y="26"/>
                  </a:cubicBezTo>
                  <a:cubicBezTo>
                    <a:pt x="569" y="26"/>
                    <a:pt x="517" y="21"/>
                    <a:pt x="513" y="30"/>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10" name="Freeform 24"/>
            <p:cNvSpPr/>
            <p:nvPr/>
          </p:nvSpPr>
          <p:spPr bwMode="auto">
            <a:xfrm>
              <a:off x="2269622" y="4730543"/>
              <a:ext cx="216685" cy="195210"/>
            </a:xfrm>
            <a:custGeom>
              <a:avLst/>
              <a:gdLst/>
              <a:ahLst/>
              <a:cxnLst>
                <a:cxn ang="0">
                  <a:pos x="73" y="14"/>
                </a:cxn>
                <a:cxn ang="0">
                  <a:pos x="69" y="15"/>
                </a:cxn>
                <a:cxn ang="0">
                  <a:pos x="59" y="12"/>
                </a:cxn>
                <a:cxn ang="0">
                  <a:pos x="21" y="48"/>
                </a:cxn>
                <a:cxn ang="0">
                  <a:pos x="5" y="71"/>
                </a:cxn>
                <a:cxn ang="0">
                  <a:pos x="27" y="57"/>
                </a:cxn>
                <a:cxn ang="0">
                  <a:pos x="32" y="63"/>
                </a:cxn>
                <a:cxn ang="0">
                  <a:pos x="56" y="35"/>
                </a:cxn>
                <a:cxn ang="0">
                  <a:pos x="73" y="14"/>
                </a:cxn>
              </a:cxnLst>
              <a:rect l="0" t="0" r="r" b="b"/>
              <a:pathLst>
                <a:path w="87" h="78">
                  <a:moveTo>
                    <a:pt x="73" y="14"/>
                  </a:moveTo>
                  <a:cubicBezTo>
                    <a:pt x="72" y="14"/>
                    <a:pt x="70" y="14"/>
                    <a:pt x="69" y="15"/>
                  </a:cubicBezTo>
                  <a:cubicBezTo>
                    <a:pt x="75" y="6"/>
                    <a:pt x="61" y="11"/>
                    <a:pt x="59" y="12"/>
                  </a:cubicBezTo>
                  <a:cubicBezTo>
                    <a:pt x="59" y="0"/>
                    <a:pt x="24" y="44"/>
                    <a:pt x="21" y="48"/>
                  </a:cubicBezTo>
                  <a:cubicBezTo>
                    <a:pt x="18" y="51"/>
                    <a:pt x="0" y="66"/>
                    <a:pt x="5" y="71"/>
                  </a:cubicBezTo>
                  <a:cubicBezTo>
                    <a:pt x="11" y="78"/>
                    <a:pt x="24" y="60"/>
                    <a:pt x="27" y="57"/>
                  </a:cubicBezTo>
                  <a:cubicBezTo>
                    <a:pt x="25" y="60"/>
                    <a:pt x="27" y="68"/>
                    <a:pt x="32" y="63"/>
                  </a:cubicBezTo>
                  <a:cubicBezTo>
                    <a:pt x="41" y="54"/>
                    <a:pt x="48" y="44"/>
                    <a:pt x="56" y="35"/>
                  </a:cubicBezTo>
                  <a:cubicBezTo>
                    <a:pt x="57" y="35"/>
                    <a:pt x="87" y="12"/>
                    <a:pt x="73" y="14"/>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11" name="Freeform 25"/>
            <p:cNvSpPr/>
            <p:nvPr/>
          </p:nvSpPr>
          <p:spPr bwMode="auto">
            <a:xfrm>
              <a:off x="2033417" y="5076072"/>
              <a:ext cx="1417233" cy="562207"/>
            </a:xfrm>
            <a:custGeom>
              <a:avLst/>
              <a:gdLst/>
              <a:ahLst/>
              <a:cxnLst>
                <a:cxn ang="0">
                  <a:pos x="555" y="219"/>
                </a:cxn>
                <a:cxn ang="0">
                  <a:pos x="565" y="182"/>
                </a:cxn>
                <a:cxn ang="0">
                  <a:pos x="536" y="156"/>
                </a:cxn>
                <a:cxn ang="0">
                  <a:pos x="428" y="146"/>
                </a:cxn>
                <a:cxn ang="0">
                  <a:pos x="279" y="149"/>
                </a:cxn>
                <a:cxn ang="0">
                  <a:pos x="148" y="147"/>
                </a:cxn>
                <a:cxn ang="0">
                  <a:pos x="300" y="87"/>
                </a:cxn>
                <a:cxn ang="0">
                  <a:pos x="488" y="41"/>
                </a:cxn>
                <a:cxn ang="0">
                  <a:pos x="539" y="9"/>
                </a:cxn>
                <a:cxn ang="0">
                  <a:pos x="440" y="1"/>
                </a:cxn>
                <a:cxn ang="0">
                  <a:pos x="240" y="33"/>
                </a:cxn>
                <a:cxn ang="0">
                  <a:pos x="46" y="74"/>
                </a:cxn>
                <a:cxn ang="0">
                  <a:pos x="7" y="83"/>
                </a:cxn>
                <a:cxn ang="0">
                  <a:pos x="23" y="87"/>
                </a:cxn>
                <a:cxn ang="0">
                  <a:pos x="132" y="63"/>
                </a:cxn>
                <a:cxn ang="0">
                  <a:pos x="335" y="22"/>
                </a:cxn>
                <a:cxn ang="0">
                  <a:pos x="528" y="15"/>
                </a:cxn>
                <a:cxn ang="0">
                  <a:pos x="411" y="49"/>
                </a:cxn>
                <a:cxn ang="0">
                  <a:pos x="277" y="86"/>
                </a:cxn>
                <a:cxn ang="0">
                  <a:pos x="175" y="120"/>
                </a:cxn>
                <a:cxn ang="0">
                  <a:pos x="137" y="149"/>
                </a:cxn>
                <a:cxn ang="0">
                  <a:pos x="190" y="159"/>
                </a:cxn>
                <a:cxn ang="0">
                  <a:pos x="428" y="154"/>
                </a:cxn>
                <a:cxn ang="0">
                  <a:pos x="522" y="160"/>
                </a:cxn>
                <a:cxn ang="0">
                  <a:pos x="555" y="179"/>
                </a:cxn>
                <a:cxn ang="0">
                  <a:pos x="555" y="219"/>
                </a:cxn>
              </a:cxnLst>
              <a:rect l="0" t="0" r="r" b="b"/>
              <a:pathLst>
                <a:path w="567" h="225">
                  <a:moveTo>
                    <a:pt x="555" y="219"/>
                  </a:moveTo>
                  <a:cubicBezTo>
                    <a:pt x="567" y="225"/>
                    <a:pt x="567" y="187"/>
                    <a:pt x="565" y="182"/>
                  </a:cubicBezTo>
                  <a:cubicBezTo>
                    <a:pt x="561" y="168"/>
                    <a:pt x="548" y="161"/>
                    <a:pt x="536" y="156"/>
                  </a:cubicBezTo>
                  <a:cubicBezTo>
                    <a:pt x="502" y="143"/>
                    <a:pt x="463" y="145"/>
                    <a:pt x="428" y="146"/>
                  </a:cubicBezTo>
                  <a:cubicBezTo>
                    <a:pt x="378" y="148"/>
                    <a:pt x="329" y="148"/>
                    <a:pt x="279" y="149"/>
                  </a:cubicBezTo>
                  <a:cubicBezTo>
                    <a:pt x="239" y="150"/>
                    <a:pt x="188" y="158"/>
                    <a:pt x="148" y="147"/>
                  </a:cubicBezTo>
                  <a:cubicBezTo>
                    <a:pt x="185" y="113"/>
                    <a:pt x="253" y="101"/>
                    <a:pt x="300" y="87"/>
                  </a:cubicBezTo>
                  <a:cubicBezTo>
                    <a:pt x="362" y="68"/>
                    <a:pt x="426" y="59"/>
                    <a:pt x="488" y="41"/>
                  </a:cubicBezTo>
                  <a:cubicBezTo>
                    <a:pt x="494" y="39"/>
                    <a:pt x="552" y="12"/>
                    <a:pt x="539" y="9"/>
                  </a:cubicBezTo>
                  <a:cubicBezTo>
                    <a:pt x="507" y="1"/>
                    <a:pt x="473" y="0"/>
                    <a:pt x="440" y="1"/>
                  </a:cubicBezTo>
                  <a:cubicBezTo>
                    <a:pt x="372" y="4"/>
                    <a:pt x="306" y="20"/>
                    <a:pt x="240" y="33"/>
                  </a:cubicBezTo>
                  <a:cubicBezTo>
                    <a:pt x="175" y="46"/>
                    <a:pt x="111" y="61"/>
                    <a:pt x="46" y="74"/>
                  </a:cubicBezTo>
                  <a:cubicBezTo>
                    <a:pt x="39" y="76"/>
                    <a:pt x="11" y="77"/>
                    <a:pt x="7" y="83"/>
                  </a:cubicBezTo>
                  <a:cubicBezTo>
                    <a:pt x="0" y="93"/>
                    <a:pt x="26" y="86"/>
                    <a:pt x="23" y="87"/>
                  </a:cubicBezTo>
                  <a:cubicBezTo>
                    <a:pt x="60" y="80"/>
                    <a:pt x="96" y="71"/>
                    <a:pt x="132" y="63"/>
                  </a:cubicBezTo>
                  <a:cubicBezTo>
                    <a:pt x="199" y="47"/>
                    <a:pt x="267" y="34"/>
                    <a:pt x="335" y="22"/>
                  </a:cubicBezTo>
                  <a:cubicBezTo>
                    <a:pt x="398" y="11"/>
                    <a:pt x="465" y="2"/>
                    <a:pt x="528" y="15"/>
                  </a:cubicBezTo>
                  <a:cubicBezTo>
                    <a:pt x="494" y="37"/>
                    <a:pt x="450" y="42"/>
                    <a:pt x="411" y="49"/>
                  </a:cubicBezTo>
                  <a:cubicBezTo>
                    <a:pt x="366" y="58"/>
                    <a:pt x="321" y="72"/>
                    <a:pt x="277" y="86"/>
                  </a:cubicBezTo>
                  <a:cubicBezTo>
                    <a:pt x="243" y="96"/>
                    <a:pt x="207" y="106"/>
                    <a:pt x="175" y="120"/>
                  </a:cubicBezTo>
                  <a:cubicBezTo>
                    <a:pt x="168" y="124"/>
                    <a:pt x="135" y="139"/>
                    <a:pt x="137" y="149"/>
                  </a:cubicBezTo>
                  <a:cubicBezTo>
                    <a:pt x="140" y="161"/>
                    <a:pt x="181" y="159"/>
                    <a:pt x="190" y="159"/>
                  </a:cubicBezTo>
                  <a:cubicBezTo>
                    <a:pt x="269" y="158"/>
                    <a:pt x="349" y="157"/>
                    <a:pt x="428" y="154"/>
                  </a:cubicBezTo>
                  <a:cubicBezTo>
                    <a:pt x="459" y="153"/>
                    <a:pt x="491" y="152"/>
                    <a:pt x="522" y="160"/>
                  </a:cubicBezTo>
                  <a:cubicBezTo>
                    <a:pt x="534" y="163"/>
                    <a:pt x="548" y="168"/>
                    <a:pt x="555" y="179"/>
                  </a:cubicBezTo>
                  <a:cubicBezTo>
                    <a:pt x="561" y="188"/>
                    <a:pt x="551" y="217"/>
                    <a:pt x="555" y="219"/>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grpSp>
      <p:sp>
        <p:nvSpPr>
          <p:cNvPr id="72711" name="TextBox 40"/>
          <p:cNvSpPr txBox="1">
            <a:spLocks noChangeArrowheads="1"/>
          </p:cNvSpPr>
          <p:nvPr/>
        </p:nvSpPr>
        <p:spPr bwMode="auto">
          <a:xfrm>
            <a:off x="3403600" y="5168900"/>
            <a:ext cx="1158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rgbClr val="A6A6A6"/>
                </a:solidFill>
                <a:latin typeface="Franklin Gothic Medium" panose="020B0603020102020204" pitchFamily="34" charset="0"/>
                <a:ea typeface="微软雅黑" panose="020B0503020204020204" pitchFamily="34" charset="-122"/>
              </a:rPr>
              <a:t>正式调查与</a:t>
            </a:r>
            <a:endParaRPr lang="en-US" altLang="zh-CN" sz="1200">
              <a:solidFill>
                <a:srgbClr val="A6A6A6"/>
              </a:solidFill>
              <a:latin typeface="Franklin Gothic Medium" panose="020B0603020102020204" pitchFamily="34" charset="0"/>
              <a:ea typeface="微软雅黑" panose="020B0503020204020204" pitchFamily="34" charset="-122"/>
            </a:endParaRPr>
          </a:p>
          <a:p>
            <a:pPr algn="ctr" eaLnBrk="1" hangingPunct="1"/>
            <a:r>
              <a:rPr lang="zh-CN" altLang="en-US" sz="1200">
                <a:solidFill>
                  <a:srgbClr val="A6A6A6"/>
                </a:solidFill>
                <a:latin typeface="Franklin Gothic Medium" panose="020B0603020102020204" pitchFamily="34" charset="0"/>
                <a:ea typeface="微软雅黑" panose="020B0503020204020204" pitchFamily="34" charset="-122"/>
              </a:rPr>
              <a:t>数据截取</a:t>
            </a:r>
          </a:p>
        </p:txBody>
      </p:sp>
      <p:sp>
        <p:nvSpPr>
          <p:cNvPr id="72712" name="TextBox 41"/>
          <p:cNvSpPr txBox="1">
            <a:spLocks noChangeArrowheads="1"/>
          </p:cNvSpPr>
          <p:nvPr/>
        </p:nvSpPr>
        <p:spPr bwMode="auto">
          <a:xfrm>
            <a:off x="4689475" y="5168900"/>
            <a:ext cx="1152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rgbClr val="0070C0"/>
                </a:solidFill>
                <a:latin typeface="Franklin Gothic Medium" panose="020B0603020102020204" pitchFamily="34" charset="0"/>
                <a:ea typeface="微软雅黑" panose="020B0503020204020204" pitchFamily="34" charset="-122"/>
              </a:rPr>
              <a:t>测量的信度与效度检验</a:t>
            </a:r>
          </a:p>
        </p:txBody>
      </p:sp>
      <p:sp>
        <p:nvSpPr>
          <p:cNvPr id="72713" name="TextBox 16"/>
          <p:cNvSpPr txBox="1">
            <a:spLocks noChangeArrowheads="1"/>
          </p:cNvSpPr>
          <p:nvPr/>
        </p:nvSpPr>
        <p:spPr bwMode="auto">
          <a:xfrm>
            <a:off x="5969000" y="5168900"/>
            <a:ext cx="1355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rgbClr val="A6A6A6"/>
                </a:solidFill>
                <a:latin typeface="Franklin Gothic Medium" panose="020B0603020102020204" pitchFamily="34" charset="0"/>
                <a:ea typeface="微软雅黑" panose="020B0503020204020204" pitchFamily="34" charset="-122"/>
              </a:rPr>
              <a:t>品牌资产的计算</a:t>
            </a:r>
          </a:p>
        </p:txBody>
      </p:sp>
      <p:sp>
        <p:nvSpPr>
          <p:cNvPr id="72714" name="TextBox 17"/>
          <p:cNvSpPr txBox="1">
            <a:spLocks noChangeArrowheads="1"/>
          </p:cNvSpPr>
          <p:nvPr/>
        </p:nvSpPr>
        <p:spPr bwMode="auto">
          <a:xfrm>
            <a:off x="7451725" y="5168900"/>
            <a:ext cx="8524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rgbClr val="A6A6A6"/>
                </a:solidFill>
                <a:latin typeface="Franklin Gothic Medium" panose="020B0603020102020204" pitchFamily="34" charset="0"/>
                <a:ea typeface="微软雅黑" panose="020B0503020204020204" pitchFamily="34" charset="-122"/>
              </a:rPr>
              <a:t>结果分析</a:t>
            </a:r>
          </a:p>
        </p:txBody>
      </p:sp>
      <p:sp>
        <p:nvSpPr>
          <p:cNvPr id="72715" name="等腰三角形 18"/>
          <p:cNvSpPr>
            <a:spLocks noChangeArrowheads="1"/>
          </p:cNvSpPr>
          <p:nvPr/>
        </p:nvSpPr>
        <p:spPr bwMode="auto">
          <a:xfrm>
            <a:off x="5148263" y="4972050"/>
            <a:ext cx="215900" cy="187325"/>
          </a:xfrm>
          <a:prstGeom prst="triangle">
            <a:avLst>
              <a:gd name="adj" fmla="val 50000"/>
            </a:avLst>
          </a:prstGeom>
          <a:solidFill>
            <a:srgbClr val="0070C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chemeClr val="bg1"/>
              </a:solidFill>
              <a:latin typeface="微软雅黑" panose="020B0503020204020204" pitchFamily="34" charset="-122"/>
              <a:ea typeface="微软雅黑" panose="020B0503020204020204" pitchFamily="34" charset="-122"/>
              <a:cs typeface="Lao UI" pitchFamily="34" charset="0"/>
            </a:endParaRPr>
          </a:p>
        </p:txBody>
      </p:sp>
      <p:grpSp>
        <p:nvGrpSpPr>
          <p:cNvPr id="72716" name="组合 24"/>
          <p:cNvGrpSpPr/>
          <p:nvPr/>
        </p:nvGrpSpPr>
        <p:grpSpPr bwMode="auto">
          <a:xfrm>
            <a:off x="6988175" y="265113"/>
            <a:ext cx="1890713" cy="1890712"/>
            <a:chOff x="247848" y="2761361"/>
            <a:chExt cx="1891330" cy="1891329"/>
          </a:xfrm>
        </p:grpSpPr>
        <p:pic>
          <p:nvPicPr>
            <p:cNvPr id="2" name="图片 1"/>
            <p:cNvPicPr>
              <a:picLocks noChangeAspect="1"/>
            </p:cNvPicPr>
            <p:nvPr/>
          </p:nvPicPr>
          <p:blipFill rotWithShape="1">
            <a:blip r:embed="rId3" cstate="print"/>
            <a:srcRect/>
            <a:stretch>
              <a:fillRect/>
            </a:stretch>
          </p:blipFill>
          <p:spPr>
            <a:xfrm>
              <a:off x="247849" y="2761361"/>
              <a:ext cx="1891329" cy="1891329"/>
            </a:xfrm>
            <a:prstGeom prst="ellipse">
              <a:avLst/>
            </a:prstGeom>
            <a:ln w="6350">
              <a:solidFill>
                <a:srgbClr val="808080"/>
              </a:solidFill>
              <a:prstDash val="solid"/>
            </a:ln>
            <a:effectLst>
              <a:outerShdw blurRad="317500" dist="101600" dir="3780000" sx="96000" sy="96000" algn="tl" rotWithShape="0">
                <a:srgbClr val="333333">
                  <a:alpha val="48000"/>
                </a:srgbClr>
              </a:outerShdw>
            </a:effectLst>
          </p:spPr>
        </p:pic>
        <p:sp>
          <p:nvSpPr>
            <p:cNvPr id="72749" name="矩形 23"/>
            <p:cNvSpPr>
              <a:spLocks noChangeArrowheads="1"/>
            </p:cNvSpPr>
            <p:nvPr/>
          </p:nvSpPr>
          <p:spPr bwMode="auto">
            <a:xfrm>
              <a:off x="247848" y="3537748"/>
              <a:ext cx="1891329" cy="338554"/>
            </a:xfrm>
            <a:prstGeom prst="rect">
              <a:avLst/>
            </a:prstGeom>
            <a:solidFill>
              <a:srgbClr val="000000">
                <a:alpha val="58823"/>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solidFill>
                    <a:schemeClr val="bg1"/>
                  </a:solidFill>
                  <a:latin typeface="微软雅黑" panose="020B0503020204020204" pitchFamily="34" charset="-122"/>
                  <a:ea typeface="微软雅黑" panose="020B0503020204020204" pitchFamily="34" charset="-122"/>
                  <a:cs typeface="Lao UI" pitchFamily="34" charset="0"/>
                </a:rPr>
                <a:t>信度与效度</a:t>
              </a:r>
            </a:p>
          </p:txBody>
        </p:sp>
      </p:grpSp>
      <p:graphicFrame>
        <p:nvGraphicFramePr>
          <p:cNvPr id="29" name="表格 28"/>
          <p:cNvGraphicFramePr>
            <a:graphicFrameLocks noGrp="1"/>
          </p:cNvGraphicFramePr>
          <p:nvPr/>
        </p:nvGraphicFramePr>
        <p:xfrm>
          <a:off x="611188" y="1268413"/>
          <a:ext cx="6173787" cy="1317625"/>
        </p:xfrm>
        <a:graphic>
          <a:graphicData uri="http://schemas.openxmlformats.org/drawingml/2006/table">
            <a:tbl>
              <a:tblPr/>
              <a:tblGrid>
                <a:gridCol w="1543050">
                  <a:extLst>
                    <a:ext uri="{9D8B030D-6E8A-4147-A177-3AD203B41FA5}">
                      <a16:colId xmlns:a16="http://schemas.microsoft.com/office/drawing/2014/main" val="20000"/>
                    </a:ext>
                  </a:extLst>
                </a:gridCol>
                <a:gridCol w="1543050">
                  <a:extLst>
                    <a:ext uri="{9D8B030D-6E8A-4147-A177-3AD203B41FA5}">
                      <a16:colId xmlns:a16="http://schemas.microsoft.com/office/drawing/2014/main" val="20001"/>
                    </a:ext>
                  </a:extLst>
                </a:gridCol>
                <a:gridCol w="1544637">
                  <a:extLst>
                    <a:ext uri="{9D8B030D-6E8A-4147-A177-3AD203B41FA5}">
                      <a16:colId xmlns:a16="http://schemas.microsoft.com/office/drawing/2014/main" val="20002"/>
                    </a:ext>
                  </a:extLst>
                </a:gridCol>
                <a:gridCol w="1543050">
                  <a:extLst>
                    <a:ext uri="{9D8B030D-6E8A-4147-A177-3AD203B41FA5}">
                      <a16:colId xmlns:a16="http://schemas.microsoft.com/office/drawing/2014/main" val="20003"/>
                    </a:ext>
                  </a:extLst>
                </a:gridCol>
              </a:tblGrid>
              <a:tr h="263525">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400" b="0" i="0" u="none" strike="noStrike" cap="none" normalizeH="0" baseline="0">
                          <a:ln>
                            <a:noFill/>
                          </a:ln>
                          <a:solidFill>
                            <a:srgbClr val="000000"/>
                          </a:solidFill>
                          <a:effectLst/>
                          <a:latin typeface="Times New Roman" panose="02020603050405020304" pitchFamily="18" charset="0"/>
                          <a:ea typeface="黑体" panose="02010609060101010101" charset="-122"/>
                          <a:cs typeface="Times New Roman" panose="02020603050405020304" pitchFamily="18" charset="0"/>
                        </a:rPr>
                        <a:t>因子</a:t>
                      </a:r>
                      <a:endParaRPr kumimoji="0" lang="zh-CN" sz="1400" b="0" i="0" u="none" strike="noStrike" cap="none" normalizeH="0" baseline="0">
                        <a:ln>
                          <a:noFill/>
                        </a:ln>
                        <a:solidFill>
                          <a:srgbClr val="000000"/>
                        </a:solidFill>
                        <a:effectLst/>
                        <a:latin typeface="Calibri" panose="020F0502020204030204" pitchFamily="34" charset="0"/>
                        <a:ea typeface="黑体" panose="02010609060101010101" charset="-122"/>
                        <a:cs typeface="Times New Roman" panose="02020603050405020304"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Times New Roman" panose="02020603050405020304" pitchFamily="18" charset="0"/>
                          <a:ea typeface="黑体" panose="02010609060101010101" charset="-122"/>
                          <a:cs typeface="Times New Roman" panose="02020603050405020304" pitchFamily="18" charset="0"/>
                        </a:rPr>
                        <a:t>AVE</a:t>
                      </a:r>
                      <a:endParaRPr kumimoji="0" lang="zh-CN" altLang="zh-CN" sz="1400" b="0" i="0" u="none" strike="noStrike" cap="none" normalizeH="0" baseline="0">
                        <a:ln>
                          <a:noFill/>
                        </a:ln>
                        <a:solidFill>
                          <a:srgbClr val="000000"/>
                        </a:solidFill>
                        <a:effectLst/>
                        <a:latin typeface="Calibri" panose="020F0502020204030204" pitchFamily="34" charset="0"/>
                        <a:ea typeface="黑体" panose="02010609060101010101" charset="-122"/>
                        <a:cs typeface="Times New Roman" panose="02020603050405020304"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Times New Roman" panose="02020603050405020304" pitchFamily="18" charset="0"/>
                          <a:ea typeface="黑体" panose="02010609060101010101" charset="-122"/>
                          <a:cs typeface="Times New Roman" panose="02020603050405020304" pitchFamily="18" charset="0"/>
                        </a:rPr>
                        <a:t>CR</a:t>
                      </a:r>
                      <a:endParaRPr kumimoji="0" lang="zh-CN" altLang="zh-CN" sz="1400" b="0" i="0" u="none" strike="noStrike" cap="none" normalizeH="0" baseline="0">
                        <a:ln>
                          <a:noFill/>
                        </a:ln>
                        <a:solidFill>
                          <a:srgbClr val="000000"/>
                        </a:solidFill>
                        <a:effectLst/>
                        <a:latin typeface="Calibri" panose="020F0502020204030204" pitchFamily="34" charset="0"/>
                        <a:ea typeface="黑体" panose="02010609060101010101" charset="-122"/>
                        <a:cs typeface="Times New Roman" panose="02020603050405020304"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Times New Roman" panose="02020603050405020304" pitchFamily="18" charset="0"/>
                          <a:ea typeface="黑体" panose="02010609060101010101" charset="-122"/>
                          <a:cs typeface="Times New Roman" panose="02020603050405020304" pitchFamily="18" charset="0"/>
                        </a:rPr>
                        <a:t>Cronbach’s α</a:t>
                      </a:r>
                      <a:endParaRPr kumimoji="0" lang="zh-CN" altLang="zh-CN" sz="1400" b="0" i="0" u="none" strike="noStrike" cap="none" normalizeH="0" baseline="0">
                        <a:ln>
                          <a:noFill/>
                        </a:ln>
                        <a:solidFill>
                          <a:srgbClr val="000000"/>
                        </a:solidFill>
                        <a:effectLst/>
                        <a:latin typeface="Calibri" panose="020F0502020204030204" pitchFamily="34" charset="0"/>
                        <a:ea typeface="黑体" panose="02010609060101010101" charset="-122"/>
                        <a:cs typeface="Times New Roman" panose="02020603050405020304"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3525">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Times New Roman" panose="02020603050405020304" pitchFamily="18" charset="0"/>
                          <a:ea typeface="黑体" panose="02010609060101010101" charset="-122"/>
                          <a:cs typeface="Times New Roman" panose="02020603050405020304" pitchFamily="18" charset="0"/>
                        </a:rPr>
                        <a:t>Authority</a:t>
                      </a:r>
                      <a:endParaRPr kumimoji="0" lang="zh-CN" altLang="zh-CN" sz="1400" b="0" i="0" u="none" strike="noStrike" cap="none" normalizeH="0" baseline="0">
                        <a:ln>
                          <a:noFill/>
                        </a:ln>
                        <a:solidFill>
                          <a:srgbClr val="000000"/>
                        </a:solidFill>
                        <a:effectLst/>
                        <a:latin typeface="Calibri" panose="020F0502020204030204" pitchFamily="34" charset="0"/>
                        <a:ea typeface="黑体" panose="02010609060101010101" charset="-122"/>
                        <a:cs typeface="Times New Roman" panose="02020603050405020304"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XXXX</a:t>
                      </a:r>
                      <a:endParaRPr kumimoji="0" lang="zh-CN" altLang="zh-CN" sz="1400" b="0" i="0" u="none" strike="noStrike" cap="none" normalizeH="0" baseline="0">
                        <a:ln>
                          <a:noFill/>
                        </a:ln>
                        <a:solidFill>
                          <a:srgbClr val="0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XXXX</a:t>
                      </a:r>
                      <a:endParaRPr kumimoji="0" lang="zh-CN" altLang="zh-CN" sz="1400" b="0" i="0" u="none" strike="noStrike" cap="none" normalizeH="0" baseline="0">
                        <a:ln>
                          <a:noFill/>
                        </a:ln>
                        <a:solidFill>
                          <a:srgbClr val="0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XXXX</a:t>
                      </a:r>
                      <a:endParaRPr kumimoji="0" lang="zh-CN" altLang="zh-CN" sz="1400" b="0" i="0" u="none" strike="noStrike" cap="none" normalizeH="0" baseline="0">
                        <a:ln>
                          <a:noFill/>
                        </a:ln>
                        <a:solidFill>
                          <a:srgbClr val="0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263525">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Times New Roman" panose="02020603050405020304" pitchFamily="18" charset="0"/>
                          <a:ea typeface="黑体" panose="02010609060101010101" charset="-122"/>
                          <a:cs typeface="Times New Roman" panose="02020603050405020304" pitchFamily="18" charset="0"/>
                        </a:rPr>
                        <a:t>Identification</a:t>
                      </a:r>
                      <a:endParaRPr kumimoji="0" lang="zh-CN" altLang="zh-CN" sz="1400" b="0" i="0" u="none" strike="noStrike" cap="none" normalizeH="0" baseline="0">
                        <a:ln>
                          <a:noFill/>
                        </a:ln>
                        <a:solidFill>
                          <a:srgbClr val="000000"/>
                        </a:solidFill>
                        <a:effectLst/>
                        <a:latin typeface="Calibri" panose="020F0502020204030204" pitchFamily="34" charset="0"/>
                        <a:ea typeface="黑体" panose="02010609060101010101" charset="-122"/>
                        <a:cs typeface="Times New Roman" panose="02020603050405020304"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XXXX</a:t>
                      </a:r>
                      <a:endParaRPr kumimoji="0" lang="zh-CN" altLang="zh-CN" sz="1400" b="0" i="0" u="none" strike="noStrike" cap="none" normalizeH="0" baseline="0">
                        <a:ln>
                          <a:noFill/>
                        </a:ln>
                        <a:solidFill>
                          <a:srgbClr val="0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XXXX</a:t>
                      </a:r>
                      <a:endParaRPr kumimoji="0" lang="zh-CN" altLang="zh-CN" sz="1400" b="0" i="0" u="none" strike="noStrike" cap="none" normalizeH="0" baseline="0">
                        <a:ln>
                          <a:noFill/>
                        </a:ln>
                        <a:solidFill>
                          <a:srgbClr val="0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XXXX</a:t>
                      </a:r>
                      <a:endParaRPr kumimoji="0" lang="zh-CN" altLang="zh-CN" sz="1400" b="0" i="0" u="none" strike="noStrike" cap="none" normalizeH="0" baseline="0">
                        <a:ln>
                          <a:noFill/>
                        </a:ln>
                        <a:solidFill>
                          <a:srgbClr val="0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263525">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Times New Roman" panose="02020603050405020304" pitchFamily="18" charset="0"/>
                          <a:ea typeface="黑体" panose="02010609060101010101" charset="-122"/>
                          <a:cs typeface="Times New Roman" panose="02020603050405020304" pitchFamily="18" charset="0"/>
                        </a:rPr>
                        <a:t>Approval</a:t>
                      </a:r>
                      <a:endParaRPr kumimoji="0" lang="zh-CN" altLang="zh-CN" sz="1400" b="0" i="0" u="none" strike="noStrike" cap="none" normalizeH="0" baseline="0">
                        <a:ln>
                          <a:noFill/>
                        </a:ln>
                        <a:solidFill>
                          <a:srgbClr val="000000"/>
                        </a:solidFill>
                        <a:effectLst/>
                        <a:latin typeface="Calibri" panose="020F0502020204030204" pitchFamily="34" charset="0"/>
                        <a:ea typeface="黑体" panose="02010609060101010101" charset="-122"/>
                        <a:cs typeface="Times New Roman" panose="02020603050405020304"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XXXX</a:t>
                      </a:r>
                      <a:endParaRPr kumimoji="0" lang="zh-CN" altLang="zh-CN" sz="1400" b="0" i="0" u="none" strike="noStrike" cap="none" normalizeH="0" baseline="0">
                        <a:ln>
                          <a:noFill/>
                        </a:ln>
                        <a:solidFill>
                          <a:srgbClr val="0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XXXX</a:t>
                      </a:r>
                      <a:endParaRPr kumimoji="0" lang="zh-CN" altLang="zh-CN" sz="1400" b="0" i="0" u="none" strike="noStrike" cap="none" normalizeH="0" baseline="0">
                        <a:ln>
                          <a:noFill/>
                        </a:ln>
                        <a:solidFill>
                          <a:srgbClr val="0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XXXX</a:t>
                      </a:r>
                      <a:endParaRPr kumimoji="0" lang="zh-CN" altLang="zh-CN" sz="1400" b="0" i="0" u="none" strike="noStrike" cap="none" normalizeH="0" baseline="0">
                        <a:ln>
                          <a:noFill/>
                        </a:ln>
                        <a:solidFill>
                          <a:srgbClr val="0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263525">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Times New Roman" panose="02020603050405020304" pitchFamily="18" charset="0"/>
                          <a:ea typeface="黑体" panose="02010609060101010101" charset="-122"/>
                          <a:cs typeface="Times New Roman" panose="02020603050405020304" pitchFamily="18" charset="0"/>
                        </a:rPr>
                        <a:t>Performance</a:t>
                      </a:r>
                      <a:endParaRPr kumimoji="0" lang="zh-CN" altLang="zh-CN" sz="1400" b="0" i="0" u="none" strike="noStrike" cap="none" normalizeH="0" baseline="0">
                        <a:ln>
                          <a:noFill/>
                        </a:ln>
                        <a:solidFill>
                          <a:srgbClr val="000000"/>
                        </a:solidFill>
                        <a:effectLst/>
                        <a:latin typeface="Calibri" panose="020F0502020204030204" pitchFamily="34" charset="0"/>
                        <a:ea typeface="黑体" panose="02010609060101010101" charset="-122"/>
                        <a:cs typeface="Times New Roman" panose="02020603050405020304"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XXXX</a:t>
                      </a:r>
                      <a:endParaRPr kumimoji="0" lang="zh-CN" altLang="zh-CN" sz="1400" b="0" i="0" u="none" strike="noStrike" cap="none" normalizeH="0" baseline="0">
                        <a:ln>
                          <a:noFill/>
                        </a:ln>
                        <a:solidFill>
                          <a:srgbClr val="0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XXXX</a:t>
                      </a:r>
                      <a:endParaRPr kumimoji="0" lang="zh-CN" altLang="zh-CN" sz="1400" b="0" i="0" u="none" strike="noStrike" cap="none" normalizeH="0" baseline="0">
                        <a:ln>
                          <a:noFill/>
                        </a:ln>
                        <a:solidFill>
                          <a:srgbClr val="0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XXXX</a:t>
                      </a:r>
                      <a:endParaRPr kumimoji="0" lang="zh-CN" altLang="zh-CN" sz="1400" b="0" i="0" u="none" strike="noStrike" cap="none" normalizeH="0" baseline="0">
                        <a:ln>
                          <a:noFill/>
                        </a:ln>
                        <a:solidFill>
                          <a:srgbClr val="0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72741" name="Rectangle 2"/>
          <p:cNvSpPr>
            <a:spLocks noChangeArrowheads="1"/>
          </p:cNvSpPr>
          <p:nvPr/>
        </p:nvSpPr>
        <p:spPr bwMode="auto">
          <a:xfrm>
            <a:off x="2519363" y="841375"/>
            <a:ext cx="21605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400">
                <a:latin typeface="黑体" panose="02010609060101010101" charset="-122"/>
                <a:ea typeface="黑体" panose="02010609060101010101" charset="-122"/>
                <a:cs typeface="Times New Roman" panose="02020603050405020304" pitchFamily="18" charset="0"/>
              </a:rPr>
              <a:t>表</a:t>
            </a:r>
            <a:r>
              <a:rPr lang="en-US" altLang="zh-CN" sz="1400">
                <a:latin typeface="黑体" panose="02010609060101010101" charset="-122"/>
                <a:ea typeface="黑体" panose="02010609060101010101" charset="-122"/>
                <a:cs typeface="Times New Roman" panose="02020603050405020304" pitchFamily="18" charset="0"/>
              </a:rPr>
              <a:t>2 </a:t>
            </a:r>
            <a:r>
              <a:rPr lang="zh-CN" altLang="en-US" sz="1400">
                <a:latin typeface="黑体" panose="02010609060101010101" charset="-122"/>
                <a:ea typeface="黑体" panose="02010609060101010101" charset="-122"/>
                <a:cs typeface="Times New Roman" panose="02020603050405020304" pitchFamily="18" charset="0"/>
              </a:rPr>
              <a:t>量表效度与信度检验</a:t>
            </a:r>
            <a:endParaRPr lang="zh-CN" altLang="en-US" sz="1000">
              <a:ea typeface="黑体" panose="02010609060101010101" charset="-122"/>
              <a:cs typeface="Times New Roman" panose="02020603050405020304" pitchFamily="18" charset="0"/>
            </a:endParaRPr>
          </a:p>
        </p:txBody>
      </p:sp>
      <p:sp>
        <p:nvSpPr>
          <p:cNvPr id="72742" name="矩形 31"/>
          <p:cNvSpPr>
            <a:spLocks noChangeArrowheads="1"/>
          </p:cNvSpPr>
          <p:nvPr/>
        </p:nvSpPr>
        <p:spPr bwMode="auto">
          <a:xfrm>
            <a:off x="3744913" y="2859088"/>
            <a:ext cx="2339975" cy="30797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chemeClr val="bg1"/>
                </a:solidFill>
                <a:latin typeface="Franklin Gothic Medium" panose="020B0603020102020204" pitchFamily="34" charset="0"/>
                <a:ea typeface="微软雅黑" panose="020B0503020204020204" pitchFamily="34" charset="-122"/>
              </a:rPr>
              <a:t>测量具备良好的汇聚效度</a:t>
            </a:r>
          </a:p>
        </p:txBody>
      </p:sp>
      <p:sp>
        <p:nvSpPr>
          <p:cNvPr id="72743" name="矩形 32"/>
          <p:cNvSpPr>
            <a:spLocks noChangeArrowheads="1"/>
          </p:cNvSpPr>
          <p:nvPr/>
        </p:nvSpPr>
        <p:spPr bwMode="auto">
          <a:xfrm>
            <a:off x="5937250" y="3370263"/>
            <a:ext cx="2667000" cy="30797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chemeClr val="bg1"/>
                </a:solidFill>
                <a:latin typeface="Franklin Gothic Medium" panose="020B0603020102020204" pitchFamily="34" charset="0"/>
                <a:ea typeface="微软雅黑" panose="020B0503020204020204" pitchFamily="34" charset="-122"/>
              </a:rPr>
              <a:t>各潜变量具有较高的判别效度</a:t>
            </a:r>
          </a:p>
        </p:txBody>
      </p:sp>
      <p:sp>
        <p:nvSpPr>
          <p:cNvPr id="72744" name="矩形 11"/>
          <p:cNvSpPr>
            <a:spLocks noChangeArrowheads="1"/>
          </p:cNvSpPr>
          <p:nvPr/>
        </p:nvSpPr>
        <p:spPr bwMode="auto">
          <a:xfrm>
            <a:off x="971550" y="2874963"/>
            <a:ext cx="2754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latin typeface="Franklin Gothic Medium" panose="020B0603020102020204" pitchFamily="34" charset="0"/>
                <a:ea typeface="微软雅黑" panose="020B0503020204020204" pitchFamily="34" charset="-122"/>
              </a:rPr>
              <a:t>平均抽取方差（</a:t>
            </a:r>
            <a:r>
              <a:rPr lang="en-US" altLang="zh-CN" sz="1400">
                <a:latin typeface="Franklin Gothic Medium" panose="020B0603020102020204" pitchFamily="34" charset="0"/>
                <a:ea typeface="微软雅黑" panose="020B0503020204020204" pitchFamily="34" charset="-122"/>
              </a:rPr>
              <a:t>AVE</a:t>
            </a:r>
            <a:r>
              <a:rPr lang="zh-CN" altLang="en-US" sz="1400">
                <a:latin typeface="Franklin Gothic Medium" panose="020B0603020102020204" pitchFamily="34" charset="0"/>
                <a:ea typeface="微软雅黑" panose="020B0503020204020204" pitchFamily="34" charset="-122"/>
              </a:rPr>
              <a:t>）都大于</a:t>
            </a:r>
            <a:r>
              <a:rPr lang="en-US" altLang="zh-CN" sz="1400">
                <a:latin typeface="Franklin Gothic Medium" panose="020B0603020102020204" pitchFamily="34" charset="0"/>
                <a:ea typeface="微软雅黑" panose="020B0503020204020204" pitchFamily="34" charset="-122"/>
              </a:rPr>
              <a:t>0.7,</a:t>
            </a:r>
            <a:endParaRPr lang="zh-CN" altLang="en-US" sz="1400">
              <a:latin typeface="Franklin Gothic Medium" panose="020B0603020102020204" pitchFamily="34" charset="0"/>
              <a:ea typeface="微软雅黑" panose="020B0503020204020204" pitchFamily="34" charset="-122"/>
            </a:endParaRPr>
          </a:p>
        </p:txBody>
      </p:sp>
      <p:sp>
        <p:nvSpPr>
          <p:cNvPr id="72745" name="矩形 15"/>
          <p:cNvSpPr>
            <a:spLocks noChangeArrowheads="1"/>
          </p:cNvSpPr>
          <p:nvPr/>
        </p:nvSpPr>
        <p:spPr bwMode="auto">
          <a:xfrm>
            <a:off x="971550" y="3390900"/>
            <a:ext cx="59039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latin typeface="Franklin Gothic Medium" panose="020B0603020102020204" pitchFamily="34" charset="0"/>
                <a:ea typeface="微软雅黑" panose="020B0503020204020204" pitchFamily="34" charset="-122"/>
              </a:rPr>
              <a:t>各潜变量</a:t>
            </a:r>
            <a:r>
              <a:rPr lang="en-US" altLang="zh-CN" sz="1400">
                <a:latin typeface="Franklin Gothic Medium" panose="020B0603020102020204" pitchFamily="34" charset="0"/>
                <a:ea typeface="微软雅黑" panose="020B0503020204020204" pitchFamily="34" charset="-122"/>
              </a:rPr>
              <a:t>AVE</a:t>
            </a:r>
            <a:r>
              <a:rPr lang="zh-CN" altLang="en-US" sz="1400">
                <a:latin typeface="Franklin Gothic Medium" panose="020B0603020102020204" pitchFamily="34" charset="0"/>
                <a:ea typeface="微软雅黑" panose="020B0503020204020204" pitchFamily="34" charset="-122"/>
              </a:rPr>
              <a:t>均大于该潜变量与其它潜变量的相关系数的平方</a:t>
            </a:r>
            <a:r>
              <a:rPr lang="en-US" altLang="zh-CN" sz="1400">
                <a:latin typeface="Franklin Gothic Medium" panose="020B0603020102020204" pitchFamily="34" charset="0"/>
                <a:ea typeface="微软雅黑" panose="020B0503020204020204" pitchFamily="34" charset="-122"/>
              </a:rPr>
              <a:t>,</a:t>
            </a:r>
            <a:endParaRPr lang="zh-CN" altLang="en-US" sz="1400">
              <a:latin typeface="Franklin Gothic Medium" panose="020B0603020102020204" pitchFamily="34" charset="0"/>
              <a:ea typeface="微软雅黑" panose="020B0503020204020204" pitchFamily="34" charset="-122"/>
            </a:endParaRPr>
          </a:p>
        </p:txBody>
      </p:sp>
      <p:sp>
        <p:nvSpPr>
          <p:cNvPr id="72746" name="矩形 21"/>
          <p:cNvSpPr>
            <a:spLocks noChangeArrowheads="1"/>
          </p:cNvSpPr>
          <p:nvPr/>
        </p:nvSpPr>
        <p:spPr bwMode="auto">
          <a:xfrm>
            <a:off x="971550" y="3917950"/>
            <a:ext cx="30114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latin typeface="Franklin Gothic Medium" panose="020B0603020102020204" pitchFamily="34" charset="0"/>
                <a:ea typeface="微软雅黑" panose="020B0503020204020204" pitchFamily="34" charset="-122"/>
              </a:rPr>
              <a:t>所有结构变量的</a:t>
            </a:r>
            <a:r>
              <a:rPr lang="en-US" altLang="zh-CN" sz="1400">
                <a:latin typeface="Franklin Gothic Medium" panose="020B0603020102020204" pitchFamily="34" charset="0"/>
                <a:ea typeface="微软雅黑" panose="020B0503020204020204" pitchFamily="34" charset="-122"/>
              </a:rPr>
              <a:t>α</a:t>
            </a:r>
            <a:r>
              <a:rPr lang="zh-CN" altLang="en-US" sz="1400">
                <a:latin typeface="Franklin Gothic Medium" panose="020B0603020102020204" pitchFamily="34" charset="0"/>
                <a:ea typeface="微软雅黑" panose="020B0503020204020204" pitchFamily="34" charset="-122"/>
              </a:rPr>
              <a:t>值都在</a:t>
            </a:r>
            <a:r>
              <a:rPr lang="en-US" altLang="zh-CN" sz="1400">
                <a:latin typeface="Franklin Gothic Medium" panose="020B0603020102020204" pitchFamily="34" charset="0"/>
                <a:ea typeface="微软雅黑" panose="020B0503020204020204" pitchFamily="34" charset="-122"/>
              </a:rPr>
              <a:t>0.85</a:t>
            </a:r>
            <a:r>
              <a:rPr lang="zh-CN" altLang="en-US" sz="1400">
                <a:latin typeface="Franklin Gothic Medium" panose="020B0603020102020204" pitchFamily="34" charset="0"/>
                <a:ea typeface="微软雅黑" panose="020B0503020204020204" pitchFamily="34" charset="-122"/>
              </a:rPr>
              <a:t>以上</a:t>
            </a:r>
            <a:r>
              <a:rPr lang="en-US" altLang="zh-CN" sz="1400">
                <a:latin typeface="Franklin Gothic Medium" panose="020B0603020102020204" pitchFamily="34" charset="0"/>
                <a:ea typeface="微软雅黑" panose="020B0503020204020204" pitchFamily="34" charset="-122"/>
              </a:rPr>
              <a:t>, </a:t>
            </a:r>
            <a:endParaRPr lang="zh-CN" altLang="en-US" sz="1400">
              <a:latin typeface="Franklin Gothic Medium" panose="020B0603020102020204" pitchFamily="34" charset="0"/>
              <a:ea typeface="微软雅黑" panose="020B0503020204020204" pitchFamily="34" charset="-122"/>
            </a:endParaRPr>
          </a:p>
        </p:txBody>
      </p:sp>
      <p:sp>
        <p:nvSpPr>
          <p:cNvPr id="72747" name="矩形 25"/>
          <p:cNvSpPr>
            <a:spLocks noChangeArrowheads="1"/>
          </p:cNvSpPr>
          <p:nvPr/>
        </p:nvSpPr>
        <p:spPr bwMode="auto">
          <a:xfrm>
            <a:off x="3776663" y="3914775"/>
            <a:ext cx="3387725" cy="30797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chemeClr val="bg1"/>
                </a:solidFill>
                <a:latin typeface="Franklin Gothic Medium" panose="020B0603020102020204" pitchFamily="34" charset="0"/>
                <a:ea typeface="微软雅黑" panose="020B0503020204020204" pitchFamily="34" charset="-122"/>
              </a:rPr>
              <a:t>观测变量能够比较一致地反映结构变量</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Box 20"/>
          <p:cNvSpPr txBox="1">
            <a:spLocks noChangeArrowheads="1"/>
          </p:cNvSpPr>
          <p:nvPr/>
        </p:nvSpPr>
        <p:spPr bwMode="auto">
          <a:xfrm>
            <a:off x="971550" y="1016000"/>
            <a:ext cx="1152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latin typeface="Franklin Gothic Medium" panose="020B0603020102020204" pitchFamily="34" charset="0"/>
                <a:ea typeface="微软雅黑" panose="020B0503020204020204" pitchFamily="34" charset="-122"/>
              </a:rPr>
              <a:t>研究思路</a:t>
            </a:r>
          </a:p>
        </p:txBody>
      </p:sp>
      <p:pic>
        <p:nvPicPr>
          <p:cNvPr id="22" name="图片 21"/>
          <p:cNvPicPr>
            <a:picLocks noChangeAspect="1"/>
          </p:cNvPicPr>
          <p:nvPr/>
        </p:nvPicPr>
        <p:blipFill rotWithShape="1">
          <a:blip r:embed="rId3" cstate="print"/>
          <a:srcRect b="33524"/>
          <a:stretch>
            <a:fillRect/>
          </a:stretch>
        </p:blipFill>
        <p:spPr>
          <a:xfrm>
            <a:off x="2320532" y="625252"/>
            <a:ext cx="1152128" cy="1152128"/>
          </a:xfrm>
          <a:prstGeom prst="ellipse">
            <a:avLst/>
          </a:prstGeom>
          <a:effectLst>
            <a:outerShdw blurRad="50800" dist="38100" dir="2700000" algn="tl" rotWithShape="0">
              <a:prstClr val="black">
                <a:alpha val="40000"/>
              </a:prstClr>
            </a:outerShdw>
          </a:effectLst>
        </p:spPr>
      </p:pic>
      <p:grpSp>
        <p:nvGrpSpPr>
          <p:cNvPr id="2" name="组合 29"/>
          <p:cNvGrpSpPr/>
          <p:nvPr/>
        </p:nvGrpSpPr>
        <p:grpSpPr bwMode="auto">
          <a:xfrm>
            <a:off x="5060950" y="2136775"/>
            <a:ext cx="3151188" cy="2016125"/>
            <a:chOff x="5025068" y="2497460"/>
            <a:chExt cx="3152136" cy="2016224"/>
          </a:xfrm>
        </p:grpSpPr>
        <p:sp>
          <p:nvSpPr>
            <p:cNvPr id="74775" name="椭圆 30"/>
            <p:cNvSpPr>
              <a:spLocks noChangeArrowheads="1"/>
            </p:cNvSpPr>
            <p:nvPr/>
          </p:nvSpPr>
          <p:spPr bwMode="auto">
            <a:xfrm>
              <a:off x="5565128" y="2497460"/>
              <a:ext cx="2016224" cy="2016224"/>
            </a:xfrm>
            <a:prstGeom prst="ellipse">
              <a:avLst/>
            </a:prstGeom>
            <a:noFill/>
            <a:ln w="6350">
              <a:solidFill>
                <a:srgbClr val="808080"/>
              </a:solidFill>
              <a:prstDash val="dash"/>
              <a:round/>
            </a:ln>
            <a:extLst>
              <a:ext uri="{909E8E84-426E-40DD-AFC4-6F175D3DCCD1}">
                <a14:hiddenFill xmlns:a14="http://schemas.microsoft.com/office/drawing/2010/main">
                  <a:solidFill>
                    <a:srgbClr val="FFFFFF"/>
                  </a:solidFill>
                </a14:hiddenFill>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o UI" pitchFamily="34" charset="0"/>
              </a:endParaRPr>
            </a:p>
          </p:txBody>
        </p:sp>
        <p:sp>
          <p:nvSpPr>
            <p:cNvPr id="74776" name="椭圆 31"/>
            <p:cNvSpPr>
              <a:spLocks noChangeArrowheads="1"/>
            </p:cNvSpPr>
            <p:nvPr/>
          </p:nvSpPr>
          <p:spPr bwMode="auto">
            <a:xfrm>
              <a:off x="5025068" y="2965512"/>
              <a:ext cx="1080120" cy="1080120"/>
            </a:xfrm>
            <a:prstGeom prst="ellipse">
              <a:avLst/>
            </a:prstGeom>
            <a:solidFill>
              <a:srgbClr val="DDDDDD"/>
            </a:solidFill>
            <a:ln>
              <a:noFill/>
            </a:ln>
            <a:extLst>
              <a:ext uri="{91240B29-F687-4F45-9708-019B960494DF}">
                <a14:hiddenLine xmlns:a14="http://schemas.microsoft.com/office/drawing/2010/main" w="12700">
                  <a:solidFill>
                    <a:srgbClr val="000000"/>
                  </a:solidFill>
                  <a:rou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o UI" pitchFamily="34" charset="0"/>
              </a:endParaRPr>
            </a:p>
          </p:txBody>
        </p:sp>
        <p:sp>
          <p:nvSpPr>
            <p:cNvPr id="74777" name="TextBox 32"/>
            <p:cNvSpPr txBox="1">
              <a:spLocks noChangeArrowheads="1"/>
            </p:cNvSpPr>
            <p:nvPr/>
          </p:nvSpPr>
          <p:spPr bwMode="auto">
            <a:xfrm>
              <a:off x="5061072" y="3243962"/>
              <a:ext cx="10081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latin typeface="Franklin Gothic Medium" panose="020B0603020102020204" pitchFamily="34" charset="0"/>
                  <a:ea typeface="微软雅黑" panose="020B0503020204020204" pitchFamily="34" charset="-122"/>
                </a:rPr>
                <a:t>原品牌的影响</a:t>
              </a:r>
            </a:p>
          </p:txBody>
        </p:sp>
        <p:sp>
          <p:nvSpPr>
            <p:cNvPr id="74778" name="椭圆 33"/>
            <p:cNvSpPr>
              <a:spLocks noChangeArrowheads="1"/>
            </p:cNvSpPr>
            <p:nvPr/>
          </p:nvSpPr>
          <p:spPr bwMode="auto">
            <a:xfrm>
              <a:off x="7041292" y="2965512"/>
              <a:ext cx="1080120" cy="1080120"/>
            </a:xfrm>
            <a:prstGeom prst="ellipse">
              <a:avLst/>
            </a:prstGeom>
            <a:solidFill>
              <a:srgbClr val="DDDDDD"/>
            </a:solidFill>
            <a:ln>
              <a:noFill/>
            </a:ln>
            <a:extLst>
              <a:ext uri="{91240B29-F687-4F45-9708-019B960494DF}">
                <a14:hiddenLine xmlns:a14="http://schemas.microsoft.com/office/drawing/2010/main" w="12700">
                  <a:solidFill>
                    <a:srgbClr val="000000"/>
                  </a:solidFill>
                  <a:rou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o UI" pitchFamily="34" charset="0"/>
              </a:endParaRPr>
            </a:p>
          </p:txBody>
        </p:sp>
        <p:sp>
          <p:nvSpPr>
            <p:cNvPr id="74779" name="TextBox 34"/>
            <p:cNvSpPr txBox="1">
              <a:spLocks noChangeArrowheads="1"/>
            </p:cNvSpPr>
            <p:nvPr/>
          </p:nvSpPr>
          <p:spPr bwMode="auto">
            <a:xfrm>
              <a:off x="6997862" y="3296512"/>
              <a:ext cx="117934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a:latin typeface="Franklin Gothic Medium" panose="020B0603020102020204" pitchFamily="34" charset="0"/>
                  <a:ea typeface="微软雅黑" panose="020B0503020204020204" pitchFamily="34" charset="-122"/>
                </a:rPr>
                <a:t>行业内竞争品牌优劣势的变化</a:t>
              </a:r>
            </a:p>
          </p:txBody>
        </p:sp>
        <p:sp>
          <p:nvSpPr>
            <p:cNvPr id="74780" name="TextBox 35"/>
            <p:cNvSpPr txBox="1">
              <a:spLocks noChangeArrowheads="1"/>
            </p:cNvSpPr>
            <p:nvPr/>
          </p:nvSpPr>
          <p:spPr bwMode="auto">
            <a:xfrm>
              <a:off x="5991140" y="3191412"/>
              <a:ext cx="11521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0070C0"/>
                  </a:solidFill>
                  <a:latin typeface="Franklin Gothic Medium" panose="020B0603020102020204" pitchFamily="34" charset="0"/>
                  <a:ea typeface="微软雅黑" panose="020B0503020204020204" pitchFamily="34" charset="-122"/>
                </a:rPr>
                <a:t>比较</a:t>
              </a:r>
              <a:endParaRPr lang="en-US" altLang="zh-CN">
                <a:solidFill>
                  <a:srgbClr val="0070C0"/>
                </a:solidFill>
                <a:latin typeface="Franklin Gothic Medium" panose="020B0603020102020204" pitchFamily="34" charset="0"/>
                <a:ea typeface="微软雅黑" panose="020B0503020204020204" pitchFamily="34" charset="-122"/>
              </a:endParaRPr>
            </a:p>
            <a:p>
              <a:pPr algn="ctr" eaLnBrk="1" hangingPunct="1"/>
              <a:r>
                <a:rPr lang="zh-CN" altLang="en-US">
                  <a:solidFill>
                    <a:srgbClr val="0070C0"/>
                  </a:solidFill>
                  <a:latin typeface="Franklin Gothic Medium" panose="020B0603020102020204" pitchFamily="34" charset="0"/>
                  <a:ea typeface="微软雅黑" panose="020B0503020204020204" pitchFamily="34" charset="-122"/>
                </a:rPr>
                <a:t>品牌资产</a:t>
              </a:r>
            </a:p>
          </p:txBody>
        </p:sp>
      </p:grpSp>
      <p:cxnSp>
        <p:nvCxnSpPr>
          <p:cNvPr id="38" name="直接连接符 37"/>
          <p:cNvCxnSpPr/>
          <p:nvPr/>
        </p:nvCxnSpPr>
        <p:spPr>
          <a:xfrm>
            <a:off x="-25400" y="4349750"/>
            <a:ext cx="1573213" cy="81121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1533525" y="5160963"/>
            <a:ext cx="6480175"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74759" name="TextBox 39"/>
          <p:cNvSpPr txBox="1">
            <a:spLocks noChangeArrowheads="1"/>
          </p:cNvSpPr>
          <p:nvPr/>
        </p:nvSpPr>
        <p:spPr bwMode="auto">
          <a:xfrm>
            <a:off x="34925" y="4894263"/>
            <a:ext cx="1152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latin typeface="Franklin Gothic Medium" panose="020B0603020102020204" pitchFamily="34" charset="0"/>
                <a:ea typeface="微软雅黑" panose="020B0503020204020204" pitchFamily="34" charset="-122"/>
              </a:rPr>
              <a:t>实证研究</a:t>
            </a:r>
          </a:p>
        </p:txBody>
      </p:sp>
      <p:sp>
        <p:nvSpPr>
          <p:cNvPr id="41" name="TextBox 40"/>
          <p:cNvSpPr txBox="1"/>
          <p:nvPr/>
        </p:nvSpPr>
        <p:spPr>
          <a:xfrm>
            <a:off x="1370013" y="5168900"/>
            <a:ext cx="1906587" cy="461963"/>
          </a:xfrm>
          <a:prstGeom prst="rect">
            <a:avLst/>
          </a:prstGeom>
          <a:noFill/>
        </p:spPr>
        <p:txBody>
          <a:bodyPr>
            <a:spAutoFit/>
          </a:bodyPr>
          <a:lstStyle>
            <a:defPPr>
              <a:defRPr lang="zh-CN"/>
            </a:defPPr>
            <a:lvl1pPr algn="ctr">
              <a:defRPr sz="1400">
                <a:solidFill>
                  <a:schemeClr val="bg1"/>
                </a:solidFill>
              </a:defRPr>
            </a:lvl1pPr>
          </a:lstStyle>
          <a:p>
            <a:pPr eaLnBrk="1" fontAlgn="auto" hangingPunct="1">
              <a:spcBef>
                <a:spcPts val="0"/>
              </a:spcBef>
              <a:spcAft>
                <a:spcPts val="0"/>
              </a:spcAft>
              <a:defRPr/>
            </a:pPr>
            <a:r>
              <a:rPr lang="zh-CN" altLang="en-US" sz="1200" dirty="0">
                <a:solidFill>
                  <a:schemeClr val="bg1">
                    <a:lumMod val="65000"/>
                  </a:schemeClr>
                </a:solidFill>
                <a:latin typeface="+mn-lt"/>
                <a:ea typeface="+mn-ea"/>
              </a:rPr>
              <a:t>品牌资产测量量表开发</a:t>
            </a:r>
            <a:endParaRPr lang="en-US" altLang="zh-CN" sz="1200" dirty="0">
              <a:solidFill>
                <a:schemeClr val="bg1">
                  <a:lumMod val="65000"/>
                </a:schemeClr>
              </a:solidFill>
              <a:latin typeface="+mn-lt"/>
              <a:ea typeface="+mn-ea"/>
            </a:endParaRPr>
          </a:p>
          <a:p>
            <a:pPr eaLnBrk="1" fontAlgn="auto" hangingPunct="1">
              <a:spcBef>
                <a:spcPts val="0"/>
              </a:spcBef>
              <a:spcAft>
                <a:spcPts val="0"/>
              </a:spcAft>
              <a:defRPr/>
            </a:pPr>
            <a:r>
              <a:rPr lang="zh-CN" altLang="en-US" sz="1200" dirty="0">
                <a:solidFill>
                  <a:schemeClr val="bg1">
                    <a:lumMod val="65000"/>
                  </a:schemeClr>
                </a:solidFill>
                <a:latin typeface="+mn-lt"/>
                <a:ea typeface="+mn-ea"/>
              </a:rPr>
              <a:t>与变量测量</a:t>
            </a:r>
          </a:p>
        </p:txBody>
      </p:sp>
      <p:grpSp>
        <p:nvGrpSpPr>
          <p:cNvPr id="3" name="组合 41"/>
          <p:cNvGrpSpPr/>
          <p:nvPr/>
        </p:nvGrpSpPr>
        <p:grpSpPr>
          <a:xfrm>
            <a:off x="8453193" y="3925249"/>
            <a:ext cx="799329" cy="1326094"/>
            <a:chOff x="2000231" y="2114716"/>
            <a:chExt cx="2123898" cy="3523563"/>
          </a:xfrm>
          <a:solidFill>
            <a:srgbClr val="0070C0"/>
          </a:solidFill>
        </p:grpSpPr>
        <p:sp>
          <p:nvSpPr>
            <p:cNvPr id="43" name="Freeform 19"/>
            <p:cNvSpPr>
              <a:spLocks noEditPoints="1"/>
            </p:cNvSpPr>
            <p:nvPr/>
          </p:nvSpPr>
          <p:spPr bwMode="auto">
            <a:xfrm>
              <a:off x="3054372" y="2961932"/>
              <a:ext cx="181546" cy="140551"/>
            </a:xfrm>
            <a:custGeom>
              <a:avLst/>
              <a:gdLst/>
              <a:ahLst/>
              <a:cxnLst>
                <a:cxn ang="0">
                  <a:pos x="28" y="8"/>
                </a:cxn>
                <a:cxn ang="0">
                  <a:pos x="26" y="8"/>
                </a:cxn>
                <a:cxn ang="0">
                  <a:pos x="13" y="13"/>
                </a:cxn>
                <a:cxn ang="0">
                  <a:pos x="11" y="24"/>
                </a:cxn>
                <a:cxn ang="0">
                  <a:pos x="12" y="24"/>
                </a:cxn>
                <a:cxn ang="0">
                  <a:pos x="28" y="8"/>
                </a:cxn>
                <a:cxn ang="0">
                  <a:pos x="26" y="27"/>
                </a:cxn>
                <a:cxn ang="0">
                  <a:pos x="24" y="26"/>
                </a:cxn>
                <a:cxn ang="0">
                  <a:pos x="27" y="27"/>
                </a:cxn>
                <a:cxn ang="0">
                  <a:pos x="26" y="27"/>
                </a:cxn>
                <a:cxn ang="0">
                  <a:pos x="33" y="24"/>
                </a:cxn>
                <a:cxn ang="0">
                  <a:pos x="21" y="18"/>
                </a:cxn>
                <a:cxn ang="0">
                  <a:pos x="38" y="19"/>
                </a:cxn>
                <a:cxn ang="0">
                  <a:pos x="33" y="24"/>
                </a:cxn>
              </a:cxnLst>
              <a:rect l="0" t="0" r="r" b="b"/>
              <a:pathLst>
                <a:path w="73" h="56">
                  <a:moveTo>
                    <a:pt x="28" y="8"/>
                  </a:moveTo>
                  <a:cubicBezTo>
                    <a:pt x="27" y="8"/>
                    <a:pt x="26" y="8"/>
                    <a:pt x="26" y="8"/>
                  </a:cubicBezTo>
                  <a:cubicBezTo>
                    <a:pt x="33" y="0"/>
                    <a:pt x="18" y="2"/>
                    <a:pt x="13" y="13"/>
                  </a:cubicBezTo>
                  <a:cubicBezTo>
                    <a:pt x="12" y="13"/>
                    <a:pt x="0" y="24"/>
                    <a:pt x="11" y="24"/>
                  </a:cubicBezTo>
                  <a:cubicBezTo>
                    <a:pt x="11" y="24"/>
                    <a:pt x="12" y="24"/>
                    <a:pt x="12" y="24"/>
                  </a:cubicBezTo>
                  <a:cubicBezTo>
                    <a:pt x="20" y="56"/>
                    <a:pt x="73" y="7"/>
                    <a:pt x="28" y="8"/>
                  </a:cubicBezTo>
                  <a:close/>
                  <a:moveTo>
                    <a:pt x="26" y="27"/>
                  </a:moveTo>
                  <a:cubicBezTo>
                    <a:pt x="25" y="27"/>
                    <a:pt x="24" y="27"/>
                    <a:pt x="24" y="26"/>
                  </a:cubicBezTo>
                  <a:cubicBezTo>
                    <a:pt x="25" y="27"/>
                    <a:pt x="26" y="27"/>
                    <a:pt x="27" y="27"/>
                  </a:cubicBezTo>
                  <a:cubicBezTo>
                    <a:pt x="26" y="27"/>
                    <a:pt x="26" y="27"/>
                    <a:pt x="26" y="27"/>
                  </a:cubicBezTo>
                  <a:close/>
                  <a:moveTo>
                    <a:pt x="33" y="24"/>
                  </a:moveTo>
                  <a:cubicBezTo>
                    <a:pt x="35" y="18"/>
                    <a:pt x="24" y="18"/>
                    <a:pt x="21" y="18"/>
                  </a:cubicBezTo>
                  <a:cubicBezTo>
                    <a:pt x="27" y="15"/>
                    <a:pt x="32" y="16"/>
                    <a:pt x="38" y="19"/>
                  </a:cubicBezTo>
                  <a:cubicBezTo>
                    <a:pt x="36" y="21"/>
                    <a:pt x="35" y="23"/>
                    <a:pt x="33" y="24"/>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44" name="Freeform 20"/>
            <p:cNvSpPr>
              <a:spLocks noEditPoints="1"/>
            </p:cNvSpPr>
            <p:nvPr/>
          </p:nvSpPr>
          <p:spPr bwMode="auto">
            <a:xfrm>
              <a:off x="2843543" y="2290406"/>
              <a:ext cx="370901" cy="579776"/>
            </a:xfrm>
            <a:custGeom>
              <a:avLst/>
              <a:gdLst/>
              <a:ahLst/>
              <a:cxnLst>
                <a:cxn ang="0">
                  <a:pos x="76" y="1"/>
                </a:cxn>
                <a:cxn ang="0">
                  <a:pos x="31" y="121"/>
                </a:cxn>
                <a:cxn ang="0">
                  <a:pos x="6" y="190"/>
                </a:cxn>
                <a:cxn ang="0">
                  <a:pos x="8" y="215"/>
                </a:cxn>
                <a:cxn ang="0">
                  <a:pos x="27" y="200"/>
                </a:cxn>
                <a:cxn ang="0">
                  <a:pos x="142" y="232"/>
                </a:cxn>
                <a:cxn ang="0">
                  <a:pos x="143" y="224"/>
                </a:cxn>
                <a:cxn ang="0">
                  <a:pos x="110" y="217"/>
                </a:cxn>
                <a:cxn ang="0">
                  <a:pos x="42" y="199"/>
                </a:cxn>
                <a:cxn ang="0">
                  <a:pos x="38" y="195"/>
                </a:cxn>
                <a:cxn ang="0">
                  <a:pos x="31" y="195"/>
                </a:cxn>
                <a:cxn ang="0">
                  <a:pos x="57" y="151"/>
                </a:cxn>
                <a:cxn ang="0">
                  <a:pos x="60" y="181"/>
                </a:cxn>
                <a:cxn ang="0">
                  <a:pos x="73" y="117"/>
                </a:cxn>
                <a:cxn ang="0">
                  <a:pos x="97" y="47"/>
                </a:cxn>
                <a:cxn ang="0">
                  <a:pos x="66" y="114"/>
                </a:cxn>
                <a:cxn ang="0">
                  <a:pos x="29" y="182"/>
                </a:cxn>
                <a:cxn ang="0">
                  <a:pos x="76" y="1"/>
                </a:cxn>
                <a:cxn ang="0">
                  <a:pos x="26" y="156"/>
                </a:cxn>
                <a:cxn ang="0">
                  <a:pos x="25" y="159"/>
                </a:cxn>
                <a:cxn ang="0">
                  <a:pos x="26" y="156"/>
                </a:cxn>
                <a:cxn ang="0">
                  <a:pos x="46" y="118"/>
                </a:cxn>
                <a:cxn ang="0">
                  <a:pos x="38" y="127"/>
                </a:cxn>
                <a:cxn ang="0">
                  <a:pos x="59" y="75"/>
                </a:cxn>
                <a:cxn ang="0">
                  <a:pos x="46" y="118"/>
                </a:cxn>
              </a:cxnLst>
              <a:rect l="0" t="0" r="r" b="b"/>
              <a:pathLst>
                <a:path w="148" h="232">
                  <a:moveTo>
                    <a:pt x="76" y="1"/>
                  </a:moveTo>
                  <a:cubicBezTo>
                    <a:pt x="74" y="0"/>
                    <a:pt x="36" y="109"/>
                    <a:pt x="31" y="121"/>
                  </a:cubicBezTo>
                  <a:cubicBezTo>
                    <a:pt x="22" y="143"/>
                    <a:pt x="13" y="166"/>
                    <a:pt x="6" y="190"/>
                  </a:cubicBezTo>
                  <a:cubicBezTo>
                    <a:pt x="5" y="192"/>
                    <a:pt x="0" y="230"/>
                    <a:pt x="8" y="215"/>
                  </a:cubicBezTo>
                  <a:cubicBezTo>
                    <a:pt x="12" y="225"/>
                    <a:pt x="26" y="202"/>
                    <a:pt x="27" y="200"/>
                  </a:cubicBezTo>
                  <a:cubicBezTo>
                    <a:pt x="32" y="217"/>
                    <a:pt x="126" y="232"/>
                    <a:pt x="142" y="232"/>
                  </a:cubicBezTo>
                  <a:cubicBezTo>
                    <a:pt x="148" y="232"/>
                    <a:pt x="147" y="225"/>
                    <a:pt x="143" y="224"/>
                  </a:cubicBezTo>
                  <a:cubicBezTo>
                    <a:pt x="132" y="222"/>
                    <a:pt x="121" y="219"/>
                    <a:pt x="110" y="217"/>
                  </a:cubicBezTo>
                  <a:cubicBezTo>
                    <a:pt x="87" y="213"/>
                    <a:pt x="64" y="208"/>
                    <a:pt x="42" y="199"/>
                  </a:cubicBezTo>
                  <a:cubicBezTo>
                    <a:pt x="43" y="197"/>
                    <a:pt x="41" y="195"/>
                    <a:pt x="38" y="195"/>
                  </a:cubicBezTo>
                  <a:cubicBezTo>
                    <a:pt x="36" y="195"/>
                    <a:pt x="33" y="195"/>
                    <a:pt x="31" y="195"/>
                  </a:cubicBezTo>
                  <a:cubicBezTo>
                    <a:pt x="40" y="180"/>
                    <a:pt x="49" y="166"/>
                    <a:pt x="57" y="151"/>
                  </a:cubicBezTo>
                  <a:cubicBezTo>
                    <a:pt x="57" y="152"/>
                    <a:pt x="49" y="190"/>
                    <a:pt x="60" y="181"/>
                  </a:cubicBezTo>
                  <a:cubicBezTo>
                    <a:pt x="68" y="174"/>
                    <a:pt x="70" y="129"/>
                    <a:pt x="73" y="117"/>
                  </a:cubicBezTo>
                  <a:cubicBezTo>
                    <a:pt x="78" y="105"/>
                    <a:pt x="103" y="59"/>
                    <a:pt x="97" y="47"/>
                  </a:cubicBezTo>
                  <a:cubicBezTo>
                    <a:pt x="93" y="40"/>
                    <a:pt x="68" y="106"/>
                    <a:pt x="66" y="114"/>
                  </a:cubicBezTo>
                  <a:cubicBezTo>
                    <a:pt x="56" y="136"/>
                    <a:pt x="44" y="159"/>
                    <a:pt x="29" y="182"/>
                  </a:cubicBezTo>
                  <a:cubicBezTo>
                    <a:pt x="36" y="166"/>
                    <a:pt x="96" y="3"/>
                    <a:pt x="76" y="1"/>
                  </a:cubicBezTo>
                  <a:close/>
                  <a:moveTo>
                    <a:pt x="26" y="156"/>
                  </a:moveTo>
                  <a:cubicBezTo>
                    <a:pt x="25" y="157"/>
                    <a:pt x="25" y="158"/>
                    <a:pt x="25" y="159"/>
                  </a:cubicBezTo>
                  <a:cubicBezTo>
                    <a:pt x="25" y="158"/>
                    <a:pt x="26" y="157"/>
                    <a:pt x="26" y="156"/>
                  </a:cubicBezTo>
                  <a:close/>
                  <a:moveTo>
                    <a:pt x="46" y="118"/>
                  </a:moveTo>
                  <a:cubicBezTo>
                    <a:pt x="43" y="118"/>
                    <a:pt x="40" y="122"/>
                    <a:pt x="38" y="127"/>
                  </a:cubicBezTo>
                  <a:cubicBezTo>
                    <a:pt x="45" y="110"/>
                    <a:pt x="52" y="92"/>
                    <a:pt x="59" y="75"/>
                  </a:cubicBezTo>
                  <a:cubicBezTo>
                    <a:pt x="55" y="89"/>
                    <a:pt x="51" y="103"/>
                    <a:pt x="46" y="118"/>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45" name="Freeform 21"/>
            <p:cNvSpPr>
              <a:spLocks noEditPoints="1"/>
            </p:cNvSpPr>
            <p:nvPr/>
          </p:nvSpPr>
          <p:spPr bwMode="auto">
            <a:xfrm>
              <a:off x="3444794" y="2427054"/>
              <a:ext cx="374805" cy="542687"/>
            </a:xfrm>
            <a:custGeom>
              <a:avLst/>
              <a:gdLst/>
              <a:ahLst/>
              <a:cxnLst>
                <a:cxn ang="0">
                  <a:pos x="94" y="46"/>
                </a:cxn>
                <a:cxn ang="0">
                  <a:pos x="55" y="95"/>
                </a:cxn>
                <a:cxn ang="0">
                  <a:pos x="8" y="158"/>
                </a:cxn>
                <a:cxn ang="0">
                  <a:pos x="11" y="170"/>
                </a:cxn>
                <a:cxn ang="0">
                  <a:pos x="35" y="158"/>
                </a:cxn>
                <a:cxn ang="0">
                  <a:pos x="7" y="210"/>
                </a:cxn>
                <a:cxn ang="0">
                  <a:pos x="10" y="217"/>
                </a:cxn>
                <a:cxn ang="0">
                  <a:pos x="25" y="204"/>
                </a:cxn>
                <a:cxn ang="0">
                  <a:pos x="70" y="152"/>
                </a:cxn>
                <a:cxn ang="0">
                  <a:pos x="146" y="50"/>
                </a:cxn>
                <a:cxn ang="0">
                  <a:pos x="148" y="42"/>
                </a:cxn>
                <a:cxn ang="0">
                  <a:pos x="130" y="56"/>
                </a:cxn>
                <a:cxn ang="0">
                  <a:pos x="119" y="58"/>
                </a:cxn>
                <a:cxn ang="0">
                  <a:pos x="113" y="48"/>
                </a:cxn>
                <a:cxn ang="0">
                  <a:pos x="122" y="39"/>
                </a:cxn>
                <a:cxn ang="0">
                  <a:pos x="88" y="16"/>
                </a:cxn>
                <a:cxn ang="0">
                  <a:pos x="60" y="5"/>
                </a:cxn>
                <a:cxn ang="0">
                  <a:pos x="80" y="32"/>
                </a:cxn>
                <a:cxn ang="0">
                  <a:pos x="98" y="46"/>
                </a:cxn>
                <a:cxn ang="0">
                  <a:pos x="99" y="57"/>
                </a:cxn>
                <a:cxn ang="0">
                  <a:pos x="88" y="64"/>
                </a:cxn>
                <a:cxn ang="0">
                  <a:pos x="94" y="46"/>
                </a:cxn>
                <a:cxn ang="0">
                  <a:pos x="76" y="20"/>
                </a:cxn>
                <a:cxn ang="0">
                  <a:pos x="71" y="15"/>
                </a:cxn>
                <a:cxn ang="0">
                  <a:pos x="78" y="19"/>
                </a:cxn>
                <a:cxn ang="0">
                  <a:pos x="76" y="20"/>
                </a:cxn>
                <a:cxn ang="0">
                  <a:pos x="85" y="26"/>
                </a:cxn>
                <a:cxn ang="0">
                  <a:pos x="84" y="25"/>
                </a:cxn>
                <a:cxn ang="0">
                  <a:pos x="86" y="24"/>
                </a:cxn>
                <a:cxn ang="0">
                  <a:pos x="90" y="28"/>
                </a:cxn>
                <a:cxn ang="0">
                  <a:pos x="85" y="26"/>
                </a:cxn>
                <a:cxn ang="0">
                  <a:pos x="42" y="170"/>
                </a:cxn>
                <a:cxn ang="0">
                  <a:pos x="20" y="196"/>
                </a:cxn>
                <a:cxn ang="0">
                  <a:pos x="49" y="160"/>
                </a:cxn>
                <a:cxn ang="0">
                  <a:pos x="42" y="170"/>
                </a:cxn>
                <a:cxn ang="0">
                  <a:pos x="116" y="62"/>
                </a:cxn>
                <a:cxn ang="0">
                  <a:pos x="116" y="62"/>
                </a:cxn>
                <a:cxn ang="0">
                  <a:pos x="102" y="77"/>
                </a:cxn>
                <a:cxn ang="0">
                  <a:pos x="106" y="63"/>
                </a:cxn>
                <a:cxn ang="0">
                  <a:pos x="116" y="62"/>
                </a:cxn>
                <a:cxn ang="0">
                  <a:pos x="107" y="55"/>
                </a:cxn>
                <a:cxn ang="0">
                  <a:pos x="107" y="53"/>
                </a:cxn>
                <a:cxn ang="0">
                  <a:pos x="108" y="55"/>
                </a:cxn>
                <a:cxn ang="0">
                  <a:pos x="107" y="55"/>
                </a:cxn>
                <a:cxn ang="0">
                  <a:pos x="112" y="39"/>
                </a:cxn>
                <a:cxn ang="0">
                  <a:pos x="103" y="34"/>
                </a:cxn>
                <a:cxn ang="0">
                  <a:pos x="99" y="27"/>
                </a:cxn>
                <a:cxn ang="0">
                  <a:pos x="112" y="39"/>
                </a:cxn>
                <a:cxn ang="0">
                  <a:pos x="104" y="87"/>
                </a:cxn>
                <a:cxn ang="0">
                  <a:pos x="95" y="101"/>
                </a:cxn>
                <a:cxn ang="0">
                  <a:pos x="72" y="123"/>
                </a:cxn>
                <a:cxn ang="0">
                  <a:pos x="104" y="87"/>
                </a:cxn>
                <a:cxn ang="0">
                  <a:pos x="97" y="67"/>
                </a:cxn>
                <a:cxn ang="0">
                  <a:pos x="72" y="111"/>
                </a:cxn>
                <a:cxn ang="0">
                  <a:pos x="22" y="157"/>
                </a:cxn>
                <a:cxn ang="0">
                  <a:pos x="85" y="69"/>
                </a:cxn>
                <a:cxn ang="0">
                  <a:pos x="87" y="73"/>
                </a:cxn>
                <a:cxn ang="0">
                  <a:pos x="97" y="67"/>
                </a:cxn>
              </a:cxnLst>
              <a:rect l="0" t="0" r="r" b="b"/>
              <a:pathLst>
                <a:path w="150" h="217">
                  <a:moveTo>
                    <a:pt x="94" y="46"/>
                  </a:moveTo>
                  <a:cubicBezTo>
                    <a:pt x="84" y="38"/>
                    <a:pt x="59" y="88"/>
                    <a:pt x="55" y="95"/>
                  </a:cubicBezTo>
                  <a:cubicBezTo>
                    <a:pt x="39" y="115"/>
                    <a:pt x="20" y="134"/>
                    <a:pt x="8" y="158"/>
                  </a:cubicBezTo>
                  <a:cubicBezTo>
                    <a:pt x="0" y="172"/>
                    <a:pt x="0" y="196"/>
                    <a:pt x="11" y="170"/>
                  </a:cubicBezTo>
                  <a:cubicBezTo>
                    <a:pt x="14" y="174"/>
                    <a:pt x="24" y="168"/>
                    <a:pt x="35" y="158"/>
                  </a:cubicBezTo>
                  <a:cubicBezTo>
                    <a:pt x="19" y="175"/>
                    <a:pt x="7" y="194"/>
                    <a:pt x="7" y="210"/>
                  </a:cubicBezTo>
                  <a:cubicBezTo>
                    <a:pt x="5" y="212"/>
                    <a:pt x="6" y="217"/>
                    <a:pt x="10" y="217"/>
                  </a:cubicBezTo>
                  <a:cubicBezTo>
                    <a:pt x="15" y="217"/>
                    <a:pt x="22" y="207"/>
                    <a:pt x="25" y="204"/>
                  </a:cubicBezTo>
                  <a:cubicBezTo>
                    <a:pt x="42" y="189"/>
                    <a:pt x="57" y="171"/>
                    <a:pt x="70" y="152"/>
                  </a:cubicBezTo>
                  <a:cubicBezTo>
                    <a:pt x="79" y="141"/>
                    <a:pt x="150" y="51"/>
                    <a:pt x="146" y="50"/>
                  </a:cubicBezTo>
                  <a:cubicBezTo>
                    <a:pt x="149" y="48"/>
                    <a:pt x="149" y="46"/>
                    <a:pt x="148" y="42"/>
                  </a:cubicBezTo>
                  <a:cubicBezTo>
                    <a:pt x="143" y="37"/>
                    <a:pt x="133" y="53"/>
                    <a:pt x="130" y="56"/>
                  </a:cubicBezTo>
                  <a:cubicBezTo>
                    <a:pt x="129" y="48"/>
                    <a:pt x="121" y="56"/>
                    <a:pt x="119" y="58"/>
                  </a:cubicBezTo>
                  <a:cubicBezTo>
                    <a:pt x="119" y="54"/>
                    <a:pt x="116" y="50"/>
                    <a:pt x="113" y="48"/>
                  </a:cubicBezTo>
                  <a:cubicBezTo>
                    <a:pt x="122" y="52"/>
                    <a:pt x="128" y="52"/>
                    <a:pt x="122" y="39"/>
                  </a:cubicBezTo>
                  <a:cubicBezTo>
                    <a:pt x="116" y="27"/>
                    <a:pt x="102" y="16"/>
                    <a:pt x="88" y="16"/>
                  </a:cubicBezTo>
                  <a:cubicBezTo>
                    <a:pt x="84" y="12"/>
                    <a:pt x="65" y="0"/>
                    <a:pt x="60" y="5"/>
                  </a:cubicBezTo>
                  <a:cubicBezTo>
                    <a:pt x="52" y="14"/>
                    <a:pt x="76" y="29"/>
                    <a:pt x="80" y="32"/>
                  </a:cubicBezTo>
                  <a:cubicBezTo>
                    <a:pt x="86" y="37"/>
                    <a:pt x="92" y="41"/>
                    <a:pt x="98" y="46"/>
                  </a:cubicBezTo>
                  <a:cubicBezTo>
                    <a:pt x="99" y="49"/>
                    <a:pt x="99" y="53"/>
                    <a:pt x="99" y="57"/>
                  </a:cubicBezTo>
                  <a:cubicBezTo>
                    <a:pt x="94" y="59"/>
                    <a:pt x="91" y="61"/>
                    <a:pt x="88" y="64"/>
                  </a:cubicBezTo>
                  <a:cubicBezTo>
                    <a:pt x="90" y="61"/>
                    <a:pt x="99" y="50"/>
                    <a:pt x="94" y="46"/>
                  </a:cubicBezTo>
                  <a:close/>
                  <a:moveTo>
                    <a:pt x="76" y="20"/>
                  </a:moveTo>
                  <a:cubicBezTo>
                    <a:pt x="75" y="18"/>
                    <a:pt x="73" y="17"/>
                    <a:pt x="71" y="15"/>
                  </a:cubicBezTo>
                  <a:cubicBezTo>
                    <a:pt x="74" y="16"/>
                    <a:pt x="76" y="17"/>
                    <a:pt x="78" y="19"/>
                  </a:cubicBezTo>
                  <a:cubicBezTo>
                    <a:pt x="78" y="19"/>
                    <a:pt x="77" y="19"/>
                    <a:pt x="76" y="20"/>
                  </a:cubicBezTo>
                  <a:close/>
                  <a:moveTo>
                    <a:pt x="85" y="26"/>
                  </a:moveTo>
                  <a:cubicBezTo>
                    <a:pt x="85" y="25"/>
                    <a:pt x="84" y="25"/>
                    <a:pt x="84" y="25"/>
                  </a:cubicBezTo>
                  <a:cubicBezTo>
                    <a:pt x="85" y="24"/>
                    <a:pt x="85" y="24"/>
                    <a:pt x="86" y="24"/>
                  </a:cubicBezTo>
                  <a:cubicBezTo>
                    <a:pt x="87" y="25"/>
                    <a:pt x="89" y="27"/>
                    <a:pt x="90" y="28"/>
                  </a:cubicBezTo>
                  <a:cubicBezTo>
                    <a:pt x="88" y="27"/>
                    <a:pt x="87" y="26"/>
                    <a:pt x="85" y="26"/>
                  </a:cubicBezTo>
                  <a:close/>
                  <a:moveTo>
                    <a:pt x="42" y="170"/>
                  </a:moveTo>
                  <a:cubicBezTo>
                    <a:pt x="35" y="179"/>
                    <a:pt x="28" y="188"/>
                    <a:pt x="20" y="196"/>
                  </a:cubicBezTo>
                  <a:cubicBezTo>
                    <a:pt x="27" y="184"/>
                    <a:pt x="38" y="171"/>
                    <a:pt x="49" y="160"/>
                  </a:cubicBezTo>
                  <a:cubicBezTo>
                    <a:pt x="47" y="163"/>
                    <a:pt x="44" y="167"/>
                    <a:pt x="42" y="170"/>
                  </a:cubicBezTo>
                  <a:close/>
                  <a:moveTo>
                    <a:pt x="116" y="62"/>
                  </a:moveTo>
                  <a:cubicBezTo>
                    <a:pt x="116" y="62"/>
                    <a:pt x="116" y="62"/>
                    <a:pt x="116" y="62"/>
                  </a:cubicBezTo>
                  <a:cubicBezTo>
                    <a:pt x="111" y="67"/>
                    <a:pt x="107" y="72"/>
                    <a:pt x="102" y="77"/>
                  </a:cubicBezTo>
                  <a:cubicBezTo>
                    <a:pt x="104" y="73"/>
                    <a:pt x="105" y="68"/>
                    <a:pt x="106" y="63"/>
                  </a:cubicBezTo>
                  <a:cubicBezTo>
                    <a:pt x="109" y="62"/>
                    <a:pt x="113" y="62"/>
                    <a:pt x="116" y="62"/>
                  </a:cubicBezTo>
                  <a:close/>
                  <a:moveTo>
                    <a:pt x="107" y="55"/>
                  </a:moveTo>
                  <a:cubicBezTo>
                    <a:pt x="107" y="54"/>
                    <a:pt x="107" y="54"/>
                    <a:pt x="107" y="53"/>
                  </a:cubicBezTo>
                  <a:cubicBezTo>
                    <a:pt x="107" y="54"/>
                    <a:pt x="108" y="54"/>
                    <a:pt x="108" y="55"/>
                  </a:cubicBezTo>
                  <a:cubicBezTo>
                    <a:pt x="108" y="55"/>
                    <a:pt x="107" y="55"/>
                    <a:pt x="107" y="55"/>
                  </a:cubicBezTo>
                  <a:close/>
                  <a:moveTo>
                    <a:pt x="112" y="39"/>
                  </a:moveTo>
                  <a:cubicBezTo>
                    <a:pt x="109" y="37"/>
                    <a:pt x="106" y="36"/>
                    <a:pt x="103" y="34"/>
                  </a:cubicBezTo>
                  <a:cubicBezTo>
                    <a:pt x="102" y="32"/>
                    <a:pt x="101" y="29"/>
                    <a:pt x="99" y="27"/>
                  </a:cubicBezTo>
                  <a:cubicBezTo>
                    <a:pt x="104" y="30"/>
                    <a:pt x="109" y="34"/>
                    <a:pt x="112" y="39"/>
                  </a:cubicBezTo>
                  <a:close/>
                  <a:moveTo>
                    <a:pt x="104" y="87"/>
                  </a:moveTo>
                  <a:cubicBezTo>
                    <a:pt x="101" y="92"/>
                    <a:pt x="98" y="96"/>
                    <a:pt x="95" y="101"/>
                  </a:cubicBezTo>
                  <a:cubicBezTo>
                    <a:pt x="89" y="107"/>
                    <a:pt x="81" y="114"/>
                    <a:pt x="72" y="123"/>
                  </a:cubicBezTo>
                  <a:cubicBezTo>
                    <a:pt x="87" y="106"/>
                    <a:pt x="101" y="91"/>
                    <a:pt x="104" y="87"/>
                  </a:cubicBezTo>
                  <a:close/>
                  <a:moveTo>
                    <a:pt x="97" y="67"/>
                  </a:moveTo>
                  <a:cubicBezTo>
                    <a:pt x="95" y="75"/>
                    <a:pt x="70" y="107"/>
                    <a:pt x="72" y="111"/>
                  </a:cubicBezTo>
                  <a:cubicBezTo>
                    <a:pt x="57" y="128"/>
                    <a:pt x="40" y="144"/>
                    <a:pt x="22" y="157"/>
                  </a:cubicBezTo>
                  <a:cubicBezTo>
                    <a:pt x="37" y="125"/>
                    <a:pt x="66" y="98"/>
                    <a:pt x="85" y="69"/>
                  </a:cubicBezTo>
                  <a:cubicBezTo>
                    <a:pt x="85" y="70"/>
                    <a:pt x="86" y="72"/>
                    <a:pt x="87" y="73"/>
                  </a:cubicBezTo>
                  <a:cubicBezTo>
                    <a:pt x="91" y="73"/>
                    <a:pt x="95" y="71"/>
                    <a:pt x="97" y="67"/>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46" name="Freeform 22"/>
            <p:cNvSpPr>
              <a:spLocks noEditPoints="1"/>
            </p:cNvSpPr>
            <p:nvPr/>
          </p:nvSpPr>
          <p:spPr bwMode="auto">
            <a:xfrm>
              <a:off x="2417983" y="3512428"/>
              <a:ext cx="443129" cy="694951"/>
            </a:xfrm>
            <a:custGeom>
              <a:avLst/>
              <a:gdLst/>
              <a:ahLst/>
              <a:cxnLst>
                <a:cxn ang="0">
                  <a:pos x="108" y="80"/>
                </a:cxn>
                <a:cxn ang="0">
                  <a:pos x="85" y="118"/>
                </a:cxn>
                <a:cxn ang="0">
                  <a:pos x="54" y="175"/>
                </a:cxn>
                <a:cxn ang="0">
                  <a:pos x="15" y="248"/>
                </a:cxn>
                <a:cxn ang="0">
                  <a:pos x="24" y="251"/>
                </a:cxn>
                <a:cxn ang="0">
                  <a:pos x="70" y="189"/>
                </a:cxn>
                <a:cxn ang="0">
                  <a:pos x="110" y="97"/>
                </a:cxn>
                <a:cxn ang="0">
                  <a:pos x="132" y="63"/>
                </a:cxn>
                <a:cxn ang="0">
                  <a:pos x="160" y="97"/>
                </a:cxn>
                <a:cxn ang="0">
                  <a:pos x="132" y="52"/>
                </a:cxn>
                <a:cxn ang="0">
                  <a:pos x="175" y="41"/>
                </a:cxn>
                <a:cxn ang="0">
                  <a:pos x="119" y="18"/>
                </a:cxn>
                <a:cxn ang="0">
                  <a:pos x="88" y="5"/>
                </a:cxn>
                <a:cxn ang="0">
                  <a:pos x="91" y="16"/>
                </a:cxn>
                <a:cxn ang="0">
                  <a:pos x="159" y="38"/>
                </a:cxn>
                <a:cxn ang="0">
                  <a:pos x="123" y="44"/>
                </a:cxn>
                <a:cxn ang="0">
                  <a:pos x="121" y="53"/>
                </a:cxn>
                <a:cxn ang="0">
                  <a:pos x="126" y="56"/>
                </a:cxn>
                <a:cxn ang="0">
                  <a:pos x="114" y="72"/>
                </a:cxn>
                <a:cxn ang="0">
                  <a:pos x="108" y="80"/>
                </a:cxn>
                <a:cxn ang="0">
                  <a:pos x="34" y="233"/>
                </a:cxn>
                <a:cxn ang="0">
                  <a:pos x="91" y="126"/>
                </a:cxn>
                <a:cxn ang="0">
                  <a:pos x="34" y="233"/>
                </a:cxn>
              </a:cxnLst>
              <a:rect l="0" t="0" r="r" b="b"/>
              <a:pathLst>
                <a:path w="177" h="278">
                  <a:moveTo>
                    <a:pt x="108" y="80"/>
                  </a:moveTo>
                  <a:cubicBezTo>
                    <a:pt x="99" y="92"/>
                    <a:pt x="92" y="105"/>
                    <a:pt x="85" y="118"/>
                  </a:cubicBezTo>
                  <a:cubicBezTo>
                    <a:pt x="81" y="126"/>
                    <a:pt x="48" y="171"/>
                    <a:pt x="54" y="175"/>
                  </a:cubicBezTo>
                  <a:cubicBezTo>
                    <a:pt x="41" y="199"/>
                    <a:pt x="28" y="224"/>
                    <a:pt x="15" y="248"/>
                  </a:cubicBezTo>
                  <a:cubicBezTo>
                    <a:pt x="0" y="277"/>
                    <a:pt x="8" y="278"/>
                    <a:pt x="24" y="251"/>
                  </a:cubicBezTo>
                  <a:cubicBezTo>
                    <a:pt x="31" y="260"/>
                    <a:pt x="67" y="196"/>
                    <a:pt x="70" y="189"/>
                  </a:cubicBezTo>
                  <a:cubicBezTo>
                    <a:pt x="76" y="177"/>
                    <a:pt x="118" y="107"/>
                    <a:pt x="110" y="97"/>
                  </a:cubicBezTo>
                  <a:cubicBezTo>
                    <a:pt x="118" y="86"/>
                    <a:pt x="125" y="74"/>
                    <a:pt x="132" y="63"/>
                  </a:cubicBezTo>
                  <a:cubicBezTo>
                    <a:pt x="135" y="67"/>
                    <a:pt x="154" y="102"/>
                    <a:pt x="160" y="97"/>
                  </a:cubicBezTo>
                  <a:cubicBezTo>
                    <a:pt x="167" y="92"/>
                    <a:pt x="136" y="56"/>
                    <a:pt x="132" y="52"/>
                  </a:cubicBezTo>
                  <a:cubicBezTo>
                    <a:pt x="138" y="51"/>
                    <a:pt x="174" y="48"/>
                    <a:pt x="175" y="41"/>
                  </a:cubicBezTo>
                  <a:cubicBezTo>
                    <a:pt x="177" y="30"/>
                    <a:pt x="126" y="20"/>
                    <a:pt x="119" y="18"/>
                  </a:cubicBezTo>
                  <a:cubicBezTo>
                    <a:pt x="108" y="15"/>
                    <a:pt x="97" y="11"/>
                    <a:pt x="88" y="5"/>
                  </a:cubicBezTo>
                  <a:cubicBezTo>
                    <a:pt x="80" y="0"/>
                    <a:pt x="85" y="13"/>
                    <a:pt x="91" y="16"/>
                  </a:cubicBezTo>
                  <a:cubicBezTo>
                    <a:pt x="113" y="27"/>
                    <a:pt x="137" y="29"/>
                    <a:pt x="159" y="38"/>
                  </a:cubicBezTo>
                  <a:cubicBezTo>
                    <a:pt x="147" y="41"/>
                    <a:pt x="135" y="44"/>
                    <a:pt x="123" y="44"/>
                  </a:cubicBezTo>
                  <a:cubicBezTo>
                    <a:pt x="97" y="29"/>
                    <a:pt x="86" y="53"/>
                    <a:pt x="121" y="53"/>
                  </a:cubicBezTo>
                  <a:cubicBezTo>
                    <a:pt x="123" y="54"/>
                    <a:pt x="124" y="55"/>
                    <a:pt x="126" y="56"/>
                  </a:cubicBezTo>
                  <a:cubicBezTo>
                    <a:pt x="122" y="62"/>
                    <a:pt x="118" y="67"/>
                    <a:pt x="114" y="72"/>
                  </a:cubicBezTo>
                  <a:cubicBezTo>
                    <a:pt x="109" y="73"/>
                    <a:pt x="107" y="75"/>
                    <a:pt x="108" y="80"/>
                  </a:cubicBezTo>
                  <a:close/>
                  <a:moveTo>
                    <a:pt x="34" y="233"/>
                  </a:moveTo>
                  <a:cubicBezTo>
                    <a:pt x="53" y="198"/>
                    <a:pt x="69" y="159"/>
                    <a:pt x="91" y="126"/>
                  </a:cubicBezTo>
                  <a:cubicBezTo>
                    <a:pt x="75" y="163"/>
                    <a:pt x="57" y="202"/>
                    <a:pt x="34" y="233"/>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47" name="Freeform 23"/>
            <p:cNvSpPr>
              <a:spLocks noEditPoints="1"/>
            </p:cNvSpPr>
            <p:nvPr/>
          </p:nvSpPr>
          <p:spPr bwMode="auto">
            <a:xfrm>
              <a:off x="2000231" y="2114716"/>
              <a:ext cx="2123898" cy="3170227"/>
            </a:xfrm>
            <a:custGeom>
              <a:avLst/>
              <a:gdLst/>
              <a:ahLst/>
              <a:cxnLst>
                <a:cxn ang="0">
                  <a:pos x="467" y="52"/>
                </a:cxn>
                <a:cxn ang="0">
                  <a:pos x="692" y="104"/>
                </a:cxn>
                <a:cxn ang="0">
                  <a:pos x="777" y="241"/>
                </a:cxn>
                <a:cxn ang="0">
                  <a:pos x="605" y="411"/>
                </a:cxn>
                <a:cxn ang="0">
                  <a:pos x="269" y="446"/>
                </a:cxn>
                <a:cxn ang="0">
                  <a:pos x="456" y="626"/>
                </a:cxn>
                <a:cxn ang="0">
                  <a:pos x="427" y="694"/>
                </a:cxn>
                <a:cxn ang="0">
                  <a:pos x="219" y="1035"/>
                </a:cxn>
                <a:cxn ang="0">
                  <a:pos x="133" y="740"/>
                </a:cxn>
                <a:cxn ang="0">
                  <a:pos x="30" y="996"/>
                </a:cxn>
                <a:cxn ang="0">
                  <a:pos x="230" y="1073"/>
                </a:cxn>
                <a:cxn ang="0">
                  <a:pos x="474" y="651"/>
                </a:cxn>
                <a:cxn ang="0">
                  <a:pos x="812" y="175"/>
                </a:cxn>
                <a:cxn ang="0">
                  <a:pos x="233" y="557"/>
                </a:cxn>
                <a:cxn ang="0">
                  <a:pos x="84" y="960"/>
                </a:cxn>
                <a:cxn ang="0">
                  <a:pos x="125" y="777"/>
                </a:cxn>
                <a:cxn ang="0">
                  <a:pos x="80" y="960"/>
                </a:cxn>
                <a:cxn ang="0">
                  <a:pos x="44" y="972"/>
                </a:cxn>
                <a:cxn ang="0">
                  <a:pos x="25" y="1224"/>
                </a:cxn>
                <a:cxn ang="0">
                  <a:pos x="43" y="1158"/>
                </a:cxn>
                <a:cxn ang="0">
                  <a:pos x="41" y="1230"/>
                </a:cxn>
                <a:cxn ang="0">
                  <a:pos x="56" y="1194"/>
                </a:cxn>
                <a:cxn ang="0">
                  <a:pos x="70" y="1184"/>
                </a:cxn>
                <a:cxn ang="0">
                  <a:pos x="26" y="1151"/>
                </a:cxn>
                <a:cxn ang="0">
                  <a:pos x="130" y="993"/>
                </a:cxn>
                <a:cxn ang="0">
                  <a:pos x="176" y="1009"/>
                </a:cxn>
                <a:cxn ang="0">
                  <a:pos x="264" y="992"/>
                </a:cxn>
                <a:cxn ang="0">
                  <a:pos x="604" y="448"/>
                </a:cxn>
                <a:cxn ang="0">
                  <a:pos x="575" y="403"/>
                </a:cxn>
                <a:cxn ang="0">
                  <a:pos x="534" y="355"/>
                </a:cxn>
                <a:cxn ang="0">
                  <a:pos x="404" y="324"/>
                </a:cxn>
                <a:cxn ang="0">
                  <a:pos x="316" y="367"/>
                </a:cxn>
                <a:cxn ang="0">
                  <a:pos x="302" y="401"/>
                </a:cxn>
                <a:cxn ang="0">
                  <a:pos x="289" y="429"/>
                </a:cxn>
                <a:cxn ang="0">
                  <a:pos x="289" y="460"/>
                </a:cxn>
                <a:cxn ang="0">
                  <a:pos x="294" y="525"/>
                </a:cxn>
                <a:cxn ang="0">
                  <a:pos x="445" y="653"/>
                </a:cxn>
                <a:cxn ang="0">
                  <a:pos x="462" y="648"/>
                </a:cxn>
                <a:cxn ang="0">
                  <a:pos x="262" y="503"/>
                </a:cxn>
                <a:cxn ang="0">
                  <a:pos x="310" y="457"/>
                </a:cxn>
                <a:cxn ang="0">
                  <a:pos x="469" y="528"/>
                </a:cxn>
                <a:cxn ang="0">
                  <a:pos x="450" y="448"/>
                </a:cxn>
                <a:cxn ang="0">
                  <a:pos x="542" y="458"/>
                </a:cxn>
                <a:cxn ang="0">
                  <a:pos x="380" y="320"/>
                </a:cxn>
                <a:cxn ang="0">
                  <a:pos x="543" y="419"/>
                </a:cxn>
                <a:cxn ang="0">
                  <a:pos x="524" y="546"/>
                </a:cxn>
                <a:cxn ang="0">
                  <a:pos x="317" y="488"/>
                </a:cxn>
                <a:cxn ang="0">
                  <a:pos x="468" y="539"/>
                </a:cxn>
                <a:cxn ang="0">
                  <a:pos x="560" y="423"/>
                </a:cxn>
                <a:cxn ang="0">
                  <a:pos x="524" y="572"/>
                </a:cxn>
                <a:cxn ang="0">
                  <a:pos x="605" y="421"/>
                </a:cxn>
                <a:cxn ang="0">
                  <a:pos x="751" y="313"/>
                </a:cxn>
                <a:cxn ang="0">
                  <a:pos x="790" y="245"/>
                </a:cxn>
                <a:cxn ang="0">
                  <a:pos x="789" y="218"/>
                </a:cxn>
                <a:cxn ang="0">
                  <a:pos x="485" y="43"/>
                </a:cxn>
                <a:cxn ang="0">
                  <a:pos x="540" y="52"/>
                </a:cxn>
                <a:cxn ang="0">
                  <a:pos x="605" y="66"/>
                </a:cxn>
                <a:cxn ang="0">
                  <a:pos x="781" y="218"/>
                </a:cxn>
                <a:cxn ang="0">
                  <a:pos x="693" y="86"/>
                </a:cxn>
                <a:cxn ang="0">
                  <a:pos x="578" y="26"/>
                </a:cxn>
              </a:cxnLst>
              <a:rect l="0" t="0" r="r" b="b"/>
              <a:pathLst>
                <a:path w="849" h="1268">
                  <a:moveTo>
                    <a:pt x="488" y="22"/>
                  </a:moveTo>
                  <a:cubicBezTo>
                    <a:pt x="485" y="22"/>
                    <a:pt x="458" y="23"/>
                    <a:pt x="460" y="31"/>
                  </a:cubicBezTo>
                  <a:cubicBezTo>
                    <a:pt x="443" y="32"/>
                    <a:pt x="427" y="39"/>
                    <a:pt x="413" y="48"/>
                  </a:cubicBezTo>
                  <a:cubicBezTo>
                    <a:pt x="412" y="49"/>
                    <a:pt x="400" y="60"/>
                    <a:pt x="410" y="60"/>
                  </a:cubicBezTo>
                  <a:cubicBezTo>
                    <a:pt x="415" y="60"/>
                    <a:pt x="426" y="50"/>
                    <a:pt x="430" y="48"/>
                  </a:cubicBezTo>
                  <a:cubicBezTo>
                    <a:pt x="428" y="50"/>
                    <a:pt x="428" y="52"/>
                    <a:pt x="429" y="54"/>
                  </a:cubicBezTo>
                  <a:cubicBezTo>
                    <a:pt x="424" y="56"/>
                    <a:pt x="419" y="59"/>
                    <a:pt x="415" y="63"/>
                  </a:cubicBezTo>
                  <a:cubicBezTo>
                    <a:pt x="413" y="69"/>
                    <a:pt x="415" y="71"/>
                    <a:pt x="421" y="69"/>
                  </a:cubicBezTo>
                  <a:cubicBezTo>
                    <a:pt x="430" y="60"/>
                    <a:pt x="443" y="56"/>
                    <a:pt x="455" y="54"/>
                  </a:cubicBezTo>
                  <a:cubicBezTo>
                    <a:pt x="438" y="75"/>
                    <a:pt x="460" y="60"/>
                    <a:pt x="467" y="52"/>
                  </a:cubicBezTo>
                  <a:cubicBezTo>
                    <a:pt x="467" y="52"/>
                    <a:pt x="468" y="52"/>
                    <a:pt x="468" y="52"/>
                  </a:cubicBezTo>
                  <a:cubicBezTo>
                    <a:pt x="471" y="54"/>
                    <a:pt x="482" y="57"/>
                    <a:pt x="483" y="51"/>
                  </a:cubicBezTo>
                  <a:cubicBezTo>
                    <a:pt x="489" y="51"/>
                    <a:pt x="495" y="50"/>
                    <a:pt x="501" y="50"/>
                  </a:cubicBezTo>
                  <a:cubicBezTo>
                    <a:pt x="484" y="58"/>
                    <a:pt x="468" y="69"/>
                    <a:pt x="451" y="78"/>
                  </a:cubicBezTo>
                  <a:cubicBezTo>
                    <a:pt x="428" y="90"/>
                    <a:pt x="452" y="88"/>
                    <a:pt x="464" y="81"/>
                  </a:cubicBezTo>
                  <a:cubicBezTo>
                    <a:pt x="505" y="68"/>
                    <a:pt x="555" y="86"/>
                    <a:pt x="593" y="101"/>
                  </a:cubicBezTo>
                  <a:cubicBezTo>
                    <a:pt x="608" y="108"/>
                    <a:pt x="609" y="99"/>
                    <a:pt x="596" y="94"/>
                  </a:cubicBezTo>
                  <a:cubicBezTo>
                    <a:pt x="576" y="85"/>
                    <a:pt x="554" y="78"/>
                    <a:pt x="532" y="74"/>
                  </a:cubicBezTo>
                  <a:cubicBezTo>
                    <a:pt x="580" y="79"/>
                    <a:pt x="628" y="79"/>
                    <a:pt x="676" y="92"/>
                  </a:cubicBezTo>
                  <a:cubicBezTo>
                    <a:pt x="681" y="96"/>
                    <a:pt x="687" y="100"/>
                    <a:pt x="692" y="104"/>
                  </a:cubicBezTo>
                  <a:cubicBezTo>
                    <a:pt x="692" y="104"/>
                    <a:pt x="692" y="104"/>
                    <a:pt x="692" y="104"/>
                  </a:cubicBezTo>
                  <a:cubicBezTo>
                    <a:pt x="680" y="101"/>
                    <a:pt x="628" y="85"/>
                    <a:pt x="618" y="95"/>
                  </a:cubicBezTo>
                  <a:cubicBezTo>
                    <a:pt x="610" y="104"/>
                    <a:pt x="634" y="103"/>
                    <a:pt x="632" y="103"/>
                  </a:cubicBezTo>
                  <a:cubicBezTo>
                    <a:pt x="651" y="103"/>
                    <a:pt x="670" y="107"/>
                    <a:pt x="689" y="112"/>
                  </a:cubicBezTo>
                  <a:cubicBezTo>
                    <a:pt x="678" y="119"/>
                    <a:pt x="690" y="124"/>
                    <a:pt x="697" y="114"/>
                  </a:cubicBezTo>
                  <a:cubicBezTo>
                    <a:pt x="701" y="116"/>
                    <a:pt x="705" y="117"/>
                    <a:pt x="709" y="119"/>
                  </a:cubicBezTo>
                  <a:cubicBezTo>
                    <a:pt x="728" y="137"/>
                    <a:pt x="745" y="158"/>
                    <a:pt x="757" y="181"/>
                  </a:cubicBezTo>
                  <a:cubicBezTo>
                    <a:pt x="760" y="186"/>
                    <a:pt x="779" y="233"/>
                    <a:pt x="782" y="222"/>
                  </a:cubicBezTo>
                  <a:cubicBezTo>
                    <a:pt x="782" y="223"/>
                    <a:pt x="782" y="224"/>
                    <a:pt x="782" y="225"/>
                  </a:cubicBezTo>
                  <a:cubicBezTo>
                    <a:pt x="780" y="227"/>
                    <a:pt x="769" y="238"/>
                    <a:pt x="777" y="241"/>
                  </a:cubicBezTo>
                  <a:cubicBezTo>
                    <a:pt x="748" y="283"/>
                    <a:pt x="712" y="324"/>
                    <a:pt x="675" y="359"/>
                  </a:cubicBezTo>
                  <a:cubicBezTo>
                    <a:pt x="678" y="354"/>
                    <a:pt x="702" y="326"/>
                    <a:pt x="698" y="322"/>
                  </a:cubicBezTo>
                  <a:cubicBezTo>
                    <a:pt x="691" y="314"/>
                    <a:pt x="672" y="349"/>
                    <a:pt x="669" y="353"/>
                  </a:cubicBezTo>
                  <a:cubicBezTo>
                    <a:pt x="659" y="371"/>
                    <a:pt x="630" y="418"/>
                    <a:pt x="664" y="382"/>
                  </a:cubicBezTo>
                  <a:cubicBezTo>
                    <a:pt x="670" y="386"/>
                    <a:pt x="687" y="360"/>
                    <a:pt x="690" y="356"/>
                  </a:cubicBezTo>
                  <a:cubicBezTo>
                    <a:pt x="694" y="353"/>
                    <a:pt x="698" y="349"/>
                    <a:pt x="702" y="346"/>
                  </a:cubicBezTo>
                  <a:cubicBezTo>
                    <a:pt x="689" y="361"/>
                    <a:pt x="677" y="377"/>
                    <a:pt x="666" y="392"/>
                  </a:cubicBezTo>
                  <a:cubicBezTo>
                    <a:pt x="664" y="395"/>
                    <a:pt x="637" y="433"/>
                    <a:pt x="650" y="427"/>
                  </a:cubicBezTo>
                  <a:cubicBezTo>
                    <a:pt x="645" y="433"/>
                    <a:pt x="641" y="439"/>
                    <a:pt x="637" y="444"/>
                  </a:cubicBezTo>
                  <a:cubicBezTo>
                    <a:pt x="632" y="430"/>
                    <a:pt x="618" y="419"/>
                    <a:pt x="605" y="411"/>
                  </a:cubicBezTo>
                  <a:cubicBezTo>
                    <a:pt x="588" y="400"/>
                    <a:pt x="574" y="381"/>
                    <a:pt x="559" y="366"/>
                  </a:cubicBezTo>
                  <a:cubicBezTo>
                    <a:pt x="531" y="337"/>
                    <a:pt x="490" y="322"/>
                    <a:pt x="451" y="317"/>
                  </a:cubicBezTo>
                  <a:cubicBezTo>
                    <a:pt x="442" y="315"/>
                    <a:pt x="433" y="314"/>
                    <a:pt x="424" y="314"/>
                  </a:cubicBezTo>
                  <a:cubicBezTo>
                    <a:pt x="397" y="302"/>
                    <a:pt x="355" y="307"/>
                    <a:pt x="328" y="318"/>
                  </a:cubicBezTo>
                  <a:cubicBezTo>
                    <a:pt x="325" y="314"/>
                    <a:pt x="321" y="318"/>
                    <a:pt x="320" y="321"/>
                  </a:cubicBezTo>
                  <a:cubicBezTo>
                    <a:pt x="313" y="325"/>
                    <a:pt x="291" y="349"/>
                    <a:pt x="312" y="342"/>
                  </a:cubicBezTo>
                  <a:cubicBezTo>
                    <a:pt x="307" y="356"/>
                    <a:pt x="302" y="370"/>
                    <a:pt x="297" y="384"/>
                  </a:cubicBezTo>
                  <a:cubicBezTo>
                    <a:pt x="294" y="386"/>
                    <a:pt x="288" y="390"/>
                    <a:pt x="287" y="394"/>
                  </a:cubicBezTo>
                  <a:cubicBezTo>
                    <a:pt x="280" y="395"/>
                    <a:pt x="278" y="424"/>
                    <a:pt x="277" y="430"/>
                  </a:cubicBezTo>
                  <a:cubicBezTo>
                    <a:pt x="274" y="435"/>
                    <a:pt x="271" y="440"/>
                    <a:pt x="269" y="446"/>
                  </a:cubicBezTo>
                  <a:cubicBezTo>
                    <a:pt x="267" y="446"/>
                    <a:pt x="251" y="456"/>
                    <a:pt x="264" y="456"/>
                  </a:cubicBezTo>
                  <a:cubicBezTo>
                    <a:pt x="261" y="464"/>
                    <a:pt x="258" y="471"/>
                    <a:pt x="255" y="478"/>
                  </a:cubicBezTo>
                  <a:cubicBezTo>
                    <a:pt x="248" y="484"/>
                    <a:pt x="245" y="491"/>
                    <a:pt x="249" y="500"/>
                  </a:cubicBezTo>
                  <a:cubicBezTo>
                    <a:pt x="248" y="503"/>
                    <a:pt x="245" y="512"/>
                    <a:pt x="247" y="516"/>
                  </a:cubicBezTo>
                  <a:cubicBezTo>
                    <a:pt x="209" y="543"/>
                    <a:pt x="280" y="536"/>
                    <a:pt x="294" y="533"/>
                  </a:cubicBezTo>
                  <a:cubicBezTo>
                    <a:pt x="323" y="543"/>
                    <a:pt x="354" y="545"/>
                    <a:pt x="384" y="555"/>
                  </a:cubicBezTo>
                  <a:cubicBezTo>
                    <a:pt x="400" y="565"/>
                    <a:pt x="415" y="578"/>
                    <a:pt x="425" y="594"/>
                  </a:cubicBezTo>
                  <a:cubicBezTo>
                    <a:pt x="431" y="597"/>
                    <a:pt x="433" y="595"/>
                    <a:pt x="432" y="589"/>
                  </a:cubicBezTo>
                  <a:cubicBezTo>
                    <a:pt x="428" y="582"/>
                    <a:pt x="422" y="576"/>
                    <a:pt x="416" y="570"/>
                  </a:cubicBezTo>
                  <a:cubicBezTo>
                    <a:pt x="437" y="584"/>
                    <a:pt x="448" y="603"/>
                    <a:pt x="456" y="626"/>
                  </a:cubicBezTo>
                  <a:cubicBezTo>
                    <a:pt x="456" y="627"/>
                    <a:pt x="456" y="628"/>
                    <a:pt x="455" y="628"/>
                  </a:cubicBezTo>
                  <a:cubicBezTo>
                    <a:pt x="452" y="632"/>
                    <a:pt x="448" y="636"/>
                    <a:pt x="445" y="640"/>
                  </a:cubicBezTo>
                  <a:cubicBezTo>
                    <a:pt x="444" y="637"/>
                    <a:pt x="433" y="592"/>
                    <a:pt x="428" y="606"/>
                  </a:cubicBezTo>
                  <a:cubicBezTo>
                    <a:pt x="426" y="611"/>
                    <a:pt x="435" y="627"/>
                    <a:pt x="436" y="633"/>
                  </a:cubicBezTo>
                  <a:cubicBezTo>
                    <a:pt x="438" y="644"/>
                    <a:pt x="437" y="656"/>
                    <a:pt x="435" y="668"/>
                  </a:cubicBezTo>
                  <a:cubicBezTo>
                    <a:pt x="416" y="692"/>
                    <a:pt x="392" y="712"/>
                    <a:pt x="372" y="736"/>
                  </a:cubicBezTo>
                  <a:cubicBezTo>
                    <a:pt x="371" y="740"/>
                    <a:pt x="372" y="742"/>
                    <a:pt x="375" y="742"/>
                  </a:cubicBezTo>
                  <a:cubicBezTo>
                    <a:pt x="380" y="742"/>
                    <a:pt x="388" y="730"/>
                    <a:pt x="391" y="727"/>
                  </a:cubicBezTo>
                  <a:cubicBezTo>
                    <a:pt x="404" y="714"/>
                    <a:pt x="417" y="701"/>
                    <a:pt x="430" y="686"/>
                  </a:cubicBezTo>
                  <a:cubicBezTo>
                    <a:pt x="429" y="689"/>
                    <a:pt x="428" y="691"/>
                    <a:pt x="427" y="694"/>
                  </a:cubicBezTo>
                  <a:cubicBezTo>
                    <a:pt x="423" y="700"/>
                    <a:pt x="400" y="721"/>
                    <a:pt x="401" y="728"/>
                  </a:cubicBezTo>
                  <a:cubicBezTo>
                    <a:pt x="400" y="729"/>
                    <a:pt x="399" y="731"/>
                    <a:pt x="398" y="732"/>
                  </a:cubicBezTo>
                  <a:cubicBezTo>
                    <a:pt x="396" y="733"/>
                    <a:pt x="396" y="734"/>
                    <a:pt x="395" y="735"/>
                  </a:cubicBezTo>
                  <a:cubicBezTo>
                    <a:pt x="354" y="789"/>
                    <a:pt x="315" y="845"/>
                    <a:pt x="277" y="900"/>
                  </a:cubicBezTo>
                  <a:cubicBezTo>
                    <a:pt x="267" y="915"/>
                    <a:pt x="274" y="919"/>
                    <a:pt x="284" y="905"/>
                  </a:cubicBezTo>
                  <a:cubicBezTo>
                    <a:pt x="292" y="892"/>
                    <a:pt x="301" y="879"/>
                    <a:pt x="310" y="866"/>
                  </a:cubicBezTo>
                  <a:cubicBezTo>
                    <a:pt x="331" y="836"/>
                    <a:pt x="353" y="805"/>
                    <a:pt x="375" y="775"/>
                  </a:cubicBezTo>
                  <a:cubicBezTo>
                    <a:pt x="363" y="798"/>
                    <a:pt x="220" y="1010"/>
                    <a:pt x="236" y="1019"/>
                  </a:cubicBezTo>
                  <a:cubicBezTo>
                    <a:pt x="231" y="1027"/>
                    <a:pt x="227" y="1035"/>
                    <a:pt x="224" y="1043"/>
                  </a:cubicBezTo>
                  <a:cubicBezTo>
                    <a:pt x="223" y="1040"/>
                    <a:pt x="221" y="1038"/>
                    <a:pt x="219" y="1035"/>
                  </a:cubicBezTo>
                  <a:cubicBezTo>
                    <a:pt x="214" y="1003"/>
                    <a:pt x="176" y="983"/>
                    <a:pt x="138" y="972"/>
                  </a:cubicBezTo>
                  <a:cubicBezTo>
                    <a:pt x="125" y="967"/>
                    <a:pt x="113" y="966"/>
                    <a:pt x="100" y="963"/>
                  </a:cubicBezTo>
                  <a:cubicBezTo>
                    <a:pt x="109" y="959"/>
                    <a:pt x="91" y="950"/>
                    <a:pt x="89" y="949"/>
                  </a:cubicBezTo>
                  <a:cubicBezTo>
                    <a:pt x="103" y="903"/>
                    <a:pt x="120" y="858"/>
                    <a:pt x="137" y="813"/>
                  </a:cubicBezTo>
                  <a:cubicBezTo>
                    <a:pt x="147" y="789"/>
                    <a:pt x="156" y="765"/>
                    <a:pt x="165" y="741"/>
                  </a:cubicBezTo>
                  <a:cubicBezTo>
                    <a:pt x="167" y="737"/>
                    <a:pt x="186" y="696"/>
                    <a:pt x="174" y="700"/>
                  </a:cubicBezTo>
                  <a:cubicBezTo>
                    <a:pt x="191" y="666"/>
                    <a:pt x="207" y="631"/>
                    <a:pt x="225" y="598"/>
                  </a:cubicBezTo>
                  <a:cubicBezTo>
                    <a:pt x="235" y="580"/>
                    <a:pt x="251" y="519"/>
                    <a:pt x="218" y="561"/>
                  </a:cubicBezTo>
                  <a:cubicBezTo>
                    <a:pt x="201" y="583"/>
                    <a:pt x="191" y="612"/>
                    <a:pt x="182" y="638"/>
                  </a:cubicBezTo>
                  <a:cubicBezTo>
                    <a:pt x="169" y="673"/>
                    <a:pt x="148" y="706"/>
                    <a:pt x="133" y="740"/>
                  </a:cubicBezTo>
                  <a:cubicBezTo>
                    <a:pt x="124" y="740"/>
                    <a:pt x="110" y="776"/>
                    <a:pt x="107" y="784"/>
                  </a:cubicBezTo>
                  <a:cubicBezTo>
                    <a:pt x="95" y="806"/>
                    <a:pt x="86" y="829"/>
                    <a:pt x="75" y="852"/>
                  </a:cubicBezTo>
                  <a:cubicBezTo>
                    <a:pt x="65" y="874"/>
                    <a:pt x="55" y="897"/>
                    <a:pt x="47" y="920"/>
                  </a:cubicBezTo>
                  <a:cubicBezTo>
                    <a:pt x="47" y="922"/>
                    <a:pt x="35" y="952"/>
                    <a:pt x="46" y="947"/>
                  </a:cubicBezTo>
                  <a:cubicBezTo>
                    <a:pt x="50" y="948"/>
                    <a:pt x="53" y="949"/>
                    <a:pt x="57" y="948"/>
                  </a:cubicBezTo>
                  <a:cubicBezTo>
                    <a:pt x="56" y="949"/>
                    <a:pt x="55" y="950"/>
                    <a:pt x="53" y="951"/>
                  </a:cubicBezTo>
                  <a:cubicBezTo>
                    <a:pt x="49" y="939"/>
                    <a:pt x="35" y="974"/>
                    <a:pt x="35" y="977"/>
                  </a:cubicBezTo>
                  <a:cubicBezTo>
                    <a:pt x="30" y="978"/>
                    <a:pt x="29" y="981"/>
                    <a:pt x="30" y="986"/>
                  </a:cubicBezTo>
                  <a:cubicBezTo>
                    <a:pt x="28" y="988"/>
                    <a:pt x="28" y="991"/>
                    <a:pt x="31" y="992"/>
                  </a:cubicBezTo>
                  <a:cubicBezTo>
                    <a:pt x="31" y="993"/>
                    <a:pt x="31" y="995"/>
                    <a:pt x="30" y="996"/>
                  </a:cubicBezTo>
                  <a:cubicBezTo>
                    <a:pt x="20" y="992"/>
                    <a:pt x="17" y="1046"/>
                    <a:pt x="17" y="1052"/>
                  </a:cubicBezTo>
                  <a:cubicBezTo>
                    <a:pt x="11" y="1076"/>
                    <a:pt x="12" y="1103"/>
                    <a:pt x="13" y="1127"/>
                  </a:cubicBezTo>
                  <a:cubicBezTo>
                    <a:pt x="14" y="1139"/>
                    <a:pt x="12" y="1228"/>
                    <a:pt x="20" y="1230"/>
                  </a:cubicBezTo>
                  <a:cubicBezTo>
                    <a:pt x="11" y="1241"/>
                    <a:pt x="0" y="1268"/>
                    <a:pt x="23" y="1253"/>
                  </a:cubicBezTo>
                  <a:cubicBezTo>
                    <a:pt x="49" y="1236"/>
                    <a:pt x="72" y="1216"/>
                    <a:pt x="94" y="1195"/>
                  </a:cubicBezTo>
                  <a:cubicBezTo>
                    <a:pt x="111" y="1178"/>
                    <a:pt x="128" y="1160"/>
                    <a:pt x="146" y="1145"/>
                  </a:cubicBezTo>
                  <a:cubicBezTo>
                    <a:pt x="161" y="1135"/>
                    <a:pt x="201" y="1111"/>
                    <a:pt x="206" y="1094"/>
                  </a:cubicBezTo>
                  <a:cubicBezTo>
                    <a:pt x="209" y="1093"/>
                    <a:pt x="216" y="1091"/>
                    <a:pt x="214" y="1086"/>
                  </a:cubicBezTo>
                  <a:cubicBezTo>
                    <a:pt x="217" y="1088"/>
                    <a:pt x="219" y="1084"/>
                    <a:pt x="220" y="1081"/>
                  </a:cubicBezTo>
                  <a:cubicBezTo>
                    <a:pt x="224" y="1079"/>
                    <a:pt x="228" y="1076"/>
                    <a:pt x="230" y="1073"/>
                  </a:cubicBezTo>
                  <a:cubicBezTo>
                    <a:pt x="236" y="1071"/>
                    <a:pt x="235" y="1054"/>
                    <a:pt x="234" y="1049"/>
                  </a:cubicBezTo>
                  <a:cubicBezTo>
                    <a:pt x="242" y="1036"/>
                    <a:pt x="322" y="930"/>
                    <a:pt x="316" y="927"/>
                  </a:cubicBezTo>
                  <a:cubicBezTo>
                    <a:pt x="311" y="923"/>
                    <a:pt x="290" y="958"/>
                    <a:pt x="286" y="963"/>
                  </a:cubicBezTo>
                  <a:cubicBezTo>
                    <a:pt x="288" y="959"/>
                    <a:pt x="289" y="955"/>
                    <a:pt x="291" y="951"/>
                  </a:cubicBezTo>
                  <a:cubicBezTo>
                    <a:pt x="314" y="917"/>
                    <a:pt x="335" y="880"/>
                    <a:pt x="357" y="845"/>
                  </a:cubicBezTo>
                  <a:cubicBezTo>
                    <a:pt x="370" y="826"/>
                    <a:pt x="382" y="807"/>
                    <a:pt x="394" y="788"/>
                  </a:cubicBezTo>
                  <a:cubicBezTo>
                    <a:pt x="401" y="778"/>
                    <a:pt x="408" y="767"/>
                    <a:pt x="415" y="757"/>
                  </a:cubicBezTo>
                  <a:cubicBezTo>
                    <a:pt x="415" y="756"/>
                    <a:pt x="437" y="722"/>
                    <a:pt x="424" y="729"/>
                  </a:cubicBezTo>
                  <a:cubicBezTo>
                    <a:pt x="426" y="725"/>
                    <a:pt x="428" y="721"/>
                    <a:pt x="430" y="717"/>
                  </a:cubicBezTo>
                  <a:cubicBezTo>
                    <a:pt x="444" y="697"/>
                    <a:pt x="470" y="676"/>
                    <a:pt x="474" y="651"/>
                  </a:cubicBezTo>
                  <a:cubicBezTo>
                    <a:pt x="477" y="646"/>
                    <a:pt x="481" y="641"/>
                    <a:pt x="484" y="636"/>
                  </a:cubicBezTo>
                  <a:cubicBezTo>
                    <a:pt x="489" y="645"/>
                    <a:pt x="511" y="615"/>
                    <a:pt x="514" y="611"/>
                  </a:cubicBezTo>
                  <a:cubicBezTo>
                    <a:pt x="530" y="594"/>
                    <a:pt x="547" y="578"/>
                    <a:pt x="565" y="561"/>
                  </a:cubicBezTo>
                  <a:cubicBezTo>
                    <a:pt x="580" y="546"/>
                    <a:pt x="594" y="529"/>
                    <a:pt x="603" y="510"/>
                  </a:cubicBezTo>
                  <a:cubicBezTo>
                    <a:pt x="611" y="499"/>
                    <a:pt x="646" y="463"/>
                    <a:pt x="643" y="449"/>
                  </a:cubicBezTo>
                  <a:cubicBezTo>
                    <a:pt x="675" y="406"/>
                    <a:pt x="711" y="367"/>
                    <a:pt x="748" y="328"/>
                  </a:cubicBezTo>
                  <a:cubicBezTo>
                    <a:pt x="766" y="309"/>
                    <a:pt x="778" y="285"/>
                    <a:pt x="796" y="267"/>
                  </a:cubicBezTo>
                  <a:cubicBezTo>
                    <a:pt x="802" y="261"/>
                    <a:pt x="842" y="204"/>
                    <a:pt x="815" y="221"/>
                  </a:cubicBezTo>
                  <a:cubicBezTo>
                    <a:pt x="828" y="208"/>
                    <a:pt x="781" y="151"/>
                    <a:pt x="774" y="140"/>
                  </a:cubicBezTo>
                  <a:cubicBezTo>
                    <a:pt x="788" y="150"/>
                    <a:pt x="801" y="162"/>
                    <a:pt x="812" y="175"/>
                  </a:cubicBezTo>
                  <a:cubicBezTo>
                    <a:pt x="817" y="180"/>
                    <a:pt x="832" y="209"/>
                    <a:pt x="838" y="209"/>
                  </a:cubicBezTo>
                  <a:cubicBezTo>
                    <a:pt x="849" y="209"/>
                    <a:pt x="803" y="142"/>
                    <a:pt x="797" y="134"/>
                  </a:cubicBezTo>
                  <a:cubicBezTo>
                    <a:pt x="777" y="110"/>
                    <a:pt x="752" y="90"/>
                    <a:pt x="725" y="75"/>
                  </a:cubicBezTo>
                  <a:cubicBezTo>
                    <a:pt x="694" y="59"/>
                    <a:pt x="659" y="39"/>
                    <a:pt x="626" y="31"/>
                  </a:cubicBezTo>
                  <a:cubicBezTo>
                    <a:pt x="586" y="17"/>
                    <a:pt x="529" y="0"/>
                    <a:pt x="488" y="22"/>
                  </a:cubicBezTo>
                  <a:close/>
                  <a:moveTo>
                    <a:pt x="233" y="557"/>
                  </a:moveTo>
                  <a:cubicBezTo>
                    <a:pt x="231" y="575"/>
                    <a:pt x="220" y="591"/>
                    <a:pt x="212" y="607"/>
                  </a:cubicBezTo>
                  <a:cubicBezTo>
                    <a:pt x="210" y="607"/>
                    <a:pt x="208" y="607"/>
                    <a:pt x="207" y="608"/>
                  </a:cubicBezTo>
                  <a:cubicBezTo>
                    <a:pt x="209" y="604"/>
                    <a:pt x="210" y="600"/>
                    <a:pt x="206" y="598"/>
                  </a:cubicBezTo>
                  <a:cubicBezTo>
                    <a:pt x="214" y="581"/>
                    <a:pt x="223" y="565"/>
                    <a:pt x="233" y="557"/>
                  </a:cubicBezTo>
                  <a:close/>
                  <a:moveTo>
                    <a:pt x="206" y="1022"/>
                  </a:moveTo>
                  <a:cubicBezTo>
                    <a:pt x="205" y="1022"/>
                    <a:pt x="205" y="1022"/>
                    <a:pt x="204" y="1022"/>
                  </a:cubicBezTo>
                  <a:cubicBezTo>
                    <a:pt x="201" y="1019"/>
                    <a:pt x="197" y="1015"/>
                    <a:pt x="192" y="1015"/>
                  </a:cubicBezTo>
                  <a:cubicBezTo>
                    <a:pt x="189" y="1010"/>
                    <a:pt x="186" y="1006"/>
                    <a:pt x="182" y="1003"/>
                  </a:cubicBezTo>
                  <a:cubicBezTo>
                    <a:pt x="182" y="1001"/>
                    <a:pt x="181" y="1000"/>
                    <a:pt x="180" y="999"/>
                  </a:cubicBezTo>
                  <a:cubicBezTo>
                    <a:pt x="176" y="997"/>
                    <a:pt x="176" y="997"/>
                    <a:pt x="176" y="997"/>
                  </a:cubicBezTo>
                  <a:cubicBezTo>
                    <a:pt x="176" y="996"/>
                    <a:pt x="175" y="995"/>
                    <a:pt x="174" y="995"/>
                  </a:cubicBezTo>
                  <a:cubicBezTo>
                    <a:pt x="188" y="1002"/>
                    <a:pt x="199" y="1011"/>
                    <a:pt x="206" y="1022"/>
                  </a:cubicBezTo>
                  <a:close/>
                  <a:moveTo>
                    <a:pt x="95" y="962"/>
                  </a:moveTo>
                  <a:cubicBezTo>
                    <a:pt x="91" y="961"/>
                    <a:pt x="87" y="961"/>
                    <a:pt x="84" y="960"/>
                  </a:cubicBezTo>
                  <a:cubicBezTo>
                    <a:pt x="85" y="959"/>
                    <a:pt x="86" y="958"/>
                    <a:pt x="86" y="957"/>
                  </a:cubicBezTo>
                  <a:cubicBezTo>
                    <a:pt x="89" y="958"/>
                    <a:pt x="92" y="960"/>
                    <a:pt x="95" y="962"/>
                  </a:cubicBezTo>
                  <a:close/>
                  <a:moveTo>
                    <a:pt x="167" y="715"/>
                  </a:moveTo>
                  <a:cubicBezTo>
                    <a:pt x="159" y="735"/>
                    <a:pt x="152" y="755"/>
                    <a:pt x="144" y="774"/>
                  </a:cubicBezTo>
                  <a:cubicBezTo>
                    <a:pt x="137" y="791"/>
                    <a:pt x="130" y="809"/>
                    <a:pt x="124" y="827"/>
                  </a:cubicBezTo>
                  <a:cubicBezTo>
                    <a:pt x="136" y="789"/>
                    <a:pt x="149" y="751"/>
                    <a:pt x="167" y="715"/>
                  </a:cubicBezTo>
                  <a:close/>
                  <a:moveTo>
                    <a:pt x="125" y="777"/>
                  </a:moveTo>
                  <a:cubicBezTo>
                    <a:pt x="120" y="790"/>
                    <a:pt x="115" y="803"/>
                    <a:pt x="110" y="815"/>
                  </a:cubicBezTo>
                  <a:cubicBezTo>
                    <a:pt x="110" y="814"/>
                    <a:pt x="109" y="813"/>
                    <a:pt x="109" y="812"/>
                  </a:cubicBezTo>
                  <a:cubicBezTo>
                    <a:pt x="114" y="800"/>
                    <a:pt x="119" y="788"/>
                    <a:pt x="125" y="777"/>
                  </a:cubicBezTo>
                  <a:close/>
                  <a:moveTo>
                    <a:pt x="112" y="837"/>
                  </a:moveTo>
                  <a:cubicBezTo>
                    <a:pt x="101" y="873"/>
                    <a:pt x="90" y="909"/>
                    <a:pt x="74" y="944"/>
                  </a:cubicBezTo>
                  <a:cubicBezTo>
                    <a:pt x="74" y="943"/>
                    <a:pt x="74" y="943"/>
                    <a:pt x="73" y="943"/>
                  </a:cubicBezTo>
                  <a:cubicBezTo>
                    <a:pt x="76" y="934"/>
                    <a:pt x="79" y="925"/>
                    <a:pt x="83" y="915"/>
                  </a:cubicBezTo>
                  <a:cubicBezTo>
                    <a:pt x="89" y="915"/>
                    <a:pt x="108" y="846"/>
                    <a:pt x="112" y="837"/>
                  </a:cubicBezTo>
                  <a:close/>
                  <a:moveTo>
                    <a:pt x="80" y="960"/>
                  </a:moveTo>
                  <a:cubicBezTo>
                    <a:pt x="78" y="960"/>
                    <a:pt x="77" y="960"/>
                    <a:pt x="75" y="960"/>
                  </a:cubicBezTo>
                  <a:cubicBezTo>
                    <a:pt x="76" y="958"/>
                    <a:pt x="78" y="956"/>
                    <a:pt x="79" y="953"/>
                  </a:cubicBezTo>
                  <a:cubicBezTo>
                    <a:pt x="79" y="953"/>
                    <a:pt x="79" y="953"/>
                    <a:pt x="79" y="953"/>
                  </a:cubicBezTo>
                  <a:cubicBezTo>
                    <a:pt x="78" y="956"/>
                    <a:pt x="78" y="958"/>
                    <a:pt x="80" y="960"/>
                  </a:cubicBezTo>
                  <a:close/>
                  <a:moveTo>
                    <a:pt x="95" y="845"/>
                  </a:moveTo>
                  <a:cubicBezTo>
                    <a:pt x="92" y="856"/>
                    <a:pt x="75" y="895"/>
                    <a:pt x="79" y="903"/>
                  </a:cubicBezTo>
                  <a:cubicBezTo>
                    <a:pt x="74" y="916"/>
                    <a:pt x="69" y="929"/>
                    <a:pt x="65" y="941"/>
                  </a:cubicBezTo>
                  <a:cubicBezTo>
                    <a:pt x="63" y="941"/>
                    <a:pt x="60" y="941"/>
                    <a:pt x="57" y="940"/>
                  </a:cubicBezTo>
                  <a:cubicBezTo>
                    <a:pt x="69" y="909"/>
                    <a:pt x="81" y="878"/>
                    <a:pt x="95" y="845"/>
                  </a:cubicBezTo>
                  <a:close/>
                  <a:moveTo>
                    <a:pt x="54" y="927"/>
                  </a:moveTo>
                  <a:cubicBezTo>
                    <a:pt x="57" y="917"/>
                    <a:pt x="60" y="907"/>
                    <a:pt x="64" y="896"/>
                  </a:cubicBezTo>
                  <a:cubicBezTo>
                    <a:pt x="65" y="897"/>
                    <a:pt x="65" y="897"/>
                    <a:pt x="65" y="897"/>
                  </a:cubicBezTo>
                  <a:cubicBezTo>
                    <a:pt x="61" y="907"/>
                    <a:pt x="57" y="917"/>
                    <a:pt x="54" y="927"/>
                  </a:cubicBezTo>
                  <a:close/>
                  <a:moveTo>
                    <a:pt x="44" y="972"/>
                  </a:moveTo>
                  <a:cubicBezTo>
                    <a:pt x="45" y="972"/>
                    <a:pt x="45" y="972"/>
                    <a:pt x="45" y="972"/>
                  </a:cubicBezTo>
                  <a:cubicBezTo>
                    <a:pt x="48" y="966"/>
                    <a:pt x="54" y="960"/>
                    <a:pt x="61" y="956"/>
                  </a:cubicBezTo>
                  <a:cubicBezTo>
                    <a:pt x="60" y="957"/>
                    <a:pt x="58" y="965"/>
                    <a:pt x="58" y="966"/>
                  </a:cubicBezTo>
                  <a:cubicBezTo>
                    <a:pt x="57" y="967"/>
                    <a:pt x="57" y="968"/>
                    <a:pt x="56" y="969"/>
                  </a:cubicBezTo>
                  <a:cubicBezTo>
                    <a:pt x="53" y="973"/>
                    <a:pt x="46" y="977"/>
                    <a:pt x="52" y="983"/>
                  </a:cubicBezTo>
                  <a:cubicBezTo>
                    <a:pt x="52" y="983"/>
                    <a:pt x="52" y="983"/>
                    <a:pt x="52" y="983"/>
                  </a:cubicBezTo>
                  <a:cubicBezTo>
                    <a:pt x="52" y="983"/>
                    <a:pt x="52" y="983"/>
                    <a:pt x="51" y="983"/>
                  </a:cubicBezTo>
                  <a:cubicBezTo>
                    <a:pt x="51" y="978"/>
                    <a:pt x="45" y="980"/>
                    <a:pt x="42" y="981"/>
                  </a:cubicBezTo>
                  <a:cubicBezTo>
                    <a:pt x="43" y="978"/>
                    <a:pt x="43" y="975"/>
                    <a:pt x="44" y="972"/>
                  </a:cubicBezTo>
                  <a:close/>
                  <a:moveTo>
                    <a:pt x="25" y="1224"/>
                  </a:moveTo>
                  <a:cubicBezTo>
                    <a:pt x="24" y="1216"/>
                    <a:pt x="24" y="1209"/>
                    <a:pt x="24" y="1201"/>
                  </a:cubicBezTo>
                  <a:cubicBezTo>
                    <a:pt x="27" y="1195"/>
                    <a:pt x="25" y="1181"/>
                    <a:pt x="25" y="1174"/>
                  </a:cubicBezTo>
                  <a:cubicBezTo>
                    <a:pt x="32" y="1176"/>
                    <a:pt x="32" y="1161"/>
                    <a:pt x="33" y="1158"/>
                  </a:cubicBezTo>
                  <a:cubicBezTo>
                    <a:pt x="35" y="1161"/>
                    <a:pt x="38" y="1164"/>
                    <a:pt x="41" y="1167"/>
                  </a:cubicBezTo>
                  <a:cubicBezTo>
                    <a:pt x="34" y="1174"/>
                    <a:pt x="34" y="1183"/>
                    <a:pt x="45" y="1182"/>
                  </a:cubicBezTo>
                  <a:cubicBezTo>
                    <a:pt x="45" y="1184"/>
                    <a:pt x="46" y="1186"/>
                    <a:pt x="46" y="1188"/>
                  </a:cubicBezTo>
                  <a:cubicBezTo>
                    <a:pt x="43" y="1192"/>
                    <a:pt x="27" y="1211"/>
                    <a:pt x="32" y="1215"/>
                  </a:cubicBezTo>
                  <a:cubicBezTo>
                    <a:pt x="30" y="1218"/>
                    <a:pt x="27" y="1221"/>
                    <a:pt x="25" y="1224"/>
                  </a:cubicBezTo>
                  <a:close/>
                  <a:moveTo>
                    <a:pt x="48" y="1162"/>
                  </a:moveTo>
                  <a:cubicBezTo>
                    <a:pt x="47" y="1161"/>
                    <a:pt x="45" y="1159"/>
                    <a:pt x="43" y="1158"/>
                  </a:cubicBezTo>
                  <a:cubicBezTo>
                    <a:pt x="47" y="1159"/>
                    <a:pt x="51" y="1160"/>
                    <a:pt x="55" y="1161"/>
                  </a:cubicBezTo>
                  <a:cubicBezTo>
                    <a:pt x="54" y="1161"/>
                    <a:pt x="53" y="1161"/>
                    <a:pt x="53" y="1162"/>
                  </a:cubicBezTo>
                  <a:cubicBezTo>
                    <a:pt x="52" y="1161"/>
                    <a:pt x="51" y="1161"/>
                    <a:pt x="51" y="1161"/>
                  </a:cubicBezTo>
                  <a:cubicBezTo>
                    <a:pt x="50" y="1161"/>
                    <a:pt x="49" y="1162"/>
                    <a:pt x="48" y="1162"/>
                  </a:cubicBezTo>
                  <a:close/>
                  <a:moveTo>
                    <a:pt x="49" y="1200"/>
                  </a:moveTo>
                  <a:cubicBezTo>
                    <a:pt x="48" y="1201"/>
                    <a:pt x="48" y="1201"/>
                    <a:pt x="47" y="1202"/>
                  </a:cubicBezTo>
                  <a:cubicBezTo>
                    <a:pt x="47" y="1202"/>
                    <a:pt x="47" y="1201"/>
                    <a:pt x="47" y="1201"/>
                  </a:cubicBezTo>
                  <a:cubicBezTo>
                    <a:pt x="47" y="1201"/>
                    <a:pt x="48" y="1200"/>
                    <a:pt x="48" y="1199"/>
                  </a:cubicBezTo>
                  <a:cubicBezTo>
                    <a:pt x="48" y="1200"/>
                    <a:pt x="49" y="1200"/>
                    <a:pt x="49" y="1200"/>
                  </a:cubicBezTo>
                  <a:close/>
                  <a:moveTo>
                    <a:pt x="41" y="1230"/>
                  </a:moveTo>
                  <a:cubicBezTo>
                    <a:pt x="41" y="1230"/>
                    <a:pt x="41" y="1230"/>
                    <a:pt x="41" y="1230"/>
                  </a:cubicBezTo>
                  <a:cubicBezTo>
                    <a:pt x="45" y="1225"/>
                    <a:pt x="50" y="1221"/>
                    <a:pt x="54" y="1216"/>
                  </a:cubicBezTo>
                  <a:cubicBezTo>
                    <a:pt x="54" y="1215"/>
                    <a:pt x="55" y="1215"/>
                    <a:pt x="55" y="1214"/>
                  </a:cubicBezTo>
                  <a:cubicBezTo>
                    <a:pt x="58" y="1214"/>
                    <a:pt x="59" y="1212"/>
                    <a:pt x="60" y="1210"/>
                  </a:cubicBezTo>
                  <a:cubicBezTo>
                    <a:pt x="62" y="1209"/>
                    <a:pt x="63" y="1207"/>
                    <a:pt x="65" y="1206"/>
                  </a:cubicBezTo>
                  <a:cubicBezTo>
                    <a:pt x="65" y="1207"/>
                    <a:pt x="66" y="1208"/>
                    <a:pt x="67" y="1208"/>
                  </a:cubicBezTo>
                  <a:cubicBezTo>
                    <a:pt x="58" y="1216"/>
                    <a:pt x="49" y="1223"/>
                    <a:pt x="41" y="1230"/>
                  </a:cubicBezTo>
                  <a:close/>
                  <a:moveTo>
                    <a:pt x="59" y="1187"/>
                  </a:moveTo>
                  <a:cubicBezTo>
                    <a:pt x="59" y="1189"/>
                    <a:pt x="59" y="1190"/>
                    <a:pt x="59" y="1192"/>
                  </a:cubicBezTo>
                  <a:cubicBezTo>
                    <a:pt x="58" y="1192"/>
                    <a:pt x="57" y="1193"/>
                    <a:pt x="56" y="1194"/>
                  </a:cubicBezTo>
                  <a:cubicBezTo>
                    <a:pt x="57" y="1192"/>
                    <a:pt x="58" y="1189"/>
                    <a:pt x="59" y="1187"/>
                  </a:cubicBezTo>
                  <a:close/>
                  <a:moveTo>
                    <a:pt x="58" y="1162"/>
                  </a:moveTo>
                  <a:cubicBezTo>
                    <a:pt x="58" y="1163"/>
                    <a:pt x="59" y="1163"/>
                    <a:pt x="60" y="1163"/>
                  </a:cubicBezTo>
                  <a:cubicBezTo>
                    <a:pt x="60" y="1164"/>
                    <a:pt x="60" y="1164"/>
                    <a:pt x="59" y="1165"/>
                  </a:cubicBezTo>
                  <a:cubicBezTo>
                    <a:pt x="59" y="1164"/>
                    <a:pt x="58" y="1163"/>
                    <a:pt x="58" y="1162"/>
                  </a:cubicBezTo>
                  <a:close/>
                  <a:moveTo>
                    <a:pt x="70" y="1184"/>
                  </a:moveTo>
                  <a:cubicBezTo>
                    <a:pt x="69" y="1181"/>
                    <a:pt x="68" y="1179"/>
                    <a:pt x="65" y="1177"/>
                  </a:cubicBezTo>
                  <a:cubicBezTo>
                    <a:pt x="67" y="1176"/>
                    <a:pt x="69" y="1175"/>
                    <a:pt x="71" y="1173"/>
                  </a:cubicBezTo>
                  <a:cubicBezTo>
                    <a:pt x="73" y="1175"/>
                    <a:pt x="75" y="1177"/>
                    <a:pt x="77" y="1179"/>
                  </a:cubicBezTo>
                  <a:cubicBezTo>
                    <a:pt x="75" y="1180"/>
                    <a:pt x="72" y="1182"/>
                    <a:pt x="70" y="1184"/>
                  </a:cubicBezTo>
                  <a:close/>
                  <a:moveTo>
                    <a:pt x="212" y="1077"/>
                  </a:moveTo>
                  <a:cubicBezTo>
                    <a:pt x="207" y="1080"/>
                    <a:pt x="202" y="1084"/>
                    <a:pt x="198" y="1089"/>
                  </a:cubicBezTo>
                  <a:cubicBezTo>
                    <a:pt x="156" y="1111"/>
                    <a:pt x="124" y="1147"/>
                    <a:pt x="86" y="1173"/>
                  </a:cubicBezTo>
                  <a:cubicBezTo>
                    <a:pt x="83" y="1169"/>
                    <a:pt x="81" y="1167"/>
                    <a:pt x="78" y="1164"/>
                  </a:cubicBezTo>
                  <a:cubicBezTo>
                    <a:pt x="77" y="1162"/>
                    <a:pt x="71" y="1160"/>
                    <a:pt x="69" y="1159"/>
                  </a:cubicBezTo>
                  <a:cubicBezTo>
                    <a:pt x="60" y="1148"/>
                    <a:pt x="46" y="1143"/>
                    <a:pt x="34" y="1146"/>
                  </a:cubicBezTo>
                  <a:cubicBezTo>
                    <a:pt x="35" y="1142"/>
                    <a:pt x="35" y="1138"/>
                    <a:pt x="35" y="1134"/>
                  </a:cubicBezTo>
                  <a:cubicBezTo>
                    <a:pt x="37" y="1134"/>
                    <a:pt x="38" y="1132"/>
                    <a:pt x="38" y="1130"/>
                  </a:cubicBezTo>
                  <a:cubicBezTo>
                    <a:pt x="38" y="1120"/>
                    <a:pt x="42" y="1074"/>
                    <a:pt x="35" y="1073"/>
                  </a:cubicBezTo>
                  <a:cubicBezTo>
                    <a:pt x="25" y="1073"/>
                    <a:pt x="27" y="1142"/>
                    <a:pt x="26" y="1151"/>
                  </a:cubicBezTo>
                  <a:cubicBezTo>
                    <a:pt x="26" y="1124"/>
                    <a:pt x="21" y="1096"/>
                    <a:pt x="23" y="1070"/>
                  </a:cubicBezTo>
                  <a:cubicBezTo>
                    <a:pt x="27" y="1067"/>
                    <a:pt x="25" y="1055"/>
                    <a:pt x="25" y="1051"/>
                  </a:cubicBezTo>
                  <a:cubicBezTo>
                    <a:pt x="29" y="1049"/>
                    <a:pt x="35" y="1009"/>
                    <a:pt x="31" y="1007"/>
                  </a:cubicBezTo>
                  <a:cubicBezTo>
                    <a:pt x="32" y="1005"/>
                    <a:pt x="32" y="1003"/>
                    <a:pt x="33" y="1001"/>
                  </a:cubicBezTo>
                  <a:cubicBezTo>
                    <a:pt x="34" y="1001"/>
                    <a:pt x="35" y="1001"/>
                    <a:pt x="37" y="1000"/>
                  </a:cubicBezTo>
                  <a:cubicBezTo>
                    <a:pt x="40" y="1002"/>
                    <a:pt x="46" y="998"/>
                    <a:pt x="42" y="994"/>
                  </a:cubicBezTo>
                  <a:cubicBezTo>
                    <a:pt x="43" y="994"/>
                    <a:pt x="43" y="993"/>
                    <a:pt x="43" y="992"/>
                  </a:cubicBezTo>
                  <a:cubicBezTo>
                    <a:pt x="63" y="991"/>
                    <a:pt x="84" y="991"/>
                    <a:pt x="103" y="994"/>
                  </a:cubicBezTo>
                  <a:cubicBezTo>
                    <a:pt x="121" y="997"/>
                    <a:pt x="144" y="1014"/>
                    <a:pt x="159" y="1014"/>
                  </a:cubicBezTo>
                  <a:cubicBezTo>
                    <a:pt x="175" y="1014"/>
                    <a:pt x="133" y="994"/>
                    <a:pt x="130" y="993"/>
                  </a:cubicBezTo>
                  <a:cubicBezTo>
                    <a:pt x="108" y="985"/>
                    <a:pt x="85" y="983"/>
                    <a:pt x="61" y="983"/>
                  </a:cubicBezTo>
                  <a:cubicBezTo>
                    <a:pt x="64" y="980"/>
                    <a:pt x="66" y="977"/>
                    <a:pt x="68" y="973"/>
                  </a:cubicBezTo>
                  <a:cubicBezTo>
                    <a:pt x="74" y="971"/>
                    <a:pt x="82" y="970"/>
                    <a:pt x="91" y="971"/>
                  </a:cubicBezTo>
                  <a:cubicBezTo>
                    <a:pt x="94" y="971"/>
                    <a:pt x="98" y="972"/>
                    <a:pt x="102" y="972"/>
                  </a:cubicBezTo>
                  <a:cubicBezTo>
                    <a:pt x="101" y="980"/>
                    <a:pt x="139" y="987"/>
                    <a:pt x="143" y="988"/>
                  </a:cubicBezTo>
                  <a:cubicBezTo>
                    <a:pt x="144" y="989"/>
                    <a:pt x="145" y="989"/>
                    <a:pt x="146" y="989"/>
                  </a:cubicBezTo>
                  <a:cubicBezTo>
                    <a:pt x="146" y="992"/>
                    <a:pt x="160" y="1007"/>
                    <a:pt x="161" y="997"/>
                  </a:cubicBezTo>
                  <a:cubicBezTo>
                    <a:pt x="163" y="999"/>
                    <a:pt x="166" y="1000"/>
                    <a:pt x="168" y="1001"/>
                  </a:cubicBezTo>
                  <a:cubicBezTo>
                    <a:pt x="168" y="1002"/>
                    <a:pt x="169" y="1002"/>
                    <a:pt x="169" y="1002"/>
                  </a:cubicBezTo>
                  <a:cubicBezTo>
                    <a:pt x="170" y="1004"/>
                    <a:pt x="172" y="1010"/>
                    <a:pt x="176" y="1009"/>
                  </a:cubicBezTo>
                  <a:cubicBezTo>
                    <a:pt x="186" y="1019"/>
                    <a:pt x="192" y="1050"/>
                    <a:pt x="206" y="1054"/>
                  </a:cubicBezTo>
                  <a:cubicBezTo>
                    <a:pt x="210" y="1066"/>
                    <a:pt x="212" y="1042"/>
                    <a:pt x="210" y="1037"/>
                  </a:cubicBezTo>
                  <a:cubicBezTo>
                    <a:pt x="211" y="1038"/>
                    <a:pt x="211" y="1038"/>
                    <a:pt x="211" y="1038"/>
                  </a:cubicBezTo>
                  <a:cubicBezTo>
                    <a:pt x="211" y="1041"/>
                    <a:pt x="212" y="1042"/>
                    <a:pt x="215" y="1043"/>
                  </a:cubicBezTo>
                  <a:cubicBezTo>
                    <a:pt x="217" y="1046"/>
                    <a:pt x="218" y="1049"/>
                    <a:pt x="219" y="1051"/>
                  </a:cubicBezTo>
                  <a:cubicBezTo>
                    <a:pt x="215" y="1059"/>
                    <a:pt x="213" y="1067"/>
                    <a:pt x="212" y="1077"/>
                  </a:cubicBezTo>
                  <a:close/>
                  <a:moveTo>
                    <a:pt x="264" y="992"/>
                  </a:moveTo>
                  <a:cubicBezTo>
                    <a:pt x="267" y="987"/>
                    <a:pt x="270" y="982"/>
                    <a:pt x="273" y="977"/>
                  </a:cubicBezTo>
                  <a:cubicBezTo>
                    <a:pt x="273" y="978"/>
                    <a:pt x="273" y="979"/>
                    <a:pt x="273" y="980"/>
                  </a:cubicBezTo>
                  <a:cubicBezTo>
                    <a:pt x="270" y="984"/>
                    <a:pt x="267" y="988"/>
                    <a:pt x="264" y="992"/>
                  </a:cubicBezTo>
                  <a:close/>
                  <a:moveTo>
                    <a:pt x="257" y="979"/>
                  </a:moveTo>
                  <a:cubicBezTo>
                    <a:pt x="255" y="983"/>
                    <a:pt x="253" y="987"/>
                    <a:pt x="251" y="991"/>
                  </a:cubicBezTo>
                  <a:cubicBezTo>
                    <a:pt x="257" y="976"/>
                    <a:pt x="265" y="962"/>
                    <a:pt x="274" y="948"/>
                  </a:cubicBezTo>
                  <a:cubicBezTo>
                    <a:pt x="268" y="958"/>
                    <a:pt x="263" y="969"/>
                    <a:pt x="257" y="979"/>
                  </a:cubicBezTo>
                  <a:close/>
                  <a:moveTo>
                    <a:pt x="601" y="431"/>
                  </a:moveTo>
                  <a:cubicBezTo>
                    <a:pt x="600" y="430"/>
                    <a:pt x="600" y="430"/>
                    <a:pt x="599" y="430"/>
                  </a:cubicBezTo>
                  <a:cubicBezTo>
                    <a:pt x="597" y="428"/>
                    <a:pt x="595" y="425"/>
                    <a:pt x="593" y="423"/>
                  </a:cubicBezTo>
                  <a:cubicBezTo>
                    <a:pt x="593" y="419"/>
                    <a:pt x="592" y="416"/>
                    <a:pt x="591" y="412"/>
                  </a:cubicBezTo>
                  <a:cubicBezTo>
                    <a:pt x="595" y="418"/>
                    <a:pt x="598" y="424"/>
                    <a:pt x="601" y="431"/>
                  </a:cubicBezTo>
                  <a:close/>
                  <a:moveTo>
                    <a:pt x="604" y="448"/>
                  </a:moveTo>
                  <a:cubicBezTo>
                    <a:pt x="598" y="456"/>
                    <a:pt x="591" y="463"/>
                    <a:pt x="584" y="470"/>
                  </a:cubicBezTo>
                  <a:cubicBezTo>
                    <a:pt x="589" y="461"/>
                    <a:pt x="594" y="452"/>
                    <a:pt x="599" y="443"/>
                  </a:cubicBezTo>
                  <a:cubicBezTo>
                    <a:pt x="601" y="444"/>
                    <a:pt x="602" y="446"/>
                    <a:pt x="604" y="448"/>
                  </a:cubicBezTo>
                  <a:close/>
                  <a:moveTo>
                    <a:pt x="585" y="426"/>
                  </a:moveTo>
                  <a:cubicBezTo>
                    <a:pt x="585" y="426"/>
                    <a:pt x="584" y="427"/>
                    <a:pt x="584" y="428"/>
                  </a:cubicBezTo>
                  <a:cubicBezTo>
                    <a:pt x="584" y="426"/>
                    <a:pt x="583" y="425"/>
                    <a:pt x="583" y="423"/>
                  </a:cubicBezTo>
                  <a:cubicBezTo>
                    <a:pt x="583" y="424"/>
                    <a:pt x="584" y="425"/>
                    <a:pt x="585" y="426"/>
                  </a:cubicBezTo>
                  <a:close/>
                  <a:moveTo>
                    <a:pt x="579" y="405"/>
                  </a:moveTo>
                  <a:cubicBezTo>
                    <a:pt x="580" y="407"/>
                    <a:pt x="580" y="408"/>
                    <a:pt x="581" y="410"/>
                  </a:cubicBezTo>
                  <a:cubicBezTo>
                    <a:pt x="579" y="407"/>
                    <a:pt x="577" y="405"/>
                    <a:pt x="575" y="403"/>
                  </a:cubicBezTo>
                  <a:cubicBezTo>
                    <a:pt x="577" y="404"/>
                    <a:pt x="578" y="404"/>
                    <a:pt x="579" y="405"/>
                  </a:cubicBezTo>
                  <a:close/>
                  <a:moveTo>
                    <a:pt x="567" y="387"/>
                  </a:moveTo>
                  <a:cubicBezTo>
                    <a:pt x="568" y="388"/>
                    <a:pt x="569" y="390"/>
                    <a:pt x="571" y="392"/>
                  </a:cubicBezTo>
                  <a:cubicBezTo>
                    <a:pt x="567" y="390"/>
                    <a:pt x="564" y="388"/>
                    <a:pt x="560" y="387"/>
                  </a:cubicBezTo>
                  <a:cubicBezTo>
                    <a:pt x="555" y="381"/>
                    <a:pt x="549" y="376"/>
                    <a:pt x="544" y="370"/>
                  </a:cubicBezTo>
                  <a:cubicBezTo>
                    <a:pt x="552" y="375"/>
                    <a:pt x="560" y="381"/>
                    <a:pt x="567" y="387"/>
                  </a:cubicBezTo>
                  <a:close/>
                  <a:moveTo>
                    <a:pt x="534" y="355"/>
                  </a:moveTo>
                  <a:cubicBezTo>
                    <a:pt x="528" y="352"/>
                    <a:pt x="522" y="349"/>
                    <a:pt x="516" y="347"/>
                  </a:cubicBezTo>
                  <a:cubicBezTo>
                    <a:pt x="513" y="345"/>
                    <a:pt x="510" y="342"/>
                    <a:pt x="507" y="340"/>
                  </a:cubicBezTo>
                  <a:cubicBezTo>
                    <a:pt x="516" y="345"/>
                    <a:pt x="526" y="350"/>
                    <a:pt x="534" y="355"/>
                  </a:cubicBezTo>
                  <a:close/>
                  <a:moveTo>
                    <a:pt x="531" y="374"/>
                  </a:moveTo>
                  <a:cubicBezTo>
                    <a:pt x="518" y="368"/>
                    <a:pt x="506" y="361"/>
                    <a:pt x="495" y="353"/>
                  </a:cubicBezTo>
                  <a:cubicBezTo>
                    <a:pt x="508" y="359"/>
                    <a:pt x="520" y="366"/>
                    <a:pt x="531" y="374"/>
                  </a:cubicBezTo>
                  <a:close/>
                  <a:moveTo>
                    <a:pt x="475" y="332"/>
                  </a:moveTo>
                  <a:cubicBezTo>
                    <a:pt x="467" y="330"/>
                    <a:pt x="460" y="328"/>
                    <a:pt x="452" y="326"/>
                  </a:cubicBezTo>
                  <a:cubicBezTo>
                    <a:pt x="451" y="326"/>
                    <a:pt x="451" y="325"/>
                    <a:pt x="450" y="325"/>
                  </a:cubicBezTo>
                  <a:cubicBezTo>
                    <a:pt x="459" y="327"/>
                    <a:pt x="467" y="329"/>
                    <a:pt x="475" y="332"/>
                  </a:cubicBezTo>
                  <a:close/>
                  <a:moveTo>
                    <a:pt x="408" y="324"/>
                  </a:moveTo>
                  <a:cubicBezTo>
                    <a:pt x="410" y="324"/>
                    <a:pt x="412" y="325"/>
                    <a:pt x="414" y="325"/>
                  </a:cubicBezTo>
                  <a:cubicBezTo>
                    <a:pt x="411" y="325"/>
                    <a:pt x="407" y="325"/>
                    <a:pt x="404" y="324"/>
                  </a:cubicBezTo>
                  <a:cubicBezTo>
                    <a:pt x="405" y="324"/>
                    <a:pt x="406" y="324"/>
                    <a:pt x="408" y="324"/>
                  </a:cubicBezTo>
                  <a:close/>
                  <a:moveTo>
                    <a:pt x="328" y="327"/>
                  </a:moveTo>
                  <a:cubicBezTo>
                    <a:pt x="331" y="325"/>
                    <a:pt x="335" y="324"/>
                    <a:pt x="338" y="323"/>
                  </a:cubicBezTo>
                  <a:cubicBezTo>
                    <a:pt x="335" y="324"/>
                    <a:pt x="331" y="326"/>
                    <a:pt x="328" y="327"/>
                  </a:cubicBezTo>
                  <a:cubicBezTo>
                    <a:pt x="328" y="327"/>
                    <a:pt x="328" y="327"/>
                    <a:pt x="328" y="327"/>
                  </a:cubicBezTo>
                  <a:close/>
                  <a:moveTo>
                    <a:pt x="316" y="367"/>
                  </a:moveTo>
                  <a:cubicBezTo>
                    <a:pt x="318" y="367"/>
                    <a:pt x="320" y="366"/>
                    <a:pt x="321" y="365"/>
                  </a:cubicBezTo>
                  <a:cubicBezTo>
                    <a:pt x="318" y="370"/>
                    <a:pt x="316" y="375"/>
                    <a:pt x="313" y="380"/>
                  </a:cubicBezTo>
                  <a:cubicBezTo>
                    <a:pt x="312" y="380"/>
                    <a:pt x="311" y="379"/>
                    <a:pt x="311" y="380"/>
                  </a:cubicBezTo>
                  <a:cubicBezTo>
                    <a:pt x="312" y="376"/>
                    <a:pt x="314" y="371"/>
                    <a:pt x="316" y="367"/>
                  </a:cubicBezTo>
                  <a:close/>
                  <a:moveTo>
                    <a:pt x="309" y="409"/>
                  </a:moveTo>
                  <a:cubicBezTo>
                    <a:pt x="308" y="408"/>
                    <a:pt x="308" y="408"/>
                    <a:pt x="308" y="408"/>
                  </a:cubicBezTo>
                  <a:cubicBezTo>
                    <a:pt x="315" y="392"/>
                    <a:pt x="322" y="377"/>
                    <a:pt x="332" y="364"/>
                  </a:cubicBezTo>
                  <a:cubicBezTo>
                    <a:pt x="333" y="364"/>
                    <a:pt x="333" y="364"/>
                    <a:pt x="334" y="365"/>
                  </a:cubicBezTo>
                  <a:cubicBezTo>
                    <a:pt x="331" y="383"/>
                    <a:pt x="322" y="401"/>
                    <a:pt x="313" y="418"/>
                  </a:cubicBezTo>
                  <a:cubicBezTo>
                    <a:pt x="313" y="417"/>
                    <a:pt x="313" y="416"/>
                    <a:pt x="312" y="415"/>
                  </a:cubicBezTo>
                  <a:cubicBezTo>
                    <a:pt x="312" y="413"/>
                    <a:pt x="312" y="409"/>
                    <a:pt x="309" y="409"/>
                  </a:cubicBezTo>
                  <a:close/>
                  <a:moveTo>
                    <a:pt x="306" y="389"/>
                  </a:moveTo>
                  <a:cubicBezTo>
                    <a:pt x="307" y="388"/>
                    <a:pt x="308" y="388"/>
                    <a:pt x="308" y="388"/>
                  </a:cubicBezTo>
                  <a:cubicBezTo>
                    <a:pt x="306" y="392"/>
                    <a:pt x="304" y="396"/>
                    <a:pt x="302" y="401"/>
                  </a:cubicBezTo>
                  <a:cubicBezTo>
                    <a:pt x="302" y="400"/>
                    <a:pt x="302" y="400"/>
                    <a:pt x="301" y="399"/>
                  </a:cubicBezTo>
                  <a:cubicBezTo>
                    <a:pt x="303" y="396"/>
                    <a:pt x="305" y="392"/>
                    <a:pt x="306" y="389"/>
                  </a:cubicBezTo>
                  <a:close/>
                  <a:moveTo>
                    <a:pt x="308" y="433"/>
                  </a:moveTo>
                  <a:cubicBezTo>
                    <a:pt x="308" y="433"/>
                    <a:pt x="308" y="433"/>
                    <a:pt x="307" y="433"/>
                  </a:cubicBezTo>
                  <a:cubicBezTo>
                    <a:pt x="307" y="433"/>
                    <a:pt x="308" y="433"/>
                    <a:pt x="308" y="433"/>
                  </a:cubicBezTo>
                  <a:cubicBezTo>
                    <a:pt x="308" y="433"/>
                    <a:pt x="308" y="433"/>
                    <a:pt x="308" y="433"/>
                  </a:cubicBezTo>
                  <a:close/>
                  <a:moveTo>
                    <a:pt x="289" y="428"/>
                  </a:moveTo>
                  <a:cubicBezTo>
                    <a:pt x="291" y="421"/>
                    <a:pt x="294" y="414"/>
                    <a:pt x="297" y="407"/>
                  </a:cubicBezTo>
                  <a:cubicBezTo>
                    <a:pt x="298" y="408"/>
                    <a:pt x="298" y="408"/>
                    <a:pt x="299" y="409"/>
                  </a:cubicBezTo>
                  <a:cubicBezTo>
                    <a:pt x="296" y="415"/>
                    <a:pt x="293" y="422"/>
                    <a:pt x="289" y="429"/>
                  </a:cubicBezTo>
                  <a:cubicBezTo>
                    <a:pt x="289" y="429"/>
                    <a:pt x="289" y="429"/>
                    <a:pt x="289" y="429"/>
                  </a:cubicBezTo>
                  <a:cubicBezTo>
                    <a:pt x="289" y="429"/>
                    <a:pt x="289" y="429"/>
                    <a:pt x="289" y="428"/>
                  </a:cubicBezTo>
                  <a:close/>
                  <a:moveTo>
                    <a:pt x="298" y="461"/>
                  </a:moveTo>
                  <a:cubicBezTo>
                    <a:pt x="297" y="461"/>
                    <a:pt x="297" y="461"/>
                    <a:pt x="297" y="461"/>
                  </a:cubicBezTo>
                  <a:cubicBezTo>
                    <a:pt x="297" y="461"/>
                    <a:pt x="297" y="461"/>
                    <a:pt x="297" y="461"/>
                  </a:cubicBezTo>
                  <a:cubicBezTo>
                    <a:pt x="297" y="461"/>
                    <a:pt x="297" y="461"/>
                    <a:pt x="298" y="461"/>
                  </a:cubicBezTo>
                  <a:close/>
                  <a:moveTo>
                    <a:pt x="289" y="460"/>
                  </a:moveTo>
                  <a:cubicBezTo>
                    <a:pt x="289" y="462"/>
                    <a:pt x="289" y="463"/>
                    <a:pt x="290" y="463"/>
                  </a:cubicBezTo>
                  <a:cubicBezTo>
                    <a:pt x="288" y="464"/>
                    <a:pt x="286" y="465"/>
                    <a:pt x="284" y="465"/>
                  </a:cubicBezTo>
                  <a:cubicBezTo>
                    <a:pt x="286" y="464"/>
                    <a:pt x="287" y="462"/>
                    <a:pt x="289" y="460"/>
                  </a:cubicBezTo>
                  <a:close/>
                  <a:moveTo>
                    <a:pt x="246" y="528"/>
                  </a:moveTo>
                  <a:cubicBezTo>
                    <a:pt x="250" y="523"/>
                    <a:pt x="255" y="520"/>
                    <a:pt x="261" y="518"/>
                  </a:cubicBezTo>
                  <a:cubicBezTo>
                    <a:pt x="266" y="522"/>
                    <a:pt x="272" y="525"/>
                    <a:pt x="279" y="528"/>
                  </a:cubicBezTo>
                  <a:cubicBezTo>
                    <a:pt x="267" y="529"/>
                    <a:pt x="257" y="530"/>
                    <a:pt x="246" y="528"/>
                  </a:cubicBezTo>
                  <a:close/>
                  <a:moveTo>
                    <a:pt x="342" y="537"/>
                  </a:moveTo>
                  <a:cubicBezTo>
                    <a:pt x="333" y="535"/>
                    <a:pt x="324" y="533"/>
                    <a:pt x="315" y="531"/>
                  </a:cubicBezTo>
                  <a:cubicBezTo>
                    <a:pt x="329" y="531"/>
                    <a:pt x="342" y="534"/>
                    <a:pt x="355" y="539"/>
                  </a:cubicBezTo>
                  <a:cubicBezTo>
                    <a:pt x="351" y="538"/>
                    <a:pt x="346" y="538"/>
                    <a:pt x="342" y="537"/>
                  </a:cubicBezTo>
                  <a:close/>
                  <a:moveTo>
                    <a:pt x="388" y="548"/>
                  </a:moveTo>
                  <a:cubicBezTo>
                    <a:pt x="358" y="529"/>
                    <a:pt x="329" y="520"/>
                    <a:pt x="294" y="525"/>
                  </a:cubicBezTo>
                  <a:cubicBezTo>
                    <a:pt x="286" y="522"/>
                    <a:pt x="278" y="519"/>
                    <a:pt x="271" y="515"/>
                  </a:cubicBezTo>
                  <a:cubicBezTo>
                    <a:pt x="311" y="507"/>
                    <a:pt x="356" y="528"/>
                    <a:pt x="390" y="548"/>
                  </a:cubicBezTo>
                  <a:cubicBezTo>
                    <a:pt x="389" y="548"/>
                    <a:pt x="388" y="548"/>
                    <a:pt x="388" y="548"/>
                  </a:cubicBezTo>
                  <a:close/>
                  <a:moveTo>
                    <a:pt x="365" y="526"/>
                  </a:moveTo>
                  <a:cubicBezTo>
                    <a:pt x="346" y="517"/>
                    <a:pt x="324" y="509"/>
                    <a:pt x="303" y="507"/>
                  </a:cubicBezTo>
                  <a:cubicBezTo>
                    <a:pt x="356" y="509"/>
                    <a:pt x="428" y="535"/>
                    <a:pt x="450" y="588"/>
                  </a:cubicBezTo>
                  <a:cubicBezTo>
                    <a:pt x="429" y="564"/>
                    <a:pt x="398" y="541"/>
                    <a:pt x="365" y="526"/>
                  </a:cubicBezTo>
                  <a:close/>
                  <a:moveTo>
                    <a:pt x="445" y="649"/>
                  </a:moveTo>
                  <a:cubicBezTo>
                    <a:pt x="446" y="650"/>
                    <a:pt x="446" y="649"/>
                    <a:pt x="447" y="649"/>
                  </a:cubicBezTo>
                  <a:cubicBezTo>
                    <a:pt x="446" y="651"/>
                    <a:pt x="446" y="652"/>
                    <a:pt x="445" y="653"/>
                  </a:cubicBezTo>
                  <a:cubicBezTo>
                    <a:pt x="445" y="652"/>
                    <a:pt x="445" y="651"/>
                    <a:pt x="445" y="649"/>
                  </a:cubicBezTo>
                  <a:close/>
                  <a:moveTo>
                    <a:pt x="441" y="688"/>
                  </a:moveTo>
                  <a:cubicBezTo>
                    <a:pt x="442" y="688"/>
                    <a:pt x="442" y="688"/>
                    <a:pt x="442" y="687"/>
                  </a:cubicBezTo>
                  <a:cubicBezTo>
                    <a:pt x="442" y="688"/>
                    <a:pt x="442" y="688"/>
                    <a:pt x="442" y="688"/>
                  </a:cubicBezTo>
                  <a:cubicBezTo>
                    <a:pt x="442" y="688"/>
                    <a:pt x="442" y="688"/>
                    <a:pt x="441" y="688"/>
                  </a:cubicBezTo>
                  <a:close/>
                  <a:moveTo>
                    <a:pt x="460" y="653"/>
                  </a:moveTo>
                  <a:cubicBezTo>
                    <a:pt x="453" y="659"/>
                    <a:pt x="447" y="666"/>
                    <a:pt x="442" y="674"/>
                  </a:cubicBezTo>
                  <a:cubicBezTo>
                    <a:pt x="442" y="673"/>
                    <a:pt x="442" y="672"/>
                    <a:pt x="442" y="671"/>
                  </a:cubicBezTo>
                  <a:cubicBezTo>
                    <a:pt x="450" y="661"/>
                    <a:pt x="456" y="651"/>
                    <a:pt x="460" y="640"/>
                  </a:cubicBezTo>
                  <a:cubicBezTo>
                    <a:pt x="461" y="643"/>
                    <a:pt x="461" y="645"/>
                    <a:pt x="462" y="648"/>
                  </a:cubicBezTo>
                  <a:cubicBezTo>
                    <a:pt x="461" y="649"/>
                    <a:pt x="460" y="651"/>
                    <a:pt x="460" y="653"/>
                  </a:cubicBezTo>
                  <a:close/>
                  <a:moveTo>
                    <a:pt x="485" y="620"/>
                  </a:moveTo>
                  <a:cubicBezTo>
                    <a:pt x="481" y="624"/>
                    <a:pt x="477" y="628"/>
                    <a:pt x="473" y="633"/>
                  </a:cubicBezTo>
                  <a:cubicBezTo>
                    <a:pt x="473" y="631"/>
                    <a:pt x="473" y="629"/>
                    <a:pt x="472" y="627"/>
                  </a:cubicBezTo>
                  <a:cubicBezTo>
                    <a:pt x="480" y="619"/>
                    <a:pt x="488" y="611"/>
                    <a:pt x="496" y="603"/>
                  </a:cubicBezTo>
                  <a:cubicBezTo>
                    <a:pt x="493" y="608"/>
                    <a:pt x="489" y="614"/>
                    <a:pt x="485" y="620"/>
                  </a:cubicBezTo>
                  <a:close/>
                  <a:moveTo>
                    <a:pt x="468" y="616"/>
                  </a:moveTo>
                  <a:cubicBezTo>
                    <a:pt x="465" y="609"/>
                    <a:pt x="461" y="602"/>
                    <a:pt x="456" y="596"/>
                  </a:cubicBezTo>
                  <a:cubicBezTo>
                    <a:pt x="458" y="595"/>
                    <a:pt x="460" y="593"/>
                    <a:pt x="459" y="590"/>
                  </a:cubicBezTo>
                  <a:cubicBezTo>
                    <a:pt x="437" y="521"/>
                    <a:pt x="328" y="485"/>
                    <a:pt x="262" y="503"/>
                  </a:cubicBezTo>
                  <a:cubicBezTo>
                    <a:pt x="266" y="496"/>
                    <a:pt x="269" y="490"/>
                    <a:pt x="271" y="482"/>
                  </a:cubicBezTo>
                  <a:cubicBezTo>
                    <a:pt x="276" y="487"/>
                    <a:pt x="279" y="478"/>
                    <a:pt x="279" y="476"/>
                  </a:cubicBezTo>
                  <a:cubicBezTo>
                    <a:pt x="286" y="473"/>
                    <a:pt x="293" y="471"/>
                    <a:pt x="300" y="468"/>
                  </a:cubicBezTo>
                  <a:cubicBezTo>
                    <a:pt x="296" y="476"/>
                    <a:pt x="296" y="480"/>
                    <a:pt x="305" y="484"/>
                  </a:cubicBezTo>
                  <a:cubicBezTo>
                    <a:pt x="305" y="485"/>
                    <a:pt x="305" y="486"/>
                    <a:pt x="305" y="487"/>
                  </a:cubicBezTo>
                  <a:cubicBezTo>
                    <a:pt x="306" y="488"/>
                    <a:pt x="307" y="489"/>
                    <a:pt x="308" y="490"/>
                  </a:cubicBezTo>
                  <a:cubicBezTo>
                    <a:pt x="307" y="494"/>
                    <a:pt x="310" y="499"/>
                    <a:pt x="314" y="496"/>
                  </a:cubicBezTo>
                  <a:cubicBezTo>
                    <a:pt x="325" y="501"/>
                    <a:pt x="326" y="486"/>
                    <a:pt x="326" y="480"/>
                  </a:cubicBezTo>
                  <a:cubicBezTo>
                    <a:pt x="332" y="473"/>
                    <a:pt x="333" y="463"/>
                    <a:pt x="322" y="466"/>
                  </a:cubicBezTo>
                  <a:cubicBezTo>
                    <a:pt x="320" y="461"/>
                    <a:pt x="316" y="455"/>
                    <a:pt x="310" y="457"/>
                  </a:cubicBezTo>
                  <a:cubicBezTo>
                    <a:pt x="307" y="455"/>
                    <a:pt x="304" y="454"/>
                    <a:pt x="301" y="453"/>
                  </a:cubicBezTo>
                  <a:cubicBezTo>
                    <a:pt x="301" y="453"/>
                    <a:pt x="302" y="452"/>
                    <a:pt x="302" y="452"/>
                  </a:cubicBezTo>
                  <a:cubicBezTo>
                    <a:pt x="305" y="452"/>
                    <a:pt x="307" y="452"/>
                    <a:pt x="310" y="452"/>
                  </a:cubicBezTo>
                  <a:cubicBezTo>
                    <a:pt x="310" y="459"/>
                    <a:pt x="317" y="454"/>
                    <a:pt x="319" y="452"/>
                  </a:cubicBezTo>
                  <a:cubicBezTo>
                    <a:pt x="334" y="451"/>
                    <a:pt x="349" y="452"/>
                    <a:pt x="364" y="454"/>
                  </a:cubicBezTo>
                  <a:cubicBezTo>
                    <a:pt x="360" y="464"/>
                    <a:pt x="377" y="456"/>
                    <a:pt x="377" y="456"/>
                  </a:cubicBezTo>
                  <a:cubicBezTo>
                    <a:pt x="386" y="458"/>
                    <a:pt x="395" y="460"/>
                    <a:pt x="404" y="464"/>
                  </a:cubicBezTo>
                  <a:cubicBezTo>
                    <a:pt x="426" y="481"/>
                    <a:pt x="436" y="519"/>
                    <a:pt x="464" y="528"/>
                  </a:cubicBezTo>
                  <a:cubicBezTo>
                    <a:pt x="459" y="529"/>
                    <a:pt x="441" y="542"/>
                    <a:pt x="451" y="547"/>
                  </a:cubicBezTo>
                  <a:cubicBezTo>
                    <a:pt x="463" y="583"/>
                    <a:pt x="513" y="532"/>
                    <a:pt x="469" y="528"/>
                  </a:cubicBezTo>
                  <a:cubicBezTo>
                    <a:pt x="474" y="524"/>
                    <a:pt x="470" y="507"/>
                    <a:pt x="470" y="501"/>
                  </a:cubicBezTo>
                  <a:cubicBezTo>
                    <a:pt x="476" y="512"/>
                    <a:pt x="485" y="522"/>
                    <a:pt x="493" y="532"/>
                  </a:cubicBezTo>
                  <a:cubicBezTo>
                    <a:pt x="502" y="543"/>
                    <a:pt x="508" y="538"/>
                    <a:pt x="499" y="527"/>
                  </a:cubicBezTo>
                  <a:cubicBezTo>
                    <a:pt x="489" y="513"/>
                    <a:pt x="476" y="500"/>
                    <a:pt x="470" y="484"/>
                  </a:cubicBezTo>
                  <a:cubicBezTo>
                    <a:pt x="462" y="463"/>
                    <a:pt x="459" y="475"/>
                    <a:pt x="460" y="490"/>
                  </a:cubicBezTo>
                  <a:cubicBezTo>
                    <a:pt x="445" y="474"/>
                    <a:pt x="427" y="463"/>
                    <a:pt x="408" y="456"/>
                  </a:cubicBezTo>
                  <a:cubicBezTo>
                    <a:pt x="395" y="447"/>
                    <a:pt x="383" y="450"/>
                    <a:pt x="369" y="445"/>
                  </a:cubicBezTo>
                  <a:cubicBezTo>
                    <a:pt x="367" y="441"/>
                    <a:pt x="364" y="438"/>
                    <a:pt x="359" y="438"/>
                  </a:cubicBezTo>
                  <a:cubicBezTo>
                    <a:pt x="361" y="438"/>
                    <a:pt x="363" y="438"/>
                    <a:pt x="366" y="438"/>
                  </a:cubicBezTo>
                  <a:cubicBezTo>
                    <a:pt x="393" y="438"/>
                    <a:pt x="423" y="441"/>
                    <a:pt x="450" y="448"/>
                  </a:cubicBezTo>
                  <a:cubicBezTo>
                    <a:pt x="458" y="451"/>
                    <a:pt x="514" y="489"/>
                    <a:pt x="516" y="487"/>
                  </a:cubicBezTo>
                  <a:cubicBezTo>
                    <a:pt x="530" y="474"/>
                    <a:pt x="495" y="456"/>
                    <a:pt x="485" y="451"/>
                  </a:cubicBezTo>
                  <a:cubicBezTo>
                    <a:pt x="435" y="429"/>
                    <a:pt x="377" y="425"/>
                    <a:pt x="323" y="432"/>
                  </a:cubicBezTo>
                  <a:cubicBezTo>
                    <a:pt x="323" y="429"/>
                    <a:pt x="320" y="428"/>
                    <a:pt x="317" y="428"/>
                  </a:cubicBezTo>
                  <a:cubicBezTo>
                    <a:pt x="326" y="408"/>
                    <a:pt x="338" y="389"/>
                    <a:pt x="342" y="367"/>
                  </a:cubicBezTo>
                  <a:cubicBezTo>
                    <a:pt x="356" y="372"/>
                    <a:pt x="371" y="376"/>
                    <a:pt x="385" y="381"/>
                  </a:cubicBezTo>
                  <a:cubicBezTo>
                    <a:pt x="405" y="393"/>
                    <a:pt x="422" y="408"/>
                    <a:pt x="441" y="420"/>
                  </a:cubicBezTo>
                  <a:cubicBezTo>
                    <a:pt x="470" y="439"/>
                    <a:pt x="463" y="417"/>
                    <a:pt x="445" y="402"/>
                  </a:cubicBezTo>
                  <a:cubicBezTo>
                    <a:pt x="451" y="404"/>
                    <a:pt x="483" y="425"/>
                    <a:pt x="488" y="421"/>
                  </a:cubicBezTo>
                  <a:cubicBezTo>
                    <a:pt x="503" y="436"/>
                    <a:pt x="520" y="452"/>
                    <a:pt x="542" y="458"/>
                  </a:cubicBezTo>
                  <a:cubicBezTo>
                    <a:pt x="545" y="459"/>
                    <a:pt x="549" y="453"/>
                    <a:pt x="545" y="451"/>
                  </a:cubicBezTo>
                  <a:cubicBezTo>
                    <a:pt x="533" y="442"/>
                    <a:pt x="521" y="433"/>
                    <a:pt x="509" y="424"/>
                  </a:cubicBezTo>
                  <a:cubicBezTo>
                    <a:pt x="469" y="392"/>
                    <a:pt x="428" y="365"/>
                    <a:pt x="376" y="358"/>
                  </a:cubicBezTo>
                  <a:cubicBezTo>
                    <a:pt x="365" y="356"/>
                    <a:pt x="353" y="354"/>
                    <a:pt x="343" y="354"/>
                  </a:cubicBezTo>
                  <a:cubicBezTo>
                    <a:pt x="342" y="340"/>
                    <a:pt x="334" y="348"/>
                    <a:pt x="329" y="355"/>
                  </a:cubicBezTo>
                  <a:cubicBezTo>
                    <a:pt x="328" y="355"/>
                    <a:pt x="328" y="355"/>
                    <a:pt x="327" y="356"/>
                  </a:cubicBezTo>
                  <a:cubicBezTo>
                    <a:pt x="325" y="356"/>
                    <a:pt x="323" y="356"/>
                    <a:pt x="320" y="355"/>
                  </a:cubicBezTo>
                  <a:cubicBezTo>
                    <a:pt x="322" y="349"/>
                    <a:pt x="324" y="343"/>
                    <a:pt x="326" y="337"/>
                  </a:cubicBezTo>
                  <a:cubicBezTo>
                    <a:pt x="340" y="331"/>
                    <a:pt x="353" y="324"/>
                    <a:pt x="367" y="320"/>
                  </a:cubicBezTo>
                  <a:cubicBezTo>
                    <a:pt x="372" y="320"/>
                    <a:pt x="376" y="320"/>
                    <a:pt x="380" y="320"/>
                  </a:cubicBezTo>
                  <a:cubicBezTo>
                    <a:pt x="377" y="321"/>
                    <a:pt x="367" y="322"/>
                    <a:pt x="365" y="325"/>
                  </a:cubicBezTo>
                  <a:cubicBezTo>
                    <a:pt x="361" y="327"/>
                    <a:pt x="344" y="331"/>
                    <a:pt x="348" y="337"/>
                  </a:cubicBezTo>
                  <a:cubicBezTo>
                    <a:pt x="351" y="344"/>
                    <a:pt x="367" y="333"/>
                    <a:pt x="371" y="332"/>
                  </a:cubicBezTo>
                  <a:cubicBezTo>
                    <a:pt x="398" y="331"/>
                    <a:pt x="426" y="334"/>
                    <a:pt x="452" y="340"/>
                  </a:cubicBezTo>
                  <a:cubicBezTo>
                    <a:pt x="478" y="359"/>
                    <a:pt x="503" y="384"/>
                    <a:pt x="519" y="412"/>
                  </a:cubicBezTo>
                  <a:cubicBezTo>
                    <a:pt x="523" y="420"/>
                    <a:pt x="526" y="408"/>
                    <a:pt x="521" y="401"/>
                  </a:cubicBezTo>
                  <a:cubicBezTo>
                    <a:pt x="510" y="383"/>
                    <a:pt x="496" y="367"/>
                    <a:pt x="480" y="353"/>
                  </a:cubicBezTo>
                  <a:cubicBezTo>
                    <a:pt x="503" y="369"/>
                    <a:pt x="527" y="380"/>
                    <a:pt x="552" y="392"/>
                  </a:cubicBezTo>
                  <a:cubicBezTo>
                    <a:pt x="556" y="396"/>
                    <a:pt x="563" y="411"/>
                    <a:pt x="571" y="423"/>
                  </a:cubicBezTo>
                  <a:cubicBezTo>
                    <a:pt x="563" y="414"/>
                    <a:pt x="551" y="402"/>
                    <a:pt x="543" y="419"/>
                  </a:cubicBezTo>
                  <a:cubicBezTo>
                    <a:pt x="538" y="430"/>
                    <a:pt x="546" y="437"/>
                    <a:pt x="547" y="430"/>
                  </a:cubicBezTo>
                  <a:cubicBezTo>
                    <a:pt x="547" y="430"/>
                    <a:pt x="550" y="417"/>
                    <a:pt x="554" y="418"/>
                  </a:cubicBezTo>
                  <a:cubicBezTo>
                    <a:pt x="537" y="432"/>
                    <a:pt x="579" y="440"/>
                    <a:pt x="573" y="426"/>
                  </a:cubicBezTo>
                  <a:cubicBezTo>
                    <a:pt x="580" y="437"/>
                    <a:pt x="587" y="443"/>
                    <a:pt x="591" y="433"/>
                  </a:cubicBezTo>
                  <a:cubicBezTo>
                    <a:pt x="592" y="434"/>
                    <a:pt x="593" y="435"/>
                    <a:pt x="594" y="436"/>
                  </a:cubicBezTo>
                  <a:cubicBezTo>
                    <a:pt x="588" y="446"/>
                    <a:pt x="582" y="455"/>
                    <a:pt x="577" y="465"/>
                  </a:cubicBezTo>
                  <a:cubicBezTo>
                    <a:pt x="569" y="467"/>
                    <a:pt x="557" y="493"/>
                    <a:pt x="553" y="500"/>
                  </a:cubicBezTo>
                  <a:cubicBezTo>
                    <a:pt x="541" y="513"/>
                    <a:pt x="530" y="527"/>
                    <a:pt x="518" y="541"/>
                  </a:cubicBezTo>
                  <a:cubicBezTo>
                    <a:pt x="515" y="545"/>
                    <a:pt x="486" y="570"/>
                    <a:pt x="493" y="575"/>
                  </a:cubicBezTo>
                  <a:cubicBezTo>
                    <a:pt x="500" y="581"/>
                    <a:pt x="520" y="550"/>
                    <a:pt x="524" y="546"/>
                  </a:cubicBezTo>
                  <a:cubicBezTo>
                    <a:pt x="508" y="572"/>
                    <a:pt x="490" y="595"/>
                    <a:pt x="468" y="616"/>
                  </a:cubicBezTo>
                  <a:close/>
                  <a:moveTo>
                    <a:pt x="306" y="476"/>
                  </a:moveTo>
                  <a:cubicBezTo>
                    <a:pt x="309" y="466"/>
                    <a:pt x="312" y="465"/>
                    <a:pt x="312" y="465"/>
                  </a:cubicBezTo>
                  <a:cubicBezTo>
                    <a:pt x="312" y="465"/>
                    <a:pt x="314" y="466"/>
                    <a:pt x="315" y="470"/>
                  </a:cubicBezTo>
                  <a:cubicBezTo>
                    <a:pt x="313" y="472"/>
                    <a:pt x="311" y="474"/>
                    <a:pt x="309" y="477"/>
                  </a:cubicBezTo>
                  <a:cubicBezTo>
                    <a:pt x="308" y="477"/>
                    <a:pt x="307" y="476"/>
                    <a:pt x="306" y="476"/>
                  </a:cubicBezTo>
                  <a:close/>
                  <a:moveTo>
                    <a:pt x="317" y="488"/>
                  </a:moveTo>
                  <a:cubicBezTo>
                    <a:pt x="317" y="487"/>
                    <a:pt x="318" y="486"/>
                    <a:pt x="318" y="484"/>
                  </a:cubicBezTo>
                  <a:cubicBezTo>
                    <a:pt x="318" y="484"/>
                    <a:pt x="318" y="484"/>
                    <a:pt x="318" y="484"/>
                  </a:cubicBezTo>
                  <a:cubicBezTo>
                    <a:pt x="318" y="486"/>
                    <a:pt x="318" y="488"/>
                    <a:pt x="317" y="488"/>
                  </a:cubicBezTo>
                  <a:cubicBezTo>
                    <a:pt x="317" y="488"/>
                    <a:pt x="317" y="488"/>
                    <a:pt x="317" y="488"/>
                  </a:cubicBezTo>
                  <a:close/>
                  <a:moveTo>
                    <a:pt x="423" y="472"/>
                  </a:moveTo>
                  <a:cubicBezTo>
                    <a:pt x="438" y="480"/>
                    <a:pt x="451" y="490"/>
                    <a:pt x="462" y="505"/>
                  </a:cubicBezTo>
                  <a:cubicBezTo>
                    <a:pt x="462" y="510"/>
                    <a:pt x="463" y="515"/>
                    <a:pt x="463" y="519"/>
                  </a:cubicBezTo>
                  <a:cubicBezTo>
                    <a:pt x="445" y="509"/>
                    <a:pt x="435" y="487"/>
                    <a:pt x="423" y="472"/>
                  </a:cubicBezTo>
                  <a:close/>
                  <a:moveTo>
                    <a:pt x="468" y="539"/>
                  </a:moveTo>
                  <a:cubicBezTo>
                    <a:pt x="470" y="540"/>
                    <a:pt x="472" y="539"/>
                    <a:pt x="472" y="537"/>
                  </a:cubicBezTo>
                  <a:cubicBezTo>
                    <a:pt x="484" y="544"/>
                    <a:pt x="474" y="553"/>
                    <a:pt x="465" y="550"/>
                  </a:cubicBezTo>
                  <a:cubicBezTo>
                    <a:pt x="466" y="550"/>
                    <a:pt x="467" y="550"/>
                    <a:pt x="469" y="550"/>
                  </a:cubicBezTo>
                  <a:cubicBezTo>
                    <a:pt x="477" y="549"/>
                    <a:pt x="469" y="541"/>
                    <a:pt x="468" y="539"/>
                  </a:cubicBezTo>
                  <a:close/>
                  <a:moveTo>
                    <a:pt x="379" y="367"/>
                  </a:moveTo>
                  <a:cubicBezTo>
                    <a:pt x="409" y="374"/>
                    <a:pt x="440" y="385"/>
                    <a:pt x="466" y="403"/>
                  </a:cubicBezTo>
                  <a:cubicBezTo>
                    <a:pt x="439" y="389"/>
                    <a:pt x="408" y="377"/>
                    <a:pt x="379" y="367"/>
                  </a:cubicBezTo>
                  <a:close/>
                  <a:moveTo>
                    <a:pt x="414" y="391"/>
                  </a:moveTo>
                  <a:cubicBezTo>
                    <a:pt x="427" y="398"/>
                    <a:pt x="438" y="405"/>
                    <a:pt x="446" y="414"/>
                  </a:cubicBezTo>
                  <a:cubicBezTo>
                    <a:pt x="435" y="407"/>
                    <a:pt x="425" y="399"/>
                    <a:pt x="414" y="391"/>
                  </a:cubicBezTo>
                  <a:close/>
                  <a:moveTo>
                    <a:pt x="562" y="425"/>
                  </a:moveTo>
                  <a:cubicBezTo>
                    <a:pt x="561" y="425"/>
                    <a:pt x="560" y="424"/>
                    <a:pt x="559" y="424"/>
                  </a:cubicBezTo>
                  <a:cubicBezTo>
                    <a:pt x="559" y="424"/>
                    <a:pt x="559" y="424"/>
                    <a:pt x="559" y="424"/>
                  </a:cubicBezTo>
                  <a:cubicBezTo>
                    <a:pt x="560" y="424"/>
                    <a:pt x="560" y="423"/>
                    <a:pt x="560" y="423"/>
                  </a:cubicBezTo>
                  <a:cubicBezTo>
                    <a:pt x="561" y="423"/>
                    <a:pt x="561" y="424"/>
                    <a:pt x="562" y="425"/>
                  </a:cubicBezTo>
                  <a:close/>
                  <a:moveTo>
                    <a:pt x="574" y="502"/>
                  </a:moveTo>
                  <a:cubicBezTo>
                    <a:pt x="564" y="513"/>
                    <a:pt x="554" y="526"/>
                    <a:pt x="545" y="538"/>
                  </a:cubicBezTo>
                  <a:cubicBezTo>
                    <a:pt x="548" y="533"/>
                    <a:pt x="551" y="527"/>
                    <a:pt x="554" y="522"/>
                  </a:cubicBezTo>
                  <a:cubicBezTo>
                    <a:pt x="557" y="519"/>
                    <a:pt x="559" y="516"/>
                    <a:pt x="561" y="513"/>
                  </a:cubicBezTo>
                  <a:cubicBezTo>
                    <a:pt x="566" y="509"/>
                    <a:pt x="570" y="506"/>
                    <a:pt x="574" y="502"/>
                  </a:cubicBezTo>
                  <a:close/>
                  <a:moveTo>
                    <a:pt x="596" y="505"/>
                  </a:moveTo>
                  <a:cubicBezTo>
                    <a:pt x="577" y="530"/>
                    <a:pt x="555" y="554"/>
                    <a:pt x="534" y="578"/>
                  </a:cubicBezTo>
                  <a:cubicBezTo>
                    <a:pt x="525" y="585"/>
                    <a:pt x="516" y="592"/>
                    <a:pt x="508" y="600"/>
                  </a:cubicBezTo>
                  <a:cubicBezTo>
                    <a:pt x="513" y="590"/>
                    <a:pt x="519" y="581"/>
                    <a:pt x="524" y="572"/>
                  </a:cubicBezTo>
                  <a:cubicBezTo>
                    <a:pt x="549" y="545"/>
                    <a:pt x="571" y="507"/>
                    <a:pt x="602" y="487"/>
                  </a:cubicBezTo>
                  <a:cubicBezTo>
                    <a:pt x="601" y="493"/>
                    <a:pt x="599" y="500"/>
                    <a:pt x="596" y="505"/>
                  </a:cubicBezTo>
                  <a:close/>
                  <a:moveTo>
                    <a:pt x="625" y="465"/>
                  </a:moveTo>
                  <a:cubicBezTo>
                    <a:pt x="620" y="473"/>
                    <a:pt x="615" y="480"/>
                    <a:pt x="610" y="487"/>
                  </a:cubicBezTo>
                  <a:cubicBezTo>
                    <a:pt x="612" y="483"/>
                    <a:pt x="612" y="480"/>
                    <a:pt x="610" y="476"/>
                  </a:cubicBezTo>
                  <a:cubicBezTo>
                    <a:pt x="605" y="473"/>
                    <a:pt x="597" y="480"/>
                    <a:pt x="595" y="482"/>
                  </a:cubicBezTo>
                  <a:cubicBezTo>
                    <a:pt x="597" y="480"/>
                    <a:pt x="618" y="450"/>
                    <a:pt x="604" y="461"/>
                  </a:cubicBezTo>
                  <a:cubicBezTo>
                    <a:pt x="606" y="458"/>
                    <a:pt x="608" y="456"/>
                    <a:pt x="610" y="453"/>
                  </a:cubicBezTo>
                  <a:cubicBezTo>
                    <a:pt x="615" y="454"/>
                    <a:pt x="616" y="445"/>
                    <a:pt x="613" y="442"/>
                  </a:cubicBezTo>
                  <a:cubicBezTo>
                    <a:pt x="611" y="435"/>
                    <a:pt x="609" y="428"/>
                    <a:pt x="605" y="421"/>
                  </a:cubicBezTo>
                  <a:cubicBezTo>
                    <a:pt x="620" y="431"/>
                    <a:pt x="631" y="443"/>
                    <a:pt x="631" y="453"/>
                  </a:cubicBezTo>
                  <a:cubicBezTo>
                    <a:pt x="627" y="457"/>
                    <a:pt x="625" y="461"/>
                    <a:pt x="625" y="465"/>
                  </a:cubicBezTo>
                  <a:close/>
                  <a:moveTo>
                    <a:pt x="709" y="356"/>
                  </a:moveTo>
                  <a:cubicBezTo>
                    <a:pt x="703" y="361"/>
                    <a:pt x="697" y="367"/>
                    <a:pt x="691" y="373"/>
                  </a:cubicBezTo>
                  <a:cubicBezTo>
                    <a:pt x="706" y="353"/>
                    <a:pt x="721" y="335"/>
                    <a:pt x="738" y="318"/>
                  </a:cubicBezTo>
                  <a:cubicBezTo>
                    <a:pt x="729" y="331"/>
                    <a:pt x="719" y="343"/>
                    <a:pt x="709" y="356"/>
                  </a:cubicBezTo>
                  <a:close/>
                  <a:moveTo>
                    <a:pt x="751" y="313"/>
                  </a:moveTo>
                  <a:cubicBezTo>
                    <a:pt x="754" y="308"/>
                    <a:pt x="757" y="303"/>
                    <a:pt x="760" y="299"/>
                  </a:cubicBezTo>
                  <a:cubicBezTo>
                    <a:pt x="762" y="297"/>
                    <a:pt x="765" y="295"/>
                    <a:pt x="767" y="293"/>
                  </a:cubicBezTo>
                  <a:cubicBezTo>
                    <a:pt x="762" y="299"/>
                    <a:pt x="757" y="306"/>
                    <a:pt x="751" y="313"/>
                  </a:cubicBezTo>
                  <a:close/>
                  <a:moveTo>
                    <a:pt x="810" y="221"/>
                  </a:moveTo>
                  <a:cubicBezTo>
                    <a:pt x="811" y="222"/>
                    <a:pt x="812" y="222"/>
                    <a:pt x="814" y="222"/>
                  </a:cubicBezTo>
                  <a:cubicBezTo>
                    <a:pt x="809" y="225"/>
                    <a:pt x="804" y="229"/>
                    <a:pt x="801" y="233"/>
                  </a:cubicBezTo>
                  <a:cubicBezTo>
                    <a:pt x="801" y="226"/>
                    <a:pt x="801" y="219"/>
                    <a:pt x="800" y="211"/>
                  </a:cubicBezTo>
                  <a:cubicBezTo>
                    <a:pt x="803" y="215"/>
                    <a:pt x="806" y="218"/>
                    <a:pt x="810" y="221"/>
                  </a:cubicBezTo>
                  <a:close/>
                  <a:moveTo>
                    <a:pt x="798" y="248"/>
                  </a:moveTo>
                  <a:cubicBezTo>
                    <a:pt x="804" y="241"/>
                    <a:pt x="809" y="235"/>
                    <a:pt x="816" y="230"/>
                  </a:cubicBezTo>
                  <a:cubicBezTo>
                    <a:pt x="811" y="239"/>
                    <a:pt x="804" y="248"/>
                    <a:pt x="795" y="257"/>
                  </a:cubicBezTo>
                  <a:cubicBezTo>
                    <a:pt x="796" y="254"/>
                    <a:pt x="797" y="251"/>
                    <a:pt x="798" y="248"/>
                  </a:cubicBezTo>
                  <a:close/>
                  <a:moveTo>
                    <a:pt x="790" y="245"/>
                  </a:moveTo>
                  <a:cubicBezTo>
                    <a:pt x="789" y="246"/>
                    <a:pt x="781" y="253"/>
                    <a:pt x="787" y="256"/>
                  </a:cubicBezTo>
                  <a:cubicBezTo>
                    <a:pt x="785" y="261"/>
                    <a:pt x="783" y="266"/>
                    <a:pt x="781" y="271"/>
                  </a:cubicBezTo>
                  <a:cubicBezTo>
                    <a:pt x="773" y="277"/>
                    <a:pt x="766" y="283"/>
                    <a:pt x="759" y="289"/>
                  </a:cubicBezTo>
                  <a:cubicBezTo>
                    <a:pt x="751" y="288"/>
                    <a:pt x="733" y="311"/>
                    <a:pt x="726" y="316"/>
                  </a:cubicBezTo>
                  <a:cubicBezTo>
                    <a:pt x="750" y="289"/>
                    <a:pt x="774" y="261"/>
                    <a:pt x="792" y="231"/>
                  </a:cubicBezTo>
                  <a:cubicBezTo>
                    <a:pt x="792" y="236"/>
                    <a:pt x="791" y="240"/>
                    <a:pt x="790" y="245"/>
                  </a:cubicBezTo>
                  <a:close/>
                  <a:moveTo>
                    <a:pt x="789" y="218"/>
                  </a:moveTo>
                  <a:cubicBezTo>
                    <a:pt x="788" y="210"/>
                    <a:pt x="788" y="202"/>
                    <a:pt x="787" y="194"/>
                  </a:cubicBezTo>
                  <a:cubicBezTo>
                    <a:pt x="790" y="201"/>
                    <a:pt x="792" y="208"/>
                    <a:pt x="792" y="215"/>
                  </a:cubicBezTo>
                  <a:cubicBezTo>
                    <a:pt x="791" y="216"/>
                    <a:pt x="790" y="217"/>
                    <a:pt x="789" y="218"/>
                  </a:cubicBezTo>
                  <a:close/>
                  <a:moveTo>
                    <a:pt x="791" y="180"/>
                  </a:moveTo>
                  <a:cubicBezTo>
                    <a:pt x="791" y="180"/>
                    <a:pt x="791" y="180"/>
                    <a:pt x="790" y="180"/>
                  </a:cubicBezTo>
                  <a:cubicBezTo>
                    <a:pt x="789" y="178"/>
                    <a:pt x="788" y="176"/>
                    <a:pt x="787" y="174"/>
                  </a:cubicBezTo>
                  <a:cubicBezTo>
                    <a:pt x="789" y="176"/>
                    <a:pt x="790" y="178"/>
                    <a:pt x="791" y="180"/>
                  </a:cubicBezTo>
                  <a:close/>
                  <a:moveTo>
                    <a:pt x="485" y="34"/>
                  </a:moveTo>
                  <a:cubicBezTo>
                    <a:pt x="487" y="33"/>
                    <a:pt x="489" y="31"/>
                    <a:pt x="491" y="30"/>
                  </a:cubicBezTo>
                  <a:cubicBezTo>
                    <a:pt x="494" y="30"/>
                    <a:pt x="498" y="31"/>
                    <a:pt x="500" y="32"/>
                  </a:cubicBezTo>
                  <a:cubicBezTo>
                    <a:pt x="495" y="33"/>
                    <a:pt x="490" y="34"/>
                    <a:pt x="485" y="35"/>
                  </a:cubicBezTo>
                  <a:cubicBezTo>
                    <a:pt x="485" y="35"/>
                    <a:pt x="485" y="34"/>
                    <a:pt x="485" y="34"/>
                  </a:cubicBezTo>
                  <a:close/>
                  <a:moveTo>
                    <a:pt x="485" y="43"/>
                  </a:moveTo>
                  <a:cubicBezTo>
                    <a:pt x="500" y="40"/>
                    <a:pt x="517" y="37"/>
                    <a:pt x="533" y="36"/>
                  </a:cubicBezTo>
                  <a:cubicBezTo>
                    <a:pt x="542" y="36"/>
                    <a:pt x="551" y="36"/>
                    <a:pt x="561" y="36"/>
                  </a:cubicBezTo>
                  <a:cubicBezTo>
                    <a:pt x="548" y="37"/>
                    <a:pt x="535" y="40"/>
                    <a:pt x="522" y="43"/>
                  </a:cubicBezTo>
                  <a:cubicBezTo>
                    <a:pt x="511" y="42"/>
                    <a:pt x="498" y="42"/>
                    <a:pt x="485" y="43"/>
                  </a:cubicBezTo>
                  <a:close/>
                  <a:moveTo>
                    <a:pt x="483" y="69"/>
                  </a:moveTo>
                  <a:cubicBezTo>
                    <a:pt x="486" y="68"/>
                    <a:pt x="489" y="66"/>
                    <a:pt x="492" y="64"/>
                  </a:cubicBezTo>
                  <a:cubicBezTo>
                    <a:pt x="494" y="67"/>
                    <a:pt x="496" y="68"/>
                    <a:pt x="499" y="69"/>
                  </a:cubicBezTo>
                  <a:cubicBezTo>
                    <a:pt x="493" y="69"/>
                    <a:pt x="488" y="69"/>
                    <a:pt x="483" y="69"/>
                  </a:cubicBezTo>
                  <a:close/>
                  <a:moveTo>
                    <a:pt x="523" y="51"/>
                  </a:moveTo>
                  <a:cubicBezTo>
                    <a:pt x="529" y="51"/>
                    <a:pt x="535" y="52"/>
                    <a:pt x="540" y="52"/>
                  </a:cubicBezTo>
                  <a:cubicBezTo>
                    <a:pt x="530" y="53"/>
                    <a:pt x="520" y="55"/>
                    <a:pt x="510" y="56"/>
                  </a:cubicBezTo>
                  <a:cubicBezTo>
                    <a:pt x="514" y="54"/>
                    <a:pt x="519" y="52"/>
                    <a:pt x="523" y="51"/>
                  </a:cubicBezTo>
                  <a:close/>
                  <a:moveTo>
                    <a:pt x="577" y="68"/>
                  </a:moveTo>
                  <a:cubicBezTo>
                    <a:pt x="558" y="66"/>
                    <a:pt x="539" y="65"/>
                    <a:pt x="520" y="63"/>
                  </a:cubicBezTo>
                  <a:cubicBezTo>
                    <a:pt x="538" y="61"/>
                    <a:pt x="557" y="58"/>
                    <a:pt x="575" y="58"/>
                  </a:cubicBezTo>
                  <a:cubicBezTo>
                    <a:pt x="583" y="61"/>
                    <a:pt x="589" y="63"/>
                    <a:pt x="595" y="68"/>
                  </a:cubicBezTo>
                  <a:cubicBezTo>
                    <a:pt x="589" y="68"/>
                    <a:pt x="583" y="68"/>
                    <a:pt x="577" y="68"/>
                  </a:cubicBezTo>
                  <a:close/>
                  <a:moveTo>
                    <a:pt x="609" y="72"/>
                  </a:moveTo>
                  <a:cubicBezTo>
                    <a:pt x="609" y="71"/>
                    <a:pt x="608" y="69"/>
                    <a:pt x="608" y="68"/>
                  </a:cubicBezTo>
                  <a:cubicBezTo>
                    <a:pt x="607" y="67"/>
                    <a:pt x="606" y="67"/>
                    <a:pt x="605" y="66"/>
                  </a:cubicBezTo>
                  <a:cubicBezTo>
                    <a:pt x="619" y="69"/>
                    <a:pt x="632" y="73"/>
                    <a:pt x="645" y="77"/>
                  </a:cubicBezTo>
                  <a:cubicBezTo>
                    <a:pt x="633" y="75"/>
                    <a:pt x="621" y="73"/>
                    <a:pt x="609" y="72"/>
                  </a:cubicBezTo>
                  <a:close/>
                  <a:moveTo>
                    <a:pt x="713" y="111"/>
                  </a:moveTo>
                  <a:cubicBezTo>
                    <a:pt x="708" y="107"/>
                    <a:pt x="704" y="103"/>
                    <a:pt x="699" y="99"/>
                  </a:cubicBezTo>
                  <a:cubicBezTo>
                    <a:pt x="699" y="99"/>
                    <a:pt x="699" y="99"/>
                    <a:pt x="699" y="99"/>
                  </a:cubicBezTo>
                  <a:cubicBezTo>
                    <a:pt x="713" y="104"/>
                    <a:pt x="726" y="110"/>
                    <a:pt x="738" y="117"/>
                  </a:cubicBezTo>
                  <a:cubicBezTo>
                    <a:pt x="741" y="120"/>
                    <a:pt x="744" y="124"/>
                    <a:pt x="747" y="127"/>
                  </a:cubicBezTo>
                  <a:cubicBezTo>
                    <a:pt x="736" y="121"/>
                    <a:pt x="725" y="115"/>
                    <a:pt x="713" y="111"/>
                  </a:cubicBezTo>
                  <a:close/>
                  <a:moveTo>
                    <a:pt x="777" y="172"/>
                  </a:moveTo>
                  <a:cubicBezTo>
                    <a:pt x="780" y="187"/>
                    <a:pt x="780" y="203"/>
                    <a:pt x="781" y="218"/>
                  </a:cubicBezTo>
                  <a:cubicBezTo>
                    <a:pt x="771" y="185"/>
                    <a:pt x="753" y="154"/>
                    <a:pt x="728" y="127"/>
                  </a:cubicBezTo>
                  <a:cubicBezTo>
                    <a:pt x="741" y="133"/>
                    <a:pt x="753" y="141"/>
                    <a:pt x="764" y="150"/>
                  </a:cubicBezTo>
                  <a:cubicBezTo>
                    <a:pt x="769" y="157"/>
                    <a:pt x="773" y="165"/>
                    <a:pt x="777" y="172"/>
                  </a:cubicBezTo>
                  <a:close/>
                  <a:moveTo>
                    <a:pt x="797" y="149"/>
                  </a:moveTo>
                  <a:cubicBezTo>
                    <a:pt x="783" y="136"/>
                    <a:pt x="768" y="125"/>
                    <a:pt x="752" y="115"/>
                  </a:cubicBezTo>
                  <a:cubicBezTo>
                    <a:pt x="732" y="103"/>
                    <a:pt x="718" y="85"/>
                    <a:pt x="699" y="71"/>
                  </a:cubicBezTo>
                  <a:cubicBezTo>
                    <a:pt x="743" y="91"/>
                    <a:pt x="774" y="115"/>
                    <a:pt x="797" y="149"/>
                  </a:cubicBezTo>
                  <a:close/>
                  <a:moveTo>
                    <a:pt x="689" y="74"/>
                  </a:moveTo>
                  <a:cubicBezTo>
                    <a:pt x="699" y="81"/>
                    <a:pt x="709" y="89"/>
                    <a:pt x="717" y="97"/>
                  </a:cubicBezTo>
                  <a:cubicBezTo>
                    <a:pt x="710" y="93"/>
                    <a:pt x="702" y="89"/>
                    <a:pt x="693" y="86"/>
                  </a:cubicBezTo>
                  <a:cubicBezTo>
                    <a:pt x="691" y="82"/>
                    <a:pt x="688" y="78"/>
                    <a:pt x="686" y="75"/>
                  </a:cubicBezTo>
                  <a:cubicBezTo>
                    <a:pt x="687" y="75"/>
                    <a:pt x="688" y="75"/>
                    <a:pt x="689" y="74"/>
                  </a:cubicBezTo>
                  <a:close/>
                  <a:moveTo>
                    <a:pt x="637" y="50"/>
                  </a:moveTo>
                  <a:cubicBezTo>
                    <a:pt x="653" y="57"/>
                    <a:pt x="668" y="67"/>
                    <a:pt x="680" y="81"/>
                  </a:cubicBezTo>
                  <a:cubicBezTo>
                    <a:pt x="636" y="64"/>
                    <a:pt x="597" y="51"/>
                    <a:pt x="550" y="45"/>
                  </a:cubicBezTo>
                  <a:cubicBezTo>
                    <a:pt x="578" y="41"/>
                    <a:pt x="607" y="43"/>
                    <a:pt x="637" y="50"/>
                  </a:cubicBezTo>
                  <a:close/>
                  <a:moveTo>
                    <a:pt x="513" y="30"/>
                  </a:moveTo>
                  <a:cubicBezTo>
                    <a:pt x="511" y="30"/>
                    <a:pt x="509" y="31"/>
                    <a:pt x="507" y="31"/>
                  </a:cubicBezTo>
                  <a:cubicBezTo>
                    <a:pt x="509" y="28"/>
                    <a:pt x="506" y="26"/>
                    <a:pt x="503" y="25"/>
                  </a:cubicBezTo>
                  <a:cubicBezTo>
                    <a:pt x="524" y="18"/>
                    <a:pt x="551" y="20"/>
                    <a:pt x="578" y="26"/>
                  </a:cubicBezTo>
                  <a:cubicBezTo>
                    <a:pt x="569" y="26"/>
                    <a:pt x="517" y="21"/>
                    <a:pt x="513" y="30"/>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48" name="Freeform 24"/>
            <p:cNvSpPr/>
            <p:nvPr/>
          </p:nvSpPr>
          <p:spPr bwMode="auto">
            <a:xfrm>
              <a:off x="2269622" y="4730543"/>
              <a:ext cx="216685" cy="195210"/>
            </a:xfrm>
            <a:custGeom>
              <a:avLst/>
              <a:gdLst/>
              <a:ahLst/>
              <a:cxnLst>
                <a:cxn ang="0">
                  <a:pos x="73" y="14"/>
                </a:cxn>
                <a:cxn ang="0">
                  <a:pos x="69" y="15"/>
                </a:cxn>
                <a:cxn ang="0">
                  <a:pos x="59" y="12"/>
                </a:cxn>
                <a:cxn ang="0">
                  <a:pos x="21" y="48"/>
                </a:cxn>
                <a:cxn ang="0">
                  <a:pos x="5" y="71"/>
                </a:cxn>
                <a:cxn ang="0">
                  <a:pos x="27" y="57"/>
                </a:cxn>
                <a:cxn ang="0">
                  <a:pos x="32" y="63"/>
                </a:cxn>
                <a:cxn ang="0">
                  <a:pos x="56" y="35"/>
                </a:cxn>
                <a:cxn ang="0">
                  <a:pos x="73" y="14"/>
                </a:cxn>
              </a:cxnLst>
              <a:rect l="0" t="0" r="r" b="b"/>
              <a:pathLst>
                <a:path w="87" h="78">
                  <a:moveTo>
                    <a:pt x="73" y="14"/>
                  </a:moveTo>
                  <a:cubicBezTo>
                    <a:pt x="72" y="14"/>
                    <a:pt x="70" y="14"/>
                    <a:pt x="69" y="15"/>
                  </a:cubicBezTo>
                  <a:cubicBezTo>
                    <a:pt x="75" y="6"/>
                    <a:pt x="61" y="11"/>
                    <a:pt x="59" y="12"/>
                  </a:cubicBezTo>
                  <a:cubicBezTo>
                    <a:pt x="59" y="0"/>
                    <a:pt x="24" y="44"/>
                    <a:pt x="21" y="48"/>
                  </a:cubicBezTo>
                  <a:cubicBezTo>
                    <a:pt x="18" y="51"/>
                    <a:pt x="0" y="66"/>
                    <a:pt x="5" y="71"/>
                  </a:cubicBezTo>
                  <a:cubicBezTo>
                    <a:pt x="11" y="78"/>
                    <a:pt x="24" y="60"/>
                    <a:pt x="27" y="57"/>
                  </a:cubicBezTo>
                  <a:cubicBezTo>
                    <a:pt x="25" y="60"/>
                    <a:pt x="27" y="68"/>
                    <a:pt x="32" y="63"/>
                  </a:cubicBezTo>
                  <a:cubicBezTo>
                    <a:pt x="41" y="54"/>
                    <a:pt x="48" y="44"/>
                    <a:pt x="56" y="35"/>
                  </a:cubicBezTo>
                  <a:cubicBezTo>
                    <a:pt x="57" y="35"/>
                    <a:pt x="87" y="12"/>
                    <a:pt x="73" y="14"/>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49" name="Freeform 25"/>
            <p:cNvSpPr/>
            <p:nvPr/>
          </p:nvSpPr>
          <p:spPr bwMode="auto">
            <a:xfrm>
              <a:off x="2033417" y="5076072"/>
              <a:ext cx="1417233" cy="562207"/>
            </a:xfrm>
            <a:custGeom>
              <a:avLst/>
              <a:gdLst/>
              <a:ahLst/>
              <a:cxnLst>
                <a:cxn ang="0">
                  <a:pos x="555" y="219"/>
                </a:cxn>
                <a:cxn ang="0">
                  <a:pos x="565" y="182"/>
                </a:cxn>
                <a:cxn ang="0">
                  <a:pos x="536" y="156"/>
                </a:cxn>
                <a:cxn ang="0">
                  <a:pos x="428" y="146"/>
                </a:cxn>
                <a:cxn ang="0">
                  <a:pos x="279" y="149"/>
                </a:cxn>
                <a:cxn ang="0">
                  <a:pos x="148" y="147"/>
                </a:cxn>
                <a:cxn ang="0">
                  <a:pos x="300" y="87"/>
                </a:cxn>
                <a:cxn ang="0">
                  <a:pos x="488" y="41"/>
                </a:cxn>
                <a:cxn ang="0">
                  <a:pos x="539" y="9"/>
                </a:cxn>
                <a:cxn ang="0">
                  <a:pos x="440" y="1"/>
                </a:cxn>
                <a:cxn ang="0">
                  <a:pos x="240" y="33"/>
                </a:cxn>
                <a:cxn ang="0">
                  <a:pos x="46" y="74"/>
                </a:cxn>
                <a:cxn ang="0">
                  <a:pos x="7" y="83"/>
                </a:cxn>
                <a:cxn ang="0">
                  <a:pos x="23" y="87"/>
                </a:cxn>
                <a:cxn ang="0">
                  <a:pos x="132" y="63"/>
                </a:cxn>
                <a:cxn ang="0">
                  <a:pos x="335" y="22"/>
                </a:cxn>
                <a:cxn ang="0">
                  <a:pos x="528" y="15"/>
                </a:cxn>
                <a:cxn ang="0">
                  <a:pos x="411" y="49"/>
                </a:cxn>
                <a:cxn ang="0">
                  <a:pos x="277" y="86"/>
                </a:cxn>
                <a:cxn ang="0">
                  <a:pos x="175" y="120"/>
                </a:cxn>
                <a:cxn ang="0">
                  <a:pos x="137" y="149"/>
                </a:cxn>
                <a:cxn ang="0">
                  <a:pos x="190" y="159"/>
                </a:cxn>
                <a:cxn ang="0">
                  <a:pos x="428" y="154"/>
                </a:cxn>
                <a:cxn ang="0">
                  <a:pos x="522" y="160"/>
                </a:cxn>
                <a:cxn ang="0">
                  <a:pos x="555" y="179"/>
                </a:cxn>
                <a:cxn ang="0">
                  <a:pos x="555" y="219"/>
                </a:cxn>
              </a:cxnLst>
              <a:rect l="0" t="0" r="r" b="b"/>
              <a:pathLst>
                <a:path w="567" h="225">
                  <a:moveTo>
                    <a:pt x="555" y="219"/>
                  </a:moveTo>
                  <a:cubicBezTo>
                    <a:pt x="567" y="225"/>
                    <a:pt x="567" y="187"/>
                    <a:pt x="565" y="182"/>
                  </a:cubicBezTo>
                  <a:cubicBezTo>
                    <a:pt x="561" y="168"/>
                    <a:pt x="548" y="161"/>
                    <a:pt x="536" y="156"/>
                  </a:cubicBezTo>
                  <a:cubicBezTo>
                    <a:pt x="502" y="143"/>
                    <a:pt x="463" y="145"/>
                    <a:pt x="428" y="146"/>
                  </a:cubicBezTo>
                  <a:cubicBezTo>
                    <a:pt x="378" y="148"/>
                    <a:pt x="329" y="148"/>
                    <a:pt x="279" y="149"/>
                  </a:cubicBezTo>
                  <a:cubicBezTo>
                    <a:pt x="239" y="150"/>
                    <a:pt x="188" y="158"/>
                    <a:pt x="148" y="147"/>
                  </a:cubicBezTo>
                  <a:cubicBezTo>
                    <a:pt x="185" y="113"/>
                    <a:pt x="253" y="101"/>
                    <a:pt x="300" y="87"/>
                  </a:cubicBezTo>
                  <a:cubicBezTo>
                    <a:pt x="362" y="68"/>
                    <a:pt x="426" y="59"/>
                    <a:pt x="488" y="41"/>
                  </a:cubicBezTo>
                  <a:cubicBezTo>
                    <a:pt x="494" y="39"/>
                    <a:pt x="552" y="12"/>
                    <a:pt x="539" y="9"/>
                  </a:cubicBezTo>
                  <a:cubicBezTo>
                    <a:pt x="507" y="1"/>
                    <a:pt x="473" y="0"/>
                    <a:pt x="440" y="1"/>
                  </a:cubicBezTo>
                  <a:cubicBezTo>
                    <a:pt x="372" y="4"/>
                    <a:pt x="306" y="20"/>
                    <a:pt x="240" y="33"/>
                  </a:cubicBezTo>
                  <a:cubicBezTo>
                    <a:pt x="175" y="46"/>
                    <a:pt x="111" y="61"/>
                    <a:pt x="46" y="74"/>
                  </a:cubicBezTo>
                  <a:cubicBezTo>
                    <a:pt x="39" y="76"/>
                    <a:pt x="11" y="77"/>
                    <a:pt x="7" y="83"/>
                  </a:cubicBezTo>
                  <a:cubicBezTo>
                    <a:pt x="0" y="93"/>
                    <a:pt x="26" y="86"/>
                    <a:pt x="23" y="87"/>
                  </a:cubicBezTo>
                  <a:cubicBezTo>
                    <a:pt x="60" y="80"/>
                    <a:pt x="96" y="71"/>
                    <a:pt x="132" y="63"/>
                  </a:cubicBezTo>
                  <a:cubicBezTo>
                    <a:pt x="199" y="47"/>
                    <a:pt x="267" y="34"/>
                    <a:pt x="335" y="22"/>
                  </a:cubicBezTo>
                  <a:cubicBezTo>
                    <a:pt x="398" y="11"/>
                    <a:pt x="465" y="2"/>
                    <a:pt x="528" y="15"/>
                  </a:cubicBezTo>
                  <a:cubicBezTo>
                    <a:pt x="494" y="37"/>
                    <a:pt x="450" y="42"/>
                    <a:pt x="411" y="49"/>
                  </a:cubicBezTo>
                  <a:cubicBezTo>
                    <a:pt x="366" y="58"/>
                    <a:pt x="321" y="72"/>
                    <a:pt x="277" y="86"/>
                  </a:cubicBezTo>
                  <a:cubicBezTo>
                    <a:pt x="243" y="96"/>
                    <a:pt x="207" y="106"/>
                    <a:pt x="175" y="120"/>
                  </a:cubicBezTo>
                  <a:cubicBezTo>
                    <a:pt x="168" y="124"/>
                    <a:pt x="135" y="139"/>
                    <a:pt x="137" y="149"/>
                  </a:cubicBezTo>
                  <a:cubicBezTo>
                    <a:pt x="140" y="161"/>
                    <a:pt x="181" y="159"/>
                    <a:pt x="190" y="159"/>
                  </a:cubicBezTo>
                  <a:cubicBezTo>
                    <a:pt x="269" y="158"/>
                    <a:pt x="349" y="157"/>
                    <a:pt x="428" y="154"/>
                  </a:cubicBezTo>
                  <a:cubicBezTo>
                    <a:pt x="459" y="153"/>
                    <a:pt x="491" y="152"/>
                    <a:pt x="522" y="160"/>
                  </a:cubicBezTo>
                  <a:cubicBezTo>
                    <a:pt x="534" y="163"/>
                    <a:pt x="548" y="168"/>
                    <a:pt x="555" y="179"/>
                  </a:cubicBezTo>
                  <a:cubicBezTo>
                    <a:pt x="561" y="188"/>
                    <a:pt x="551" y="217"/>
                    <a:pt x="555" y="219"/>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grpSp>
      <p:sp>
        <p:nvSpPr>
          <p:cNvPr id="74762" name="TextBox 49"/>
          <p:cNvSpPr txBox="1">
            <a:spLocks noChangeArrowheads="1"/>
          </p:cNvSpPr>
          <p:nvPr/>
        </p:nvSpPr>
        <p:spPr bwMode="auto">
          <a:xfrm>
            <a:off x="3403600" y="5168900"/>
            <a:ext cx="1158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rgbClr val="A6A6A6"/>
                </a:solidFill>
                <a:latin typeface="Franklin Gothic Medium" panose="020B0603020102020204" pitchFamily="34" charset="0"/>
                <a:ea typeface="微软雅黑" panose="020B0503020204020204" pitchFamily="34" charset="-122"/>
              </a:rPr>
              <a:t>正式调查与</a:t>
            </a:r>
            <a:endParaRPr lang="en-US" altLang="zh-CN" sz="1200">
              <a:solidFill>
                <a:srgbClr val="A6A6A6"/>
              </a:solidFill>
              <a:latin typeface="Franklin Gothic Medium" panose="020B0603020102020204" pitchFamily="34" charset="0"/>
              <a:ea typeface="微软雅黑" panose="020B0503020204020204" pitchFamily="34" charset="-122"/>
            </a:endParaRPr>
          </a:p>
          <a:p>
            <a:pPr algn="ctr" eaLnBrk="1" hangingPunct="1"/>
            <a:r>
              <a:rPr lang="zh-CN" altLang="en-US" sz="1200">
                <a:solidFill>
                  <a:srgbClr val="A6A6A6"/>
                </a:solidFill>
                <a:latin typeface="Franklin Gothic Medium" panose="020B0603020102020204" pitchFamily="34" charset="0"/>
                <a:ea typeface="微软雅黑" panose="020B0503020204020204" pitchFamily="34" charset="-122"/>
              </a:rPr>
              <a:t>数据截取</a:t>
            </a:r>
          </a:p>
        </p:txBody>
      </p:sp>
      <p:sp>
        <p:nvSpPr>
          <p:cNvPr id="74763" name="TextBox 50"/>
          <p:cNvSpPr txBox="1">
            <a:spLocks noChangeArrowheads="1"/>
          </p:cNvSpPr>
          <p:nvPr/>
        </p:nvSpPr>
        <p:spPr bwMode="auto">
          <a:xfrm>
            <a:off x="4689475" y="5168900"/>
            <a:ext cx="1152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rgbClr val="A6A6A6"/>
                </a:solidFill>
                <a:latin typeface="Franklin Gothic Medium" panose="020B0603020102020204" pitchFamily="34" charset="0"/>
                <a:ea typeface="微软雅黑" panose="020B0503020204020204" pitchFamily="34" charset="-122"/>
              </a:rPr>
              <a:t>测量的信度与效度检验</a:t>
            </a:r>
          </a:p>
        </p:txBody>
      </p:sp>
      <p:sp>
        <p:nvSpPr>
          <p:cNvPr id="74764" name="TextBox 51"/>
          <p:cNvSpPr txBox="1">
            <a:spLocks noChangeArrowheads="1"/>
          </p:cNvSpPr>
          <p:nvPr/>
        </p:nvSpPr>
        <p:spPr bwMode="auto">
          <a:xfrm>
            <a:off x="5969000" y="5168900"/>
            <a:ext cx="1355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rgbClr val="A6A6A6"/>
                </a:solidFill>
                <a:latin typeface="Franklin Gothic Medium" panose="020B0603020102020204" pitchFamily="34" charset="0"/>
                <a:ea typeface="微软雅黑" panose="020B0503020204020204" pitchFamily="34" charset="-122"/>
              </a:rPr>
              <a:t>品牌资产的计算</a:t>
            </a:r>
          </a:p>
        </p:txBody>
      </p:sp>
      <p:sp>
        <p:nvSpPr>
          <p:cNvPr id="74765" name="TextBox 52"/>
          <p:cNvSpPr txBox="1">
            <a:spLocks noChangeArrowheads="1"/>
          </p:cNvSpPr>
          <p:nvPr/>
        </p:nvSpPr>
        <p:spPr bwMode="auto">
          <a:xfrm>
            <a:off x="7451725" y="5168900"/>
            <a:ext cx="8524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rgbClr val="0070C0"/>
                </a:solidFill>
                <a:latin typeface="Franklin Gothic Medium" panose="020B0603020102020204" pitchFamily="34" charset="0"/>
                <a:ea typeface="微软雅黑" panose="020B0503020204020204" pitchFamily="34" charset="-122"/>
              </a:rPr>
              <a:t>结果分析</a:t>
            </a:r>
          </a:p>
        </p:txBody>
      </p:sp>
      <p:sp>
        <p:nvSpPr>
          <p:cNvPr id="74766" name="等腰三角形 53"/>
          <p:cNvSpPr>
            <a:spLocks noChangeArrowheads="1"/>
          </p:cNvSpPr>
          <p:nvPr/>
        </p:nvSpPr>
        <p:spPr bwMode="auto">
          <a:xfrm>
            <a:off x="7750175" y="4972050"/>
            <a:ext cx="215900" cy="187325"/>
          </a:xfrm>
          <a:prstGeom prst="triangle">
            <a:avLst>
              <a:gd name="adj" fmla="val 50000"/>
            </a:avLst>
          </a:prstGeom>
          <a:solidFill>
            <a:srgbClr val="0070C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chemeClr val="bg1"/>
              </a:solidFill>
              <a:latin typeface="微软雅黑" panose="020B0503020204020204" pitchFamily="34" charset="-122"/>
              <a:ea typeface="微软雅黑" panose="020B0503020204020204" pitchFamily="34" charset="-122"/>
              <a:cs typeface="Lao UI" pitchFamily="34" charset="0"/>
            </a:endParaRPr>
          </a:p>
        </p:txBody>
      </p:sp>
      <p:grpSp>
        <p:nvGrpSpPr>
          <p:cNvPr id="4" name="组合 68"/>
          <p:cNvGrpSpPr/>
          <p:nvPr/>
        </p:nvGrpSpPr>
        <p:grpSpPr bwMode="auto">
          <a:xfrm>
            <a:off x="1042988" y="2136775"/>
            <a:ext cx="3163887" cy="2016125"/>
            <a:chOff x="1043608" y="2497460"/>
            <a:chExt cx="3163566" cy="2016224"/>
          </a:xfrm>
        </p:grpSpPr>
        <p:sp>
          <p:nvSpPr>
            <p:cNvPr id="74769" name="椭圆 69"/>
            <p:cNvSpPr>
              <a:spLocks noChangeArrowheads="1"/>
            </p:cNvSpPr>
            <p:nvPr/>
          </p:nvSpPr>
          <p:spPr bwMode="auto">
            <a:xfrm>
              <a:off x="1583668" y="2497460"/>
              <a:ext cx="2016224" cy="2016224"/>
            </a:xfrm>
            <a:prstGeom prst="ellipse">
              <a:avLst/>
            </a:prstGeom>
            <a:noFill/>
            <a:ln w="6350">
              <a:solidFill>
                <a:srgbClr val="808080"/>
              </a:solidFill>
              <a:prstDash val="dash"/>
              <a:round/>
            </a:ln>
            <a:extLst>
              <a:ext uri="{909E8E84-426E-40DD-AFC4-6F175D3DCCD1}">
                <a14:hiddenFill xmlns:a14="http://schemas.microsoft.com/office/drawing/2010/main">
                  <a:solidFill>
                    <a:srgbClr val="FFFFFF"/>
                  </a:solidFill>
                </a14:hiddenFill>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o UI" pitchFamily="34" charset="0"/>
              </a:endParaRPr>
            </a:p>
          </p:txBody>
        </p:sp>
        <p:sp>
          <p:nvSpPr>
            <p:cNvPr id="74770" name="椭圆 70"/>
            <p:cNvSpPr>
              <a:spLocks noChangeArrowheads="1"/>
            </p:cNvSpPr>
            <p:nvPr/>
          </p:nvSpPr>
          <p:spPr bwMode="auto">
            <a:xfrm>
              <a:off x="1043608" y="2965512"/>
              <a:ext cx="1080120" cy="1080120"/>
            </a:xfrm>
            <a:prstGeom prst="ellipse">
              <a:avLst/>
            </a:prstGeom>
            <a:solidFill>
              <a:srgbClr val="DDDDDD"/>
            </a:solidFill>
            <a:ln>
              <a:noFill/>
            </a:ln>
            <a:extLst>
              <a:ext uri="{91240B29-F687-4F45-9708-019B960494DF}">
                <a14:hiddenLine xmlns:a14="http://schemas.microsoft.com/office/drawing/2010/main" w="12700">
                  <a:solidFill>
                    <a:srgbClr val="000000"/>
                  </a:solidFill>
                  <a:rou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o UI" pitchFamily="34" charset="0"/>
              </a:endParaRPr>
            </a:p>
          </p:txBody>
        </p:sp>
        <p:sp>
          <p:nvSpPr>
            <p:cNvPr id="74771" name="TextBox 71"/>
            <p:cNvSpPr txBox="1">
              <a:spLocks noChangeArrowheads="1"/>
            </p:cNvSpPr>
            <p:nvPr/>
          </p:nvSpPr>
          <p:spPr bwMode="auto">
            <a:xfrm>
              <a:off x="1079612" y="3243962"/>
              <a:ext cx="10081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latin typeface="Franklin Gothic Medium" panose="020B0603020102020204" pitchFamily="34" charset="0"/>
                  <a:ea typeface="微软雅黑" panose="020B0503020204020204" pitchFamily="34" charset="-122"/>
                </a:rPr>
                <a:t>品牌资产</a:t>
              </a:r>
              <a:endParaRPr lang="en-US" altLang="zh-CN" sz="1400">
                <a:latin typeface="Franklin Gothic Medium" panose="020B0603020102020204" pitchFamily="34" charset="0"/>
                <a:ea typeface="微软雅黑" panose="020B0503020204020204" pitchFamily="34" charset="-122"/>
              </a:endParaRPr>
            </a:p>
            <a:p>
              <a:pPr algn="ctr" eaLnBrk="1" hangingPunct="1"/>
              <a:r>
                <a:rPr lang="zh-CN" altLang="en-US" sz="1400">
                  <a:latin typeface="Franklin Gothic Medium" panose="020B0603020102020204" pitchFamily="34" charset="0"/>
                  <a:ea typeface="微软雅黑" panose="020B0503020204020204" pitchFamily="34" charset="-122"/>
                </a:rPr>
                <a:t>的测量</a:t>
              </a:r>
            </a:p>
          </p:txBody>
        </p:sp>
        <p:sp>
          <p:nvSpPr>
            <p:cNvPr id="74772" name="椭圆 72"/>
            <p:cNvSpPr>
              <a:spLocks noChangeArrowheads="1"/>
            </p:cNvSpPr>
            <p:nvPr/>
          </p:nvSpPr>
          <p:spPr bwMode="auto">
            <a:xfrm>
              <a:off x="3059832" y="2965512"/>
              <a:ext cx="1080120" cy="1080120"/>
            </a:xfrm>
            <a:prstGeom prst="ellipse">
              <a:avLst/>
            </a:prstGeom>
            <a:solidFill>
              <a:srgbClr val="DDDDDD"/>
            </a:solidFill>
            <a:ln>
              <a:noFill/>
            </a:ln>
            <a:extLst>
              <a:ext uri="{91240B29-F687-4F45-9708-019B960494DF}">
                <a14:hiddenLine xmlns:a14="http://schemas.microsoft.com/office/drawing/2010/main" w="12700">
                  <a:solidFill>
                    <a:srgbClr val="000000"/>
                  </a:solidFill>
                  <a:rou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o UI" pitchFamily="34" charset="0"/>
              </a:endParaRPr>
            </a:p>
          </p:txBody>
        </p:sp>
        <p:sp>
          <p:nvSpPr>
            <p:cNvPr id="74773" name="TextBox 73"/>
            <p:cNvSpPr txBox="1">
              <a:spLocks noChangeArrowheads="1"/>
            </p:cNvSpPr>
            <p:nvPr/>
          </p:nvSpPr>
          <p:spPr bwMode="auto">
            <a:xfrm>
              <a:off x="3027832" y="3296512"/>
              <a:ext cx="117934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a:latin typeface="Franklin Gothic Medium" panose="020B0603020102020204" pitchFamily="34" charset="0"/>
                  <a:ea typeface="微软雅黑" panose="020B0503020204020204" pitchFamily="34" charset="-122"/>
                </a:rPr>
                <a:t>计算品牌资产及相关指标的值</a:t>
              </a:r>
            </a:p>
          </p:txBody>
        </p:sp>
        <p:sp>
          <p:nvSpPr>
            <p:cNvPr id="74774" name="TextBox 74"/>
            <p:cNvSpPr txBox="1">
              <a:spLocks noChangeArrowheads="1"/>
            </p:cNvSpPr>
            <p:nvPr/>
          </p:nvSpPr>
          <p:spPr bwMode="auto">
            <a:xfrm>
              <a:off x="2030700" y="3191412"/>
              <a:ext cx="11521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0070C0"/>
                  </a:solidFill>
                  <a:latin typeface="Franklin Gothic Medium" panose="020B0603020102020204" pitchFamily="34" charset="0"/>
                  <a:ea typeface="微软雅黑" panose="020B0503020204020204" pitchFamily="34" charset="-122"/>
                </a:rPr>
                <a:t>计算</a:t>
              </a:r>
              <a:endParaRPr lang="en-US" altLang="zh-CN">
                <a:solidFill>
                  <a:srgbClr val="0070C0"/>
                </a:solidFill>
                <a:latin typeface="Franklin Gothic Medium" panose="020B0603020102020204" pitchFamily="34" charset="0"/>
                <a:ea typeface="微软雅黑" panose="020B0503020204020204" pitchFamily="34" charset="-122"/>
              </a:endParaRPr>
            </a:p>
            <a:p>
              <a:pPr algn="ctr" eaLnBrk="1" hangingPunct="1"/>
              <a:r>
                <a:rPr lang="zh-CN" altLang="en-US">
                  <a:solidFill>
                    <a:srgbClr val="0070C0"/>
                  </a:solidFill>
                  <a:latin typeface="Franklin Gothic Medium" panose="020B0603020102020204" pitchFamily="34" charset="0"/>
                  <a:ea typeface="微软雅黑" panose="020B0503020204020204" pitchFamily="34" charset="-122"/>
                </a:rPr>
                <a:t>品牌资产</a:t>
              </a:r>
            </a:p>
          </p:txBody>
        </p:sp>
      </p:grpSp>
      <p:cxnSp>
        <p:nvCxnSpPr>
          <p:cNvPr id="76" name="直接连接符 75"/>
          <p:cNvCxnSpPr/>
          <p:nvPr/>
        </p:nvCxnSpPr>
        <p:spPr>
          <a:xfrm>
            <a:off x="4222750" y="3144838"/>
            <a:ext cx="719138" cy="0"/>
          </a:xfrm>
          <a:prstGeom prst="line">
            <a:avLst/>
          </a:prstGeom>
          <a:ln w="6350">
            <a:solidFill>
              <a:srgbClr val="808080"/>
            </a:solidFill>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44444E-6 4.44444E-6 L -0.25451 4.44444E-6 " pathEditMode="relative" rAng="0" ptsTypes="AA">
                                      <p:cBhvr>
                                        <p:cTn id="6" dur="1000" fill="hold"/>
                                        <p:tgtEl>
                                          <p:spTgt spid="2"/>
                                        </p:tgtEl>
                                        <p:attrNameLst>
                                          <p:attrName>ppt_x</p:attrName>
                                          <p:attrName>ppt_y</p:attrName>
                                        </p:attrNameLst>
                                      </p:cBhvr>
                                      <p:rCtr x="-1272600" y="0"/>
                                    </p:animMotion>
                                  </p:childTnLst>
                                </p:cTn>
                              </p:par>
                              <p:par>
                                <p:cTn id="7" presetID="42" presetClass="path" presetSubtype="0" accel="50000" decel="50000" fill="hold" nodeType="withEffect">
                                  <p:stCondLst>
                                    <p:cond delay="0"/>
                                  </p:stCondLst>
                                  <p:childTnLst>
                                    <p:animMotion origin="layout" path="M 8.33333E-7 4.44444E-6 L -0.17205 4.44444E-6 " pathEditMode="relative" rAng="0" ptsTypes="AA">
                                      <p:cBhvr>
                                        <p:cTn id="8" dur="1000" fill="hold"/>
                                        <p:tgtEl>
                                          <p:spTgt spid="4"/>
                                        </p:tgtEl>
                                        <p:attrNameLst>
                                          <p:attrName>ppt_x</p:attrName>
                                          <p:attrName>ppt_y</p:attrName>
                                        </p:attrNameLst>
                                      </p:cBhvr>
                                      <p:rCtr x="-861100" y="0"/>
                                    </p:animMotion>
                                  </p:childTnLst>
                                  <p:subTnLst>
                                    <p:set>
                                      <p:cBhvr override="childStyle">
                                        <p:cTn dur="1" fill="hold" display="0" masterRel="sameClick" afterEffect="1">
                                          <p:stCondLst>
                                            <p:cond evt="end" delay="0">
                                              <p:tn val="7"/>
                                            </p:cond>
                                          </p:stCondLst>
                                        </p:cTn>
                                        <p:tgtEl>
                                          <p:spTgt spid="4"/>
                                        </p:tgtEl>
                                        <p:attrNameLst>
                                          <p:attrName>style.visibility</p:attrName>
                                        </p:attrNameLst>
                                      </p:cBhvr>
                                      <p:to>
                                        <p:strVal val="hidden"/>
                                      </p:to>
                                    </p:set>
                                  </p:subTnLst>
                                </p:cTn>
                              </p:par>
                              <p:par>
                                <p:cTn id="9" presetID="42" presetClass="path" presetSubtype="0" accel="50000" decel="50000" fill="hold" nodeType="withEffect">
                                  <p:stCondLst>
                                    <p:cond delay="0"/>
                                  </p:stCondLst>
                                  <p:childTnLst>
                                    <p:animMotion origin="layout" path="M -1.66667E-6 4.44444E-6 L -0.17118 -0.00195 " pathEditMode="relative" rAng="0" ptsTypes="AA">
                                      <p:cBhvr>
                                        <p:cTn id="10" dur="1000" fill="hold"/>
                                        <p:tgtEl>
                                          <p:spTgt spid="76"/>
                                        </p:tgtEl>
                                        <p:attrNameLst>
                                          <p:attrName>ppt_x</p:attrName>
                                          <p:attrName>ppt_y</p:attrName>
                                        </p:attrNameLst>
                                      </p:cBhvr>
                                      <p:rCtr x="-855900" y="-11100"/>
                                    </p:animMotion>
                                  </p:childTnLst>
                                  <p:subTnLst>
                                    <p:set>
                                      <p:cBhvr override="childStyle">
                                        <p:cTn dur="1" fill="hold" display="0" masterRel="sameClick" afterEffect="1">
                                          <p:stCondLst>
                                            <p:cond evt="end" delay="0">
                                              <p:tn val="9"/>
                                            </p:cond>
                                          </p:stCondLst>
                                        </p:cTn>
                                        <p:tgtEl>
                                          <p:spTgt spid="76"/>
                                        </p:tgtEl>
                                        <p:attrNameLst>
                                          <p:attrName>style.visibility</p:attrName>
                                        </p:attrNameLst>
                                      </p:cBhvr>
                                      <p:to>
                                        <p:strVal val="hidden"/>
                                      </p:to>
                                    </p:set>
                                  </p:subTnLst>
                                </p:cTn>
                              </p:par>
                              <p:par>
                                <p:cTn id="11" presetID="10" presetClass="exit" presetSubtype="0" fill="hold" nodeType="withEffect">
                                  <p:stCondLst>
                                    <p:cond delay="0"/>
                                  </p:stCondLst>
                                  <p:childTnLst>
                                    <p:animEffect transition="out" filter="fade">
                                      <p:cBhvr>
                                        <p:cTn id="12" dur="1000"/>
                                        <p:tgtEl>
                                          <p:spTgt spid="4"/>
                                        </p:tgtEl>
                                      </p:cBhvr>
                                    </p:animEffect>
                                    <p:set>
                                      <p:cBhvr>
                                        <p:cTn id="13" dur="1" fill="hold">
                                          <p:stCondLst>
                                            <p:cond delay="999"/>
                                          </p:stCondLst>
                                        </p:cTn>
                                        <p:tgtEl>
                                          <p:spTgt spid="4"/>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1000"/>
                                        <p:tgtEl>
                                          <p:spTgt spid="76"/>
                                        </p:tgtEl>
                                      </p:cBhvr>
                                    </p:animEffect>
                                    <p:set>
                                      <p:cBhvr>
                                        <p:cTn id="16" dur="1" fill="hold">
                                          <p:stCondLst>
                                            <p:cond delay="999"/>
                                          </p:stCondLst>
                                        </p:cTn>
                                        <p:tgtEl>
                                          <p:spTgt spid="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25400" y="4349750"/>
            <a:ext cx="1573213" cy="81121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533525" y="5160963"/>
            <a:ext cx="6480175"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76804" name="TextBox 20"/>
          <p:cNvSpPr txBox="1">
            <a:spLocks noChangeArrowheads="1"/>
          </p:cNvSpPr>
          <p:nvPr/>
        </p:nvSpPr>
        <p:spPr bwMode="auto">
          <a:xfrm>
            <a:off x="34925" y="4894263"/>
            <a:ext cx="1152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latin typeface="Franklin Gothic Medium" panose="020B0603020102020204" pitchFamily="34" charset="0"/>
                <a:ea typeface="微软雅黑" panose="020B0503020204020204" pitchFamily="34" charset="-122"/>
              </a:rPr>
              <a:t>实证研究</a:t>
            </a:r>
          </a:p>
        </p:txBody>
      </p:sp>
      <p:sp>
        <p:nvSpPr>
          <p:cNvPr id="23" name="TextBox 22"/>
          <p:cNvSpPr txBox="1"/>
          <p:nvPr/>
        </p:nvSpPr>
        <p:spPr>
          <a:xfrm>
            <a:off x="1370013" y="5168900"/>
            <a:ext cx="1906587" cy="461963"/>
          </a:xfrm>
          <a:prstGeom prst="rect">
            <a:avLst/>
          </a:prstGeom>
          <a:noFill/>
        </p:spPr>
        <p:txBody>
          <a:bodyPr>
            <a:spAutoFit/>
          </a:bodyPr>
          <a:lstStyle>
            <a:defPPr>
              <a:defRPr lang="zh-CN"/>
            </a:defPPr>
            <a:lvl1pPr algn="ctr">
              <a:defRPr sz="1400">
                <a:solidFill>
                  <a:schemeClr val="bg1"/>
                </a:solidFill>
              </a:defRPr>
            </a:lvl1pPr>
          </a:lstStyle>
          <a:p>
            <a:pPr eaLnBrk="1" fontAlgn="auto" hangingPunct="1">
              <a:spcBef>
                <a:spcPts val="0"/>
              </a:spcBef>
              <a:spcAft>
                <a:spcPts val="0"/>
              </a:spcAft>
              <a:defRPr/>
            </a:pPr>
            <a:r>
              <a:rPr lang="zh-CN" altLang="en-US" sz="1200" dirty="0">
                <a:solidFill>
                  <a:schemeClr val="bg1">
                    <a:lumMod val="65000"/>
                  </a:schemeClr>
                </a:solidFill>
                <a:latin typeface="+mn-lt"/>
                <a:ea typeface="+mn-ea"/>
              </a:rPr>
              <a:t>品牌资产测量量表开发</a:t>
            </a:r>
            <a:endParaRPr lang="en-US" altLang="zh-CN" sz="1200" dirty="0">
              <a:solidFill>
                <a:schemeClr val="bg1">
                  <a:lumMod val="65000"/>
                </a:schemeClr>
              </a:solidFill>
              <a:latin typeface="+mn-lt"/>
              <a:ea typeface="+mn-ea"/>
            </a:endParaRPr>
          </a:p>
          <a:p>
            <a:pPr eaLnBrk="1" fontAlgn="auto" hangingPunct="1">
              <a:spcBef>
                <a:spcPts val="0"/>
              </a:spcBef>
              <a:spcAft>
                <a:spcPts val="0"/>
              </a:spcAft>
              <a:defRPr/>
            </a:pPr>
            <a:r>
              <a:rPr lang="zh-CN" altLang="en-US" sz="1200" dirty="0">
                <a:solidFill>
                  <a:schemeClr val="bg1">
                    <a:lumMod val="65000"/>
                  </a:schemeClr>
                </a:solidFill>
                <a:latin typeface="+mn-lt"/>
                <a:ea typeface="+mn-ea"/>
              </a:rPr>
              <a:t>与变量测量</a:t>
            </a:r>
          </a:p>
        </p:txBody>
      </p:sp>
      <p:grpSp>
        <p:nvGrpSpPr>
          <p:cNvPr id="2" name="组合 3"/>
          <p:cNvGrpSpPr/>
          <p:nvPr/>
        </p:nvGrpSpPr>
        <p:grpSpPr>
          <a:xfrm>
            <a:off x="8453193" y="3925249"/>
            <a:ext cx="799329" cy="1326094"/>
            <a:chOff x="2000231" y="2114716"/>
            <a:chExt cx="2123898" cy="3523563"/>
          </a:xfrm>
          <a:solidFill>
            <a:srgbClr val="0070C0"/>
          </a:solidFill>
        </p:grpSpPr>
        <p:sp>
          <p:nvSpPr>
            <p:cNvPr id="5" name="Freeform 19"/>
            <p:cNvSpPr>
              <a:spLocks noEditPoints="1"/>
            </p:cNvSpPr>
            <p:nvPr/>
          </p:nvSpPr>
          <p:spPr bwMode="auto">
            <a:xfrm>
              <a:off x="3054372" y="2961932"/>
              <a:ext cx="181546" cy="140551"/>
            </a:xfrm>
            <a:custGeom>
              <a:avLst/>
              <a:gdLst/>
              <a:ahLst/>
              <a:cxnLst>
                <a:cxn ang="0">
                  <a:pos x="28" y="8"/>
                </a:cxn>
                <a:cxn ang="0">
                  <a:pos x="26" y="8"/>
                </a:cxn>
                <a:cxn ang="0">
                  <a:pos x="13" y="13"/>
                </a:cxn>
                <a:cxn ang="0">
                  <a:pos x="11" y="24"/>
                </a:cxn>
                <a:cxn ang="0">
                  <a:pos x="12" y="24"/>
                </a:cxn>
                <a:cxn ang="0">
                  <a:pos x="28" y="8"/>
                </a:cxn>
                <a:cxn ang="0">
                  <a:pos x="26" y="27"/>
                </a:cxn>
                <a:cxn ang="0">
                  <a:pos x="24" y="26"/>
                </a:cxn>
                <a:cxn ang="0">
                  <a:pos x="27" y="27"/>
                </a:cxn>
                <a:cxn ang="0">
                  <a:pos x="26" y="27"/>
                </a:cxn>
                <a:cxn ang="0">
                  <a:pos x="33" y="24"/>
                </a:cxn>
                <a:cxn ang="0">
                  <a:pos x="21" y="18"/>
                </a:cxn>
                <a:cxn ang="0">
                  <a:pos x="38" y="19"/>
                </a:cxn>
                <a:cxn ang="0">
                  <a:pos x="33" y="24"/>
                </a:cxn>
              </a:cxnLst>
              <a:rect l="0" t="0" r="r" b="b"/>
              <a:pathLst>
                <a:path w="73" h="56">
                  <a:moveTo>
                    <a:pt x="28" y="8"/>
                  </a:moveTo>
                  <a:cubicBezTo>
                    <a:pt x="27" y="8"/>
                    <a:pt x="26" y="8"/>
                    <a:pt x="26" y="8"/>
                  </a:cubicBezTo>
                  <a:cubicBezTo>
                    <a:pt x="33" y="0"/>
                    <a:pt x="18" y="2"/>
                    <a:pt x="13" y="13"/>
                  </a:cubicBezTo>
                  <a:cubicBezTo>
                    <a:pt x="12" y="13"/>
                    <a:pt x="0" y="24"/>
                    <a:pt x="11" y="24"/>
                  </a:cubicBezTo>
                  <a:cubicBezTo>
                    <a:pt x="11" y="24"/>
                    <a:pt x="12" y="24"/>
                    <a:pt x="12" y="24"/>
                  </a:cubicBezTo>
                  <a:cubicBezTo>
                    <a:pt x="20" y="56"/>
                    <a:pt x="73" y="7"/>
                    <a:pt x="28" y="8"/>
                  </a:cubicBezTo>
                  <a:close/>
                  <a:moveTo>
                    <a:pt x="26" y="27"/>
                  </a:moveTo>
                  <a:cubicBezTo>
                    <a:pt x="25" y="27"/>
                    <a:pt x="24" y="27"/>
                    <a:pt x="24" y="26"/>
                  </a:cubicBezTo>
                  <a:cubicBezTo>
                    <a:pt x="25" y="27"/>
                    <a:pt x="26" y="27"/>
                    <a:pt x="27" y="27"/>
                  </a:cubicBezTo>
                  <a:cubicBezTo>
                    <a:pt x="26" y="27"/>
                    <a:pt x="26" y="27"/>
                    <a:pt x="26" y="27"/>
                  </a:cubicBezTo>
                  <a:close/>
                  <a:moveTo>
                    <a:pt x="33" y="24"/>
                  </a:moveTo>
                  <a:cubicBezTo>
                    <a:pt x="35" y="18"/>
                    <a:pt x="24" y="18"/>
                    <a:pt x="21" y="18"/>
                  </a:cubicBezTo>
                  <a:cubicBezTo>
                    <a:pt x="27" y="15"/>
                    <a:pt x="32" y="16"/>
                    <a:pt x="38" y="19"/>
                  </a:cubicBezTo>
                  <a:cubicBezTo>
                    <a:pt x="36" y="21"/>
                    <a:pt x="35" y="23"/>
                    <a:pt x="33" y="24"/>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6" name="Freeform 20"/>
            <p:cNvSpPr>
              <a:spLocks noEditPoints="1"/>
            </p:cNvSpPr>
            <p:nvPr/>
          </p:nvSpPr>
          <p:spPr bwMode="auto">
            <a:xfrm>
              <a:off x="2843543" y="2290406"/>
              <a:ext cx="370901" cy="579776"/>
            </a:xfrm>
            <a:custGeom>
              <a:avLst/>
              <a:gdLst/>
              <a:ahLst/>
              <a:cxnLst>
                <a:cxn ang="0">
                  <a:pos x="76" y="1"/>
                </a:cxn>
                <a:cxn ang="0">
                  <a:pos x="31" y="121"/>
                </a:cxn>
                <a:cxn ang="0">
                  <a:pos x="6" y="190"/>
                </a:cxn>
                <a:cxn ang="0">
                  <a:pos x="8" y="215"/>
                </a:cxn>
                <a:cxn ang="0">
                  <a:pos x="27" y="200"/>
                </a:cxn>
                <a:cxn ang="0">
                  <a:pos x="142" y="232"/>
                </a:cxn>
                <a:cxn ang="0">
                  <a:pos x="143" y="224"/>
                </a:cxn>
                <a:cxn ang="0">
                  <a:pos x="110" y="217"/>
                </a:cxn>
                <a:cxn ang="0">
                  <a:pos x="42" y="199"/>
                </a:cxn>
                <a:cxn ang="0">
                  <a:pos x="38" y="195"/>
                </a:cxn>
                <a:cxn ang="0">
                  <a:pos x="31" y="195"/>
                </a:cxn>
                <a:cxn ang="0">
                  <a:pos x="57" y="151"/>
                </a:cxn>
                <a:cxn ang="0">
                  <a:pos x="60" y="181"/>
                </a:cxn>
                <a:cxn ang="0">
                  <a:pos x="73" y="117"/>
                </a:cxn>
                <a:cxn ang="0">
                  <a:pos x="97" y="47"/>
                </a:cxn>
                <a:cxn ang="0">
                  <a:pos x="66" y="114"/>
                </a:cxn>
                <a:cxn ang="0">
                  <a:pos x="29" y="182"/>
                </a:cxn>
                <a:cxn ang="0">
                  <a:pos x="76" y="1"/>
                </a:cxn>
                <a:cxn ang="0">
                  <a:pos x="26" y="156"/>
                </a:cxn>
                <a:cxn ang="0">
                  <a:pos x="25" y="159"/>
                </a:cxn>
                <a:cxn ang="0">
                  <a:pos x="26" y="156"/>
                </a:cxn>
                <a:cxn ang="0">
                  <a:pos x="46" y="118"/>
                </a:cxn>
                <a:cxn ang="0">
                  <a:pos x="38" y="127"/>
                </a:cxn>
                <a:cxn ang="0">
                  <a:pos x="59" y="75"/>
                </a:cxn>
                <a:cxn ang="0">
                  <a:pos x="46" y="118"/>
                </a:cxn>
              </a:cxnLst>
              <a:rect l="0" t="0" r="r" b="b"/>
              <a:pathLst>
                <a:path w="148" h="232">
                  <a:moveTo>
                    <a:pt x="76" y="1"/>
                  </a:moveTo>
                  <a:cubicBezTo>
                    <a:pt x="74" y="0"/>
                    <a:pt x="36" y="109"/>
                    <a:pt x="31" y="121"/>
                  </a:cubicBezTo>
                  <a:cubicBezTo>
                    <a:pt x="22" y="143"/>
                    <a:pt x="13" y="166"/>
                    <a:pt x="6" y="190"/>
                  </a:cubicBezTo>
                  <a:cubicBezTo>
                    <a:pt x="5" y="192"/>
                    <a:pt x="0" y="230"/>
                    <a:pt x="8" y="215"/>
                  </a:cubicBezTo>
                  <a:cubicBezTo>
                    <a:pt x="12" y="225"/>
                    <a:pt x="26" y="202"/>
                    <a:pt x="27" y="200"/>
                  </a:cubicBezTo>
                  <a:cubicBezTo>
                    <a:pt x="32" y="217"/>
                    <a:pt x="126" y="232"/>
                    <a:pt x="142" y="232"/>
                  </a:cubicBezTo>
                  <a:cubicBezTo>
                    <a:pt x="148" y="232"/>
                    <a:pt x="147" y="225"/>
                    <a:pt x="143" y="224"/>
                  </a:cubicBezTo>
                  <a:cubicBezTo>
                    <a:pt x="132" y="222"/>
                    <a:pt x="121" y="219"/>
                    <a:pt x="110" y="217"/>
                  </a:cubicBezTo>
                  <a:cubicBezTo>
                    <a:pt x="87" y="213"/>
                    <a:pt x="64" y="208"/>
                    <a:pt x="42" y="199"/>
                  </a:cubicBezTo>
                  <a:cubicBezTo>
                    <a:pt x="43" y="197"/>
                    <a:pt x="41" y="195"/>
                    <a:pt x="38" y="195"/>
                  </a:cubicBezTo>
                  <a:cubicBezTo>
                    <a:pt x="36" y="195"/>
                    <a:pt x="33" y="195"/>
                    <a:pt x="31" y="195"/>
                  </a:cubicBezTo>
                  <a:cubicBezTo>
                    <a:pt x="40" y="180"/>
                    <a:pt x="49" y="166"/>
                    <a:pt x="57" y="151"/>
                  </a:cubicBezTo>
                  <a:cubicBezTo>
                    <a:pt x="57" y="152"/>
                    <a:pt x="49" y="190"/>
                    <a:pt x="60" y="181"/>
                  </a:cubicBezTo>
                  <a:cubicBezTo>
                    <a:pt x="68" y="174"/>
                    <a:pt x="70" y="129"/>
                    <a:pt x="73" y="117"/>
                  </a:cubicBezTo>
                  <a:cubicBezTo>
                    <a:pt x="78" y="105"/>
                    <a:pt x="103" y="59"/>
                    <a:pt x="97" y="47"/>
                  </a:cubicBezTo>
                  <a:cubicBezTo>
                    <a:pt x="93" y="40"/>
                    <a:pt x="68" y="106"/>
                    <a:pt x="66" y="114"/>
                  </a:cubicBezTo>
                  <a:cubicBezTo>
                    <a:pt x="56" y="136"/>
                    <a:pt x="44" y="159"/>
                    <a:pt x="29" y="182"/>
                  </a:cubicBezTo>
                  <a:cubicBezTo>
                    <a:pt x="36" y="166"/>
                    <a:pt x="96" y="3"/>
                    <a:pt x="76" y="1"/>
                  </a:cubicBezTo>
                  <a:close/>
                  <a:moveTo>
                    <a:pt x="26" y="156"/>
                  </a:moveTo>
                  <a:cubicBezTo>
                    <a:pt x="25" y="157"/>
                    <a:pt x="25" y="158"/>
                    <a:pt x="25" y="159"/>
                  </a:cubicBezTo>
                  <a:cubicBezTo>
                    <a:pt x="25" y="158"/>
                    <a:pt x="26" y="157"/>
                    <a:pt x="26" y="156"/>
                  </a:cubicBezTo>
                  <a:close/>
                  <a:moveTo>
                    <a:pt x="46" y="118"/>
                  </a:moveTo>
                  <a:cubicBezTo>
                    <a:pt x="43" y="118"/>
                    <a:pt x="40" y="122"/>
                    <a:pt x="38" y="127"/>
                  </a:cubicBezTo>
                  <a:cubicBezTo>
                    <a:pt x="45" y="110"/>
                    <a:pt x="52" y="92"/>
                    <a:pt x="59" y="75"/>
                  </a:cubicBezTo>
                  <a:cubicBezTo>
                    <a:pt x="55" y="89"/>
                    <a:pt x="51" y="103"/>
                    <a:pt x="46" y="118"/>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7" name="Freeform 21"/>
            <p:cNvSpPr>
              <a:spLocks noEditPoints="1"/>
            </p:cNvSpPr>
            <p:nvPr/>
          </p:nvSpPr>
          <p:spPr bwMode="auto">
            <a:xfrm>
              <a:off x="3444794" y="2427054"/>
              <a:ext cx="374805" cy="542687"/>
            </a:xfrm>
            <a:custGeom>
              <a:avLst/>
              <a:gdLst/>
              <a:ahLst/>
              <a:cxnLst>
                <a:cxn ang="0">
                  <a:pos x="94" y="46"/>
                </a:cxn>
                <a:cxn ang="0">
                  <a:pos x="55" y="95"/>
                </a:cxn>
                <a:cxn ang="0">
                  <a:pos x="8" y="158"/>
                </a:cxn>
                <a:cxn ang="0">
                  <a:pos x="11" y="170"/>
                </a:cxn>
                <a:cxn ang="0">
                  <a:pos x="35" y="158"/>
                </a:cxn>
                <a:cxn ang="0">
                  <a:pos x="7" y="210"/>
                </a:cxn>
                <a:cxn ang="0">
                  <a:pos x="10" y="217"/>
                </a:cxn>
                <a:cxn ang="0">
                  <a:pos x="25" y="204"/>
                </a:cxn>
                <a:cxn ang="0">
                  <a:pos x="70" y="152"/>
                </a:cxn>
                <a:cxn ang="0">
                  <a:pos x="146" y="50"/>
                </a:cxn>
                <a:cxn ang="0">
                  <a:pos x="148" y="42"/>
                </a:cxn>
                <a:cxn ang="0">
                  <a:pos x="130" y="56"/>
                </a:cxn>
                <a:cxn ang="0">
                  <a:pos x="119" y="58"/>
                </a:cxn>
                <a:cxn ang="0">
                  <a:pos x="113" y="48"/>
                </a:cxn>
                <a:cxn ang="0">
                  <a:pos x="122" y="39"/>
                </a:cxn>
                <a:cxn ang="0">
                  <a:pos x="88" y="16"/>
                </a:cxn>
                <a:cxn ang="0">
                  <a:pos x="60" y="5"/>
                </a:cxn>
                <a:cxn ang="0">
                  <a:pos x="80" y="32"/>
                </a:cxn>
                <a:cxn ang="0">
                  <a:pos x="98" y="46"/>
                </a:cxn>
                <a:cxn ang="0">
                  <a:pos x="99" y="57"/>
                </a:cxn>
                <a:cxn ang="0">
                  <a:pos x="88" y="64"/>
                </a:cxn>
                <a:cxn ang="0">
                  <a:pos x="94" y="46"/>
                </a:cxn>
                <a:cxn ang="0">
                  <a:pos x="76" y="20"/>
                </a:cxn>
                <a:cxn ang="0">
                  <a:pos x="71" y="15"/>
                </a:cxn>
                <a:cxn ang="0">
                  <a:pos x="78" y="19"/>
                </a:cxn>
                <a:cxn ang="0">
                  <a:pos x="76" y="20"/>
                </a:cxn>
                <a:cxn ang="0">
                  <a:pos x="85" y="26"/>
                </a:cxn>
                <a:cxn ang="0">
                  <a:pos x="84" y="25"/>
                </a:cxn>
                <a:cxn ang="0">
                  <a:pos x="86" y="24"/>
                </a:cxn>
                <a:cxn ang="0">
                  <a:pos x="90" y="28"/>
                </a:cxn>
                <a:cxn ang="0">
                  <a:pos x="85" y="26"/>
                </a:cxn>
                <a:cxn ang="0">
                  <a:pos x="42" y="170"/>
                </a:cxn>
                <a:cxn ang="0">
                  <a:pos x="20" y="196"/>
                </a:cxn>
                <a:cxn ang="0">
                  <a:pos x="49" y="160"/>
                </a:cxn>
                <a:cxn ang="0">
                  <a:pos x="42" y="170"/>
                </a:cxn>
                <a:cxn ang="0">
                  <a:pos x="116" y="62"/>
                </a:cxn>
                <a:cxn ang="0">
                  <a:pos x="116" y="62"/>
                </a:cxn>
                <a:cxn ang="0">
                  <a:pos x="102" y="77"/>
                </a:cxn>
                <a:cxn ang="0">
                  <a:pos x="106" y="63"/>
                </a:cxn>
                <a:cxn ang="0">
                  <a:pos x="116" y="62"/>
                </a:cxn>
                <a:cxn ang="0">
                  <a:pos x="107" y="55"/>
                </a:cxn>
                <a:cxn ang="0">
                  <a:pos x="107" y="53"/>
                </a:cxn>
                <a:cxn ang="0">
                  <a:pos x="108" y="55"/>
                </a:cxn>
                <a:cxn ang="0">
                  <a:pos x="107" y="55"/>
                </a:cxn>
                <a:cxn ang="0">
                  <a:pos x="112" y="39"/>
                </a:cxn>
                <a:cxn ang="0">
                  <a:pos x="103" y="34"/>
                </a:cxn>
                <a:cxn ang="0">
                  <a:pos x="99" y="27"/>
                </a:cxn>
                <a:cxn ang="0">
                  <a:pos x="112" y="39"/>
                </a:cxn>
                <a:cxn ang="0">
                  <a:pos x="104" y="87"/>
                </a:cxn>
                <a:cxn ang="0">
                  <a:pos x="95" y="101"/>
                </a:cxn>
                <a:cxn ang="0">
                  <a:pos x="72" y="123"/>
                </a:cxn>
                <a:cxn ang="0">
                  <a:pos x="104" y="87"/>
                </a:cxn>
                <a:cxn ang="0">
                  <a:pos x="97" y="67"/>
                </a:cxn>
                <a:cxn ang="0">
                  <a:pos x="72" y="111"/>
                </a:cxn>
                <a:cxn ang="0">
                  <a:pos x="22" y="157"/>
                </a:cxn>
                <a:cxn ang="0">
                  <a:pos x="85" y="69"/>
                </a:cxn>
                <a:cxn ang="0">
                  <a:pos x="87" y="73"/>
                </a:cxn>
                <a:cxn ang="0">
                  <a:pos x="97" y="67"/>
                </a:cxn>
              </a:cxnLst>
              <a:rect l="0" t="0" r="r" b="b"/>
              <a:pathLst>
                <a:path w="150" h="217">
                  <a:moveTo>
                    <a:pt x="94" y="46"/>
                  </a:moveTo>
                  <a:cubicBezTo>
                    <a:pt x="84" y="38"/>
                    <a:pt x="59" y="88"/>
                    <a:pt x="55" y="95"/>
                  </a:cubicBezTo>
                  <a:cubicBezTo>
                    <a:pt x="39" y="115"/>
                    <a:pt x="20" y="134"/>
                    <a:pt x="8" y="158"/>
                  </a:cubicBezTo>
                  <a:cubicBezTo>
                    <a:pt x="0" y="172"/>
                    <a:pt x="0" y="196"/>
                    <a:pt x="11" y="170"/>
                  </a:cubicBezTo>
                  <a:cubicBezTo>
                    <a:pt x="14" y="174"/>
                    <a:pt x="24" y="168"/>
                    <a:pt x="35" y="158"/>
                  </a:cubicBezTo>
                  <a:cubicBezTo>
                    <a:pt x="19" y="175"/>
                    <a:pt x="7" y="194"/>
                    <a:pt x="7" y="210"/>
                  </a:cubicBezTo>
                  <a:cubicBezTo>
                    <a:pt x="5" y="212"/>
                    <a:pt x="6" y="217"/>
                    <a:pt x="10" y="217"/>
                  </a:cubicBezTo>
                  <a:cubicBezTo>
                    <a:pt x="15" y="217"/>
                    <a:pt x="22" y="207"/>
                    <a:pt x="25" y="204"/>
                  </a:cubicBezTo>
                  <a:cubicBezTo>
                    <a:pt x="42" y="189"/>
                    <a:pt x="57" y="171"/>
                    <a:pt x="70" y="152"/>
                  </a:cubicBezTo>
                  <a:cubicBezTo>
                    <a:pt x="79" y="141"/>
                    <a:pt x="150" y="51"/>
                    <a:pt x="146" y="50"/>
                  </a:cubicBezTo>
                  <a:cubicBezTo>
                    <a:pt x="149" y="48"/>
                    <a:pt x="149" y="46"/>
                    <a:pt x="148" y="42"/>
                  </a:cubicBezTo>
                  <a:cubicBezTo>
                    <a:pt x="143" y="37"/>
                    <a:pt x="133" y="53"/>
                    <a:pt x="130" y="56"/>
                  </a:cubicBezTo>
                  <a:cubicBezTo>
                    <a:pt x="129" y="48"/>
                    <a:pt x="121" y="56"/>
                    <a:pt x="119" y="58"/>
                  </a:cubicBezTo>
                  <a:cubicBezTo>
                    <a:pt x="119" y="54"/>
                    <a:pt x="116" y="50"/>
                    <a:pt x="113" y="48"/>
                  </a:cubicBezTo>
                  <a:cubicBezTo>
                    <a:pt x="122" y="52"/>
                    <a:pt x="128" y="52"/>
                    <a:pt x="122" y="39"/>
                  </a:cubicBezTo>
                  <a:cubicBezTo>
                    <a:pt x="116" y="27"/>
                    <a:pt x="102" y="16"/>
                    <a:pt x="88" y="16"/>
                  </a:cubicBezTo>
                  <a:cubicBezTo>
                    <a:pt x="84" y="12"/>
                    <a:pt x="65" y="0"/>
                    <a:pt x="60" y="5"/>
                  </a:cubicBezTo>
                  <a:cubicBezTo>
                    <a:pt x="52" y="14"/>
                    <a:pt x="76" y="29"/>
                    <a:pt x="80" y="32"/>
                  </a:cubicBezTo>
                  <a:cubicBezTo>
                    <a:pt x="86" y="37"/>
                    <a:pt x="92" y="41"/>
                    <a:pt x="98" y="46"/>
                  </a:cubicBezTo>
                  <a:cubicBezTo>
                    <a:pt x="99" y="49"/>
                    <a:pt x="99" y="53"/>
                    <a:pt x="99" y="57"/>
                  </a:cubicBezTo>
                  <a:cubicBezTo>
                    <a:pt x="94" y="59"/>
                    <a:pt x="91" y="61"/>
                    <a:pt x="88" y="64"/>
                  </a:cubicBezTo>
                  <a:cubicBezTo>
                    <a:pt x="90" y="61"/>
                    <a:pt x="99" y="50"/>
                    <a:pt x="94" y="46"/>
                  </a:cubicBezTo>
                  <a:close/>
                  <a:moveTo>
                    <a:pt x="76" y="20"/>
                  </a:moveTo>
                  <a:cubicBezTo>
                    <a:pt x="75" y="18"/>
                    <a:pt x="73" y="17"/>
                    <a:pt x="71" y="15"/>
                  </a:cubicBezTo>
                  <a:cubicBezTo>
                    <a:pt x="74" y="16"/>
                    <a:pt x="76" y="17"/>
                    <a:pt x="78" y="19"/>
                  </a:cubicBezTo>
                  <a:cubicBezTo>
                    <a:pt x="78" y="19"/>
                    <a:pt x="77" y="19"/>
                    <a:pt x="76" y="20"/>
                  </a:cubicBezTo>
                  <a:close/>
                  <a:moveTo>
                    <a:pt x="85" y="26"/>
                  </a:moveTo>
                  <a:cubicBezTo>
                    <a:pt x="85" y="25"/>
                    <a:pt x="84" y="25"/>
                    <a:pt x="84" y="25"/>
                  </a:cubicBezTo>
                  <a:cubicBezTo>
                    <a:pt x="85" y="24"/>
                    <a:pt x="85" y="24"/>
                    <a:pt x="86" y="24"/>
                  </a:cubicBezTo>
                  <a:cubicBezTo>
                    <a:pt x="87" y="25"/>
                    <a:pt x="89" y="27"/>
                    <a:pt x="90" y="28"/>
                  </a:cubicBezTo>
                  <a:cubicBezTo>
                    <a:pt x="88" y="27"/>
                    <a:pt x="87" y="26"/>
                    <a:pt x="85" y="26"/>
                  </a:cubicBezTo>
                  <a:close/>
                  <a:moveTo>
                    <a:pt x="42" y="170"/>
                  </a:moveTo>
                  <a:cubicBezTo>
                    <a:pt x="35" y="179"/>
                    <a:pt x="28" y="188"/>
                    <a:pt x="20" y="196"/>
                  </a:cubicBezTo>
                  <a:cubicBezTo>
                    <a:pt x="27" y="184"/>
                    <a:pt x="38" y="171"/>
                    <a:pt x="49" y="160"/>
                  </a:cubicBezTo>
                  <a:cubicBezTo>
                    <a:pt x="47" y="163"/>
                    <a:pt x="44" y="167"/>
                    <a:pt x="42" y="170"/>
                  </a:cubicBezTo>
                  <a:close/>
                  <a:moveTo>
                    <a:pt x="116" y="62"/>
                  </a:moveTo>
                  <a:cubicBezTo>
                    <a:pt x="116" y="62"/>
                    <a:pt x="116" y="62"/>
                    <a:pt x="116" y="62"/>
                  </a:cubicBezTo>
                  <a:cubicBezTo>
                    <a:pt x="111" y="67"/>
                    <a:pt x="107" y="72"/>
                    <a:pt x="102" y="77"/>
                  </a:cubicBezTo>
                  <a:cubicBezTo>
                    <a:pt x="104" y="73"/>
                    <a:pt x="105" y="68"/>
                    <a:pt x="106" y="63"/>
                  </a:cubicBezTo>
                  <a:cubicBezTo>
                    <a:pt x="109" y="62"/>
                    <a:pt x="113" y="62"/>
                    <a:pt x="116" y="62"/>
                  </a:cubicBezTo>
                  <a:close/>
                  <a:moveTo>
                    <a:pt x="107" y="55"/>
                  </a:moveTo>
                  <a:cubicBezTo>
                    <a:pt x="107" y="54"/>
                    <a:pt x="107" y="54"/>
                    <a:pt x="107" y="53"/>
                  </a:cubicBezTo>
                  <a:cubicBezTo>
                    <a:pt x="107" y="54"/>
                    <a:pt x="108" y="54"/>
                    <a:pt x="108" y="55"/>
                  </a:cubicBezTo>
                  <a:cubicBezTo>
                    <a:pt x="108" y="55"/>
                    <a:pt x="107" y="55"/>
                    <a:pt x="107" y="55"/>
                  </a:cubicBezTo>
                  <a:close/>
                  <a:moveTo>
                    <a:pt x="112" y="39"/>
                  </a:moveTo>
                  <a:cubicBezTo>
                    <a:pt x="109" y="37"/>
                    <a:pt x="106" y="36"/>
                    <a:pt x="103" y="34"/>
                  </a:cubicBezTo>
                  <a:cubicBezTo>
                    <a:pt x="102" y="32"/>
                    <a:pt x="101" y="29"/>
                    <a:pt x="99" y="27"/>
                  </a:cubicBezTo>
                  <a:cubicBezTo>
                    <a:pt x="104" y="30"/>
                    <a:pt x="109" y="34"/>
                    <a:pt x="112" y="39"/>
                  </a:cubicBezTo>
                  <a:close/>
                  <a:moveTo>
                    <a:pt x="104" y="87"/>
                  </a:moveTo>
                  <a:cubicBezTo>
                    <a:pt x="101" y="92"/>
                    <a:pt x="98" y="96"/>
                    <a:pt x="95" y="101"/>
                  </a:cubicBezTo>
                  <a:cubicBezTo>
                    <a:pt x="89" y="107"/>
                    <a:pt x="81" y="114"/>
                    <a:pt x="72" y="123"/>
                  </a:cubicBezTo>
                  <a:cubicBezTo>
                    <a:pt x="87" y="106"/>
                    <a:pt x="101" y="91"/>
                    <a:pt x="104" y="87"/>
                  </a:cubicBezTo>
                  <a:close/>
                  <a:moveTo>
                    <a:pt x="97" y="67"/>
                  </a:moveTo>
                  <a:cubicBezTo>
                    <a:pt x="95" y="75"/>
                    <a:pt x="70" y="107"/>
                    <a:pt x="72" y="111"/>
                  </a:cubicBezTo>
                  <a:cubicBezTo>
                    <a:pt x="57" y="128"/>
                    <a:pt x="40" y="144"/>
                    <a:pt x="22" y="157"/>
                  </a:cubicBezTo>
                  <a:cubicBezTo>
                    <a:pt x="37" y="125"/>
                    <a:pt x="66" y="98"/>
                    <a:pt x="85" y="69"/>
                  </a:cubicBezTo>
                  <a:cubicBezTo>
                    <a:pt x="85" y="70"/>
                    <a:pt x="86" y="72"/>
                    <a:pt x="87" y="73"/>
                  </a:cubicBezTo>
                  <a:cubicBezTo>
                    <a:pt x="91" y="73"/>
                    <a:pt x="95" y="71"/>
                    <a:pt x="97" y="67"/>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8" name="Freeform 22"/>
            <p:cNvSpPr>
              <a:spLocks noEditPoints="1"/>
            </p:cNvSpPr>
            <p:nvPr/>
          </p:nvSpPr>
          <p:spPr bwMode="auto">
            <a:xfrm>
              <a:off x="2417983" y="3512428"/>
              <a:ext cx="443129" cy="694951"/>
            </a:xfrm>
            <a:custGeom>
              <a:avLst/>
              <a:gdLst/>
              <a:ahLst/>
              <a:cxnLst>
                <a:cxn ang="0">
                  <a:pos x="108" y="80"/>
                </a:cxn>
                <a:cxn ang="0">
                  <a:pos x="85" y="118"/>
                </a:cxn>
                <a:cxn ang="0">
                  <a:pos x="54" y="175"/>
                </a:cxn>
                <a:cxn ang="0">
                  <a:pos x="15" y="248"/>
                </a:cxn>
                <a:cxn ang="0">
                  <a:pos x="24" y="251"/>
                </a:cxn>
                <a:cxn ang="0">
                  <a:pos x="70" y="189"/>
                </a:cxn>
                <a:cxn ang="0">
                  <a:pos x="110" y="97"/>
                </a:cxn>
                <a:cxn ang="0">
                  <a:pos x="132" y="63"/>
                </a:cxn>
                <a:cxn ang="0">
                  <a:pos x="160" y="97"/>
                </a:cxn>
                <a:cxn ang="0">
                  <a:pos x="132" y="52"/>
                </a:cxn>
                <a:cxn ang="0">
                  <a:pos x="175" y="41"/>
                </a:cxn>
                <a:cxn ang="0">
                  <a:pos x="119" y="18"/>
                </a:cxn>
                <a:cxn ang="0">
                  <a:pos x="88" y="5"/>
                </a:cxn>
                <a:cxn ang="0">
                  <a:pos x="91" y="16"/>
                </a:cxn>
                <a:cxn ang="0">
                  <a:pos x="159" y="38"/>
                </a:cxn>
                <a:cxn ang="0">
                  <a:pos x="123" y="44"/>
                </a:cxn>
                <a:cxn ang="0">
                  <a:pos x="121" y="53"/>
                </a:cxn>
                <a:cxn ang="0">
                  <a:pos x="126" y="56"/>
                </a:cxn>
                <a:cxn ang="0">
                  <a:pos x="114" y="72"/>
                </a:cxn>
                <a:cxn ang="0">
                  <a:pos x="108" y="80"/>
                </a:cxn>
                <a:cxn ang="0">
                  <a:pos x="34" y="233"/>
                </a:cxn>
                <a:cxn ang="0">
                  <a:pos x="91" y="126"/>
                </a:cxn>
                <a:cxn ang="0">
                  <a:pos x="34" y="233"/>
                </a:cxn>
              </a:cxnLst>
              <a:rect l="0" t="0" r="r" b="b"/>
              <a:pathLst>
                <a:path w="177" h="278">
                  <a:moveTo>
                    <a:pt x="108" y="80"/>
                  </a:moveTo>
                  <a:cubicBezTo>
                    <a:pt x="99" y="92"/>
                    <a:pt x="92" y="105"/>
                    <a:pt x="85" y="118"/>
                  </a:cubicBezTo>
                  <a:cubicBezTo>
                    <a:pt x="81" y="126"/>
                    <a:pt x="48" y="171"/>
                    <a:pt x="54" y="175"/>
                  </a:cubicBezTo>
                  <a:cubicBezTo>
                    <a:pt x="41" y="199"/>
                    <a:pt x="28" y="224"/>
                    <a:pt x="15" y="248"/>
                  </a:cubicBezTo>
                  <a:cubicBezTo>
                    <a:pt x="0" y="277"/>
                    <a:pt x="8" y="278"/>
                    <a:pt x="24" y="251"/>
                  </a:cubicBezTo>
                  <a:cubicBezTo>
                    <a:pt x="31" y="260"/>
                    <a:pt x="67" y="196"/>
                    <a:pt x="70" y="189"/>
                  </a:cubicBezTo>
                  <a:cubicBezTo>
                    <a:pt x="76" y="177"/>
                    <a:pt x="118" y="107"/>
                    <a:pt x="110" y="97"/>
                  </a:cubicBezTo>
                  <a:cubicBezTo>
                    <a:pt x="118" y="86"/>
                    <a:pt x="125" y="74"/>
                    <a:pt x="132" y="63"/>
                  </a:cubicBezTo>
                  <a:cubicBezTo>
                    <a:pt x="135" y="67"/>
                    <a:pt x="154" y="102"/>
                    <a:pt x="160" y="97"/>
                  </a:cubicBezTo>
                  <a:cubicBezTo>
                    <a:pt x="167" y="92"/>
                    <a:pt x="136" y="56"/>
                    <a:pt x="132" y="52"/>
                  </a:cubicBezTo>
                  <a:cubicBezTo>
                    <a:pt x="138" y="51"/>
                    <a:pt x="174" y="48"/>
                    <a:pt x="175" y="41"/>
                  </a:cubicBezTo>
                  <a:cubicBezTo>
                    <a:pt x="177" y="30"/>
                    <a:pt x="126" y="20"/>
                    <a:pt x="119" y="18"/>
                  </a:cubicBezTo>
                  <a:cubicBezTo>
                    <a:pt x="108" y="15"/>
                    <a:pt x="97" y="11"/>
                    <a:pt x="88" y="5"/>
                  </a:cubicBezTo>
                  <a:cubicBezTo>
                    <a:pt x="80" y="0"/>
                    <a:pt x="85" y="13"/>
                    <a:pt x="91" y="16"/>
                  </a:cubicBezTo>
                  <a:cubicBezTo>
                    <a:pt x="113" y="27"/>
                    <a:pt x="137" y="29"/>
                    <a:pt x="159" y="38"/>
                  </a:cubicBezTo>
                  <a:cubicBezTo>
                    <a:pt x="147" y="41"/>
                    <a:pt x="135" y="44"/>
                    <a:pt x="123" y="44"/>
                  </a:cubicBezTo>
                  <a:cubicBezTo>
                    <a:pt x="97" y="29"/>
                    <a:pt x="86" y="53"/>
                    <a:pt x="121" y="53"/>
                  </a:cubicBezTo>
                  <a:cubicBezTo>
                    <a:pt x="123" y="54"/>
                    <a:pt x="124" y="55"/>
                    <a:pt x="126" y="56"/>
                  </a:cubicBezTo>
                  <a:cubicBezTo>
                    <a:pt x="122" y="62"/>
                    <a:pt x="118" y="67"/>
                    <a:pt x="114" y="72"/>
                  </a:cubicBezTo>
                  <a:cubicBezTo>
                    <a:pt x="109" y="73"/>
                    <a:pt x="107" y="75"/>
                    <a:pt x="108" y="80"/>
                  </a:cubicBezTo>
                  <a:close/>
                  <a:moveTo>
                    <a:pt x="34" y="233"/>
                  </a:moveTo>
                  <a:cubicBezTo>
                    <a:pt x="53" y="198"/>
                    <a:pt x="69" y="159"/>
                    <a:pt x="91" y="126"/>
                  </a:cubicBezTo>
                  <a:cubicBezTo>
                    <a:pt x="75" y="163"/>
                    <a:pt x="57" y="202"/>
                    <a:pt x="34" y="233"/>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9" name="Freeform 23"/>
            <p:cNvSpPr>
              <a:spLocks noEditPoints="1"/>
            </p:cNvSpPr>
            <p:nvPr/>
          </p:nvSpPr>
          <p:spPr bwMode="auto">
            <a:xfrm>
              <a:off x="2000231" y="2114716"/>
              <a:ext cx="2123898" cy="3170227"/>
            </a:xfrm>
            <a:custGeom>
              <a:avLst/>
              <a:gdLst/>
              <a:ahLst/>
              <a:cxnLst>
                <a:cxn ang="0">
                  <a:pos x="467" y="52"/>
                </a:cxn>
                <a:cxn ang="0">
                  <a:pos x="692" y="104"/>
                </a:cxn>
                <a:cxn ang="0">
                  <a:pos x="777" y="241"/>
                </a:cxn>
                <a:cxn ang="0">
                  <a:pos x="605" y="411"/>
                </a:cxn>
                <a:cxn ang="0">
                  <a:pos x="269" y="446"/>
                </a:cxn>
                <a:cxn ang="0">
                  <a:pos x="456" y="626"/>
                </a:cxn>
                <a:cxn ang="0">
                  <a:pos x="427" y="694"/>
                </a:cxn>
                <a:cxn ang="0">
                  <a:pos x="219" y="1035"/>
                </a:cxn>
                <a:cxn ang="0">
                  <a:pos x="133" y="740"/>
                </a:cxn>
                <a:cxn ang="0">
                  <a:pos x="30" y="996"/>
                </a:cxn>
                <a:cxn ang="0">
                  <a:pos x="230" y="1073"/>
                </a:cxn>
                <a:cxn ang="0">
                  <a:pos x="474" y="651"/>
                </a:cxn>
                <a:cxn ang="0">
                  <a:pos x="812" y="175"/>
                </a:cxn>
                <a:cxn ang="0">
                  <a:pos x="233" y="557"/>
                </a:cxn>
                <a:cxn ang="0">
                  <a:pos x="84" y="960"/>
                </a:cxn>
                <a:cxn ang="0">
                  <a:pos x="125" y="777"/>
                </a:cxn>
                <a:cxn ang="0">
                  <a:pos x="80" y="960"/>
                </a:cxn>
                <a:cxn ang="0">
                  <a:pos x="44" y="972"/>
                </a:cxn>
                <a:cxn ang="0">
                  <a:pos x="25" y="1224"/>
                </a:cxn>
                <a:cxn ang="0">
                  <a:pos x="43" y="1158"/>
                </a:cxn>
                <a:cxn ang="0">
                  <a:pos x="41" y="1230"/>
                </a:cxn>
                <a:cxn ang="0">
                  <a:pos x="56" y="1194"/>
                </a:cxn>
                <a:cxn ang="0">
                  <a:pos x="70" y="1184"/>
                </a:cxn>
                <a:cxn ang="0">
                  <a:pos x="26" y="1151"/>
                </a:cxn>
                <a:cxn ang="0">
                  <a:pos x="130" y="993"/>
                </a:cxn>
                <a:cxn ang="0">
                  <a:pos x="176" y="1009"/>
                </a:cxn>
                <a:cxn ang="0">
                  <a:pos x="264" y="992"/>
                </a:cxn>
                <a:cxn ang="0">
                  <a:pos x="604" y="448"/>
                </a:cxn>
                <a:cxn ang="0">
                  <a:pos x="575" y="403"/>
                </a:cxn>
                <a:cxn ang="0">
                  <a:pos x="534" y="355"/>
                </a:cxn>
                <a:cxn ang="0">
                  <a:pos x="404" y="324"/>
                </a:cxn>
                <a:cxn ang="0">
                  <a:pos x="316" y="367"/>
                </a:cxn>
                <a:cxn ang="0">
                  <a:pos x="302" y="401"/>
                </a:cxn>
                <a:cxn ang="0">
                  <a:pos x="289" y="429"/>
                </a:cxn>
                <a:cxn ang="0">
                  <a:pos x="289" y="460"/>
                </a:cxn>
                <a:cxn ang="0">
                  <a:pos x="294" y="525"/>
                </a:cxn>
                <a:cxn ang="0">
                  <a:pos x="445" y="653"/>
                </a:cxn>
                <a:cxn ang="0">
                  <a:pos x="462" y="648"/>
                </a:cxn>
                <a:cxn ang="0">
                  <a:pos x="262" y="503"/>
                </a:cxn>
                <a:cxn ang="0">
                  <a:pos x="310" y="457"/>
                </a:cxn>
                <a:cxn ang="0">
                  <a:pos x="469" y="528"/>
                </a:cxn>
                <a:cxn ang="0">
                  <a:pos x="450" y="448"/>
                </a:cxn>
                <a:cxn ang="0">
                  <a:pos x="542" y="458"/>
                </a:cxn>
                <a:cxn ang="0">
                  <a:pos x="380" y="320"/>
                </a:cxn>
                <a:cxn ang="0">
                  <a:pos x="543" y="419"/>
                </a:cxn>
                <a:cxn ang="0">
                  <a:pos x="524" y="546"/>
                </a:cxn>
                <a:cxn ang="0">
                  <a:pos x="317" y="488"/>
                </a:cxn>
                <a:cxn ang="0">
                  <a:pos x="468" y="539"/>
                </a:cxn>
                <a:cxn ang="0">
                  <a:pos x="560" y="423"/>
                </a:cxn>
                <a:cxn ang="0">
                  <a:pos x="524" y="572"/>
                </a:cxn>
                <a:cxn ang="0">
                  <a:pos x="605" y="421"/>
                </a:cxn>
                <a:cxn ang="0">
                  <a:pos x="751" y="313"/>
                </a:cxn>
                <a:cxn ang="0">
                  <a:pos x="790" y="245"/>
                </a:cxn>
                <a:cxn ang="0">
                  <a:pos x="789" y="218"/>
                </a:cxn>
                <a:cxn ang="0">
                  <a:pos x="485" y="43"/>
                </a:cxn>
                <a:cxn ang="0">
                  <a:pos x="540" y="52"/>
                </a:cxn>
                <a:cxn ang="0">
                  <a:pos x="605" y="66"/>
                </a:cxn>
                <a:cxn ang="0">
                  <a:pos x="781" y="218"/>
                </a:cxn>
                <a:cxn ang="0">
                  <a:pos x="693" y="86"/>
                </a:cxn>
                <a:cxn ang="0">
                  <a:pos x="578" y="26"/>
                </a:cxn>
              </a:cxnLst>
              <a:rect l="0" t="0" r="r" b="b"/>
              <a:pathLst>
                <a:path w="849" h="1268">
                  <a:moveTo>
                    <a:pt x="488" y="22"/>
                  </a:moveTo>
                  <a:cubicBezTo>
                    <a:pt x="485" y="22"/>
                    <a:pt x="458" y="23"/>
                    <a:pt x="460" y="31"/>
                  </a:cubicBezTo>
                  <a:cubicBezTo>
                    <a:pt x="443" y="32"/>
                    <a:pt x="427" y="39"/>
                    <a:pt x="413" y="48"/>
                  </a:cubicBezTo>
                  <a:cubicBezTo>
                    <a:pt x="412" y="49"/>
                    <a:pt x="400" y="60"/>
                    <a:pt x="410" y="60"/>
                  </a:cubicBezTo>
                  <a:cubicBezTo>
                    <a:pt x="415" y="60"/>
                    <a:pt x="426" y="50"/>
                    <a:pt x="430" y="48"/>
                  </a:cubicBezTo>
                  <a:cubicBezTo>
                    <a:pt x="428" y="50"/>
                    <a:pt x="428" y="52"/>
                    <a:pt x="429" y="54"/>
                  </a:cubicBezTo>
                  <a:cubicBezTo>
                    <a:pt x="424" y="56"/>
                    <a:pt x="419" y="59"/>
                    <a:pt x="415" y="63"/>
                  </a:cubicBezTo>
                  <a:cubicBezTo>
                    <a:pt x="413" y="69"/>
                    <a:pt x="415" y="71"/>
                    <a:pt x="421" y="69"/>
                  </a:cubicBezTo>
                  <a:cubicBezTo>
                    <a:pt x="430" y="60"/>
                    <a:pt x="443" y="56"/>
                    <a:pt x="455" y="54"/>
                  </a:cubicBezTo>
                  <a:cubicBezTo>
                    <a:pt x="438" y="75"/>
                    <a:pt x="460" y="60"/>
                    <a:pt x="467" y="52"/>
                  </a:cubicBezTo>
                  <a:cubicBezTo>
                    <a:pt x="467" y="52"/>
                    <a:pt x="468" y="52"/>
                    <a:pt x="468" y="52"/>
                  </a:cubicBezTo>
                  <a:cubicBezTo>
                    <a:pt x="471" y="54"/>
                    <a:pt x="482" y="57"/>
                    <a:pt x="483" y="51"/>
                  </a:cubicBezTo>
                  <a:cubicBezTo>
                    <a:pt x="489" y="51"/>
                    <a:pt x="495" y="50"/>
                    <a:pt x="501" y="50"/>
                  </a:cubicBezTo>
                  <a:cubicBezTo>
                    <a:pt x="484" y="58"/>
                    <a:pt x="468" y="69"/>
                    <a:pt x="451" y="78"/>
                  </a:cubicBezTo>
                  <a:cubicBezTo>
                    <a:pt x="428" y="90"/>
                    <a:pt x="452" y="88"/>
                    <a:pt x="464" y="81"/>
                  </a:cubicBezTo>
                  <a:cubicBezTo>
                    <a:pt x="505" y="68"/>
                    <a:pt x="555" y="86"/>
                    <a:pt x="593" y="101"/>
                  </a:cubicBezTo>
                  <a:cubicBezTo>
                    <a:pt x="608" y="108"/>
                    <a:pt x="609" y="99"/>
                    <a:pt x="596" y="94"/>
                  </a:cubicBezTo>
                  <a:cubicBezTo>
                    <a:pt x="576" y="85"/>
                    <a:pt x="554" y="78"/>
                    <a:pt x="532" y="74"/>
                  </a:cubicBezTo>
                  <a:cubicBezTo>
                    <a:pt x="580" y="79"/>
                    <a:pt x="628" y="79"/>
                    <a:pt x="676" y="92"/>
                  </a:cubicBezTo>
                  <a:cubicBezTo>
                    <a:pt x="681" y="96"/>
                    <a:pt x="687" y="100"/>
                    <a:pt x="692" y="104"/>
                  </a:cubicBezTo>
                  <a:cubicBezTo>
                    <a:pt x="692" y="104"/>
                    <a:pt x="692" y="104"/>
                    <a:pt x="692" y="104"/>
                  </a:cubicBezTo>
                  <a:cubicBezTo>
                    <a:pt x="680" y="101"/>
                    <a:pt x="628" y="85"/>
                    <a:pt x="618" y="95"/>
                  </a:cubicBezTo>
                  <a:cubicBezTo>
                    <a:pt x="610" y="104"/>
                    <a:pt x="634" y="103"/>
                    <a:pt x="632" y="103"/>
                  </a:cubicBezTo>
                  <a:cubicBezTo>
                    <a:pt x="651" y="103"/>
                    <a:pt x="670" y="107"/>
                    <a:pt x="689" y="112"/>
                  </a:cubicBezTo>
                  <a:cubicBezTo>
                    <a:pt x="678" y="119"/>
                    <a:pt x="690" y="124"/>
                    <a:pt x="697" y="114"/>
                  </a:cubicBezTo>
                  <a:cubicBezTo>
                    <a:pt x="701" y="116"/>
                    <a:pt x="705" y="117"/>
                    <a:pt x="709" y="119"/>
                  </a:cubicBezTo>
                  <a:cubicBezTo>
                    <a:pt x="728" y="137"/>
                    <a:pt x="745" y="158"/>
                    <a:pt x="757" y="181"/>
                  </a:cubicBezTo>
                  <a:cubicBezTo>
                    <a:pt x="760" y="186"/>
                    <a:pt x="779" y="233"/>
                    <a:pt x="782" y="222"/>
                  </a:cubicBezTo>
                  <a:cubicBezTo>
                    <a:pt x="782" y="223"/>
                    <a:pt x="782" y="224"/>
                    <a:pt x="782" y="225"/>
                  </a:cubicBezTo>
                  <a:cubicBezTo>
                    <a:pt x="780" y="227"/>
                    <a:pt x="769" y="238"/>
                    <a:pt x="777" y="241"/>
                  </a:cubicBezTo>
                  <a:cubicBezTo>
                    <a:pt x="748" y="283"/>
                    <a:pt x="712" y="324"/>
                    <a:pt x="675" y="359"/>
                  </a:cubicBezTo>
                  <a:cubicBezTo>
                    <a:pt x="678" y="354"/>
                    <a:pt x="702" y="326"/>
                    <a:pt x="698" y="322"/>
                  </a:cubicBezTo>
                  <a:cubicBezTo>
                    <a:pt x="691" y="314"/>
                    <a:pt x="672" y="349"/>
                    <a:pt x="669" y="353"/>
                  </a:cubicBezTo>
                  <a:cubicBezTo>
                    <a:pt x="659" y="371"/>
                    <a:pt x="630" y="418"/>
                    <a:pt x="664" y="382"/>
                  </a:cubicBezTo>
                  <a:cubicBezTo>
                    <a:pt x="670" y="386"/>
                    <a:pt x="687" y="360"/>
                    <a:pt x="690" y="356"/>
                  </a:cubicBezTo>
                  <a:cubicBezTo>
                    <a:pt x="694" y="353"/>
                    <a:pt x="698" y="349"/>
                    <a:pt x="702" y="346"/>
                  </a:cubicBezTo>
                  <a:cubicBezTo>
                    <a:pt x="689" y="361"/>
                    <a:pt x="677" y="377"/>
                    <a:pt x="666" y="392"/>
                  </a:cubicBezTo>
                  <a:cubicBezTo>
                    <a:pt x="664" y="395"/>
                    <a:pt x="637" y="433"/>
                    <a:pt x="650" y="427"/>
                  </a:cubicBezTo>
                  <a:cubicBezTo>
                    <a:pt x="645" y="433"/>
                    <a:pt x="641" y="439"/>
                    <a:pt x="637" y="444"/>
                  </a:cubicBezTo>
                  <a:cubicBezTo>
                    <a:pt x="632" y="430"/>
                    <a:pt x="618" y="419"/>
                    <a:pt x="605" y="411"/>
                  </a:cubicBezTo>
                  <a:cubicBezTo>
                    <a:pt x="588" y="400"/>
                    <a:pt x="574" y="381"/>
                    <a:pt x="559" y="366"/>
                  </a:cubicBezTo>
                  <a:cubicBezTo>
                    <a:pt x="531" y="337"/>
                    <a:pt x="490" y="322"/>
                    <a:pt x="451" y="317"/>
                  </a:cubicBezTo>
                  <a:cubicBezTo>
                    <a:pt x="442" y="315"/>
                    <a:pt x="433" y="314"/>
                    <a:pt x="424" y="314"/>
                  </a:cubicBezTo>
                  <a:cubicBezTo>
                    <a:pt x="397" y="302"/>
                    <a:pt x="355" y="307"/>
                    <a:pt x="328" y="318"/>
                  </a:cubicBezTo>
                  <a:cubicBezTo>
                    <a:pt x="325" y="314"/>
                    <a:pt x="321" y="318"/>
                    <a:pt x="320" y="321"/>
                  </a:cubicBezTo>
                  <a:cubicBezTo>
                    <a:pt x="313" y="325"/>
                    <a:pt x="291" y="349"/>
                    <a:pt x="312" y="342"/>
                  </a:cubicBezTo>
                  <a:cubicBezTo>
                    <a:pt x="307" y="356"/>
                    <a:pt x="302" y="370"/>
                    <a:pt x="297" y="384"/>
                  </a:cubicBezTo>
                  <a:cubicBezTo>
                    <a:pt x="294" y="386"/>
                    <a:pt x="288" y="390"/>
                    <a:pt x="287" y="394"/>
                  </a:cubicBezTo>
                  <a:cubicBezTo>
                    <a:pt x="280" y="395"/>
                    <a:pt x="278" y="424"/>
                    <a:pt x="277" y="430"/>
                  </a:cubicBezTo>
                  <a:cubicBezTo>
                    <a:pt x="274" y="435"/>
                    <a:pt x="271" y="440"/>
                    <a:pt x="269" y="446"/>
                  </a:cubicBezTo>
                  <a:cubicBezTo>
                    <a:pt x="267" y="446"/>
                    <a:pt x="251" y="456"/>
                    <a:pt x="264" y="456"/>
                  </a:cubicBezTo>
                  <a:cubicBezTo>
                    <a:pt x="261" y="464"/>
                    <a:pt x="258" y="471"/>
                    <a:pt x="255" y="478"/>
                  </a:cubicBezTo>
                  <a:cubicBezTo>
                    <a:pt x="248" y="484"/>
                    <a:pt x="245" y="491"/>
                    <a:pt x="249" y="500"/>
                  </a:cubicBezTo>
                  <a:cubicBezTo>
                    <a:pt x="248" y="503"/>
                    <a:pt x="245" y="512"/>
                    <a:pt x="247" y="516"/>
                  </a:cubicBezTo>
                  <a:cubicBezTo>
                    <a:pt x="209" y="543"/>
                    <a:pt x="280" y="536"/>
                    <a:pt x="294" y="533"/>
                  </a:cubicBezTo>
                  <a:cubicBezTo>
                    <a:pt x="323" y="543"/>
                    <a:pt x="354" y="545"/>
                    <a:pt x="384" y="555"/>
                  </a:cubicBezTo>
                  <a:cubicBezTo>
                    <a:pt x="400" y="565"/>
                    <a:pt x="415" y="578"/>
                    <a:pt x="425" y="594"/>
                  </a:cubicBezTo>
                  <a:cubicBezTo>
                    <a:pt x="431" y="597"/>
                    <a:pt x="433" y="595"/>
                    <a:pt x="432" y="589"/>
                  </a:cubicBezTo>
                  <a:cubicBezTo>
                    <a:pt x="428" y="582"/>
                    <a:pt x="422" y="576"/>
                    <a:pt x="416" y="570"/>
                  </a:cubicBezTo>
                  <a:cubicBezTo>
                    <a:pt x="437" y="584"/>
                    <a:pt x="448" y="603"/>
                    <a:pt x="456" y="626"/>
                  </a:cubicBezTo>
                  <a:cubicBezTo>
                    <a:pt x="456" y="627"/>
                    <a:pt x="456" y="628"/>
                    <a:pt x="455" y="628"/>
                  </a:cubicBezTo>
                  <a:cubicBezTo>
                    <a:pt x="452" y="632"/>
                    <a:pt x="448" y="636"/>
                    <a:pt x="445" y="640"/>
                  </a:cubicBezTo>
                  <a:cubicBezTo>
                    <a:pt x="444" y="637"/>
                    <a:pt x="433" y="592"/>
                    <a:pt x="428" y="606"/>
                  </a:cubicBezTo>
                  <a:cubicBezTo>
                    <a:pt x="426" y="611"/>
                    <a:pt x="435" y="627"/>
                    <a:pt x="436" y="633"/>
                  </a:cubicBezTo>
                  <a:cubicBezTo>
                    <a:pt x="438" y="644"/>
                    <a:pt x="437" y="656"/>
                    <a:pt x="435" y="668"/>
                  </a:cubicBezTo>
                  <a:cubicBezTo>
                    <a:pt x="416" y="692"/>
                    <a:pt x="392" y="712"/>
                    <a:pt x="372" y="736"/>
                  </a:cubicBezTo>
                  <a:cubicBezTo>
                    <a:pt x="371" y="740"/>
                    <a:pt x="372" y="742"/>
                    <a:pt x="375" y="742"/>
                  </a:cubicBezTo>
                  <a:cubicBezTo>
                    <a:pt x="380" y="742"/>
                    <a:pt x="388" y="730"/>
                    <a:pt x="391" y="727"/>
                  </a:cubicBezTo>
                  <a:cubicBezTo>
                    <a:pt x="404" y="714"/>
                    <a:pt x="417" y="701"/>
                    <a:pt x="430" y="686"/>
                  </a:cubicBezTo>
                  <a:cubicBezTo>
                    <a:pt x="429" y="689"/>
                    <a:pt x="428" y="691"/>
                    <a:pt x="427" y="694"/>
                  </a:cubicBezTo>
                  <a:cubicBezTo>
                    <a:pt x="423" y="700"/>
                    <a:pt x="400" y="721"/>
                    <a:pt x="401" y="728"/>
                  </a:cubicBezTo>
                  <a:cubicBezTo>
                    <a:pt x="400" y="729"/>
                    <a:pt x="399" y="731"/>
                    <a:pt x="398" y="732"/>
                  </a:cubicBezTo>
                  <a:cubicBezTo>
                    <a:pt x="396" y="733"/>
                    <a:pt x="396" y="734"/>
                    <a:pt x="395" y="735"/>
                  </a:cubicBezTo>
                  <a:cubicBezTo>
                    <a:pt x="354" y="789"/>
                    <a:pt x="315" y="845"/>
                    <a:pt x="277" y="900"/>
                  </a:cubicBezTo>
                  <a:cubicBezTo>
                    <a:pt x="267" y="915"/>
                    <a:pt x="274" y="919"/>
                    <a:pt x="284" y="905"/>
                  </a:cubicBezTo>
                  <a:cubicBezTo>
                    <a:pt x="292" y="892"/>
                    <a:pt x="301" y="879"/>
                    <a:pt x="310" y="866"/>
                  </a:cubicBezTo>
                  <a:cubicBezTo>
                    <a:pt x="331" y="836"/>
                    <a:pt x="353" y="805"/>
                    <a:pt x="375" y="775"/>
                  </a:cubicBezTo>
                  <a:cubicBezTo>
                    <a:pt x="363" y="798"/>
                    <a:pt x="220" y="1010"/>
                    <a:pt x="236" y="1019"/>
                  </a:cubicBezTo>
                  <a:cubicBezTo>
                    <a:pt x="231" y="1027"/>
                    <a:pt x="227" y="1035"/>
                    <a:pt x="224" y="1043"/>
                  </a:cubicBezTo>
                  <a:cubicBezTo>
                    <a:pt x="223" y="1040"/>
                    <a:pt x="221" y="1038"/>
                    <a:pt x="219" y="1035"/>
                  </a:cubicBezTo>
                  <a:cubicBezTo>
                    <a:pt x="214" y="1003"/>
                    <a:pt x="176" y="983"/>
                    <a:pt x="138" y="972"/>
                  </a:cubicBezTo>
                  <a:cubicBezTo>
                    <a:pt x="125" y="967"/>
                    <a:pt x="113" y="966"/>
                    <a:pt x="100" y="963"/>
                  </a:cubicBezTo>
                  <a:cubicBezTo>
                    <a:pt x="109" y="959"/>
                    <a:pt x="91" y="950"/>
                    <a:pt x="89" y="949"/>
                  </a:cubicBezTo>
                  <a:cubicBezTo>
                    <a:pt x="103" y="903"/>
                    <a:pt x="120" y="858"/>
                    <a:pt x="137" y="813"/>
                  </a:cubicBezTo>
                  <a:cubicBezTo>
                    <a:pt x="147" y="789"/>
                    <a:pt x="156" y="765"/>
                    <a:pt x="165" y="741"/>
                  </a:cubicBezTo>
                  <a:cubicBezTo>
                    <a:pt x="167" y="737"/>
                    <a:pt x="186" y="696"/>
                    <a:pt x="174" y="700"/>
                  </a:cubicBezTo>
                  <a:cubicBezTo>
                    <a:pt x="191" y="666"/>
                    <a:pt x="207" y="631"/>
                    <a:pt x="225" y="598"/>
                  </a:cubicBezTo>
                  <a:cubicBezTo>
                    <a:pt x="235" y="580"/>
                    <a:pt x="251" y="519"/>
                    <a:pt x="218" y="561"/>
                  </a:cubicBezTo>
                  <a:cubicBezTo>
                    <a:pt x="201" y="583"/>
                    <a:pt x="191" y="612"/>
                    <a:pt x="182" y="638"/>
                  </a:cubicBezTo>
                  <a:cubicBezTo>
                    <a:pt x="169" y="673"/>
                    <a:pt x="148" y="706"/>
                    <a:pt x="133" y="740"/>
                  </a:cubicBezTo>
                  <a:cubicBezTo>
                    <a:pt x="124" y="740"/>
                    <a:pt x="110" y="776"/>
                    <a:pt x="107" y="784"/>
                  </a:cubicBezTo>
                  <a:cubicBezTo>
                    <a:pt x="95" y="806"/>
                    <a:pt x="86" y="829"/>
                    <a:pt x="75" y="852"/>
                  </a:cubicBezTo>
                  <a:cubicBezTo>
                    <a:pt x="65" y="874"/>
                    <a:pt x="55" y="897"/>
                    <a:pt x="47" y="920"/>
                  </a:cubicBezTo>
                  <a:cubicBezTo>
                    <a:pt x="47" y="922"/>
                    <a:pt x="35" y="952"/>
                    <a:pt x="46" y="947"/>
                  </a:cubicBezTo>
                  <a:cubicBezTo>
                    <a:pt x="50" y="948"/>
                    <a:pt x="53" y="949"/>
                    <a:pt x="57" y="948"/>
                  </a:cubicBezTo>
                  <a:cubicBezTo>
                    <a:pt x="56" y="949"/>
                    <a:pt x="55" y="950"/>
                    <a:pt x="53" y="951"/>
                  </a:cubicBezTo>
                  <a:cubicBezTo>
                    <a:pt x="49" y="939"/>
                    <a:pt x="35" y="974"/>
                    <a:pt x="35" y="977"/>
                  </a:cubicBezTo>
                  <a:cubicBezTo>
                    <a:pt x="30" y="978"/>
                    <a:pt x="29" y="981"/>
                    <a:pt x="30" y="986"/>
                  </a:cubicBezTo>
                  <a:cubicBezTo>
                    <a:pt x="28" y="988"/>
                    <a:pt x="28" y="991"/>
                    <a:pt x="31" y="992"/>
                  </a:cubicBezTo>
                  <a:cubicBezTo>
                    <a:pt x="31" y="993"/>
                    <a:pt x="31" y="995"/>
                    <a:pt x="30" y="996"/>
                  </a:cubicBezTo>
                  <a:cubicBezTo>
                    <a:pt x="20" y="992"/>
                    <a:pt x="17" y="1046"/>
                    <a:pt x="17" y="1052"/>
                  </a:cubicBezTo>
                  <a:cubicBezTo>
                    <a:pt x="11" y="1076"/>
                    <a:pt x="12" y="1103"/>
                    <a:pt x="13" y="1127"/>
                  </a:cubicBezTo>
                  <a:cubicBezTo>
                    <a:pt x="14" y="1139"/>
                    <a:pt x="12" y="1228"/>
                    <a:pt x="20" y="1230"/>
                  </a:cubicBezTo>
                  <a:cubicBezTo>
                    <a:pt x="11" y="1241"/>
                    <a:pt x="0" y="1268"/>
                    <a:pt x="23" y="1253"/>
                  </a:cubicBezTo>
                  <a:cubicBezTo>
                    <a:pt x="49" y="1236"/>
                    <a:pt x="72" y="1216"/>
                    <a:pt x="94" y="1195"/>
                  </a:cubicBezTo>
                  <a:cubicBezTo>
                    <a:pt x="111" y="1178"/>
                    <a:pt x="128" y="1160"/>
                    <a:pt x="146" y="1145"/>
                  </a:cubicBezTo>
                  <a:cubicBezTo>
                    <a:pt x="161" y="1135"/>
                    <a:pt x="201" y="1111"/>
                    <a:pt x="206" y="1094"/>
                  </a:cubicBezTo>
                  <a:cubicBezTo>
                    <a:pt x="209" y="1093"/>
                    <a:pt x="216" y="1091"/>
                    <a:pt x="214" y="1086"/>
                  </a:cubicBezTo>
                  <a:cubicBezTo>
                    <a:pt x="217" y="1088"/>
                    <a:pt x="219" y="1084"/>
                    <a:pt x="220" y="1081"/>
                  </a:cubicBezTo>
                  <a:cubicBezTo>
                    <a:pt x="224" y="1079"/>
                    <a:pt x="228" y="1076"/>
                    <a:pt x="230" y="1073"/>
                  </a:cubicBezTo>
                  <a:cubicBezTo>
                    <a:pt x="236" y="1071"/>
                    <a:pt x="235" y="1054"/>
                    <a:pt x="234" y="1049"/>
                  </a:cubicBezTo>
                  <a:cubicBezTo>
                    <a:pt x="242" y="1036"/>
                    <a:pt x="322" y="930"/>
                    <a:pt x="316" y="927"/>
                  </a:cubicBezTo>
                  <a:cubicBezTo>
                    <a:pt x="311" y="923"/>
                    <a:pt x="290" y="958"/>
                    <a:pt x="286" y="963"/>
                  </a:cubicBezTo>
                  <a:cubicBezTo>
                    <a:pt x="288" y="959"/>
                    <a:pt x="289" y="955"/>
                    <a:pt x="291" y="951"/>
                  </a:cubicBezTo>
                  <a:cubicBezTo>
                    <a:pt x="314" y="917"/>
                    <a:pt x="335" y="880"/>
                    <a:pt x="357" y="845"/>
                  </a:cubicBezTo>
                  <a:cubicBezTo>
                    <a:pt x="370" y="826"/>
                    <a:pt x="382" y="807"/>
                    <a:pt x="394" y="788"/>
                  </a:cubicBezTo>
                  <a:cubicBezTo>
                    <a:pt x="401" y="778"/>
                    <a:pt x="408" y="767"/>
                    <a:pt x="415" y="757"/>
                  </a:cubicBezTo>
                  <a:cubicBezTo>
                    <a:pt x="415" y="756"/>
                    <a:pt x="437" y="722"/>
                    <a:pt x="424" y="729"/>
                  </a:cubicBezTo>
                  <a:cubicBezTo>
                    <a:pt x="426" y="725"/>
                    <a:pt x="428" y="721"/>
                    <a:pt x="430" y="717"/>
                  </a:cubicBezTo>
                  <a:cubicBezTo>
                    <a:pt x="444" y="697"/>
                    <a:pt x="470" y="676"/>
                    <a:pt x="474" y="651"/>
                  </a:cubicBezTo>
                  <a:cubicBezTo>
                    <a:pt x="477" y="646"/>
                    <a:pt x="481" y="641"/>
                    <a:pt x="484" y="636"/>
                  </a:cubicBezTo>
                  <a:cubicBezTo>
                    <a:pt x="489" y="645"/>
                    <a:pt x="511" y="615"/>
                    <a:pt x="514" y="611"/>
                  </a:cubicBezTo>
                  <a:cubicBezTo>
                    <a:pt x="530" y="594"/>
                    <a:pt x="547" y="578"/>
                    <a:pt x="565" y="561"/>
                  </a:cubicBezTo>
                  <a:cubicBezTo>
                    <a:pt x="580" y="546"/>
                    <a:pt x="594" y="529"/>
                    <a:pt x="603" y="510"/>
                  </a:cubicBezTo>
                  <a:cubicBezTo>
                    <a:pt x="611" y="499"/>
                    <a:pt x="646" y="463"/>
                    <a:pt x="643" y="449"/>
                  </a:cubicBezTo>
                  <a:cubicBezTo>
                    <a:pt x="675" y="406"/>
                    <a:pt x="711" y="367"/>
                    <a:pt x="748" y="328"/>
                  </a:cubicBezTo>
                  <a:cubicBezTo>
                    <a:pt x="766" y="309"/>
                    <a:pt x="778" y="285"/>
                    <a:pt x="796" y="267"/>
                  </a:cubicBezTo>
                  <a:cubicBezTo>
                    <a:pt x="802" y="261"/>
                    <a:pt x="842" y="204"/>
                    <a:pt x="815" y="221"/>
                  </a:cubicBezTo>
                  <a:cubicBezTo>
                    <a:pt x="828" y="208"/>
                    <a:pt x="781" y="151"/>
                    <a:pt x="774" y="140"/>
                  </a:cubicBezTo>
                  <a:cubicBezTo>
                    <a:pt x="788" y="150"/>
                    <a:pt x="801" y="162"/>
                    <a:pt x="812" y="175"/>
                  </a:cubicBezTo>
                  <a:cubicBezTo>
                    <a:pt x="817" y="180"/>
                    <a:pt x="832" y="209"/>
                    <a:pt x="838" y="209"/>
                  </a:cubicBezTo>
                  <a:cubicBezTo>
                    <a:pt x="849" y="209"/>
                    <a:pt x="803" y="142"/>
                    <a:pt x="797" y="134"/>
                  </a:cubicBezTo>
                  <a:cubicBezTo>
                    <a:pt x="777" y="110"/>
                    <a:pt x="752" y="90"/>
                    <a:pt x="725" y="75"/>
                  </a:cubicBezTo>
                  <a:cubicBezTo>
                    <a:pt x="694" y="59"/>
                    <a:pt x="659" y="39"/>
                    <a:pt x="626" y="31"/>
                  </a:cubicBezTo>
                  <a:cubicBezTo>
                    <a:pt x="586" y="17"/>
                    <a:pt x="529" y="0"/>
                    <a:pt x="488" y="22"/>
                  </a:cubicBezTo>
                  <a:close/>
                  <a:moveTo>
                    <a:pt x="233" y="557"/>
                  </a:moveTo>
                  <a:cubicBezTo>
                    <a:pt x="231" y="575"/>
                    <a:pt x="220" y="591"/>
                    <a:pt x="212" y="607"/>
                  </a:cubicBezTo>
                  <a:cubicBezTo>
                    <a:pt x="210" y="607"/>
                    <a:pt x="208" y="607"/>
                    <a:pt x="207" y="608"/>
                  </a:cubicBezTo>
                  <a:cubicBezTo>
                    <a:pt x="209" y="604"/>
                    <a:pt x="210" y="600"/>
                    <a:pt x="206" y="598"/>
                  </a:cubicBezTo>
                  <a:cubicBezTo>
                    <a:pt x="214" y="581"/>
                    <a:pt x="223" y="565"/>
                    <a:pt x="233" y="557"/>
                  </a:cubicBezTo>
                  <a:close/>
                  <a:moveTo>
                    <a:pt x="206" y="1022"/>
                  </a:moveTo>
                  <a:cubicBezTo>
                    <a:pt x="205" y="1022"/>
                    <a:pt x="205" y="1022"/>
                    <a:pt x="204" y="1022"/>
                  </a:cubicBezTo>
                  <a:cubicBezTo>
                    <a:pt x="201" y="1019"/>
                    <a:pt x="197" y="1015"/>
                    <a:pt x="192" y="1015"/>
                  </a:cubicBezTo>
                  <a:cubicBezTo>
                    <a:pt x="189" y="1010"/>
                    <a:pt x="186" y="1006"/>
                    <a:pt x="182" y="1003"/>
                  </a:cubicBezTo>
                  <a:cubicBezTo>
                    <a:pt x="182" y="1001"/>
                    <a:pt x="181" y="1000"/>
                    <a:pt x="180" y="999"/>
                  </a:cubicBezTo>
                  <a:cubicBezTo>
                    <a:pt x="176" y="997"/>
                    <a:pt x="176" y="997"/>
                    <a:pt x="176" y="997"/>
                  </a:cubicBezTo>
                  <a:cubicBezTo>
                    <a:pt x="176" y="996"/>
                    <a:pt x="175" y="995"/>
                    <a:pt x="174" y="995"/>
                  </a:cubicBezTo>
                  <a:cubicBezTo>
                    <a:pt x="188" y="1002"/>
                    <a:pt x="199" y="1011"/>
                    <a:pt x="206" y="1022"/>
                  </a:cubicBezTo>
                  <a:close/>
                  <a:moveTo>
                    <a:pt x="95" y="962"/>
                  </a:moveTo>
                  <a:cubicBezTo>
                    <a:pt x="91" y="961"/>
                    <a:pt x="87" y="961"/>
                    <a:pt x="84" y="960"/>
                  </a:cubicBezTo>
                  <a:cubicBezTo>
                    <a:pt x="85" y="959"/>
                    <a:pt x="86" y="958"/>
                    <a:pt x="86" y="957"/>
                  </a:cubicBezTo>
                  <a:cubicBezTo>
                    <a:pt x="89" y="958"/>
                    <a:pt x="92" y="960"/>
                    <a:pt x="95" y="962"/>
                  </a:cubicBezTo>
                  <a:close/>
                  <a:moveTo>
                    <a:pt x="167" y="715"/>
                  </a:moveTo>
                  <a:cubicBezTo>
                    <a:pt x="159" y="735"/>
                    <a:pt x="152" y="755"/>
                    <a:pt x="144" y="774"/>
                  </a:cubicBezTo>
                  <a:cubicBezTo>
                    <a:pt x="137" y="791"/>
                    <a:pt x="130" y="809"/>
                    <a:pt x="124" y="827"/>
                  </a:cubicBezTo>
                  <a:cubicBezTo>
                    <a:pt x="136" y="789"/>
                    <a:pt x="149" y="751"/>
                    <a:pt x="167" y="715"/>
                  </a:cubicBezTo>
                  <a:close/>
                  <a:moveTo>
                    <a:pt x="125" y="777"/>
                  </a:moveTo>
                  <a:cubicBezTo>
                    <a:pt x="120" y="790"/>
                    <a:pt x="115" y="803"/>
                    <a:pt x="110" y="815"/>
                  </a:cubicBezTo>
                  <a:cubicBezTo>
                    <a:pt x="110" y="814"/>
                    <a:pt x="109" y="813"/>
                    <a:pt x="109" y="812"/>
                  </a:cubicBezTo>
                  <a:cubicBezTo>
                    <a:pt x="114" y="800"/>
                    <a:pt x="119" y="788"/>
                    <a:pt x="125" y="777"/>
                  </a:cubicBezTo>
                  <a:close/>
                  <a:moveTo>
                    <a:pt x="112" y="837"/>
                  </a:moveTo>
                  <a:cubicBezTo>
                    <a:pt x="101" y="873"/>
                    <a:pt x="90" y="909"/>
                    <a:pt x="74" y="944"/>
                  </a:cubicBezTo>
                  <a:cubicBezTo>
                    <a:pt x="74" y="943"/>
                    <a:pt x="74" y="943"/>
                    <a:pt x="73" y="943"/>
                  </a:cubicBezTo>
                  <a:cubicBezTo>
                    <a:pt x="76" y="934"/>
                    <a:pt x="79" y="925"/>
                    <a:pt x="83" y="915"/>
                  </a:cubicBezTo>
                  <a:cubicBezTo>
                    <a:pt x="89" y="915"/>
                    <a:pt x="108" y="846"/>
                    <a:pt x="112" y="837"/>
                  </a:cubicBezTo>
                  <a:close/>
                  <a:moveTo>
                    <a:pt x="80" y="960"/>
                  </a:moveTo>
                  <a:cubicBezTo>
                    <a:pt x="78" y="960"/>
                    <a:pt x="77" y="960"/>
                    <a:pt x="75" y="960"/>
                  </a:cubicBezTo>
                  <a:cubicBezTo>
                    <a:pt x="76" y="958"/>
                    <a:pt x="78" y="956"/>
                    <a:pt x="79" y="953"/>
                  </a:cubicBezTo>
                  <a:cubicBezTo>
                    <a:pt x="79" y="953"/>
                    <a:pt x="79" y="953"/>
                    <a:pt x="79" y="953"/>
                  </a:cubicBezTo>
                  <a:cubicBezTo>
                    <a:pt x="78" y="956"/>
                    <a:pt x="78" y="958"/>
                    <a:pt x="80" y="960"/>
                  </a:cubicBezTo>
                  <a:close/>
                  <a:moveTo>
                    <a:pt x="95" y="845"/>
                  </a:moveTo>
                  <a:cubicBezTo>
                    <a:pt x="92" y="856"/>
                    <a:pt x="75" y="895"/>
                    <a:pt x="79" y="903"/>
                  </a:cubicBezTo>
                  <a:cubicBezTo>
                    <a:pt x="74" y="916"/>
                    <a:pt x="69" y="929"/>
                    <a:pt x="65" y="941"/>
                  </a:cubicBezTo>
                  <a:cubicBezTo>
                    <a:pt x="63" y="941"/>
                    <a:pt x="60" y="941"/>
                    <a:pt x="57" y="940"/>
                  </a:cubicBezTo>
                  <a:cubicBezTo>
                    <a:pt x="69" y="909"/>
                    <a:pt x="81" y="878"/>
                    <a:pt x="95" y="845"/>
                  </a:cubicBezTo>
                  <a:close/>
                  <a:moveTo>
                    <a:pt x="54" y="927"/>
                  </a:moveTo>
                  <a:cubicBezTo>
                    <a:pt x="57" y="917"/>
                    <a:pt x="60" y="907"/>
                    <a:pt x="64" y="896"/>
                  </a:cubicBezTo>
                  <a:cubicBezTo>
                    <a:pt x="65" y="897"/>
                    <a:pt x="65" y="897"/>
                    <a:pt x="65" y="897"/>
                  </a:cubicBezTo>
                  <a:cubicBezTo>
                    <a:pt x="61" y="907"/>
                    <a:pt x="57" y="917"/>
                    <a:pt x="54" y="927"/>
                  </a:cubicBezTo>
                  <a:close/>
                  <a:moveTo>
                    <a:pt x="44" y="972"/>
                  </a:moveTo>
                  <a:cubicBezTo>
                    <a:pt x="45" y="972"/>
                    <a:pt x="45" y="972"/>
                    <a:pt x="45" y="972"/>
                  </a:cubicBezTo>
                  <a:cubicBezTo>
                    <a:pt x="48" y="966"/>
                    <a:pt x="54" y="960"/>
                    <a:pt x="61" y="956"/>
                  </a:cubicBezTo>
                  <a:cubicBezTo>
                    <a:pt x="60" y="957"/>
                    <a:pt x="58" y="965"/>
                    <a:pt x="58" y="966"/>
                  </a:cubicBezTo>
                  <a:cubicBezTo>
                    <a:pt x="57" y="967"/>
                    <a:pt x="57" y="968"/>
                    <a:pt x="56" y="969"/>
                  </a:cubicBezTo>
                  <a:cubicBezTo>
                    <a:pt x="53" y="973"/>
                    <a:pt x="46" y="977"/>
                    <a:pt x="52" y="983"/>
                  </a:cubicBezTo>
                  <a:cubicBezTo>
                    <a:pt x="52" y="983"/>
                    <a:pt x="52" y="983"/>
                    <a:pt x="52" y="983"/>
                  </a:cubicBezTo>
                  <a:cubicBezTo>
                    <a:pt x="52" y="983"/>
                    <a:pt x="52" y="983"/>
                    <a:pt x="51" y="983"/>
                  </a:cubicBezTo>
                  <a:cubicBezTo>
                    <a:pt x="51" y="978"/>
                    <a:pt x="45" y="980"/>
                    <a:pt x="42" y="981"/>
                  </a:cubicBezTo>
                  <a:cubicBezTo>
                    <a:pt x="43" y="978"/>
                    <a:pt x="43" y="975"/>
                    <a:pt x="44" y="972"/>
                  </a:cubicBezTo>
                  <a:close/>
                  <a:moveTo>
                    <a:pt x="25" y="1224"/>
                  </a:moveTo>
                  <a:cubicBezTo>
                    <a:pt x="24" y="1216"/>
                    <a:pt x="24" y="1209"/>
                    <a:pt x="24" y="1201"/>
                  </a:cubicBezTo>
                  <a:cubicBezTo>
                    <a:pt x="27" y="1195"/>
                    <a:pt x="25" y="1181"/>
                    <a:pt x="25" y="1174"/>
                  </a:cubicBezTo>
                  <a:cubicBezTo>
                    <a:pt x="32" y="1176"/>
                    <a:pt x="32" y="1161"/>
                    <a:pt x="33" y="1158"/>
                  </a:cubicBezTo>
                  <a:cubicBezTo>
                    <a:pt x="35" y="1161"/>
                    <a:pt x="38" y="1164"/>
                    <a:pt x="41" y="1167"/>
                  </a:cubicBezTo>
                  <a:cubicBezTo>
                    <a:pt x="34" y="1174"/>
                    <a:pt x="34" y="1183"/>
                    <a:pt x="45" y="1182"/>
                  </a:cubicBezTo>
                  <a:cubicBezTo>
                    <a:pt x="45" y="1184"/>
                    <a:pt x="46" y="1186"/>
                    <a:pt x="46" y="1188"/>
                  </a:cubicBezTo>
                  <a:cubicBezTo>
                    <a:pt x="43" y="1192"/>
                    <a:pt x="27" y="1211"/>
                    <a:pt x="32" y="1215"/>
                  </a:cubicBezTo>
                  <a:cubicBezTo>
                    <a:pt x="30" y="1218"/>
                    <a:pt x="27" y="1221"/>
                    <a:pt x="25" y="1224"/>
                  </a:cubicBezTo>
                  <a:close/>
                  <a:moveTo>
                    <a:pt x="48" y="1162"/>
                  </a:moveTo>
                  <a:cubicBezTo>
                    <a:pt x="47" y="1161"/>
                    <a:pt x="45" y="1159"/>
                    <a:pt x="43" y="1158"/>
                  </a:cubicBezTo>
                  <a:cubicBezTo>
                    <a:pt x="47" y="1159"/>
                    <a:pt x="51" y="1160"/>
                    <a:pt x="55" y="1161"/>
                  </a:cubicBezTo>
                  <a:cubicBezTo>
                    <a:pt x="54" y="1161"/>
                    <a:pt x="53" y="1161"/>
                    <a:pt x="53" y="1162"/>
                  </a:cubicBezTo>
                  <a:cubicBezTo>
                    <a:pt x="52" y="1161"/>
                    <a:pt x="51" y="1161"/>
                    <a:pt x="51" y="1161"/>
                  </a:cubicBezTo>
                  <a:cubicBezTo>
                    <a:pt x="50" y="1161"/>
                    <a:pt x="49" y="1162"/>
                    <a:pt x="48" y="1162"/>
                  </a:cubicBezTo>
                  <a:close/>
                  <a:moveTo>
                    <a:pt x="49" y="1200"/>
                  </a:moveTo>
                  <a:cubicBezTo>
                    <a:pt x="48" y="1201"/>
                    <a:pt x="48" y="1201"/>
                    <a:pt x="47" y="1202"/>
                  </a:cubicBezTo>
                  <a:cubicBezTo>
                    <a:pt x="47" y="1202"/>
                    <a:pt x="47" y="1201"/>
                    <a:pt x="47" y="1201"/>
                  </a:cubicBezTo>
                  <a:cubicBezTo>
                    <a:pt x="47" y="1201"/>
                    <a:pt x="48" y="1200"/>
                    <a:pt x="48" y="1199"/>
                  </a:cubicBezTo>
                  <a:cubicBezTo>
                    <a:pt x="48" y="1200"/>
                    <a:pt x="49" y="1200"/>
                    <a:pt x="49" y="1200"/>
                  </a:cubicBezTo>
                  <a:close/>
                  <a:moveTo>
                    <a:pt x="41" y="1230"/>
                  </a:moveTo>
                  <a:cubicBezTo>
                    <a:pt x="41" y="1230"/>
                    <a:pt x="41" y="1230"/>
                    <a:pt x="41" y="1230"/>
                  </a:cubicBezTo>
                  <a:cubicBezTo>
                    <a:pt x="45" y="1225"/>
                    <a:pt x="50" y="1221"/>
                    <a:pt x="54" y="1216"/>
                  </a:cubicBezTo>
                  <a:cubicBezTo>
                    <a:pt x="54" y="1215"/>
                    <a:pt x="55" y="1215"/>
                    <a:pt x="55" y="1214"/>
                  </a:cubicBezTo>
                  <a:cubicBezTo>
                    <a:pt x="58" y="1214"/>
                    <a:pt x="59" y="1212"/>
                    <a:pt x="60" y="1210"/>
                  </a:cubicBezTo>
                  <a:cubicBezTo>
                    <a:pt x="62" y="1209"/>
                    <a:pt x="63" y="1207"/>
                    <a:pt x="65" y="1206"/>
                  </a:cubicBezTo>
                  <a:cubicBezTo>
                    <a:pt x="65" y="1207"/>
                    <a:pt x="66" y="1208"/>
                    <a:pt x="67" y="1208"/>
                  </a:cubicBezTo>
                  <a:cubicBezTo>
                    <a:pt x="58" y="1216"/>
                    <a:pt x="49" y="1223"/>
                    <a:pt x="41" y="1230"/>
                  </a:cubicBezTo>
                  <a:close/>
                  <a:moveTo>
                    <a:pt x="59" y="1187"/>
                  </a:moveTo>
                  <a:cubicBezTo>
                    <a:pt x="59" y="1189"/>
                    <a:pt x="59" y="1190"/>
                    <a:pt x="59" y="1192"/>
                  </a:cubicBezTo>
                  <a:cubicBezTo>
                    <a:pt x="58" y="1192"/>
                    <a:pt x="57" y="1193"/>
                    <a:pt x="56" y="1194"/>
                  </a:cubicBezTo>
                  <a:cubicBezTo>
                    <a:pt x="57" y="1192"/>
                    <a:pt x="58" y="1189"/>
                    <a:pt x="59" y="1187"/>
                  </a:cubicBezTo>
                  <a:close/>
                  <a:moveTo>
                    <a:pt x="58" y="1162"/>
                  </a:moveTo>
                  <a:cubicBezTo>
                    <a:pt x="58" y="1163"/>
                    <a:pt x="59" y="1163"/>
                    <a:pt x="60" y="1163"/>
                  </a:cubicBezTo>
                  <a:cubicBezTo>
                    <a:pt x="60" y="1164"/>
                    <a:pt x="60" y="1164"/>
                    <a:pt x="59" y="1165"/>
                  </a:cubicBezTo>
                  <a:cubicBezTo>
                    <a:pt x="59" y="1164"/>
                    <a:pt x="58" y="1163"/>
                    <a:pt x="58" y="1162"/>
                  </a:cubicBezTo>
                  <a:close/>
                  <a:moveTo>
                    <a:pt x="70" y="1184"/>
                  </a:moveTo>
                  <a:cubicBezTo>
                    <a:pt x="69" y="1181"/>
                    <a:pt x="68" y="1179"/>
                    <a:pt x="65" y="1177"/>
                  </a:cubicBezTo>
                  <a:cubicBezTo>
                    <a:pt x="67" y="1176"/>
                    <a:pt x="69" y="1175"/>
                    <a:pt x="71" y="1173"/>
                  </a:cubicBezTo>
                  <a:cubicBezTo>
                    <a:pt x="73" y="1175"/>
                    <a:pt x="75" y="1177"/>
                    <a:pt x="77" y="1179"/>
                  </a:cubicBezTo>
                  <a:cubicBezTo>
                    <a:pt x="75" y="1180"/>
                    <a:pt x="72" y="1182"/>
                    <a:pt x="70" y="1184"/>
                  </a:cubicBezTo>
                  <a:close/>
                  <a:moveTo>
                    <a:pt x="212" y="1077"/>
                  </a:moveTo>
                  <a:cubicBezTo>
                    <a:pt x="207" y="1080"/>
                    <a:pt x="202" y="1084"/>
                    <a:pt x="198" y="1089"/>
                  </a:cubicBezTo>
                  <a:cubicBezTo>
                    <a:pt x="156" y="1111"/>
                    <a:pt x="124" y="1147"/>
                    <a:pt x="86" y="1173"/>
                  </a:cubicBezTo>
                  <a:cubicBezTo>
                    <a:pt x="83" y="1169"/>
                    <a:pt x="81" y="1167"/>
                    <a:pt x="78" y="1164"/>
                  </a:cubicBezTo>
                  <a:cubicBezTo>
                    <a:pt x="77" y="1162"/>
                    <a:pt x="71" y="1160"/>
                    <a:pt x="69" y="1159"/>
                  </a:cubicBezTo>
                  <a:cubicBezTo>
                    <a:pt x="60" y="1148"/>
                    <a:pt x="46" y="1143"/>
                    <a:pt x="34" y="1146"/>
                  </a:cubicBezTo>
                  <a:cubicBezTo>
                    <a:pt x="35" y="1142"/>
                    <a:pt x="35" y="1138"/>
                    <a:pt x="35" y="1134"/>
                  </a:cubicBezTo>
                  <a:cubicBezTo>
                    <a:pt x="37" y="1134"/>
                    <a:pt x="38" y="1132"/>
                    <a:pt x="38" y="1130"/>
                  </a:cubicBezTo>
                  <a:cubicBezTo>
                    <a:pt x="38" y="1120"/>
                    <a:pt x="42" y="1074"/>
                    <a:pt x="35" y="1073"/>
                  </a:cubicBezTo>
                  <a:cubicBezTo>
                    <a:pt x="25" y="1073"/>
                    <a:pt x="27" y="1142"/>
                    <a:pt x="26" y="1151"/>
                  </a:cubicBezTo>
                  <a:cubicBezTo>
                    <a:pt x="26" y="1124"/>
                    <a:pt x="21" y="1096"/>
                    <a:pt x="23" y="1070"/>
                  </a:cubicBezTo>
                  <a:cubicBezTo>
                    <a:pt x="27" y="1067"/>
                    <a:pt x="25" y="1055"/>
                    <a:pt x="25" y="1051"/>
                  </a:cubicBezTo>
                  <a:cubicBezTo>
                    <a:pt x="29" y="1049"/>
                    <a:pt x="35" y="1009"/>
                    <a:pt x="31" y="1007"/>
                  </a:cubicBezTo>
                  <a:cubicBezTo>
                    <a:pt x="32" y="1005"/>
                    <a:pt x="32" y="1003"/>
                    <a:pt x="33" y="1001"/>
                  </a:cubicBezTo>
                  <a:cubicBezTo>
                    <a:pt x="34" y="1001"/>
                    <a:pt x="35" y="1001"/>
                    <a:pt x="37" y="1000"/>
                  </a:cubicBezTo>
                  <a:cubicBezTo>
                    <a:pt x="40" y="1002"/>
                    <a:pt x="46" y="998"/>
                    <a:pt x="42" y="994"/>
                  </a:cubicBezTo>
                  <a:cubicBezTo>
                    <a:pt x="43" y="994"/>
                    <a:pt x="43" y="993"/>
                    <a:pt x="43" y="992"/>
                  </a:cubicBezTo>
                  <a:cubicBezTo>
                    <a:pt x="63" y="991"/>
                    <a:pt x="84" y="991"/>
                    <a:pt x="103" y="994"/>
                  </a:cubicBezTo>
                  <a:cubicBezTo>
                    <a:pt x="121" y="997"/>
                    <a:pt x="144" y="1014"/>
                    <a:pt x="159" y="1014"/>
                  </a:cubicBezTo>
                  <a:cubicBezTo>
                    <a:pt x="175" y="1014"/>
                    <a:pt x="133" y="994"/>
                    <a:pt x="130" y="993"/>
                  </a:cubicBezTo>
                  <a:cubicBezTo>
                    <a:pt x="108" y="985"/>
                    <a:pt x="85" y="983"/>
                    <a:pt x="61" y="983"/>
                  </a:cubicBezTo>
                  <a:cubicBezTo>
                    <a:pt x="64" y="980"/>
                    <a:pt x="66" y="977"/>
                    <a:pt x="68" y="973"/>
                  </a:cubicBezTo>
                  <a:cubicBezTo>
                    <a:pt x="74" y="971"/>
                    <a:pt x="82" y="970"/>
                    <a:pt x="91" y="971"/>
                  </a:cubicBezTo>
                  <a:cubicBezTo>
                    <a:pt x="94" y="971"/>
                    <a:pt x="98" y="972"/>
                    <a:pt x="102" y="972"/>
                  </a:cubicBezTo>
                  <a:cubicBezTo>
                    <a:pt x="101" y="980"/>
                    <a:pt x="139" y="987"/>
                    <a:pt x="143" y="988"/>
                  </a:cubicBezTo>
                  <a:cubicBezTo>
                    <a:pt x="144" y="989"/>
                    <a:pt x="145" y="989"/>
                    <a:pt x="146" y="989"/>
                  </a:cubicBezTo>
                  <a:cubicBezTo>
                    <a:pt x="146" y="992"/>
                    <a:pt x="160" y="1007"/>
                    <a:pt x="161" y="997"/>
                  </a:cubicBezTo>
                  <a:cubicBezTo>
                    <a:pt x="163" y="999"/>
                    <a:pt x="166" y="1000"/>
                    <a:pt x="168" y="1001"/>
                  </a:cubicBezTo>
                  <a:cubicBezTo>
                    <a:pt x="168" y="1002"/>
                    <a:pt x="169" y="1002"/>
                    <a:pt x="169" y="1002"/>
                  </a:cubicBezTo>
                  <a:cubicBezTo>
                    <a:pt x="170" y="1004"/>
                    <a:pt x="172" y="1010"/>
                    <a:pt x="176" y="1009"/>
                  </a:cubicBezTo>
                  <a:cubicBezTo>
                    <a:pt x="186" y="1019"/>
                    <a:pt x="192" y="1050"/>
                    <a:pt x="206" y="1054"/>
                  </a:cubicBezTo>
                  <a:cubicBezTo>
                    <a:pt x="210" y="1066"/>
                    <a:pt x="212" y="1042"/>
                    <a:pt x="210" y="1037"/>
                  </a:cubicBezTo>
                  <a:cubicBezTo>
                    <a:pt x="211" y="1038"/>
                    <a:pt x="211" y="1038"/>
                    <a:pt x="211" y="1038"/>
                  </a:cubicBezTo>
                  <a:cubicBezTo>
                    <a:pt x="211" y="1041"/>
                    <a:pt x="212" y="1042"/>
                    <a:pt x="215" y="1043"/>
                  </a:cubicBezTo>
                  <a:cubicBezTo>
                    <a:pt x="217" y="1046"/>
                    <a:pt x="218" y="1049"/>
                    <a:pt x="219" y="1051"/>
                  </a:cubicBezTo>
                  <a:cubicBezTo>
                    <a:pt x="215" y="1059"/>
                    <a:pt x="213" y="1067"/>
                    <a:pt x="212" y="1077"/>
                  </a:cubicBezTo>
                  <a:close/>
                  <a:moveTo>
                    <a:pt x="264" y="992"/>
                  </a:moveTo>
                  <a:cubicBezTo>
                    <a:pt x="267" y="987"/>
                    <a:pt x="270" y="982"/>
                    <a:pt x="273" y="977"/>
                  </a:cubicBezTo>
                  <a:cubicBezTo>
                    <a:pt x="273" y="978"/>
                    <a:pt x="273" y="979"/>
                    <a:pt x="273" y="980"/>
                  </a:cubicBezTo>
                  <a:cubicBezTo>
                    <a:pt x="270" y="984"/>
                    <a:pt x="267" y="988"/>
                    <a:pt x="264" y="992"/>
                  </a:cubicBezTo>
                  <a:close/>
                  <a:moveTo>
                    <a:pt x="257" y="979"/>
                  </a:moveTo>
                  <a:cubicBezTo>
                    <a:pt x="255" y="983"/>
                    <a:pt x="253" y="987"/>
                    <a:pt x="251" y="991"/>
                  </a:cubicBezTo>
                  <a:cubicBezTo>
                    <a:pt x="257" y="976"/>
                    <a:pt x="265" y="962"/>
                    <a:pt x="274" y="948"/>
                  </a:cubicBezTo>
                  <a:cubicBezTo>
                    <a:pt x="268" y="958"/>
                    <a:pt x="263" y="969"/>
                    <a:pt x="257" y="979"/>
                  </a:cubicBezTo>
                  <a:close/>
                  <a:moveTo>
                    <a:pt x="601" y="431"/>
                  </a:moveTo>
                  <a:cubicBezTo>
                    <a:pt x="600" y="430"/>
                    <a:pt x="600" y="430"/>
                    <a:pt x="599" y="430"/>
                  </a:cubicBezTo>
                  <a:cubicBezTo>
                    <a:pt x="597" y="428"/>
                    <a:pt x="595" y="425"/>
                    <a:pt x="593" y="423"/>
                  </a:cubicBezTo>
                  <a:cubicBezTo>
                    <a:pt x="593" y="419"/>
                    <a:pt x="592" y="416"/>
                    <a:pt x="591" y="412"/>
                  </a:cubicBezTo>
                  <a:cubicBezTo>
                    <a:pt x="595" y="418"/>
                    <a:pt x="598" y="424"/>
                    <a:pt x="601" y="431"/>
                  </a:cubicBezTo>
                  <a:close/>
                  <a:moveTo>
                    <a:pt x="604" y="448"/>
                  </a:moveTo>
                  <a:cubicBezTo>
                    <a:pt x="598" y="456"/>
                    <a:pt x="591" y="463"/>
                    <a:pt x="584" y="470"/>
                  </a:cubicBezTo>
                  <a:cubicBezTo>
                    <a:pt x="589" y="461"/>
                    <a:pt x="594" y="452"/>
                    <a:pt x="599" y="443"/>
                  </a:cubicBezTo>
                  <a:cubicBezTo>
                    <a:pt x="601" y="444"/>
                    <a:pt x="602" y="446"/>
                    <a:pt x="604" y="448"/>
                  </a:cubicBezTo>
                  <a:close/>
                  <a:moveTo>
                    <a:pt x="585" y="426"/>
                  </a:moveTo>
                  <a:cubicBezTo>
                    <a:pt x="585" y="426"/>
                    <a:pt x="584" y="427"/>
                    <a:pt x="584" y="428"/>
                  </a:cubicBezTo>
                  <a:cubicBezTo>
                    <a:pt x="584" y="426"/>
                    <a:pt x="583" y="425"/>
                    <a:pt x="583" y="423"/>
                  </a:cubicBezTo>
                  <a:cubicBezTo>
                    <a:pt x="583" y="424"/>
                    <a:pt x="584" y="425"/>
                    <a:pt x="585" y="426"/>
                  </a:cubicBezTo>
                  <a:close/>
                  <a:moveTo>
                    <a:pt x="579" y="405"/>
                  </a:moveTo>
                  <a:cubicBezTo>
                    <a:pt x="580" y="407"/>
                    <a:pt x="580" y="408"/>
                    <a:pt x="581" y="410"/>
                  </a:cubicBezTo>
                  <a:cubicBezTo>
                    <a:pt x="579" y="407"/>
                    <a:pt x="577" y="405"/>
                    <a:pt x="575" y="403"/>
                  </a:cubicBezTo>
                  <a:cubicBezTo>
                    <a:pt x="577" y="404"/>
                    <a:pt x="578" y="404"/>
                    <a:pt x="579" y="405"/>
                  </a:cubicBezTo>
                  <a:close/>
                  <a:moveTo>
                    <a:pt x="567" y="387"/>
                  </a:moveTo>
                  <a:cubicBezTo>
                    <a:pt x="568" y="388"/>
                    <a:pt x="569" y="390"/>
                    <a:pt x="571" y="392"/>
                  </a:cubicBezTo>
                  <a:cubicBezTo>
                    <a:pt x="567" y="390"/>
                    <a:pt x="564" y="388"/>
                    <a:pt x="560" y="387"/>
                  </a:cubicBezTo>
                  <a:cubicBezTo>
                    <a:pt x="555" y="381"/>
                    <a:pt x="549" y="376"/>
                    <a:pt x="544" y="370"/>
                  </a:cubicBezTo>
                  <a:cubicBezTo>
                    <a:pt x="552" y="375"/>
                    <a:pt x="560" y="381"/>
                    <a:pt x="567" y="387"/>
                  </a:cubicBezTo>
                  <a:close/>
                  <a:moveTo>
                    <a:pt x="534" y="355"/>
                  </a:moveTo>
                  <a:cubicBezTo>
                    <a:pt x="528" y="352"/>
                    <a:pt x="522" y="349"/>
                    <a:pt x="516" y="347"/>
                  </a:cubicBezTo>
                  <a:cubicBezTo>
                    <a:pt x="513" y="345"/>
                    <a:pt x="510" y="342"/>
                    <a:pt x="507" y="340"/>
                  </a:cubicBezTo>
                  <a:cubicBezTo>
                    <a:pt x="516" y="345"/>
                    <a:pt x="526" y="350"/>
                    <a:pt x="534" y="355"/>
                  </a:cubicBezTo>
                  <a:close/>
                  <a:moveTo>
                    <a:pt x="531" y="374"/>
                  </a:moveTo>
                  <a:cubicBezTo>
                    <a:pt x="518" y="368"/>
                    <a:pt x="506" y="361"/>
                    <a:pt x="495" y="353"/>
                  </a:cubicBezTo>
                  <a:cubicBezTo>
                    <a:pt x="508" y="359"/>
                    <a:pt x="520" y="366"/>
                    <a:pt x="531" y="374"/>
                  </a:cubicBezTo>
                  <a:close/>
                  <a:moveTo>
                    <a:pt x="475" y="332"/>
                  </a:moveTo>
                  <a:cubicBezTo>
                    <a:pt x="467" y="330"/>
                    <a:pt x="460" y="328"/>
                    <a:pt x="452" y="326"/>
                  </a:cubicBezTo>
                  <a:cubicBezTo>
                    <a:pt x="451" y="326"/>
                    <a:pt x="451" y="325"/>
                    <a:pt x="450" y="325"/>
                  </a:cubicBezTo>
                  <a:cubicBezTo>
                    <a:pt x="459" y="327"/>
                    <a:pt x="467" y="329"/>
                    <a:pt x="475" y="332"/>
                  </a:cubicBezTo>
                  <a:close/>
                  <a:moveTo>
                    <a:pt x="408" y="324"/>
                  </a:moveTo>
                  <a:cubicBezTo>
                    <a:pt x="410" y="324"/>
                    <a:pt x="412" y="325"/>
                    <a:pt x="414" y="325"/>
                  </a:cubicBezTo>
                  <a:cubicBezTo>
                    <a:pt x="411" y="325"/>
                    <a:pt x="407" y="325"/>
                    <a:pt x="404" y="324"/>
                  </a:cubicBezTo>
                  <a:cubicBezTo>
                    <a:pt x="405" y="324"/>
                    <a:pt x="406" y="324"/>
                    <a:pt x="408" y="324"/>
                  </a:cubicBezTo>
                  <a:close/>
                  <a:moveTo>
                    <a:pt x="328" y="327"/>
                  </a:moveTo>
                  <a:cubicBezTo>
                    <a:pt x="331" y="325"/>
                    <a:pt x="335" y="324"/>
                    <a:pt x="338" y="323"/>
                  </a:cubicBezTo>
                  <a:cubicBezTo>
                    <a:pt x="335" y="324"/>
                    <a:pt x="331" y="326"/>
                    <a:pt x="328" y="327"/>
                  </a:cubicBezTo>
                  <a:cubicBezTo>
                    <a:pt x="328" y="327"/>
                    <a:pt x="328" y="327"/>
                    <a:pt x="328" y="327"/>
                  </a:cubicBezTo>
                  <a:close/>
                  <a:moveTo>
                    <a:pt x="316" y="367"/>
                  </a:moveTo>
                  <a:cubicBezTo>
                    <a:pt x="318" y="367"/>
                    <a:pt x="320" y="366"/>
                    <a:pt x="321" y="365"/>
                  </a:cubicBezTo>
                  <a:cubicBezTo>
                    <a:pt x="318" y="370"/>
                    <a:pt x="316" y="375"/>
                    <a:pt x="313" y="380"/>
                  </a:cubicBezTo>
                  <a:cubicBezTo>
                    <a:pt x="312" y="380"/>
                    <a:pt x="311" y="379"/>
                    <a:pt x="311" y="380"/>
                  </a:cubicBezTo>
                  <a:cubicBezTo>
                    <a:pt x="312" y="376"/>
                    <a:pt x="314" y="371"/>
                    <a:pt x="316" y="367"/>
                  </a:cubicBezTo>
                  <a:close/>
                  <a:moveTo>
                    <a:pt x="309" y="409"/>
                  </a:moveTo>
                  <a:cubicBezTo>
                    <a:pt x="308" y="408"/>
                    <a:pt x="308" y="408"/>
                    <a:pt x="308" y="408"/>
                  </a:cubicBezTo>
                  <a:cubicBezTo>
                    <a:pt x="315" y="392"/>
                    <a:pt x="322" y="377"/>
                    <a:pt x="332" y="364"/>
                  </a:cubicBezTo>
                  <a:cubicBezTo>
                    <a:pt x="333" y="364"/>
                    <a:pt x="333" y="364"/>
                    <a:pt x="334" y="365"/>
                  </a:cubicBezTo>
                  <a:cubicBezTo>
                    <a:pt x="331" y="383"/>
                    <a:pt x="322" y="401"/>
                    <a:pt x="313" y="418"/>
                  </a:cubicBezTo>
                  <a:cubicBezTo>
                    <a:pt x="313" y="417"/>
                    <a:pt x="313" y="416"/>
                    <a:pt x="312" y="415"/>
                  </a:cubicBezTo>
                  <a:cubicBezTo>
                    <a:pt x="312" y="413"/>
                    <a:pt x="312" y="409"/>
                    <a:pt x="309" y="409"/>
                  </a:cubicBezTo>
                  <a:close/>
                  <a:moveTo>
                    <a:pt x="306" y="389"/>
                  </a:moveTo>
                  <a:cubicBezTo>
                    <a:pt x="307" y="388"/>
                    <a:pt x="308" y="388"/>
                    <a:pt x="308" y="388"/>
                  </a:cubicBezTo>
                  <a:cubicBezTo>
                    <a:pt x="306" y="392"/>
                    <a:pt x="304" y="396"/>
                    <a:pt x="302" y="401"/>
                  </a:cubicBezTo>
                  <a:cubicBezTo>
                    <a:pt x="302" y="400"/>
                    <a:pt x="302" y="400"/>
                    <a:pt x="301" y="399"/>
                  </a:cubicBezTo>
                  <a:cubicBezTo>
                    <a:pt x="303" y="396"/>
                    <a:pt x="305" y="392"/>
                    <a:pt x="306" y="389"/>
                  </a:cubicBezTo>
                  <a:close/>
                  <a:moveTo>
                    <a:pt x="308" y="433"/>
                  </a:moveTo>
                  <a:cubicBezTo>
                    <a:pt x="308" y="433"/>
                    <a:pt x="308" y="433"/>
                    <a:pt x="307" y="433"/>
                  </a:cubicBezTo>
                  <a:cubicBezTo>
                    <a:pt x="307" y="433"/>
                    <a:pt x="308" y="433"/>
                    <a:pt x="308" y="433"/>
                  </a:cubicBezTo>
                  <a:cubicBezTo>
                    <a:pt x="308" y="433"/>
                    <a:pt x="308" y="433"/>
                    <a:pt x="308" y="433"/>
                  </a:cubicBezTo>
                  <a:close/>
                  <a:moveTo>
                    <a:pt x="289" y="428"/>
                  </a:moveTo>
                  <a:cubicBezTo>
                    <a:pt x="291" y="421"/>
                    <a:pt x="294" y="414"/>
                    <a:pt x="297" y="407"/>
                  </a:cubicBezTo>
                  <a:cubicBezTo>
                    <a:pt x="298" y="408"/>
                    <a:pt x="298" y="408"/>
                    <a:pt x="299" y="409"/>
                  </a:cubicBezTo>
                  <a:cubicBezTo>
                    <a:pt x="296" y="415"/>
                    <a:pt x="293" y="422"/>
                    <a:pt x="289" y="429"/>
                  </a:cubicBezTo>
                  <a:cubicBezTo>
                    <a:pt x="289" y="429"/>
                    <a:pt x="289" y="429"/>
                    <a:pt x="289" y="429"/>
                  </a:cubicBezTo>
                  <a:cubicBezTo>
                    <a:pt x="289" y="429"/>
                    <a:pt x="289" y="429"/>
                    <a:pt x="289" y="428"/>
                  </a:cubicBezTo>
                  <a:close/>
                  <a:moveTo>
                    <a:pt x="298" y="461"/>
                  </a:moveTo>
                  <a:cubicBezTo>
                    <a:pt x="297" y="461"/>
                    <a:pt x="297" y="461"/>
                    <a:pt x="297" y="461"/>
                  </a:cubicBezTo>
                  <a:cubicBezTo>
                    <a:pt x="297" y="461"/>
                    <a:pt x="297" y="461"/>
                    <a:pt x="297" y="461"/>
                  </a:cubicBezTo>
                  <a:cubicBezTo>
                    <a:pt x="297" y="461"/>
                    <a:pt x="297" y="461"/>
                    <a:pt x="298" y="461"/>
                  </a:cubicBezTo>
                  <a:close/>
                  <a:moveTo>
                    <a:pt x="289" y="460"/>
                  </a:moveTo>
                  <a:cubicBezTo>
                    <a:pt x="289" y="462"/>
                    <a:pt x="289" y="463"/>
                    <a:pt x="290" y="463"/>
                  </a:cubicBezTo>
                  <a:cubicBezTo>
                    <a:pt x="288" y="464"/>
                    <a:pt x="286" y="465"/>
                    <a:pt x="284" y="465"/>
                  </a:cubicBezTo>
                  <a:cubicBezTo>
                    <a:pt x="286" y="464"/>
                    <a:pt x="287" y="462"/>
                    <a:pt x="289" y="460"/>
                  </a:cubicBezTo>
                  <a:close/>
                  <a:moveTo>
                    <a:pt x="246" y="528"/>
                  </a:moveTo>
                  <a:cubicBezTo>
                    <a:pt x="250" y="523"/>
                    <a:pt x="255" y="520"/>
                    <a:pt x="261" y="518"/>
                  </a:cubicBezTo>
                  <a:cubicBezTo>
                    <a:pt x="266" y="522"/>
                    <a:pt x="272" y="525"/>
                    <a:pt x="279" y="528"/>
                  </a:cubicBezTo>
                  <a:cubicBezTo>
                    <a:pt x="267" y="529"/>
                    <a:pt x="257" y="530"/>
                    <a:pt x="246" y="528"/>
                  </a:cubicBezTo>
                  <a:close/>
                  <a:moveTo>
                    <a:pt x="342" y="537"/>
                  </a:moveTo>
                  <a:cubicBezTo>
                    <a:pt x="333" y="535"/>
                    <a:pt x="324" y="533"/>
                    <a:pt x="315" y="531"/>
                  </a:cubicBezTo>
                  <a:cubicBezTo>
                    <a:pt x="329" y="531"/>
                    <a:pt x="342" y="534"/>
                    <a:pt x="355" y="539"/>
                  </a:cubicBezTo>
                  <a:cubicBezTo>
                    <a:pt x="351" y="538"/>
                    <a:pt x="346" y="538"/>
                    <a:pt x="342" y="537"/>
                  </a:cubicBezTo>
                  <a:close/>
                  <a:moveTo>
                    <a:pt x="388" y="548"/>
                  </a:moveTo>
                  <a:cubicBezTo>
                    <a:pt x="358" y="529"/>
                    <a:pt x="329" y="520"/>
                    <a:pt x="294" y="525"/>
                  </a:cubicBezTo>
                  <a:cubicBezTo>
                    <a:pt x="286" y="522"/>
                    <a:pt x="278" y="519"/>
                    <a:pt x="271" y="515"/>
                  </a:cubicBezTo>
                  <a:cubicBezTo>
                    <a:pt x="311" y="507"/>
                    <a:pt x="356" y="528"/>
                    <a:pt x="390" y="548"/>
                  </a:cubicBezTo>
                  <a:cubicBezTo>
                    <a:pt x="389" y="548"/>
                    <a:pt x="388" y="548"/>
                    <a:pt x="388" y="548"/>
                  </a:cubicBezTo>
                  <a:close/>
                  <a:moveTo>
                    <a:pt x="365" y="526"/>
                  </a:moveTo>
                  <a:cubicBezTo>
                    <a:pt x="346" y="517"/>
                    <a:pt x="324" y="509"/>
                    <a:pt x="303" y="507"/>
                  </a:cubicBezTo>
                  <a:cubicBezTo>
                    <a:pt x="356" y="509"/>
                    <a:pt x="428" y="535"/>
                    <a:pt x="450" y="588"/>
                  </a:cubicBezTo>
                  <a:cubicBezTo>
                    <a:pt x="429" y="564"/>
                    <a:pt x="398" y="541"/>
                    <a:pt x="365" y="526"/>
                  </a:cubicBezTo>
                  <a:close/>
                  <a:moveTo>
                    <a:pt x="445" y="649"/>
                  </a:moveTo>
                  <a:cubicBezTo>
                    <a:pt x="446" y="650"/>
                    <a:pt x="446" y="649"/>
                    <a:pt x="447" y="649"/>
                  </a:cubicBezTo>
                  <a:cubicBezTo>
                    <a:pt x="446" y="651"/>
                    <a:pt x="446" y="652"/>
                    <a:pt x="445" y="653"/>
                  </a:cubicBezTo>
                  <a:cubicBezTo>
                    <a:pt x="445" y="652"/>
                    <a:pt x="445" y="651"/>
                    <a:pt x="445" y="649"/>
                  </a:cubicBezTo>
                  <a:close/>
                  <a:moveTo>
                    <a:pt x="441" y="688"/>
                  </a:moveTo>
                  <a:cubicBezTo>
                    <a:pt x="442" y="688"/>
                    <a:pt x="442" y="688"/>
                    <a:pt x="442" y="687"/>
                  </a:cubicBezTo>
                  <a:cubicBezTo>
                    <a:pt x="442" y="688"/>
                    <a:pt x="442" y="688"/>
                    <a:pt x="442" y="688"/>
                  </a:cubicBezTo>
                  <a:cubicBezTo>
                    <a:pt x="442" y="688"/>
                    <a:pt x="442" y="688"/>
                    <a:pt x="441" y="688"/>
                  </a:cubicBezTo>
                  <a:close/>
                  <a:moveTo>
                    <a:pt x="460" y="653"/>
                  </a:moveTo>
                  <a:cubicBezTo>
                    <a:pt x="453" y="659"/>
                    <a:pt x="447" y="666"/>
                    <a:pt x="442" y="674"/>
                  </a:cubicBezTo>
                  <a:cubicBezTo>
                    <a:pt x="442" y="673"/>
                    <a:pt x="442" y="672"/>
                    <a:pt x="442" y="671"/>
                  </a:cubicBezTo>
                  <a:cubicBezTo>
                    <a:pt x="450" y="661"/>
                    <a:pt x="456" y="651"/>
                    <a:pt x="460" y="640"/>
                  </a:cubicBezTo>
                  <a:cubicBezTo>
                    <a:pt x="461" y="643"/>
                    <a:pt x="461" y="645"/>
                    <a:pt x="462" y="648"/>
                  </a:cubicBezTo>
                  <a:cubicBezTo>
                    <a:pt x="461" y="649"/>
                    <a:pt x="460" y="651"/>
                    <a:pt x="460" y="653"/>
                  </a:cubicBezTo>
                  <a:close/>
                  <a:moveTo>
                    <a:pt x="485" y="620"/>
                  </a:moveTo>
                  <a:cubicBezTo>
                    <a:pt x="481" y="624"/>
                    <a:pt x="477" y="628"/>
                    <a:pt x="473" y="633"/>
                  </a:cubicBezTo>
                  <a:cubicBezTo>
                    <a:pt x="473" y="631"/>
                    <a:pt x="473" y="629"/>
                    <a:pt x="472" y="627"/>
                  </a:cubicBezTo>
                  <a:cubicBezTo>
                    <a:pt x="480" y="619"/>
                    <a:pt x="488" y="611"/>
                    <a:pt x="496" y="603"/>
                  </a:cubicBezTo>
                  <a:cubicBezTo>
                    <a:pt x="493" y="608"/>
                    <a:pt x="489" y="614"/>
                    <a:pt x="485" y="620"/>
                  </a:cubicBezTo>
                  <a:close/>
                  <a:moveTo>
                    <a:pt x="468" y="616"/>
                  </a:moveTo>
                  <a:cubicBezTo>
                    <a:pt x="465" y="609"/>
                    <a:pt x="461" y="602"/>
                    <a:pt x="456" y="596"/>
                  </a:cubicBezTo>
                  <a:cubicBezTo>
                    <a:pt x="458" y="595"/>
                    <a:pt x="460" y="593"/>
                    <a:pt x="459" y="590"/>
                  </a:cubicBezTo>
                  <a:cubicBezTo>
                    <a:pt x="437" y="521"/>
                    <a:pt x="328" y="485"/>
                    <a:pt x="262" y="503"/>
                  </a:cubicBezTo>
                  <a:cubicBezTo>
                    <a:pt x="266" y="496"/>
                    <a:pt x="269" y="490"/>
                    <a:pt x="271" y="482"/>
                  </a:cubicBezTo>
                  <a:cubicBezTo>
                    <a:pt x="276" y="487"/>
                    <a:pt x="279" y="478"/>
                    <a:pt x="279" y="476"/>
                  </a:cubicBezTo>
                  <a:cubicBezTo>
                    <a:pt x="286" y="473"/>
                    <a:pt x="293" y="471"/>
                    <a:pt x="300" y="468"/>
                  </a:cubicBezTo>
                  <a:cubicBezTo>
                    <a:pt x="296" y="476"/>
                    <a:pt x="296" y="480"/>
                    <a:pt x="305" y="484"/>
                  </a:cubicBezTo>
                  <a:cubicBezTo>
                    <a:pt x="305" y="485"/>
                    <a:pt x="305" y="486"/>
                    <a:pt x="305" y="487"/>
                  </a:cubicBezTo>
                  <a:cubicBezTo>
                    <a:pt x="306" y="488"/>
                    <a:pt x="307" y="489"/>
                    <a:pt x="308" y="490"/>
                  </a:cubicBezTo>
                  <a:cubicBezTo>
                    <a:pt x="307" y="494"/>
                    <a:pt x="310" y="499"/>
                    <a:pt x="314" y="496"/>
                  </a:cubicBezTo>
                  <a:cubicBezTo>
                    <a:pt x="325" y="501"/>
                    <a:pt x="326" y="486"/>
                    <a:pt x="326" y="480"/>
                  </a:cubicBezTo>
                  <a:cubicBezTo>
                    <a:pt x="332" y="473"/>
                    <a:pt x="333" y="463"/>
                    <a:pt x="322" y="466"/>
                  </a:cubicBezTo>
                  <a:cubicBezTo>
                    <a:pt x="320" y="461"/>
                    <a:pt x="316" y="455"/>
                    <a:pt x="310" y="457"/>
                  </a:cubicBezTo>
                  <a:cubicBezTo>
                    <a:pt x="307" y="455"/>
                    <a:pt x="304" y="454"/>
                    <a:pt x="301" y="453"/>
                  </a:cubicBezTo>
                  <a:cubicBezTo>
                    <a:pt x="301" y="453"/>
                    <a:pt x="302" y="452"/>
                    <a:pt x="302" y="452"/>
                  </a:cubicBezTo>
                  <a:cubicBezTo>
                    <a:pt x="305" y="452"/>
                    <a:pt x="307" y="452"/>
                    <a:pt x="310" y="452"/>
                  </a:cubicBezTo>
                  <a:cubicBezTo>
                    <a:pt x="310" y="459"/>
                    <a:pt x="317" y="454"/>
                    <a:pt x="319" y="452"/>
                  </a:cubicBezTo>
                  <a:cubicBezTo>
                    <a:pt x="334" y="451"/>
                    <a:pt x="349" y="452"/>
                    <a:pt x="364" y="454"/>
                  </a:cubicBezTo>
                  <a:cubicBezTo>
                    <a:pt x="360" y="464"/>
                    <a:pt x="377" y="456"/>
                    <a:pt x="377" y="456"/>
                  </a:cubicBezTo>
                  <a:cubicBezTo>
                    <a:pt x="386" y="458"/>
                    <a:pt x="395" y="460"/>
                    <a:pt x="404" y="464"/>
                  </a:cubicBezTo>
                  <a:cubicBezTo>
                    <a:pt x="426" y="481"/>
                    <a:pt x="436" y="519"/>
                    <a:pt x="464" y="528"/>
                  </a:cubicBezTo>
                  <a:cubicBezTo>
                    <a:pt x="459" y="529"/>
                    <a:pt x="441" y="542"/>
                    <a:pt x="451" y="547"/>
                  </a:cubicBezTo>
                  <a:cubicBezTo>
                    <a:pt x="463" y="583"/>
                    <a:pt x="513" y="532"/>
                    <a:pt x="469" y="528"/>
                  </a:cubicBezTo>
                  <a:cubicBezTo>
                    <a:pt x="474" y="524"/>
                    <a:pt x="470" y="507"/>
                    <a:pt x="470" y="501"/>
                  </a:cubicBezTo>
                  <a:cubicBezTo>
                    <a:pt x="476" y="512"/>
                    <a:pt x="485" y="522"/>
                    <a:pt x="493" y="532"/>
                  </a:cubicBezTo>
                  <a:cubicBezTo>
                    <a:pt x="502" y="543"/>
                    <a:pt x="508" y="538"/>
                    <a:pt x="499" y="527"/>
                  </a:cubicBezTo>
                  <a:cubicBezTo>
                    <a:pt x="489" y="513"/>
                    <a:pt x="476" y="500"/>
                    <a:pt x="470" y="484"/>
                  </a:cubicBezTo>
                  <a:cubicBezTo>
                    <a:pt x="462" y="463"/>
                    <a:pt x="459" y="475"/>
                    <a:pt x="460" y="490"/>
                  </a:cubicBezTo>
                  <a:cubicBezTo>
                    <a:pt x="445" y="474"/>
                    <a:pt x="427" y="463"/>
                    <a:pt x="408" y="456"/>
                  </a:cubicBezTo>
                  <a:cubicBezTo>
                    <a:pt x="395" y="447"/>
                    <a:pt x="383" y="450"/>
                    <a:pt x="369" y="445"/>
                  </a:cubicBezTo>
                  <a:cubicBezTo>
                    <a:pt x="367" y="441"/>
                    <a:pt x="364" y="438"/>
                    <a:pt x="359" y="438"/>
                  </a:cubicBezTo>
                  <a:cubicBezTo>
                    <a:pt x="361" y="438"/>
                    <a:pt x="363" y="438"/>
                    <a:pt x="366" y="438"/>
                  </a:cubicBezTo>
                  <a:cubicBezTo>
                    <a:pt x="393" y="438"/>
                    <a:pt x="423" y="441"/>
                    <a:pt x="450" y="448"/>
                  </a:cubicBezTo>
                  <a:cubicBezTo>
                    <a:pt x="458" y="451"/>
                    <a:pt x="514" y="489"/>
                    <a:pt x="516" y="487"/>
                  </a:cubicBezTo>
                  <a:cubicBezTo>
                    <a:pt x="530" y="474"/>
                    <a:pt x="495" y="456"/>
                    <a:pt x="485" y="451"/>
                  </a:cubicBezTo>
                  <a:cubicBezTo>
                    <a:pt x="435" y="429"/>
                    <a:pt x="377" y="425"/>
                    <a:pt x="323" y="432"/>
                  </a:cubicBezTo>
                  <a:cubicBezTo>
                    <a:pt x="323" y="429"/>
                    <a:pt x="320" y="428"/>
                    <a:pt x="317" y="428"/>
                  </a:cubicBezTo>
                  <a:cubicBezTo>
                    <a:pt x="326" y="408"/>
                    <a:pt x="338" y="389"/>
                    <a:pt x="342" y="367"/>
                  </a:cubicBezTo>
                  <a:cubicBezTo>
                    <a:pt x="356" y="372"/>
                    <a:pt x="371" y="376"/>
                    <a:pt x="385" y="381"/>
                  </a:cubicBezTo>
                  <a:cubicBezTo>
                    <a:pt x="405" y="393"/>
                    <a:pt x="422" y="408"/>
                    <a:pt x="441" y="420"/>
                  </a:cubicBezTo>
                  <a:cubicBezTo>
                    <a:pt x="470" y="439"/>
                    <a:pt x="463" y="417"/>
                    <a:pt x="445" y="402"/>
                  </a:cubicBezTo>
                  <a:cubicBezTo>
                    <a:pt x="451" y="404"/>
                    <a:pt x="483" y="425"/>
                    <a:pt x="488" y="421"/>
                  </a:cubicBezTo>
                  <a:cubicBezTo>
                    <a:pt x="503" y="436"/>
                    <a:pt x="520" y="452"/>
                    <a:pt x="542" y="458"/>
                  </a:cubicBezTo>
                  <a:cubicBezTo>
                    <a:pt x="545" y="459"/>
                    <a:pt x="549" y="453"/>
                    <a:pt x="545" y="451"/>
                  </a:cubicBezTo>
                  <a:cubicBezTo>
                    <a:pt x="533" y="442"/>
                    <a:pt x="521" y="433"/>
                    <a:pt x="509" y="424"/>
                  </a:cubicBezTo>
                  <a:cubicBezTo>
                    <a:pt x="469" y="392"/>
                    <a:pt x="428" y="365"/>
                    <a:pt x="376" y="358"/>
                  </a:cubicBezTo>
                  <a:cubicBezTo>
                    <a:pt x="365" y="356"/>
                    <a:pt x="353" y="354"/>
                    <a:pt x="343" y="354"/>
                  </a:cubicBezTo>
                  <a:cubicBezTo>
                    <a:pt x="342" y="340"/>
                    <a:pt x="334" y="348"/>
                    <a:pt x="329" y="355"/>
                  </a:cubicBezTo>
                  <a:cubicBezTo>
                    <a:pt x="328" y="355"/>
                    <a:pt x="328" y="355"/>
                    <a:pt x="327" y="356"/>
                  </a:cubicBezTo>
                  <a:cubicBezTo>
                    <a:pt x="325" y="356"/>
                    <a:pt x="323" y="356"/>
                    <a:pt x="320" y="355"/>
                  </a:cubicBezTo>
                  <a:cubicBezTo>
                    <a:pt x="322" y="349"/>
                    <a:pt x="324" y="343"/>
                    <a:pt x="326" y="337"/>
                  </a:cubicBezTo>
                  <a:cubicBezTo>
                    <a:pt x="340" y="331"/>
                    <a:pt x="353" y="324"/>
                    <a:pt x="367" y="320"/>
                  </a:cubicBezTo>
                  <a:cubicBezTo>
                    <a:pt x="372" y="320"/>
                    <a:pt x="376" y="320"/>
                    <a:pt x="380" y="320"/>
                  </a:cubicBezTo>
                  <a:cubicBezTo>
                    <a:pt x="377" y="321"/>
                    <a:pt x="367" y="322"/>
                    <a:pt x="365" y="325"/>
                  </a:cubicBezTo>
                  <a:cubicBezTo>
                    <a:pt x="361" y="327"/>
                    <a:pt x="344" y="331"/>
                    <a:pt x="348" y="337"/>
                  </a:cubicBezTo>
                  <a:cubicBezTo>
                    <a:pt x="351" y="344"/>
                    <a:pt x="367" y="333"/>
                    <a:pt x="371" y="332"/>
                  </a:cubicBezTo>
                  <a:cubicBezTo>
                    <a:pt x="398" y="331"/>
                    <a:pt x="426" y="334"/>
                    <a:pt x="452" y="340"/>
                  </a:cubicBezTo>
                  <a:cubicBezTo>
                    <a:pt x="478" y="359"/>
                    <a:pt x="503" y="384"/>
                    <a:pt x="519" y="412"/>
                  </a:cubicBezTo>
                  <a:cubicBezTo>
                    <a:pt x="523" y="420"/>
                    <a:pt x="526" y="408"/>
                    <a:pt x="521" y="401"/>
                  </a:cubicBezTo>
                  <a:cubicBezTo>
                    <a:pt x="510" y="383"/>
                    <a:pt x="496" y="367"/>
                    <a:pt x="480" y="353"/>
                  </a:cubicBezTo>
                  <a:cubicBezTo>
                    <a:pt x="503" y="369"/>
                    <a:pt x="527" y="380"/>
                    <a:pt x="552" y="392"/>
                  </a:cubicBezTo>
                  <a:cubicBezTo>
                    <a:pt x="556" y="396"/>
                    <a:pt x="563" y="411"/>
                    <a:pt x="571" y="423"/>
                  </a:cubicBezTo>
                  <a:cubicBezTo>
                    <a:pt x="563" y="414"/>
                    <a:pt x="551" y="402"/>
                    <a:pt x="543" y="419"/>
                  </a:cubicBezTo>
                  <a:cubicBezTo>
                    <a:pt x="538" y="430"/>
                    <a:pt x="546" y="437"/>
                    <a:pt x="547" y="430"/>
                  </a:cubicBezTo>
                  <a:cubicBezTo>
                    <a:pt x="547" y="430"/>
                    <a:pt x="550" y="417"/>
                    <a:pt x="554" y="418"/>
                  </a:cubicBezTo>
                  <a:cubicBezTo>
                    <a:pt x="537" y="432"/>
                    <a:pt x="579" y="440"/>
                    <a:pt x="573" y="426"/>
                  </a:cubicBezTo>
                  <a:cubicBezTo>
                    <a:pt x="580" y="437"/>
                    <a:pt x="587" y="443"/>
                    <a:pt x="591" y="433"/>
                  </a:cubicBezTo>
                  <a:cubicBezTo>
                    <a:pt x="592" y="434"/>
                    <a:pt x="593" y="435"/>
                    <a:pt x="594" y="436"/>
                  </a:cubicBezTo>
                  <a:cubicBezTo>
                    <a:pt x="588" y="446"/>
                    <a:pt x="582" y="455"/>
                    <a:pt x="577" y="465"/>
                  </a:cubicBezTo>
                  <a:cubicBezTo>
                    <a:pt x="569" y="467"/>
                    <a:pt x="557" y="493"/>
                    <a:pt x="553" y="500"/>
                  </a:cubicBezTo>
                  <a:cubicBezTo>
                    <a:pt x="541" y="513"/>
                    <a:pt x="530" y="527"/>
                    <a:pt x="518" y="541"/>
                  </a:cubicBezTo>
                  <a:cubicBezTo>
                    <a:pt x="515" y="545"/>
                    <a:pt x="486" y="570"/>
                    <a:pt x="493" y="575"/>
                  </a:cubicBezTo>
                  <a:cubicBezTo>
                    <a:pt x="500" y="581"/>
                    <a:pt x="520" y="550"/>
                    <a:pt x="524" y="546"/>
                  </a:cubicBezTo>
                  <a:cubicBezTo>
                    <a:pt x="508" y="572"/>
                    <a:pt x="490" y="595"/>
                    <a:pt x="468" y="616"/>
                  </a:cubicBezTo>
                  <a:close/>
                  <a:moveTo>
                    <a:pt x="306" y="476"/>
                  </a:moveTo>
                  <a:cubicBezTo>
                    <a:pt x="309" y="466"/>
                    <a:pt x="312" y="465"/>
                    <a:pt x="312" y="465"/>
                  </a:cubicBezTo>
                  <a:cubicBezTo>
                    <a:pt x="312" y="465"/>
                    <a:pt x="314" y="466"/>
                    <a:pt x="315" y="470"/>
                  </a:cubicBezTo>
                  <a:cubicBezTo>
                    <a:pt x="313" y="472"/>
                    <a:pt x="311" y="474"/>
                    <a:pt x="309" y="477"/>
                  </a:cubicBezTo>
                  <a:cubicBezTo>
                    <a:pt x="308" y="477"/>
                    <a:pt x="307" y="476"/>
                    <a:pt x="306" y="476"/>
                  </a:cubicBezTo>
                  <a:close/>
                  <a:moveTo>
                    <a:pt x="317" y="488"/>
                  </a:moveTo>
                  <a:cubicBezTo>
                    <a:pt x="317" y="487"/>
                    <a:pt x="318" y="486"/>
                    <a:pt x="318" y="484"/>
                  </a:cubicBezTo>
                  <a:cubicBezTo>
                    <a:pt x="318" y="484"/>
                    <a:pt x="318" y="484"/>
                    <a:pt x="318" y="484"/>
                  </a:cubicBezTo>
                  <a:cubicBezTo>
                    <a:pt x="318" y="486"/>
                    <a:pt x="318" y="488"/>
                    <a:pt x="317" y="488"/>
                  </a:cubicBezTo>
                  <a:cubicBezTo>
                    <a:pt x="317" y="488"/>
                    <a:pt x="317" y="488"/>
                    <a:pt x="317" y="488"/>
                  </a:cubicBezTo>
                  <a:close/>
                  <a:moveTo>
                    <a:pt x="423" y="472"/>
                  </a:moveTo>
                  <a:cubicBezTo>
                    <a:pt x="438" y="480"/>
                    <a:pt x="451" y="490"/>
                    <a:pt x="462" y="505"/>
                  </a:cubicBezTo>
                  <a:cubicBezTo>
                    <a:pt x="462" y="510"/>
                    <a:pt x="463" y="515"/>
                    <a:pt x="463" y="519"/>
                  </a:cubicBezTo>
                  <a:cubicBezTo>
                    <a:pt x="445" y="509"/>
                    <a:pt x="435" y="487"/>
                    <a:pt x="423" y="472"/>
                  </a:cubicBezTo>
                  <a:close/>
                  <a:moveTo>
                    <a:pt x="468" y="539"/>
                  </a:moveTo>
                  <a:cubicBezTo>
                    <a:pt x="470" y="540"/>
                    <a:pt x="472" y="539"/>
                    <a:pt x="472" y="537"/>
                  </a:cubicBezTo>
                  <a:cubicBezTo>
                    <a:pt x="484" y="544"/>
                    <a:pt x="474" y="553"/>
                    <a:pt x="465" y="550"/>
                  </a:cubicBezTo>
                  <a:cubicBezTo>
                    <a:pt x="466" y="550"/>
                    <a:pt x="467" y="550"/>
                    <a:pt x="469" y="550"/>
                  </a:cubicBezTo>
                  <a:cubicBezTo>
                    <a:pt x="477" y="549"/>
                    <a:pt x="469" y="541"/>
                    <a:pt x="468" y="539"/>
                  </a:cubicBezTo>
                  <a:close/>
                  <a:moveTo>
                    <a:pt x="379" y="367"/>
                  </a:moveTo>
                  <a:cubicBezTo>
                    <a:pt x="409" y="374"/>
                    <a:pt x="440" y="385"/>
                    <a:pt x="466" y="403"/>
                  </a:cubicBezTo>
                  <a:cubicBezTo>
                    <a:pt x="439" y="389"/>
                    <a:pt x="408" y="377"/>
                    <a:pt x="379" y="367"/>
                  </a:cubicBezTo>
                  <a:close/>
                  <a:moveTo>
                    <a:pt x="414" y="391"/>
                  </a:moveTo>
                  <a:cubicBezTo>
                    <a:pt x="427" y="398"/>
                    <a:pt x="438" y="405"/>
                    <a:pt x="446" y="414"/>
                  </a:cubicBezTo>
                  <a:cubicBezTo>
                    <a:pt x="435" y="407"/>
                    <a:pt x="425" y="399"/>
                    <a:pt x="414" y="391"/>
                  </a:cubicBezTo>
                  <a:close/>
                  <a:moveTo>
                    <a:pt x="562" y="425"/>
                  </a:moveTo>
                  <a:cubicBezTo>
                    <a:pt x="561" y="425"/>
                    <a:pt x="560" y="424"/>
                    <a:pt x="559" y="424"/>
                  </a:cubicBezTo>
                  <a:cubicBezTo>
                    <a:pt x="559" y="424"/>
                    <a:pt x="559" y="424"/>
                    <a:pt x="559" y="424"/>
                  </a:cubicBezTo>
                  <a:cubicBezTo>
                    <a:pt x="560" y="424"/>
                    <a:pt x="560" y="423"/>
                    <a:pt x="560" y="423"/>
                  </a:cubicBezTo>
                  <a:cubicBezTo>
                    <a:pt x="561" y="423"/>
                    <a:pt x="561" y="424"/>
                    <a:pt x="562" y="425"/>
                  </a:cubicBezTo>
                  <a:close/>
                  <a:moveTo>
                    <a:pt x="574" y="502"/>
                  </a:moveTo>
                  <a:cubicBezTo>
                    <a:pt x="564" y="513"/>
                    <a:pt x="554" y="526"/>
                    <a:pt x="545" y="538"/>
                  </a:cubicBezTo>
                  <a:cubicBezTo>
                    <a:pt x="548" y="533"/>
                    <a:pt x="551" y="527"/>
                    <a:pt x="554" y="522"/>
                  </a:cubicBezTo>
                  <a:cubicBezTo>
                    <a:pt x="557" y="519"/>
                    <a:pt x="559" y="516"/>
                    <a:pt x="561" y="513"/>
                  </a:cubicBezTo>
                  <a:cubicBezTo>
                    <a:pt x="566" y="509"/>
                    <a:pt x="570" y="506"/>
                    <a:pt x="574" y="502"/>
                  </a:cubicBezTo>
                  <a:close/>
                  <a:moveTo>
                    <a:pt x="596" y="505"/>
                  </a:moveTo>
                  <a:cubicBezTo>
                    <a:pt x="577" y="530"/>
                    <a:pt x="555" y="554"/>
                    <a:pt x="534" y="578"/>
                  </a:cubicBezTo>
                  <a:cubicBezTo>
                    <a:pt x="525" y="585"/>
                    <a:pt x="516" y="592"/>
                    <a:pt x="508" y="600"/>
                  </a:cubicBezTo>
                  <a:cubicBezTo>
                    <a:pt x="513" y="590"/>
                    <a:pt x="519" y="581"/>
                    <a:pt x="524" y="572"/>
                  </a:cubicBezTo>
                  <a:cubicBezTo>
                    <a:pt x="549" y="545"/>
                    <a:pt x="571" y="507"/>
                    <a:pt x="602" y="487"/>
                  </a:cubicBezTo>
                  <a:cubicBezTo>
                    <a:pt x="601" y="493"/>
                    <a:pt x="599" y="500"/>
                    <a:pt x="596" y="505"/>
                  </a:cubicBezTo>
                  <a:close/>
                  <a:moveTo>
                    <a:pt x="625" y="465"/>
                  </a:moveTo>
                  <a:cubicBezTo>
                    <a:pt x="620" y="473"/>
                    <a:pt x="615" y="480"/>
                    <a:pt x="610" y="487"/>
                  </a:cubicBezTo>
                  <a:cubicBezTo>
                    <a:pt x="612" y="483"/>
                    <a:pt x="612" y="480"/>
                    <a:pt x="610" y="476"/>
                  </a:cubicBezTo>
                  <a:cubicBezTo>
                    <a:pt x="605" y="473"/>
                    <a:pt x="597" y="480"/>
                    <a:pt x="595" y="482"/>
                  </a:cubicBezTo>
                  <a:cubicBezTo>
                    <a:pt x="597" y="480"/>
                    <a:pt x="618" y="450"/>
                    <a:pt x="604" y="461"/>
                  </a:cubicBezTo>
                  <a:cubicBezTo>
                    <a:pt x="606" y="458"/>
                    <a:pt x="608" y="456"/>
                    <a:pt x="610" y="453"/>
                  </a:cubicBezTo>
                  <a:cubicBezTo>
                    <a:pt x="615" y="454"/>
                    <a:pt x="616" y="445"/>
                    <a:pt x="613" y="442"/>
                  </a:cubicBezTo>
                  <a:cubicBezTo>
                    <a:pt x="611" y="435"/>
                    <a:pt x="609" y="428"/>
                    <a:pt x="605" y="421"/>
                  </a:cubicBezTo>
                  <a:cubicBezTo>
                    <a:pt x="620" y="431"/>
                    <a:pt x="631" y="443"/>
                    <a:pt x="631" y="453"/>
                  </a:cubicBezTo>
                  <a:cubicBezTo>
                    <a:pt x="627" y="457"/>
                    <a:pt x="625" y="461"/>
                    <a:pt x="625" y="465"/>
                  </a:cubicBezTo>
                  <a:close/>
                  <a:moveTo>
                    <a:pt x="709" y="356"/>
                  </a:moveTo>
                  <a:cubicBezTo>
                    <a:pt x="703" y="361"/>
                    <a:pt x="697" y="367"/>
                    <a:pt x="691" y="373"/>
                  </a:cubicBezTo>
                  <a:cubicBezTo>
                    <a:pt x="706" y="353"/>
                    <a:pt x="721" y="335"/>
                    <a:pt x="738" y="318"/>
                  </a:cubicBezTo>
                  <a:cubicBezTo>
                    <a:pt x="729" y="331"/>
                    <a:pt x="719" y="343"/>
                    <a:pt x="709" y="356"/>
                  </a:cubicBezTo>
                  <a:close/>
                  <a:moveTo>
                    <a:pt x="751" y="313"/>
                  </a:moveTo>
                  <a:cubicBezTo>
                    <a:pt x="754" y="308"/>
                    <a:pt x="757" y="303"/>
                    <a:pt x="760" y="299"/>
                  </a:cubicBezTo>
                  <a:cubicBezTo>
                    <a:pt x="762" y="297"/>
                    <a:pt x="765" y="295"/>
                    <a:pt x="767" y="293"/>
                  </a:cubicBezTo>
                  <a:cubicBezTo>
                    <a:pt x="762" y="299"/>
                    <a:pt x="757" y="306"/>
                    <a:pt x="751" y="313"/>
                  </a:cubicBezTo>
                  <a:close/>
                  <a:moveTo>
                    <a:pt x="810" y="221"/>
                  </a:moveTo>
                  <a:cubicBezTo>
                    <a:pt x="811" y="222"/>
                    <a:pt x="812" y="222"/>
                    <a:pt x="814" y="222"/>
                  </a:cubicBezTo>
                  <a:cubicBezTo>
                    <a:pt x="809" y="225"/>
                    <a:pt x="804" y="229"/>
                    <a:pt x="801" y="233"/>
                  </a:cubicBezTo>
                  <a:cubicBezTo>
                    <a:pt x="801" y="226"/>
                    <a:pt x="801" y="219"/>
                    <a:pt x="800" y="211"/>
                  </a:cubicBezTo>
                  <a:cubicBezTo>
                    <a:pt x="803" y="215"/>
                    <a:pt x="806" y="218"/>
                    <a:pt x="810" y="221"/>
                  </a:cubicBezTo>
                  <a:close/>
                  <a:moveTo>
                    <a:pt x="798" y="248"/>
                  </a:moveTo>
                  <a:cubicBezTo>
                    <a:pt x="804" y="241"/>
                    <a:pt x="809" y="235"/>
                    <a:pt x="816" y="230"/>
                  </a:cubicBezTo>
                  <a:cubicBezTo>
                    <a:pt x="811" y="239"/>
                    <a:pt x="804" y="248"/>
                    <a:pt x="795" y="257"/>
                  </a:cubicBezTo>
                  <a:cubicBezTo>
                    <a:pt x="796" y="254"/>
                    <a:pt x="797" y="251"/>
                    <a:pt x="798" y="248"/>
                  </a:cubicBezTo>
                  <a:close/>
                  <a:moveTo>
                    <a:pt x="790" y="245"/>
                  </a:moveTo>
                  <a:cubicBezTo>
                    <a:pt x="789" y="246"/>
                    <a:pt x="781" y="253"/>
                    <a:pt x="787" y="256"/>
                  </a:cubicBezTo>
                  <a:cubicBezTo>
                    <a:pt x="785" y="261"/>
                    <a:pt x="783" y="266"/>
                    <a:pt x="781" y="271"/>
                  </a:cubicBezTo>
                  <a:cubicBezTo>
                    <a:pt x="773" y="277"/>
                    <a:pt x="766" y="283"/>
                    <a:pt x="759" y="289"/>
                  </a:cubicBezTo>
                  <a:cubicBezTo>
                    <a:pt x="751" y="288"/>
                    <a:pt x="733" y="311"/>
                    <a:pt x="726" y="316"/>
                  </a:cubicBezTo>
                  <a:cubicBezTo>
                    <a:pt x="750" y="289"/>
                    <a:pt x="774" y="261"/>
                    <a:pt x="792" y="231"/>
                  </a:cubicBezTo>
                  <a:cubicBezTo>
                    <a:pt x="792" y="236"/>
                    <a:pt x="791" y="240"/>
                    <a:pt x="790" y="245"/>
                  </a:cubicBezTo>
                  <a:close/>
                  <a:moveTo>
                    <a:pt x="789" y="218"/>
                  </a:moveTo>
                  <a:cubicBezTo>
                    <a:pt x="788" y="210"/>
                    <a:pt x="788" y="202"/>
                    <a:pt x="787" y="194"/>
                  </a:cubicBezTo>
                  <a:cubicBezTo>
                    <a:pt x="790" y="201"/>
                    <a:pt x="792" y="208"/>
                    <a:pt x="792" y="215"/>
                  </a:cubicBezTo>
                  <a:cubicBezTo>
                    <a:pt x="791" y="216"/>
                    <a:pt x="790" y="217"/>
                    <a:pt x="789" y="218"/>
                  </a:cubicBezTo>
                  <a:close/>
                  <a:moveTo>
                    <a:pt x="791" y="180"/>
                  </a:moveTo>
                  <a:cubicBezTo>
                    <a:pt x="791" y="180"/>
                    <a:pt x="791" y="180"/>
                    <a:pt x="790" y="180"/>
                  </a:cubicBezTo>
                  <a:cubicBezTo>
                    <a:pt x="789" y="178"/>
                    <a:pt x="788" y="176"/>
                    <a:pt x="787" y="174"/>
                  </a:cubicBezTo>
                  <a:cubicBezTo>
                    <a:pt x="789" y="176"/>
                    <a:pt x="790" y="178"/>
                    <a:pt x="791" y="180"/>
                  </a:cubicBezTo>
                  <a:close/>
                  <a:moveTo>
                    <a:pt x="485" y="34"/>
                  </a:moveTo>
                  <a:cubicBezTo>
                    <a:pt x="487" y="33"/>
                    <a:pt x="489" y="31"/>
                    <a:pt x="491" y="30"/>
                  </a:cubicBezTo>
                  <a:cubicBezTo>
                    <a:pt x="494" y="30"/>
                    <a:pt x="498" y="31"/>
                    <a:pt x="500" y="32"/>
                  </a:cubicBezTo>
                  <a:cubicBezTo>
                    <a:pt x="495" y="33"/>
                    <a:pt x="490" y="34"/>
                    <a:pt x="485" y="35"/>
                  </a:cubicBezTo>
                  <a:cubicBezTo>
                    <a:pt x="485" y="35"/>
                    <a:pt x="485" y="34"/>
                    <a:pt x="485" y="34"/>
                  </a:cubicBezTo>
                  <a:close/>
                  <a:moveTo>
                    <a:pt x="485" y="43"/>
                  </a:moveTo>
                  <a:cubicBezTo>
                    <a:pt x="500" y="40"/>
                    <a:pt x="517" y="37"/>
                    <a:pt x="533" y="36"/>
                  </a:cubicBezTo>
                  <a:cubicBezTo>
                    <a:pt x="542" y="36"/>
                    <a:pt x="551" y="36"/>
                    <a:pt x="561" y="36"/>
                  </a:cubicBezTo>
                  <a:cubicBezTo>
                    <a:pt x="548" y="37"/>
                    <a:pt x="535" y="40"/>
                    <a:pt x="522" y="43"/>
                  </a:cubicBezTo>
                  <a:cubicBezTo>
                    <a:pt x="511" y="42"/>
                    <a:pt x="498" y="42"/>
                    <a:pt x="485" y="43"/>
                  </a:cubicBezTo>
                  <a:close/>
                  <a:moveTo>
                    <a:pt x="483" y="69"/>
                  </a:moveTo>
                  <a:cubicBezTo>
                    <a:pt x="486" y="68"/>
                    <a:pt x="489" y="66"/>
                    <a:pt x="492" y="64"/>
                  </a:cubicBezTo>
                  <a:cubicBezTo>
                    <a:pt x="494" y="67"/>
                    <a:pt x="496" y="68"/>
                    <a:pt x="499" y="69"/>
                  </a:cubicBezTo>
                  <a:cubicBezTo>
                    <a:pt x="493" y="69"/>
                    <a:pt x="488" y="69"/>
                    <a:pt x="483" y="69"/>
                  </a:cubicBezTo>
                  <a:close/>
                  <a:moveTo>
                    <a:pt x="523" y="51"/>
                  </a:moveTo>
                  <a:cubicBezTo>
                    <a:pt x="529" y="51"/>
                    <a:pt x="535" y="52"/>
                    <a:pt x="540" y="52"/>
                  </a:cubicBezTo>
                  <a:cubicBezTo>
                    <a:pt x="530" y="53"/>
                    <a:pt x="520" y="55"/>
                    <a:pt x="510" y="56"/>
                  </a:cubicBezTo>
                  <a:cubicBezTo>
                    <a:pt x="514" y="54"/>
                    <a:pt x="519" y="52"/>
                    <a:pt x="523" y="51"/>
                  </a:cubicBezTo>
                  <a:close/>
                  <a:moveTo>
                    <a:pt x="577" y="68"/>
                  </a:moveTo>
                  <a:cubicBezTo>
                    <a:pt x="558" y="66"/>
                    <a:pt x="539" y="65"/>
                    <a:pt x="520" y="63"/>
                  </a:cubicBezTo>
                  <a:cubicBezTo>
                    <a:pt x="538" y="61"/>
                    <a:pt x="557" y="58"/>
                    <a:pt x="575" y="58"/>
                  </a:cubicBezTo>
                  <a:cubicBezTo>
                    <a:pt x="583" y="61"/>
                    <a:pt x="589" y="63"/>
                    <a:pt x="595" y="68"/>
                  </a:cubicBezTo>
                  <a:cubicBezTo>
                    <a:pt x="589" y="68"/>
                    <a:pt x="583" y="68"/>
                    <a:pt x="577" y="68"/>
                  </a:cubicBezTo>
                  <a:close/>
                  <a:moveTo>
                    <a:pt x="609" y="72"/>
                  </a:moveTo>
                  <a:cubicBezTo>
                    <a:pt x="609" y="71"/>
                    <a:pt x="608" y="69"/>
                    <a:pt x="608" y="68"/>
                  </a:cubicBezTo>
                  <a:cubicBezTo>
                    <a:pt x="607" y="67"/>
                    <a:pt x="606" y="67"/>
                    <a:pt x="605" y="66"/>
                  </a:cubicBezTo>
                  <a:cubicBezTo>
                    <a:pt x="619" y="69"/>
                    <a:pt x="632" y="73"/>
                    <a:pt x="645" y="77"/>
                  </a:cubicBezTo>
                  <a:cubicBezTo>
                    <a:pt x="633" y="75"/>
                    <a:pt x="621" y="73"/>
                    <a:pt x="609" y="72"/>
                  </a:cubicBezTo>
                  <a:close/>
                  <a:moveTo>
                    <a:pt x="713" y="111"/>
                  </a:moveTo>
                  <a:cubicBezTo>
                    <a:pt x="708" y="107"/>
                    <a:pt x="704" y="103"/>
                    <a:pt x="699" y="99"/>
                  </a:cubicBezTo>
                  <a:cubicBezTo>
                    <a:pt x="699" y="99"/>
                    <a:pt x="699" y="99"/>
                    <a:pt x="699" y="99"/>
                  </a:cubicBezTo>
                  <a:cubicBezTo>
                    <a:pt x="713" y="104"/>
                    <a:pt x="726" y="110"/>
                    <a:pt x="738" y="117"/>
                  </a:cubicBezTo>
                  <a:cubicBezTo>
                    <a:pt x="741" y="120"/>
                    <a:pt x="744" y="124"/>
                    <a:pt x="747" y="127"/>
                  </a:cubicBezTo>
                  <a:cubicBezTo>
                    <a:pt x="736" y="121"/>
                    <a:pt x="725" y="115"/>
                    <a:pt x="713" y="111"/>
                  </a:cubicBezTo>
                  <a:close/>
                  <a:moveTo>
                    <a:pt x="777" y="172"/>
                  </a:moveTo>
                  <a:cubicBezTo>
                    <a:pt x="780" y="187"/>
                    <a:pt x="780" y="203"/>
                    <a:pt x="781" y="218"/>
                  </a:cubicBezTo>
                  <a:cubicBezTo>
                    <a:pt x="771" y="185"/>
                    <a:pt x="753" y="154"/>
                    <a:pt x="728" y="127"/>
                  </a:cubicBezTo>
                  <a:cubicBezTo>
                    <a:pt x="741" y="133"/>
                    <a:pt x="753" y="141"/>
                    <a:pt x="764" y="150"/>
                  </a:cubicBezTo>
                  <a:cubicBezTo>
                    <a:pt x="769" y="157"/>
                    <a:pt x="773" y="165"/>
                    <a:pt x="777" y="172"/>
                  </a:cubicBezTo>
                  <a:close/>
                  <a:moveTo>
                    <a:pt x="797" y="149"/>
                  </a:moveTo>
                  <a:cubicBezTo>
                    <a:pt x="783" y="136"/>
                    <a:pt x="768" y="125"/>
                    <a:pt x="752" y="115"/>
                  </a:cubicBezTo>
                  <a:cubicBezTo>
                    <a:pt x="732" y="103"/>
                    <a:pt x="718" y="85"/>
                    <a:pt x="699" y="71"/>
                  </a:cubicBezTo>
                  <a:cubicBezTo>
                    <a:pt x="743" y="91"/>
                    <a:pt x="774" y="115"/>
                    <a:pt x="797" y="149"/>
                  </a:cubicBezTo>
                  <a:close/>
                  <a:moveTo>
                    <a:pt x="689" y="74"/>
                  </a:moveTo>
                  <a:cubicBezTo>
                    <a:pt x="699" y="81"/>
                    <a:pt x="709" y="89"/>
                    <a:pt x="717" y="97"/>
                  </a:cubicBezTo>
                  <a:cubicBezTo>
                    <a:pt x="710" y="93"/>
                    <a:pt x="702" y="89"/>
                    <a:pt x="693" y="86"/>
                  </a:cubicBezTo>
                  <a:cubicBezTo>
                    <a:pt x="691" y="82"/>
                    <a:pt x="688" y="78"/>
                    <a:pt x="686" y="75"/>
                  </a:cubicBezTo>
                  <a:cubicBezTo>
                    <a:pt x="687" y="75"/>
                    <a:pt x="688" y="75"/>
                    <a:pt x="689" y="74"/>
                  </a:cubicBezTo>
                  <a:close/>
                  <a:moveTo>
                    <a:pt x="637" y="50"/>
                  </a:moveTo>
                  <a:cubicBezTo>
                    <a:pt x="653" y="57"/>
                    <a:pt x="668" y="67"/>
                    <a:pt x="680" y="81"/>
                  </a:cubicBezTo>
                  <a:cubicBezTo>
                    <a:pt x="636" y="64"/>
                    <a:pt x="597" y="51"/>
                    <a:pt x="550" y="45"/>
                  </a:cubicBezTo>
                  <a:cubicBezTo>
                    <a:pt x="578" y="41"/>
                    <a:pt x="607" y="43"/>
                    <a:pt x="637" y="50"/>
                  </a:cubicBezTo>
                  <a:close/>
                  <a:moveTo>
                    <a:pt x="513" y="30"/>
                  </a:moveTo>
                  <a:cubicBezTo>
                    <a:pt x="511" y="30"/>
                    <a:pt x="509" y="31"/>
                    <a:pt x="507" y="31"/>
                  </a:cubicBezTo>
                  <a:cubicBezTo>
                    <a:pt x="509" y="28"/>
                    <a:pt x="506" y="26"/>
                    <a:pt x="503" y="25"/>
                  </a:cubicBezTo>
                  <a:cubicBezTo>
                    <a:pt x="524" y="18"/>
                    <a:pt x="551" y="20"/>
                    <a:pt x="578" y="26"/>
                  </a:cubicBezTo>
                  <a:cubicBezTo>
                    <a:pt x="569" y="26"/>
                    <a:pt x="517" y="21"/>
                    <a:pt x="513" y="30"/>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10" name="Freeform 24"/>
            <p:cNvSpPr/>
            <p:nvPr/>
          </p:nvSpPr>
          <p:spPr bwMode="auto">
            <a:xfrm>
              <a:off x="2269622" y="4730543"/>
              <a:ext cx="216685" cy="195210"/>
            </a:xfrm>
            <a:custGeom>
              <a:avLst/>
              <a:gdLst/>
              <a:ahLst/>
              <a:cxnLst>
                <a:cxn ang="0">
                  <a:pos x="73" y="14"/>
                </a:cxn>
                <a:cxn ang="0">
                  <a:pos x="69" y="15"/>
                </a:cxn>
                <a:cxn ang="0">
                  <a:pos x="59" y="12"/>
                </a:cxn>
                <a:cxn ang="0">
                  <a:pos x="21" y="48"/>
                </a:cxn>
                <a:cxn ang="0">
                  <a:pos x="5" y="71"/>
                </a:cxn>
                <a:cxn ang="0">
                  <a:pos x="27" y="57"/>
                </a:cxn>
                <a:cxn ang="0">
                  <a:pos x="32" y="63"/>
                </a:cxn>
                <a:cxn ang="0">
                  <a:pos x="56" y="35"/>
                </a:cxn>
                <a:cxn ang="0">
                  <a:pos x="73" y="14"/>
                </a:cxn>
              </a:cxnLst>
              <a:rect l="0" t="0" r="r" b="b"/>
              <a:pathLst>
                <a:path w="87" h="78">
                  <a:moveTo>
                    <a:pt x="73" y="14"/>
                  </a:moveTo>
                  <a:cubicBezTo>
                    <a:pt x="72" y="14"/>
                    <a:pt x="70" y="14"/>
                    <a:pt x="69" y="15"/>
                  </a:cubicBezTo>
                  <a:cubicBezTo>
                    <a:pt x="75" y="6"/>
                    <a:pt x="61" y="11"/>
                    <a:pt x="59" y="12"/>
                  </a:cubicBezTo>
                  <a:cubicBezTo>
                    <a:pt x="59" y="0"/>
                    <a:pt x="24" y="44"/>
                    <a:pt x="21" y="48"/>
                  </a:cubicBezTo>
                  <a:cubicBezTo>
                    <a:pt x="18" y="51"/>
                    <a:pt x="0" y="66"/>
                    <a:pt x="5" y="71"/>
                  </a:cubicBezTo>
                  <a:cubicBezTo>
                    <a:pt x="11" y="78"/>
                    <a:pt x="24" y="60"/>
                    <a:pt x="27" y="57"/>
                  </a:cubicBezTo>
                  <a:cubicBezTo>
                    <a:pt x="25" y="60"/>
                    <a:pt x="27" y="68"/>
                    <a:pt x="32" y="63"/>
                  </a:cubicBezTo>
                  <a:cubicBezTo>
                    <a:pt x="41" y="54"/>
                    <a:pt x="48" y="44"/>
                    <a:pt x="56" y="35"/>
                  </a:cubicBezTo>
                  <a:cubicBezTo>
                    <a:pt x="57" y="35"/>
                    <a:pt x="87" y="12"/>
                    <a:pt x="73" y="14"/>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11" name="Freeform 25"/>
            <p:cNvSpPr/>
            <p:nvPr/>
          </p:nvSpPr>
          <p:spPr bwMode="auto">
            <a:xfrm>
              <a:off x="2033417" y="5076072"/>
              <a:ext cx="1417233" cy="562207"/>
            </a:xfrm>
            <a:custGeom>
              <a:avLst/>
              <a:gdLst/>
              <a:ahLst/>
              <a:cxnLst>
                <a:cxn ang="0">
                  <a:pos x="555" y="219"/>
                </a:cxn>
                <a:cxn ang="0">
                  <a:pos x="565" y="182"/>
                </a:cxn>
                <a:cxn ang="0">
                  <a:pos x="536" y="156"/>
                </a:cxn>
                <a:cxn ang="0">
                  <a:pos x="428" y="146"/>
                </a:cxn>
                <a:cxn ang="0">
                  <a:pos x="279" y="149"/>
                </a:cxn>
                <a:cxn ang="0">
                  <a:pos x="148" y="147"/>
                </a:cxn>
                <a:cxn ang="0">
                  <a:pos x="300" y="87"/>
                </a:cxn>
                <a:cxn ang="0">
                  <a:pos x="488" y="41"/>
                </a:cxn>
                <a:cxn ang="0">
                  <a:pos x="539" y="9"/>
                </a:cxn>
                <a:cxn ang="0">
                  <a:pos x="440" y="1"/>
                </a:cxn>
                <a:cxn ang="0">
                  <a:pos x="240" y="33"/>
                </a:cxn>
                <a:cxn ang="0">
                  <a:pos x="46" y="74"/>
                </a:cxn>
                <a:cxn ang="0">
                  <a:pos x="7" y="83"/>
                </a:cxn>
                <a:cxn ang="0">
                  <a:pos x="23" y="87"/>
                </a:cxn>
                <a:cxn ang="0">
                  <a:pos x="132" y="63"/>
                </a:cxn>
                <a:cxn ang="0">
                  <a:pos x="335" y="22"/>
                </a:cxn>
                <a:cxn ang="0">
                  <a:pos x="528" y="15"/>
                </a:cxn>
                <a:cxn ang="0">
                  <a:pos x="411" y="49"/>
                </a:cxn>
                <a:cxn ang="0">
                  <a:pos x="277" y="86"/>
                </a:cxn>
                <a:cxn ang="0">
                  <a:pos x="175" y="120"/>
                </a:cxn>
                <a:cxn ang="0">
                  <a:pos x="137" y="149"/>
                </a:cxn>
                <a:cxn ang="0">
                  <a:pos x="190" y="159"/>
                </a:cxn>
                <a:cxn ang="0">
                  <a:pos x="428" y="154"/>
                </a:cxn>
                <a:cxn ang="0">
                  <a:pos x="522" y="160"/>
                </a:cxn>
                <a:cxn ang="0">
                  <a:pos x="555" y="179"/>
                </a:cxn>
                <a:cxn ang="0">
                  <a:pos x="555" y="219"/>
                </a:cxn>
              </a:cxnLst>
              <a:rect l="0" t="0" r="r" b="b"/>
              <a:pathLst>
                <a:path w="567" h="225">
                  <a:moveTo>
                    <a:pt x="555" y="219"/>
                  </a:moveTo>
                  <a:cubicBezTo>
                    <a:pt x="567" y="225"/>
                    <a:pt x="567" y="187"/>
                    <a:pt x="565" y="182"/>
                  </a:cubicBezTo>
                  <a:cubicBezTo>
                    <a:pt x="561" y="168"/>
                    <a:pt x="548" y="161"/>
                    <a:pt x="536" y="156"/>
                  </a:cubicBezTo>
                  <a:cubicBezTo>
                    <a:pt x="502" y="143"/>
                    <a:pt x="463" y="145"/>
                    <a:pt x="428" y="146"/>
                  </a:cubicBezTo>
                  <a:cubicBezTo>
                    <a:pt x="378" y="148"/>
                    <a:pt x="329" y="148"/>
                    <a:pt x="279" y="149"/>
                  </a:cubicBezTo>
                  <a:cubicBezTo>
                    <a:pt x="239" y="150"/>
                    <a:pt x="188" y="158"/>
                    <a:pt x="148" y="147"/>
                  </a:cubicBezTo>
                  <a:cubicBezTo>
                    <a:pt x="185" y="113"/>
                    <a:pt x="253" y="101"/>
                    <a:pt x="300" y="87"/>
                  </a:cubicBezTo>
                  <a:cubicBezTo>
                    <a:pt x="362" y="68"/>
                    <a:pt x="426" y="59"/>
                    <a:pt x="488" y="41"/>
                  </a:cubicBezTo>
                  <a:cubicBezTo>
                    <a:pt x="494" y="39"/>
                    <a:pt x="552" y="12"/>
                    <a:pt x="539" y="9"/>
                  </a:cubicBezTo>
                  <a:cubicBezTo>
                    <a:pt x="507" y="1"/>
                    <a:pt x="473" y="0"/>
                    <a:pt x="440" y="1"/>
                  </a:cubicBezTo>
                  <a:cubicBezTo>
                    <a:pt x="372" y="4"/>
                    <a:pt x="306" y="20"/>
                    <a:pt x="240" y="33"/>
                  </a:cubicBezTo>
                  <a:cubicBezTo>
                    <a:pt x="175" y="46"/>
                    <a:pt x="111" y="61"/>
                    <a:pt x="46" y="74"/>
                  </a:cubicBezTo>
                  <a:cubicBezTo>
                    <a:pt x="39" y="76"/>
                    <a:pt x="11" y="77"/>
                    <a:pt x="7" y="83"/>
                  </a:cubicBezTo>
                  <a:cubicBezTo>
                    <a:pt x="0" y="93"/>
                    <a:pt x="26" y="86"/>
                    <a:pt x="23" y="87"/>
                  </a:cubicBezTo>
                  <a:cubicBezTo>
                    <a:pt x="60" y="80"/>
                    <a:pt x="96" y="71"/>
                    <a:pt x="132" y="63"/>
                  </a:cubicBezTo>
                  <a:cubicBezTo>
                    <a:pt x="199" y="47"/>
                    <a:pt x="267" y="34"/>
                    <a:pt x="335" y="22"/>
                  </a:cubicBezTo>
                  <a:cubicBezTo>
                    <a:pt x="398" y="11"/>
                    <a:pt x="465" y="2"/>
                    <a:pt x="528" y="15"/>
                  </a:cubicBezTo>
                  <a:cubicBezTo>
                    <a:pt x="494" y="37"/>
                    <a:pt x="450" y="42"/>
                    <a:pt x="411" y="49"/>
                  </a:cubicBezTo>
                  <a:cubicBezTo>
                    <a:pt x="366" y="58"/>
                    <a:pt x="321" y="72"/>
                    <a:pt x="277" y="86"/>
                  </a:cubicBezTo>
                  <a:cubicBezTo>
                    <a:pt x="243" y="96"/>
                    <a:pt x="207" y="106"/>
                    <a:pt x="175" y="120"/>
                  </a:cubicBezTo>
                  <a:cubicBezTo>
                    <a:pt x="168" y="124"/>
                    <a:pt x="135" y="139"/>
                    <a:pt x="137" y="149"/>
                  </a:cubicBezTo>
                  <a:cubicBezTo>
                    <a:pt x="140" y="161"/>
                    <a:pt x="181" y="159"/>
                    <a:pt x="190" y="159"/>
                  </a:cubicBezTo>
                  <a:cubicBezTo>
                    <a:pt x="269" y="158"/>
                    <a:pt x="349" y="157"/>
                    <a:pt x="428" y="154"/>
                  </a:cubicBezTo>
                  <a:cubicBezTo>
                    <a:pt x="459" y="153"/>
                    <a:pt x="491" y="152"/>
                    <a:pt x="522" y="160"/>
                  </a:cubicBezTo>
                  <a:cubicBezTo>
                    <a:pt x="534" y="163"/>
                    <a:pt x="548" y="168"/>
                    <a:pt x="555" y="179"/>
                  </a:cubicBezTo>
                  <a:cubicBezTo>
                    <a:pt x="561" y="188"/>
                    <a:pt x="551" y="217"/>
                    <a:pt x="555" y="219"/>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grpSp>
      <p:sp>
        <p:nvSpPr>
          <p:cNvPr id="76807" name="TextBox 40"/>
          <p:cNvSpPr txBox="1">
            <a:spLocks noChangeArrowheads="1"/>
          </p:cNvSpPr>
          <p:nvPr/>
        </p:nvSpPr>
        <p:spPr bwMode="auto">
          <a:xfrm>
            <a:off x="3403600" y="5168900"/>
            <a:ext cx="1158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rgbClr val="A6A6A6"/>
                </a:solidFill>
                <a:latin typeface="Franklin Gothic Medium" panose="020B0603020102020204" pitchFamily="34" charset="0"/>
                <a:ea typeface="微软雅黑" panose="020B0503020204020204" pitchFamily="34" charset="-122"/>
              </a:rPr>
              <a:t>正式调查与</a:t>
            </a:r>
            <a:endParaRPr lang="en-US" altLang="zh-CN" sz="1200">
              <a:solidFill>
                <a:srgbClr val="A6A6A6"/>
              </a:solidFill>
              <a:latin typeface="Franklin Gothic Medium" panose="020B0603020102020204" pitchFamily="34" charset="0"/>
              <a:ea typeface="微软雅黑" panose="020B0503020204020204" pitchFamily="34" charset="-122"/>
            </a:endParaRPr>
          </a:p>
          <a:p>
            <a:pPr algn="ctr" eaLnBrk="1" hangingPunct="1"/>
            <a:r>
              <a:rPr lang="zh-CN" altLang="en-US" sz="1200">
                <a:solidFill>
                  <a:srgbClr val="A6A6A6"/>
                </a:solidFill>
                <a:latin typeface="Franklin Gothic Medium" panose="020B0603020102020204" pitchFamily="34" charset="0"/>
                <a:ea typeface="微软雅黑" panose="020B0503020204020204" pitchFamily="34" charset="-122"/>
              </a:rPr>
              <a:t>数据截取</a:t>
            </a:r>
          </a:p>
        </p:txBody>
      </p:sp>
      <p:sp>
        <p:nvSpPr>
          <p:cNvPr id="76808" name="TextBox 41"/>
          <p:cNvSpPr txBox="1">
            <a:spLocks noChangeArrowheads="1"/>
          </p:cNvSpPr>
          <p:nvPr/>
        </p:nvSpPr>
        <p:spPr bwMode="auto">
          <a:xfrm>
            <a:off x="4689475" y="5168900"/>
            <a:ext cx="1152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rgbClr val="A6A6A6"/>
                </a:solidFill>
                <a:latin typeface="Franklin Gothic Medium" panose="020B0603020102020204" pitchFamily="34" charset="0"/>
                <a:ea typeface="微软雅黑" panose="020B0503020204020204" pitchFamily="34" charset="-122"/>
              </a:rPr>
              <a:t>测量的信度与效度检验</a:t>
            </a:r>
          </a:p>
        </p:txBody>
      </p:sp>
      <p:sp>
        <p:nvSpPr>
          <p:cNvPr id="76809" name="TextBox 16"/>
          <p:cNvSpPr txBox="1">
            <a:spLocks noChangeArrowheads="1"/>
          </p:cNvSpPr>
          <p:nvPr/>
        </p:nvSpPr>
        <p:spPr bwMode="auto">
          <a:xfrm>
            <a:off x="5969000" y="5168900"/>
            <a:ext cx="1355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rgbClr val="A6A6A6"/>
                </a:solidFill>
                <a:latin typeface="Franklin Gothic Medium" panose="020B0603020102020204" pitchFamily="34" charset="0"/>
                <a:ea typeface="微软雅黑" panose="020B0503020204020204" pitchFamily="34" charset="-122"/>
              </a:rPr>
              <a:t>品牌资产的计算</a:t>
            </a:r>
          </a:p>
        </p:txBody>
      </p:sp>
      <p:sp>
        <p:nvSpPr>
          <p:cNvPr id="76810" name="TextBox 17"/>
          <p:cNvSpPr txBox="1">
            <a:spLocks noChangeArrowheads="1"/>
          </p:cNvSpPr>
          <p:nvPr/>
        </p:nvSpPr>
        <p:spPr bwMode="auto">
          <a:xfrm>
            <a:off x="7451725" y="5168900"/>
            <a:ext cx="8524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rgbClr val="0070C0"/>
                </a:solidFill>
                <a:latin typeface="Franklin Gothic Medium" panose="020B0603020102020204" pitchFamily="34" charset="0"/>
                <a:ea typeface="微软雅黑" panose="020B0503020204020204" pitchFamily="34" charset="-122"/>
              </a:rPr>
              <a:t>结果分析</a:t>
            </a:r>
          </a:p>
        </p:txBody>
      </p:sp>
      <p:sp>
        <p:nvSpPr>
          <p:cNvPr id="76811" name="等腰三角形 18"/>
          <p:cNvSpPr>
            <a:spLocks noChangeArrowheads="1"/>
          </p:cNvSpPr>
          <p:nvPr/>
        </p:nvSpPr>
        <p:spPr bwMode="auto">
          <a:xfrm>
            <a:off x="7750175" y="4972050"/>
            <a:ext cx="215900" cy="187325"/>
          </a:xfrm>
          <a:prstGeom prst="triangle">
            <a:avLst>
              <a:gd name="adj" fmla="val 50000"/>
            </a:avLst>
          </a:prstGeom>
          <a:solidFill>
            <a:srgbClr val="0070C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chemeClr val="bg1"/>
              </a:solidFill>
              <a:latin typeface="微软雅黑" panose="020B0503020204020204" pitchFamily="34" charset="-122"/>
              <a:ea typeface="微软雅黑" panose="020B0503020204020204" pitchFamily="34" charset="-122"/>
              <a:cs typeface="Lao UI" pitchFamily="34" charset="0"/>
            </a:endParaRPr>
          </a:p>
        </p:txBody>
      </p:sp>
      <p:grpSp>
        <p:nvGrpSpPr>
          <p:cNvPr id="76812" name="组合 52"/>
          <p:cNvGrpSpPr/>
          <p:nvPr/>
        </p:nvGrpSpPr>
        <p:grpSpPr bwMode="auto">
          <a:xfrm>
            <a:off x="2373313" y="857250"/>
            <a:ext cx="3744912" cy="431800"/>
            <a:chOff x="2843808" y="481670"/>
            <a:chExt cx="3744416" cy="431616"/>
          </a:xfrm>
        </p:grpSpPr>
        <p:sp>
          <p:nvSpPr>
            <p:cNvPr id="76833" name="Rectangle 8"/>
            <p:cNvSpPr>
              <a:spLocks noChangeArrowheads="1"/>
            </p:cNvSpPr>
            <p:nvPr/>
          </p:nvSpPr>
          <p:spPr bwMode="auto">
            <a:xfrm>
              <a:off x="2959920" y="641843"/>
              <a:ext cx="3528392" cy="271443"/>
            </a:xfrm>
            <a:custGeom>
              <a:avLst/>
              <a:gdLst>
                <a:gd name="T0" fmla="*/ 0 w 3093568"/>
                <a:gd name="T1" fmla="*/ 0 h 271442"/>
                <a:gd name="T2" fmla="*/ 6810243 w 3093568"/>
                <a:gd name="T3" fmla="*/ 0 h 271442"/>
                <a:gd name="T4" fmla="*/ 6810243 w 3093568"/>
                <a:gd name="T5" fmla="*/ 271448 h 271442"/>
                <a:gd name="T6" fmla="*/ 0 w 3093568"/>
                <a:gd name="T7" fmla="*/ 271448 h 271442"/>
                <a:gd name="T8" fmla="*/ 0 w 3093568"/>
                <a:gd name="T9" fmla="*/ 0 h 271442"/>
                <a:gd name="T10" fmla="*/ 0 60000 65536"/>
                <a:gd name="T11" fmla="*/ 0 60000 65536"/>
                <a:gd name="T12" fmla="*/ 0 60000 65536"/>
                <a:gd name="T13" fmla="*/ 0 60000 65536"/>
                <a:gd name="T14" fmla="*/ 0 60000 65536"/>
                <a:gd name="T15" fmla="*/ 0 w 3093568"/>
                <a:gd name="T16" fmla="*/ 0 h 271442"/>
                <a:gd name="T17" fmla="*/ 3093568 w 3093568"/>
                <a:gd name="T18" fmla="*/ 271442 h 271442"/>
              </a:gdLst>
              <a:ahLst/>
              <a:cxnLst>
                <a:cxn ang="T10">
                  <a:pos x="T0" y="T1"/>
                </a:cxn>
                <a:cxn ang="T11">
                  <a:pos x="T2" y="T3"/>
                </a:cxn>
                <a:cxn ang="T12">
                  <a:pos x="T4" y="T5"/>
                </a:cxn>
                <a:cxn ang="T13">
                  <a:pos x="T6" y="T7"/>
                </a:cxn>
                <a:cxn ang="T14">
                  <a:pos x="T8" y="T9"/>
                </a:cxn>
              </a:cxnLst>
              <a:rect l="T15" t="T16" r="T17" b="T18"/>
              <a:pathLst>
                <a:path w="3093568" h="271442">
                  <a:moveTo>
                    <a:pt x="0" y="0"/>
                  </a:moveTo>
                  <a:lnTo>
                    <a:pt x="3093568" y="0"/>
                  </a:lnTo>
                  <a:lnTo>
                    <a:pt x="3093568" y="271442"/>
                  </a:lnTo>
                  <a:cubicBezTo>
                    <a:pt x="1777407" y="81360"/>
                    <a:pt x="1788744" y="3494"/>
                    <a:pt x="0" y="271442"/>
                  </a:cubicBezTo>
                  <a:lnTo>
                    <a:pt x="0" y="0"/>
                  </a:lnTo>
                  <a:close/>
                </a:path>
              </a:pathLst>
            </a:custGeom>
            <a:solidFill>
              <a:srgbClr val="DDDDDD">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76834" name="矩形 54"/>
            <p:cNvSpPr>
              <a:spLocks noChangeArrowheads="1"/>
            </p:cNvSpPr>
            <p:nvPr/>
          </p:nvSpPr>
          <p:spPr bwMode="auto">
            <a:xfrm>
              <a:off x="2843808" y="481670"/>
              <a:ext cx="3744416" cy="307777"/>
            </a:xfrm>
            <a:prstGeom prst="rect">
              <a:avLst/>
            </a:prstGeom>
            <a:solidFill>
              <a:srgbClr val="0070C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rgbClr val="FFFFFF"/>
                  </a:solidFill>
                  <a:latin typeface="微软雅黑" panose="020B0503020204020204" pitchFamily="34" charset="-122"/>
                  <a:ea typeface="微软雅黑" panose="020B0503020204020204" pitchFamily="34" charset="-122"/>
                  <a:cs typeface="Lao UI" pitchFamily="34" charset="0"/>
                </a:rPr>
                <a:t>结果分析的思路</a:t>
              </a:r>
            </a:p>
          </p:txBody>
        </p:sp>
      </p:grpSp>
      <p:grpSp>
        <p:nvGrpSpPr>
          <p:cNvPr id="76813" name="组合 65"/>
          <p:cNvGrpSpPr/>
          <p:nvPr/>
        </p:nvGrpSpPr>
        <p:grpSpPr bwMode="auto">
          <a:xfrm>
            <a:off x="1116013" y="2136775"/>
            <a:ext cx="6324600" cy="2027238"/>
            <a:chOff x="1115616" y="2137420"/>
            <a:chExt cx="6325274" cy="2026725"/>
          </a:xfrm>
        </p:grpSpPr>
        <p:sp>
          <p:nvSpPr>
            <p:cNvPr id="76814" name="椭圆 2"/>
            <p:cNvSpPr>
              <a:spLocks noChangeArrowheads="1"/>
            </p:cNvSpPr>
            <p:nvPr/>
          </p:nvSpPr>
          <p:spPr bwMode="auto">
            <a:xfrm>
              <a:off x="1187624" y="2147484"/>
              <a:ext cx="864096" cy="864096"/>
            </a:xfrm>
            <a:prstGeom prst="ellipse">
              <a:avLst/>
            </a:prstGeom>
            <a:solidFill>
              <a:srgbClr val="DDDDDD"/>
            </a:solidFill>
            <a:ln>
              <a:noFill/>
            </a:ln>
            <a:extLst>
              <a:ext uri="{91240B29-F687-4F45-9708-019B960494DF}">
                <a14:hiddenLine xmlns:a14="http://schemas.microsoft.com/office/drawing/2010/main" w="12700">
                  <a:solidFill>
                    <a:srgbClr val="000000"/>
                  </a:solidFill>
                  <a:rou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o UI" pitchFamily="34" charset="0"/>
              </a:endParaRPr>
            </a:p>
          </p:txBody>
        </p:sp>
        <p:sp>
          <p:nvSpPr>
            <p:cNvPr id="76815" name="椭圆 33"/>
            <p:cNvSpPr>
              <a:spLocks noChangeArrowheads="1"/>
            </p:cNvSpPr>
            <p:nvPr/>
          </p:nvSpPr>
          <p:spPr bwMode="auto">
            <a:xfrm>
              <a:off x="1187624" y="3237046"/>
              <a:ext cx="864096" cy="864096"/>
            </a:xfrm>
            <a:prstGeom prst="ellipse">
              <a:avLst/>
            </a:prstGeom>
            <a:solidFill>
              <a:srgbClr val="DDDDDD"/>
            </a:solidFill>
            <a:ln>
              <a:noFill/>
            </a:ln>
            <a:extLst>
              <a:ext uri="{91240B29-F687-4F45-9708-019B960494DF}">
                <a14:hiddenLine xmlns:a14="http://schemas.microsoft.com/office/drawing/2010/main" w="12700">
                  <a:solidFill>
                    <a:srgbClr val="000000"/>
                  </a:solidFill>
                  <a:rou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o UI" pitchFamily="34" charset="0"/>
              </a:endParaRPr>
            </a:p>
          </p:txBody>
        </p:sp>
        <p:sp>
          <p:nvSpPr>
            <p:cNvPr id="76816" name="TextBox 34"/>
            <p:cNvSpPr txBox="1">
              <a:spLocks noChangeArrowheads="1"/>
            </p:cNvSpPr>
            <p:nvPr/>
          </p:nvSpPr>
          <p:spPr bwMode="auto">
            <a:xfrm>
              <a:off x="1115616" y="2409656"/>
              <a:ext cx="1008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latin typeface="Franklin Gothic Medium" panose="020B0603020102020204" pitchFamily="34" charset="0"/>
                  <a:ea typeface="微软雅黑" panose="020B0503020204020204" pitchFamily="34" charset="-122"/>
                </a:rPr>
                <a:t>有什么影响</a:t>
              </a:r>
            </a:p>
          </p:txBody>
        </p:sp>
        <p:sp>
          <p:nvSpPr>
            <p:cNvPr id="76817" name="TextBox 35"/>
            <p:cNvSpPr txBox="1">
              <a:spLocks noChangeArrowheads="1"/>
            </p:cNvSpPr>
            <p:nvPr/>
          </p:nvSpPr>
          <p:spPr bwMode="auto">
            <a:xfrm>
              <a:off x="1115616" y="3530594"/>
              <a:ext cx="1008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latin typeface="Franklin Gothic Medium" panose="020B0603020102020204" pitchFamily="34" charset="0"/>
                  <a:ea typeface="微软雅黑" panose="020B0503020204020204" pitchFamily="34" charset="-122"/>
                </a:rPr>
                <a:t>影响的机理</a:t>
              </a:r>
            </a:p>
          </p:txBody>
        </p:sp>
        <p:sp>
          <p:nvSpPr>
            <p:cNvPr id="76818" name="椭圆 36"/>
            <p:cNvSpPr>
              <a:spLocks noChangeArrowheads="1"/>
            </p:cNvSpPr>
            <p:nvPr/>
          </p:nvSpPr>
          <p:spPr bwMode="auto">
            <a:xfrm>
              <a:off x="6504786" y="2210487"/>
              <a:ext cx="864096" cy="864096"/>
            </a:xfrm>
            <a:prstGeom prst="ellipse">
              <a:avLst/>
            </a:prstGeom>
            <a:solidFill>
              <a:srgbClr val="DDDDDD"/>
            </a:solidFill>
            <a:ln>
              <a:noFill/>
            </a:ln>
            <a:extLst>
              <a:ext uri="{91240B29-F687-4F45-9708-019B960494DF}">
                <a14:hiddenLine xmlns:a14="http://schemas.microsoft.com/office/drawing/2010/main" w="12700">
                  <a:solidFill>
                    <a:srgbClr val="000000"/>
                  </a:solidFill>
                  <a:rou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o UI" pitchFamily="34" charset="0"/>
              </a:endParaRPr>
            </a:p>
          </p:txBody>
        </p:sp>
        <p:sp>
          <p:nvSpPr>
            <p:cNvPr id="76819" name="椭圆 37"/>
            <p:cNvSpPr>
              <a:spLocks noChangeArrowheads="1"/>
            </p:cNvSpPr>
            <p:nvPr/>
          </p:nvSpPr>
          <p:spPr bwMode="auto">
            <a:xfrm>
              <a:off x="6504786" y="3300049"/>
              <a:ext cx="864096" cy="864096"/>
            </a:xfrm>
            <a:prstGeom prst="ellipse">
              <a:avLst/>
            </a:prstGeom>
            <a:solidFill>
              <a:srgbClr val="DDDDDD"/>
            </a:solidFill>
            <a:ln>
              <a:noFill/>
            </a:ln>
            <a:extLst>
              <a:ext uri="{91240B29-F687-4F45-9708-019B960494DF}">
                <a14:hiddenLine xmlns:a14="http://schemas.microsoft.com/office/drawing/2010/main" w="12700">
                  <a:solidFill>
                    <a:srgbClr val="000000"/>
                  </a:solidFill>
                  <a:rou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o UI" pitchFamily="34" charset="0"/>
              </a:endParaRPr>
            </a:p>
          </p:txBody>
        </p:sp>
        <p:sp>
          <p:nvSpPr>
            <p:cNvPr id="76820" name="TextBox 38"/>
            <p:cNvSpPr txBox="1">
              <a:spLocks noChangeArrowheads="1"/>
            </p:cNvSpPr>
            <p:nvPr/>
          </p:nvSpPr>
          <p:spPr bwMode="auto">
            <a:xfrm>
              <a:off x="6432778" y="2472659"/>
              <a:ext cx="10081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latin typeface="Franklin Gothic Medium" panose="020B0603020102020204" pitchFamily="34" charset="0"/>
                  <a:ea typeface="微软雅黑" panose="020B0503020204020204" pitchFamily="34" charset="-122"/>
                </a:rPr>
                <a:t>怎样定义优劣势</a:t>
              </a:r>
            </a:p>
          </p:txBody>
        </p:sp>
        <p:sp>
          <p:nvSpPr>
            <p:cNvPr id="76821" name="TextBox 39"/>
            <p:cNvSpPr txBox="1">
              <a:spLocks noChangeArrowheads="1"/>
            </p:cNvSpPr>
            <p:nvPr/>
          </p:nvSpPr>
          <p:spPr bwMode="auto">
            <a:xfrm>
              <a:off x="6432778" y="3536447"/>
              <a:ext cx="10081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latin typeface="Franklin Gothic Medium" panose="020B0603020102020204" pitchFamily="34" charset="0"/>
                  <a:ea typeface="微软雅黑" panose="020B0503020204020204" pitchFamily="34" charset="-122"/>
                </a:rPr>
                <a:t>优劣势的</a:t>
              </a:r>
              <a:endParaRPr lang="en-US" altLang="zh-CN" sz="1200">
                <a:latin typeface="Franklin Gothic Medium" panose="020B0603020102020204" pitchFamily="34" charset="0"/>
                <a:ea typeface="微软雅黑" panose="020B0503020204020204" pitchFamily="34" charset="-122"/>
              </a:endParaRPr>
            </a:p>
            <a:p>
              <a:pPr algn="ctr" eaLnBrk="1" hangingPunct="1"/>
              <a:r>
                <a:rPr lang="zh-CN" altLang="en-US" sz="1200">
                  <a:latin typeface="Franklin Gothic Medium" panose="020B0603020102020204" pitchFamily="34" charset="0"/>
                  <a:ea typeface="微软雅黑" panose="020B0503020204020204" pitchFamily="34" charset="-122"/>
                </a:rPr>
                <a:t>变化</a:t>
              </a:r>
            </a:p>
          </p:txBody>
        </p:sp>
        <p:grpSp>
          <p:nvGrpSpPr>
            <p:cNvPr id="76822" name="组合 42"/>
            <p:cNvGrpSpPr/>
            <p:nvPr/>
          </p:nvGrpSpPr>
          <p:grpSpPr bwMode="auto">
            <a:xfrm>
              <a:off x="2722652" y="2137420"/>
              <a:ext cx="3152136" cy="2016224"/>
              <a:chOff x="5025068" y="2497460"/>
              <a:chExt cx="3152136" cy="2016224"/>
            </a:xfrm>
          </p:grpSpPr>
          <p:sp>
            <p:nvSpPr>
              <p:cNvPr id="76827" name="椭圆 43"/>
              <p:cNvSpPr>
                <a:spLocks noChangeArrowheads="1"/>
              </p:cNvSpPr>
              <p:nvPr/>
            </p:nvSpPr>
            <p:spPr bwMode="auto">
              <a:xfrm>
                <a:off x="5565128" y="2497460"/>
                <a:ext cx="2016224" cy="2016224"/>
              </a:xfrm>
              <a:prstGeom prst="ellipse">
                <a:avLst/>
              </a:prstGeom>
              <a:noFill/>
              <a:ln w="6350">
                <a:solidFill>
                  <a:srgbClr val="808080"/>
                </a:solidFill>
                <a:prstDash val="dash"/>
                <a:round/>
              </a:ln>
              <a:extLst>
                <a:ext uri="{909E8E84-426E-40DD-AFC4-6F175D3DCCD1}">
                  <a14:hiddenFill xmlns:a14="http://schemas.microsoft.com/office/drawing/2010/main">
                    <a:solidFill>
                      <a:srgbClr val="FFFFFF"/>
                    </a:solidFill>
                  </a14:hiddenFill>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o UI" pitchFamily="34" charset="0"/>
                </a:endParaRPr>
              </a:p>
            </p:txBody>
          </p:sp>
          <p:sp>
            <p:nvSpPr>
              <p:cNvPr id="76828" name="椭圆 44"/>
              <p:cNvSpPr>
                <a:spLocks noChangeArrowheads="1"/>
              </p:cNvSpPr>
              <p:nvPr/>
            </p:nvSpPr>
            <p:spPr bwMode="auto">
              <a:xfrm>
                <a:off x="5025068" y="2965512"/>
                <a:ext cx="1080120" cy="1080120"/>
              </a:xfrm>
              <a:prstGeom prst="ellipse">
                <a:avLst/>
              </a:prstGeom>
              <a:solidFill>
                <a:srgbClr val="DDDDDD"/>
              </a:solidFill>
              <a:ln>
                <a:noFill/>
              </a:ln>
              <a:extLst>
                <a:ext uri="{91240B29-F687-4F45-9708-019B960494DF}">
                  <a14:hiddenLine xmlns:a14="http://schemas.microsoft.com/office/drawing/2010/main" w="12700">
                    <a:solidFill>
                      <a:srgbClr val="000000"/>
                    </a:solidFill>
                    <a:rou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o UI" pitchFamily="34" charset="0"/>
                </a:endParaRPr>
              </a:p>
            </p:txBody>
          </p:sp>
          <p:sp>
            <p:nvSpPr>
              <p:cNvPr id="76829" name="TextBox 45"/>
              <p:cNvSpPr txBox="1">
                <a:spLocks noChangeArrowheads="1"/>
              </p:cNvSpPr>
              <p:nvPr/>
            </p:nvSpPr>
            <p:spPr bwMode="auto">
              <a:xfrm>
                <a:off x="5061072" y="3243962"/>
                <a:ext cx="10081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latin typeface="Franklin Gothic Medium" panose="020B0603020102020204" pitchFamily="34" charset="0"/>
                    <a:ea typeface="微软雅黑" panose="020B0503020204020204" pitchFamily="34" charset="-122"/>
                  </a:rPr>
                  <a:t>原品牌的影响</a:t>
                </a:r>
              </a:p>
            </p:txBody>
          </p:sp>
          <p:sp>
            <p:nvSpPr>
              <p:cNvPr id="76830" name="椭圆 46"/>
              <p:cNvSpPr>
                <a:spLocks noChangeArrowheads="1"/>
              </p:cNvSpPr>
              <p:nvPr/>
            </p:nvSpPr>
            <p:spPr bwMode="auto">
              <a:xfrm>
                <a:off x="7041292" y="2965512"/>
                <a:ext cx="1080120" cy="1080120"/>
              </a:xfrm>
              <a:prstGeom prst="ellipse">
                <a:avLst/>
              </a:prstGeom>
              <a:solidFill>
                <a:srgbClr val="DDDDDD"/>
              </a:solidFill>
              <a:ln>
                <a:noFill/>
              </a:ln>
              <a:extLst>
                <a:ext uri="{91240B29-F687-4F45-9708-019B960494DF}">
                  <a14:hiddenLine xmlns:a14="http://schemas.microsoft.com/office/drawing/2010/main" w="12700">
                    <a:solidFill>
                      <a:srgbClr val="000000"/>
                    </a:solidFill>
                    <a:rou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o UI" pitchFamily="34" charset="0"/>
                </a:endParaRPr>
              </a:p>
            </p:txBody>
          </p:sp>
          <p:sp>
            <p:nvSpPr>
              <p:cNvPr id="76831" name="TextBox 47"/>
              <p:cNvSpPr txBox="1">
                <a:spLocks noChangeArrowheads="1"/>
              </p:cNvSpPr>
              <p:nvPr/>
            </p:nvSpPr>
            <p:spPr bwMode="auto">
              <a:xfrm>
                <a:off x="6997862" y="3296512"/>
                <a:ext cx="117934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a:latin typeface="Franklin Gothic Medium" panose="020B0603020102020204" pitchFamily="34" charset="0"/>
                    <a:ea typeface="微软雅黑" panose="020B0503020204020204" pitchFamily="34" charset="-122"/>
                  </a:rPr>
                  <a:t>行业内竞争品牌优劣势的变化</a:t>
                </a:r>
              </a:p>
            </p:txBody>
          </p:sp>
          <p:sp>
            <p:nvSpPr>
              <p:cNvPr id="76832" name="TextBox 48"/>
              <p:cNvSpPr txBox="1">
                <a:spLocks noChangeArrowheads="1"/>
              </p:cNvSpPr>
              <p:nvPr/>
            </p:nvSpPr>
            <p:spPr bwMode="auto">
              <a:xfrm>
                <a:off x="5991140" y="3191412"/>
                <a:ext cx="11521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0070C0"/>
                    </a:solidFill>
                    <a:latin typeface="Franklin Gothic Medium" panose="020B0603020102020204" pitchFamily="34" charset="0"/>
                    <a:ea typeface="微软雅黑" panose="020B0503020204020204" pitchFamily="34" charset="-122"/>
                  </a:rPr>
                  <a:t>比较</a:t>
                </a:r>
                <a:endParaRPr lang="en-US" altLang="zh-CN">
                  <a:solidFill>
                    <a:srgbClr val="0070C0"/>
                  </a:solidFill>
                  <a:latin typeface="Franklin Gothic Medium" panose="020B0603020102020204" pitchFamily="34" charset="0"/>
                  <a:ea typeface="微软雅黑" panose="020B0503020204020204" pitchFamily="34" charset="-122"/>
                </a:endParaRPr>
              </a:p>
              <a:p>
                <a:pPr algn="ctr" eaLnBrk="1" hangingPunct="1"/>
                <a:r>
                  <a:rPr lang="zh-CN" altLang="en-US">
                    <a:solidFill>
                      <a:srgbClr val="0070C0"/>
                    </a:solidFill>
                    <a:latin typeface="Franklin Gothic Medium" panose="020B0603020102020204" pitchFamily="34" charset="0"/>
                    <a:ea typeface="微软雅黑" panose="020B0503020204020204" pitchFamily="34" charset="-122"/>
                  </a:rPr>
                  <a:t>品牌资产</a:t>
                </a:r>
              </a:p>
            </p:txBody>
          </p:sp>
        </p:grpSp>
        <p:cxnSp>
          <p:nvCxnSpPr>
            <p:cNvPr id="59" name="直接连接符 58"/>
            <p:cNvCxnSpPr>
              <a:endCxn id="76820" idx="1"/>
            </p:cNvCxnSpPr>
            <p:nvPr/>
          </p:nvCxnSpPr>
          <p:spPr>
            <a:xfrm flipV="1">
              <a:off x="5750022" y="2662750"/>
              <a:ext cx="754143" cy="263458"/>
            </a:xfrm>
            <a:prstGeom prst="line">
              <a:avLst/>
            </a:prstGeom>
            <a:ln>
              <a:solidFill>
                <a:srgbClr val="80808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5761136" y="3369008"/>
              <a:ext cx="765257" cy="311071"/>
            </a:xfrm>
            <a:prstGeom prst="line">
              <a:avLst/>
            </a:prstGeom>
            <a:ln>
              <a:solidFill>
                <a:srgbClr val="80808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H="1" flipV="1">
              <a:off x="2057103" y="2673859"/>
              <a:ext cx="676347" cy="288852"/>
            </a:xfrm>
            <a:prstGeom prst="line">
              <a:avLst/>
            </a:prstGeom>
            <a:ln>
              <a:solidFill>
                <a:srgbClr val="80808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2052341" y="3362660"/>
              <a:ext cx="706512" cy="306310"/>
            </a:xfrm>
            <a:prstGeom prst="line">
              <a:avLst/>
            </a:prstGeom>
            <a:ln>
              <a:solidFill>
                <a:srgbClr val="808080"/>
              </a:solidFill>
              <a:headEnd type="none"/>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弧形 22"/>
          <p:cNvSpPr/>
          <p:nvPr/>
        </p:nvSpPr>
        <p:spPr>
          <a:xfrm>
            <a:off x="2649538" y="769938"/>
            <a:ext cx="3908425" cy="3908425"/>
          </a:xfrm>
          <a:prstGeom prst="arc">
            <a:avLst>
              <a:gd name="adj1" fmla="val 16976675"/>
              <a:gd name="adj2" fmla="val 9872826"/>
            </a:avLst>
          </a:prstGeom>
          <a:ln>
            <a:solidFill>
              <a:srgbClr val="969696"/>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p>
        </p:txBody>
      </p:sp>
      <p:sp>
        <p:nvSpPr>
          <p:cNvPr id="41987" name="矩形 23"/>
          <p:cNvSpPr>
            <a:spLocks noChangeArrowheads="1"/>
          </p:cNvSpPr>
          <p:nvPr/>
        </p:nvSpPr>
        <p:spPr bwMode="auto">
          <a:xfrm>
            <a:off x="3348038" y="1778000"/>
            <a:ext cx="2376487" cy="2016125"/>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chemeClr val="bg1"/>
              </a:solidFill>
              <a:latin typeface="微软雅黑" panose="020B0503020204020204" pitchFamily="34" charset="-122"/>
              <a:ea typeface="微软雅黑" panose="020B0503020204020204" pitchFamily="34" charset="-122"/>
              <a:cs typeface="Lao UI" pitchFamily="34" charset="0"/>
            </a:endParaRPr>
          </a:p>
        </p:txBody>
      </p:sp>
      <p:cxnSp>
        <p:nvCxnSpPr>
          <p:cNvPr id="25" name="直接连接符 24"/>
          <p:cNvCxnSpPr/>
          <p:nvPr/>
        </p:nvCxnSpPr>
        <p:spPr>
          <a:xfrm>
            <a:off x="3348038" y="481013"/>
            <a:ext cx="0" cy="3671887"/>
          </a:xfrm>
          <a:prstGeom prst="line">
            <a:avLst/>
          </a:prstGeom>
          <a:ln>
            <a:solidFill>
              <a:srgbClr val="DDDDDD"/>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5724525" y="1489075"/>
            <a:ext cx="0" cy="3600450"/>
          </a:xfrm>
          <a:prstGeom prst="line">
            <a:avLst/>
          </a:prstGeom>
          <a:ln>
            <a:solidFill>
              <a:srgbClr val="DDDDDD"/>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835150" y="1778000"/>
            <a:ext cx="4249738" cy="0"/>
          </a:xfrm>
          <a:prstGeom prst="line">
            <a:avLst/>
          </a:prstGeom>
          <a:ln>
            <a:solidFill>
              <a:srgbClr val="DDDDDD"/>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059113" y="3794125"/>
            <a:ext cx="4465637" cy="0"/>
          </a:xfrm>
          <a:prstGeom prst="line">
            <a:avLst/>
          </a:prstGeom>
          <a:ln>
            <a:solidFill>
              <a:srgbClr val="DDDDDD"/>
            </a:solidFill>
          </a:ln>
        </p:spPr>
        <p:style>
          <a:lnRef idx="1">
            <a:schemeClr val="accent1"/>
          </a:lnRef>
          <a:fillRef idx="0">
            <a:schemeClr val="accent1"/>
          </a:fillRef>
          <a:effectRef idx="0">
            <a:schemeClr val="accent1"/>
          </a:effectRef>
          <a:fontRef idx="minor">
            <a:schemeClr val="tx1"/>
          </a:fontRef>
        </p:style>
      </p:cxnSp>
      <p:sp>
        <p:nvSpPr>
          <p:cNvPr id="41992" name="椭圆 35"/>
          <p:cNvSpPr>
            <a:spLocks noChangeArrowheads="1"/>
          </p:cNvSpPr>
          <p:nvPr/>
        </p:nvSpPr>
        <p:spPr bwMode="auto">
          <a:xfrm>
            <a:off x="3924300" y="369888"/>
            <a:ext cx="1223963" cy="1223962"/>
          </a:xfrm>
          <a:prstGeom prst="ellipse">
            <a:avLst/>
          </a:prstGeom>
          <a:solidFill>
            <a:srgbClr val="DDDDDD"/>
          </a:solidFill>
          <a:ln>
            <a:noFill/>
          </a:ln>
          <a:extLst>
            <a:ext uri="{91240B29-F687-4F45-9708-019B960494DF}">
              <a14:hiddenLine xmlns:a14="http://schemas.microsoft.com/office/drawing/2010/main" w="12700">
                <a:solidFill>
                  <a:srgbClr val="000000"/>
                </a:solidFill>
                <a:rou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chemeClr val="bg1"/>
              </a:solidFill>
              <a:latin typeface="微软雅黑" panose="020B0503020204020204" pitchFamily="34" charset="-122"/>
              <a:ea typeface="微软雅黑" panose="020B0503020204020204" pitchFamily="34" charset="-122"/>
              <a:cs typeface="Lao UI" pitchFamily="34" charset="0"/>
            </a:endParaRPr>
          </a:p>
        </p:txBody>
      </p:sp>
      <p:sp>
        <p:nvSpPr>
          <p:cNvPr id="41993" name="椭圆 36"/>
          <p:cNvSpPr>
            <a:spLocks noChangeArrowheads="1"/>
          </p:cNvSpPr>
          <p:nvPr/>
        </p:nvSpPr>
        <p:spPr bwMode="auto">
          <a:xfrm>
            <a:off x="5940425" y="2173288"/>
            <a:ext cx="1223963" cy="1223962"/>
          </a:xfrm>
          <a:prstGeom prst="ellipse">
            <a:avLst/>
          </a:prstGeom>
          <a:solidFill>
            <a:srgbClr val="DDDDDD"/>
          </a:solidFill>
          <a:ln>
            <a:noFill/>
          </a:ln>
          <a:extLst>
            <a:ext uri="{91240B29-F687-4F45-9708-019B960494DF}">
              <a14:hiddenLine xmlns:a14="http://schemas.microsoft.com/office/drawing/2010/main" w="12700">
                <a:solidFill>
                  <a:srgbClr val="000000"/>
                </a:solidFill>
                <a:rou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chemeClr val="bg1"/>
              </a:solidFill>
              <a:latin typeface="微软雅黑" panose="020B0503020204020204" pitchFamily="34" charset="-122"/>
              <a:ea typeface="微软雅黑" panose="020B0503020204020204" pitchFamily="34" charset="-122"/>
              <a:cs typeface="Lao UI" pitchFamily="34" charset="0"/>
            </a:endParaRPr>
          </a:p>
        </p:txBody>
      </p:sp>
      <p:sp>
        <p:nvSpPr>
          <p:cNvPr id="41994" name="椭圆 37"/>
          <p:cNvSpPr>
            <a:spLocks noChangeArrowheads="1"/>
          </p:cNvSpPr>
          <p:nvPr/>
        </p:nvSpPr>
        <p:spPr bwMode="auto">
          <a:xfrm>
            <a:off x="3924300" y="3914775"/>
            <a:ext cx="1223963" cy="1223963"/>
          </a:xfrm>
          <a:prstGeom prst="ellipse">
            <a:avLst/>
          </a:prstGeom>
          <a:solidFill>
            <a:srgbClr val="DDDDDD"/>
          </a:solidFill>
          <a:ln>
            <a:noFill/>
          </a:ln>
          <a:extLst>
            <a:ext uri="{91240B29-F687-4F45-9708-019B960494DF}">
              <a14:hiddenLine xmlns:a14="http://schemas.microsoft.com/office/drawing/2010/main" w="12700">
                <a:solidFill>
                  <a:srgbClr val="000000"/>
                </a:solidFill>
                <a:rou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chemeClr val="bg1"/>
              </a:solidFill>
              <a:latin typeface="微软雅黑" panose="020B0503020204020204" pitchFamily="34" charset="-122"/>
              <a:ea typeface="微软雅黑" panose="020B0503020204020204" pitchFamily="34" charset="-122"/>
              <a:cs typeface="Lao UI" pitchFamily="34" charset="0"/>
            </a:endParaRPr>
          </a:p>
        </p:txBody>
      </p:sp>
      <p:sp>
        <p:nvSpPr>
          <p:cNvPr id="41995" name="椭圆 38"/>
          <p:cNvSpPr>
            <a:spLocks noChangeArrowheads="1"/>
          </p:cNvSpPr>
          <p:nvPr/>
        </p:nvSpPr>
        <p:spPr bwMode="auto">
          <a:xfrm>
            <a:off x="1966913" y="2173288"/>
            <a:ext cx="1223962" cy="1223962"/>
          </a:xfrm>
          <a:prstGeom prst="ellipse">
            <a:avLst/>
          </a:prstGeom>
          <a:solidFill>
            <a:srgbClr val="DDDDDD"/>
          </a:solidFill>
          <a:ln>
            <a:noFill/>
          </a:ln>
          <a:extLst>
            <a:ext uri="{91240B29-F687-4F45-9708-019B960494DF}">
              <a14:hiddenLine xmlns:a14="http://schemas.microsoft.com/office/drawing/2010/main" w="12700">
                <a:solidFill>
                  <a:srgbClr val="000000"/>
                </a:solidFill>
                <a:rou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chemeClr val="bg1"/>
              </a:solidFill>
              <a:latin typeface="微软雅黑" panose="020B0503020204020204" pitchFamily="34" charset="-122"/>
              <a:ea typeface="微软雅黑" panose="020B0503020204020204" pitchFamily="34" charset="-122"/>
              <a:cs typeface="Lao UI" pitchFamily="34" charset="0"/>
            </a:endParaRPr>
          </a:p>
        </p:txBody>
      </p:sp>
      <p:sp>
        <p:nvSpPr>
          <p:cNvPr id="41996" name="TextBox 39"/>
          <p:cNvSpPr txBox="1">
            <a:spLocks noChangeArrowheads="1"/>
          </p:cNvSpPr>
          <p:nvPr/>
        </p:nvSpPr>
        <p:spPr bwMode="auto">
          <a:xfrm>
            <a:off x="2022475" y="982663"/>
            <a:ext cx="1152525" cy="6461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600">
                <a:solidFill>
                  <a:schemeClr val="bg1"/>
                </a:solidFill>
                <a:latin typeface="Franklin Gothic Medium" panose="020B0603020102020204" pitchFamily="34" charset="0"/>
                <a:ea typeface="微软雅黑" panose="020B0503020204020204" pitchFamily="34" charset="-122"/>
              </a:rPr>
              <a:t>目录</a:t>
            </a:r>
          </a:p>
        </p:txBody>
      </p:sp>
      <p:sp>
        <p:nvSpPr>
          <p:cNvPr id="41" name="TextBox 40"/>
          <p:cNvSpPr txBox="1"/>
          <p:nvPr/>
        </p:nvSpPr>
        <p:spPr>
          <a:xfrm>
            <a:off x="4046538" y="825500"/>
            <a:ext cx="936625" cy="307975"/>
          </a:xfrm>
          <a:prstGeom prst="rect">
            <a:avLst/>
          </a:prstGeom>
          <a:noFill/>
        </p:spPr>
        <p:txBody>
          <a:bodyPr>
            <a:spAutoFit/>
          </a:bodyPr>
          <a:lstStyle/>
          <a:p>
            <a:pPr algn="ctr" eaLnBrk="1" fontAlgn="auto" hangingPunct="1">
              <a:spcBef>
                <a:spcPts val="0"/>
              </a:spcBef>
              <a:spcAft>
                <a:spcPts val="0"/>
              </a:spcAft>
              <a:defRPr/>
            </a:pPr>
            <a:r>
              <a:rPr lang="en-US" altLang="zh-CN" sz="1400" dirty="0">
                <a:latin typeface="+mj-ea"/>
                <a:ea typeface="+mj-ea"/>
              </a:rPr>
              <a:t>1.</a:t>
            </a:r>
            <a:r>
              <a:rPr lang="zh-CN" altLang="en-US" sz="1400" dirty="0">
                <a:latin typeface="+mj-ea"/>
                <a:ea typeface="+mj-ea"/>
              </a:rPr>
              <a:t>绪论</a:t>
            </a:r>
          </a:p>
        </p:txBody>
      </p:sp>
      <p:sp>
        <p:nvSpPr>
          <p:cNvPr id="41998" name="TextBox 41"/>
          <p:cNvSpPr txBox="1">
            <a:spLocks noChangeArrowheads="1"/>
          </p:cNvSpPr>
          <p:nvPr/>
        </p:nvSpPr>
        <p:spPr bwMode="auto">
          <a:xfrm>
            <a:off x="5943600" y="2635250"/>
            <a:ext cx="125888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a:latin typeface="微软雅黑" panose="020B0503020204020204" pitchFamily="34" charset="-122"/>
                <a:ea typeface="微软雅黑" panose="020B0503020204020204" pitchFamily="34" charset="-122"/>
              </a:rPr>
              <a:t>2.</a:t>
            </a:r>
            <a:r>
              <a:rPr lang="zh-CN" altLang="en-US" sz="1400">
                <a:latin typeface="微软雅黑" panose="020B0503020204020204" pitchFamily="34" charset="-122"/>
                <a:ea typeface="微软雅黑" panose="020B0503020204020204" pitchFamily="34" charset="-122"/>
              </a:rPr>
              <a:t>文献综述</a:t>
            </a:r>
          </a:p>
        </p:txBody>
      </p:sp>
      <p:sp>
        <p:nvSpPr>
          <p:cNvPr id="41999" name="TextBox 42"/>
          <p:cNvSpPr txBox="1">
            <a:spLocks noChangeArrowheads="1"/>
          </p:cNvSpPr>
          <p:nvPr/>
        </p:nvSpPr>
        <p:spPr bwMode="auto">
          <a:xfrm>
            <a:off x="3952875" y="4414838"/>
            <a:ext cx="11890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a:latin typeface="微软雅黑" panose="020B0503020204020204" pitchFamily="34" charset="-122"/>
                <a:ea typeface="微软雅黑" panose="020B0503020204020204" pitchFamily="34" charset="-122"/>
              </a:rPr>
              <a:t>3.</a:t>
            </a:r>
            <a:r>
              <a:rPr lang="zh-CN" altLang="en-US" sz="1400">
                <a:latin typeface="微软雅黑" panose="020B0503020204020204" pitchFamily="34" charset="-122"/>
                <a:ea typeface="微软雅黑" panose="020B0503020204020204" pitchFamily="34" charset="-122"/>
              </a:rPr>
              <a:t>实证研究</a:t>
            </a:r>
          </a:p>
        </p:txBody>
      </p:sp>
      <p:sp>
        <p:nvSpPr>
          <p:cNvPr id="42000" name="TextBox 43"/>
          <p:cNvSpPr txBox="1">
            <a:spLocks noChangeArrowheads="1"/>
          </p:cNvSpPr>
          <p:nvPr/>
        </p:nvSpPr>
        <p:spPr bwMode="auto">
          <a:xfrm>
            <a:off x="1882775" y="2652713"/>
            <a:ext cx="13636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a:latin typeface="微软雅黑" panose="020B0503020204020204" pitchFamily="34" charset="-122"/>
                <a:ea typeface="微软雅黑" panose="020B0503020204020204" pitchFamily="34" charset="-122"/>
              </a:rPr>
              <a:t>4.</a:t>
            </a:r>
            <a:r>
              <a:rPr lang="zh-CN" altLang="en-US" sz="1400">
                <a:latin typeface="微软雅黑" panose="020B0503020204020204" pitchFamily="34" charset="-122"/>
                <a:ea typeface="微软雅黑" panose="020B0503020204020204" pitchFamily="34" charset="-122"/>
              </a:rPr>
              <a:t>讨论与局限</a:t>
            </a:r>
          </a:p>
        </p:txBody>
      </p:sp>
      <p:sp>
        <p:nvSpPr>
          <p:cNvPr id="45" name="TextBox 44"/>
          <p:cNvSpPr txBox="1"/>
          <p:nvPr/>
        </p:nvSpPr>
        <p:spPr>
          <a:xfrm>
            <a:off x="3614738" y="2489200"/>
            <a:ext cx="1887537" cy="584200"/>
          </a:xfrm>
          <a:prstGeom prst="rect">
            <a:avLst/>
          </a:prstGeom>
          <a:noFill/>
        </p:spPr>
        <p:txBody>
          <a:bodyPr>
            <a:spAutoFit/>
          </a:bodyPr>
          <a:lstStyle/>
          <a:p>
            <a:pPr algn="ctr" eaLnBrk="1" fontAlgn="auto" hangingPunct="1">
              <a:spcBef>
                <a:spcPts val="0"/>
              </a:spcBef>
              <a:spcAft>
                <a:spcPts val="0"/>
              </a:spcAft>
              <a:defRPr/>
            </a:pPr>
            <a:r>
              <a:rPr lang="zh-CN" altLang="en-US" sz="1600" dirty="0">
                <a:latin typeface="+mj-ea"/>
                <a:ea typeface="+mj-ea"/>
              </a:rPr>
              <a:t>产品伤害危机对</a:t>
            </a:r>
            <a:endParaRPr lang="en-US" altLang="zh-CN" sz="1600" dirty="0">
              <a:latin typeface="+mj-ea"/>
              <a:ea typeface="+mj-ea"/>
            </a:endParaRPr>
          </a:p>
          <a:p>
            <a:pPr algn="ctr" eaLnBrk="1" fontAlgn="auto" hangingPunct="1">
              <a:spcBef>
                <a:spcPts val="0"/>
              </a:spcBef>
              <a:spcAft>
                <a:spcPts val="0"/>
              </a:spcAft>
              <a:defRPr/>
            </a:pPr>
            <a:r>
              <a:rPr lang="zh-CN" altLang="en-US" sz="1600" dirty="0">
                <a:latin typeface="+mj-ea"/>
                <a:ea typeface="+mj-ea"/>
              </a:rPr>
              <a:t>品牌资产的影响</a:t>
            </a: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25400" y="4349750"/>
            <a:ext cx="1573213" cy="81121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533525" y="5160963"/>
            <a:ext cx="6480175"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78852" name="TextBox 20"/>
          <p:cNvSpPr txBox="1">
            <a:spLocks noChangeArrowheads="1"/>
          </p:cNvSpPr>
          <p:nvPr/>
        </p:nvSpPr>
        <p:spPr bwMode="auto">
          <a:xfrm>
            <a:off x="34925" y="4894263"/>
            <a:ext cx="1152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latin typeface="Franklin Gothic Medium" panose="020B0603020102020204" pitchFamily="34" charset="0"/>
                <a:ea typeface="微软雅黑" panose="020B0503020204020204" pitchFamily="34" charset="-122"/>
              </a:rPr>
              <a:t>实证研究</a:t>
            </a:r>
          </a:p>
        </p:txBody>
      </p:sp>
      <p:sp>
        <p:nvSpPr>
          <p:cNvPr id="23" name="TextBox 22"/>
          <p:cNvSpPr txBox="1"/>
          <p:nvPr/>
        </p:nvSpPr>
        <p:spPr>
          <a:xfrm>
            <a:off x="1370013" y="5168900"/>
            <a:ext cx="1906587" cy="461963"/>
          </a:xfrm>
          <a:prstGeom prst="rect">
            <a:avLst/>
          </a:prstGeom>
          <a:noFill/>
        </p:spPr>
        <p:txBody>
          <a:bodyPr>
            <a:spAutoFit/>
          </a:bodyPr>
          <a:lstStyle>
            <a:defPPr>
              <a:defRPr lang="zh-CN"/>
            </a:defPPr>
            <a:lvl1pPr algn="ctr">
              <a:defRPr sz="1400">
                <a:solidFill>
                  <a:schemeClr val="bg1"/>
                </a:solidFill>
              </a:defRPr>
            </a:lvl1pPr>
          </a:lstStyle>
          <a:p>
            <a:pPr eaLnBrk="1" fontAlgn="auto" hangingPunct="1">
              <a:spcBef>
                <a:spcPts val="0"/>
              </a:spcBef>
              <a:spcAft>
                <a:spcPts val="0"/>
              </a:spcAft>
              <a:defRPr/>
            </a:pPr>
            <a:r>
              <a:rPr lang="zh-CN" altLang="en-US" sz="1200" dirty="0">
                <a:solidFill>
                  <a:schemeClr val="bg1">
                    <a:lumMod val="65000"/>
                  </a:schemeClr>
                </a:solidFill>
                <a:latin typeface="+mn-lt"/>
                <a:ea typeface="+mn-ea"/>
              </a:rPr>
              <a:t>品牌资产测量量表开发</a:t>
            </a:r>
            <a:endParaRPr lang="en-US" altLang="zh-CN" sz="1200" dirty="0">
              <a:solidFill>
                <a:schemeClr val="bg1">
                  <a:lumMod val="65000"/>
                </a:schemeClr>
              </a:solidFill>
              <a:latin typeface="+mn-lt"/>
              <a:ea typeface="+mn-ea"/>
            </a:endParaRPr>
          </a:p>
          <a:p>
            <a:pPr eaLnBrk="1" fontAlgn="auto" hangingPunct="1">
              <a:spcBef>
                <a:spcPts val="0"/>
              </a:spcBef>
              <a:spcAft>
                <a:spcPts val="0"/>
              </a:spcAft>
              <a:defRPr/>
            </a:pPr>
            <a:r>
              <a:rPr lang="zh-CN" altLang="en-US" sz="1200" dirty="0">
                <a:solidFill>
                  <a:schemeClr val="bg1">
                    <a:lumMod val="65000"/>
                  </a:schemeClr>
                </a:solidFill>
                <a:latin typeface="+mn-lt"/>
                <a:ea typeface="+mn-ea"/>
              </a:rPr>
              <a:t>与变量测量</a:t>
            </a:r>
          </a:p>
        </p:txBody>
      </p:sp>
      <p:grpSp>
        <p:nvGrpSpPr>
          <p:cNvPr id="2" name="组合 3"/>
          <p:cNvGrpSpPr/>
          <p:nvPr/>
        </p:nvGrpSpPr>
        <p:grpSpPr>
          <a:xfrm>
            <a:off x="8453193" y="3925249"/>
            <a:ext cx="799329" cy="1326094"/>
            <a:chOff x="2000231" y="2114716"/>
            <a:chExt cx="2123898" cy="3523563"/>
          </a:xfrm>
          <a:solidFill>
            <a:srgbClr val="0070C0"/>
          </a:solidFill>
        </p:grpSpPr>
        <p:sp>
          <p:nvSpPr>
            <p:cNvPr id="5" name="Freeform 19"/>
            <p:cNvSpPr>
              <a:spLocks noEditPoints="1"/>
            </p:cNvSpPr>
            <p:nvPr/>
          </p:nvSpPr>
          <p:spPr bwMode="auto">
            <a:xfrm>
              <a:off x="3054372" y="2961932"/>
              <a:ext cx="181546" cy="140551"/>
            </a:xfrm>
            <a:custGeom>
              <a:avLst/>
              <a:gdLst/>
              <a:ahLst/>
              <a:cxnLst>
                <a:cxn ang="0">
                  <a:pos x="28" y="8"/>
                </a:cxn>
                <a:cxn ang="0">
                  <a:pos x="26" y="8"/>
                </a:cxn>
                <a:cxn ang="0">
                  <a:pos x="13" y="13"/>
                </a:cxn>
                <a:cxn ang="0">
                  <a:pos x="11" y="24"/>
                </a:cxn>
                <a:cxn ang="0">
                  <a:pos x="12" y="24"/>
                </a:cxn>
                <a:cxn ang="0">
                  <a:pos x="28" y="8"/>
                </a:cxn>
                <a:cxn ang="0">
                  <a:pos x="26" y="27"/>
                </a:cxn>
                <a:cxn ang="0">
                  <a:pos x="24" y="26"/>
                </a:cxn>
                <a:cxn ang="0">
                  <a:pos x="27" y="27"/>
                </a:cxn>
                <a:cxn ang="0">
                  <a:pos x="26" y="27"/>
                </a:cxn>
                <a:cxn ang="0">
                  <a:pos x="33" y="24"/>
                </a:cxn>
                <a:cxn ang="0">
                  <a:pos x="21" y="18"/>
                </a:cxn>
                <a:cxn ang="0">
                  <a:pos x="38" y="19"/>
                </a:cxn>
                <a:cxn ang="0">
                  <a:pos x="33" y="24"/>
                </a:cxn>
              </a:cxnLst>
              <a:rect l="0" t="0" r="r" b="b"/>
              <a:pathLst>
                <a:path w="73" h="56">
                  <a:moveTo>
                    <a:pt x="28" y="8"/>
                  </a:moveTo>
                  <a:cubicBezTo>
                    <a:pt x="27" y="8"/>
                    <a:pt x="26" y="8"/>
                    <a:pt x="26" y="8"/>
                  </a:cubicBezTo>
                  <a:cubicBezTo>
                    <a:pt x="33" y="0"/>
                    <a:pt x="18" y="2"/>
                    <a:pt x="13" y="13"/>
                  </a:cubicBezTo>
                  <a:cubicBezTo>
                    <a:pt x="12" y="13"/>
                    <a:pt x="0" y="24"/>
                    <a:pt x="11" y="24"/>
                  </a:cubicBezTo>
                  <a:cubicBezTo>
                    <a:pt x="11" y="24"/>
                    <a:pt x="12" y="24"/>
                    <a:pt x="12" y="24"/>
                  </a:cubicBezTo>
                  <a:cubicBezTo>
                    <a:pt x="20" y="56"/>
                    <a:pt x="73" y="7"/>
                    <a:pt x="28" y="8"/>
                  </a:cubicBezTo>
                  <a:close/>
                  <a:moveTo>
                    <a:pt x="26" y="27"/>
                  </a:moveTo>
                  <a:cubicBezTo>
                    <a:pt x="25" y="27"/>
                    <a:pt x="24" y="27"/>
                    <a:pt x="24" y="26"/>
                  </a:cubicBezTo>
                  <a:cubicBezTo>
                    <a:pt x="25" y="27"/>
                    <a:pt x="26" y="27"/>
                    <a:pt x="27" y="27"/>
                  </a:cubicBezTo>
                  <a:cubicBezTo>
                    <a:pt x="26" y="27"/>
                    <a:pt x="26" y="27"/>
                    <a:pt x="26" y="27"/>
                  </a:cubicBezTo>
                  <a:close/>
                  <a:moveTo>
                    <a:pt x="33" y="24"/>
                  </a:moveTo>
                  <a:cubicBezTo>
                    <a:pt x="35" y="18"/>
                    <a:pt x="24" y="18"/>
                    <a:pt x="21" y="18"/>
                  </a:cubicBezTo>
                  <a:cubicBezTo>
                    <a:pt x="27" y="15"/>
                    <a:pt x="32" y="16"/>
                    <a:pt x="38" y="19"/>
                  </a:cubicBezTo>
                  <a:cubicBezTo>
                    <a:pt x="36" y="21"/>
                    <a:pt x="35" y="23"/>
                    <a:pt x="33" y="24"/>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6" name="Freeform 20"/>
            <p:cNvSpPr>
              <a:spLocks noEditPoints="1"/>
            </p:cNvSpPr>
            <p:nvPr/>
          </p:nvSpPr>
          <p:spPr bwMode="auto">
            <a:xfrm>
              <a:off x="2843543" y="2290406"/>
              <a:ext cx="370901" cy="579776"/>
            </a:xfrm>
            <a:custGeom>
              <a:avLst/>
              <a:gdLst/>
              <a:ahLst/>
              <a:cxnLst>
                <a:cxn ang="0">
                  <a:pos x="76" y="1"/>
                </a:cxn>
                <a:cxn ang="0">
                  <a:pos x="31" y="121"/>
                </a:cxn>
                <a:cxn ang="0">
                  <a:pos x="6" y="190"/>
                </a:cxn>
                <a:cxn ang="0">
                  <a:pos x="8" y="215"/>
                </a:cxn>
                <a:cxn ang="0">
                  <a:pos x="27" y="200"/>
                </a:cxn>
                <a:cxn ang="0">
                  <a:pos x="142" y="232"/>
                </a:cxn>
                <a:cxn ang="0">
                  <a:pos x="143" y="224"/>
                </a:cxn>
                <a:cxn ang="0">
                  <a:pos x="110" y="217"/>
                </a:cxn>
                <a:cxn ang="0">
                  <a:pos x="42" y="199"/>
                </a:cxn>
                <a:cxn ang="0">
                  <a:pos x="38" y="195"/>
                </a:cxn>
                <a:cxn ang="0">
                  <a:pos x="31" y="195"/>
                </a:cxn>
                <a:cxn ang="0">
                  <a:pos x="57" y="151"/>
                </a:cxn>
                <a:cxn ang="0">
                  <a:pos x="60" y="181"/>
                </a:cxn>
                <a:cxn ang="0">
                  <a:pos x="73" y="117"/>
                </a:cxn>
                <a:cxn ang="0">
                  <a:pos x="97" y="47"/>
                </a:cxn>
                <a:cxn ang="0">
                  <a:pos x="66" y="114"/>
                </a:cxn>
                <a:cxn ang="0">
                  <a:pos x="29" y="182"/>
                </a:cxn>
                <a:cxn ang="0">
                  <a:pos x="76" y="1"/>
                </a:cxn>
                <a:cxn ang="0">
                  <a:pos x="26" y="156"/>
                </a:cxn>
                <a:cxn ang="0">
                  <a:pos x="25" y="159"/>
                </a:cxn>
                <a:cxn ang="0">
                  <a:pos x="26" y="156"/>
                </a:cxn>
                <a:cxn ang="0">
                  <a:pos x="46" y="118"/>
                </a:cxn>
                <a:cxn ang="0">
                  <a:pos x="38" y="127"/>
                </a:cxn>
                <a:cxn ang="0">
                  <a:pos x="59" y="75"/>
                </a:cxn>
                <a:cxn ang="0">
                  <a:pos x="46" y="118"/>
                </a:cxn>
              </a:cxnLst>
              <a:rect l="0" t="0" r="r" b="b"/>
              <a:pathLst>
                <a:path w="148" h="232">
                  <a:moveTo>
                    <a:pt x="76" y="1"/>
                  </a:moveTo>
                  <a:cubicBezTo>
                    <a:pt x="74" y="0"/>
                    <a:pt x="36" y="109"/>
                    <a:pt x="31" y="121"/>
                  </a:cubicBezTo>
                  <a:cubicBezTo>
                    <a:pt x="22" y="143"/>
                    <a:pt x="13" y="166"/>
                    <a:pt x="6" y="190"/>
                  </a:cubicBezTo>
                  <a:cubicBezTo>
                    <a:pt x="5" y="192"/>
                    <a:pt x="0" y="230"/>
                    <a:pt x="8" y="215"/>
                  </a:cubicBezTo>
                  <a:cubicBezTo>
                    <a:pt x="12" y="225"/>
                    <a:pt x="26" y="202"/>
                    <a:pt x="27" y="200"/>
                  </a:cubicBezTo>
                  <a:cubicBezTo>
                    <a:pt x="32" y="217"/>
                    <a:pt x="126" y="232"/>
                    <a:pt x="142" y="232"/>
                  </a:cubicBezTo>
                  <a:cubicBezTo>
                    <a:pt x="148" y="232"/>
                    <a:pt x="147" y="225"/>
                    <a:pt x="143" y="224"/>
                  </a:cubicBezTo>
                  <a:cubicBezTo>
                    <a:pt x="132" y="222"/>
                    <a:pt x="121" y="219"/>
                    <a:pt x="110" y="217"/>
                  </a:cubicBezTo>
                  <a:cubicBezTo>
                    <a:pt x="87" y="213"/>
                    <a:pt x="64" y="208"/>
                    <a:pt x="42" y="199"/>
                  </a:cubicBezTo>
                  <a:cubicBezTo>
                    <a:pt x="43" y="197"/>
                    <a:pt x="41" y="195"/>
                    <a:pt x="38" y="195"/>
                  </a:cubicBezTo>
                  <a:cubicBezTo>
                    <a:pt x="36" y="195"/>
                    <a:pt x="33" y="195"/>
                    <a:pt x="31" y="195"/>
                  </a:cubicBezTo>
                  <a:cubicBezTo>
                    <a:pt x="40" y="180"/>
                    <a:pt x="49" y="166"/>
                    <a:pt x="57" y="151"/>
                  </a:cubicBezTo>
                  <a:cubicBezTo>
                    <a:pt x="57" y="152"/>
                    <a:pt x="49" y="190"/>
                    <a:pt x="60" y="181"/>
                  </a:cubicBezTo>
                  <a:cubicBezTo>
                    <a:pt x="68" y="174"/>
                    <a:pt x="70" y="129"/>
                    <a:pt x="73" y="117"/>
                  </a:cubicBezTo>
                  <a:cubicBezTo>
                    <a:pt x="78" y="105"/>
                    <a:pt x="103" y="59"/>
                    <a:pt x="97" y="47"/>
                  </a:cubicBezTo>
                  <a:cubicBezTo>
                    <a:pt x="93" y="40"/>
                    <a:pt x="68" y="106"/>
                    <a:pt x="66" y="114"/>
                  </a:cubicBezTo>
                  <a:cubicBezTo>
                    <a:pt x="56" y="136"/>
                    <a:pt x="44" y="159"/>
                    <a:pt x="29" y="182"/>
                  </a:cubicBezTo>
                  <a:cubicBezTo>
                    <a:pt x="36" y="166"/>
                    <a:pt x="96" y="3"/>
                    <a:pt x="76" y="1"/>
                  </a:cubicBezTo>
                  <a:close/>
                  <a:moveTo>
                    <a:pt x="26" y="156"/>
                  </a:moveTo>
                  <a:cubicBezTo>
                    <a:pt x="25" y="157"/>
                    <a:pt x="25" y="158"/>
                    <a:pt x="25" y="159"/>
                  </a:cubicBezTo>
                  <a:cubicBezTo>
                    <a:pt x="25" y="158"/>
                    <a:pt x="26" y="157"/>
                    <a:pt x="26" y="156"/>
                  </a:cubicBezTo>
                  <a:close/>
                  <a:moveTo>
                    <a:pt x="46" y="118"/>
                  </a:moveTo>
                  <a:cubicBezTo>
                    <a:pt x="43" y="118"/>
                    <a:pt x="40" y="122"/>
                    <a:pt x="38" y="127"/>
                  </a:cubicBezTo>
                  <a:cubicBezTo>
                    <a:pt x="45" y="110"/>
                    <a:pt x="52" y="92"/>
                    <a:pt x="59" y="75"/>
                  </a:cubicBezTo>
                  <a:cubicBezTo>
                    <a:pt x="55" y="89"/>
                    <a:pt x="51" y="103"/>
                    <a:pt x="46" y="118"/>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7" name="Freeform 21"/>
            <p:cNvSpPr>
              <a:spLocks noEditPoints="1"/>
            </p:cNvSpPr>
            <p:nvPr/>
          </p:nvSpPr>
          <p:spPr bwMode="auto">
            <a:xfrm>
              <a:off x="3444794" y="2427054"/>
              <a:ext cx="374805" cy="542687"/>
            </a:xfrm>
            <a:custGeom>
              <a:avLst/>
              <a:gdLst/>
              <a:ahLst/>
              <a:cxnLst>
                <a:cxn ang="0">
                  <a:pos x="94" y="46"/>
                </a:cxn>
                <a:cxn ang="0">
                  <a:pos x="55" y="95"/>
                </a:cxn>
                <a:cxn ang="0">
                  <a:pos x="8" y="158"/>
                </a:cxn>
                <a:cxn ang="0">
                  <a:pos x="11" y="170"/>
                </a:cxn>
                <a:cxn ang="0">
                  <a:pos x="35" y="158"/>
                </a:cxn>
                <a:cxn ang="0">
                  <a:pos x="7" y="210"/>
                </a:cxn>
                <a:cxn ang="0">
                  <a:pos x="10" y="217"/>
                </a:cxn>
                <a:cxn ang="0">
                  <a:pos x="25" y="204"/>
                </a:cxn>
                <a:cxn ang="0">
                  <a:pos x="70" y="152"/>
                </a:cxn>
                <a:cxn ang="0">
                  <a:pos x="146" y="50"/>
                </a:cxn>
                <a:cxn ang="0">
                  <a:pos x="148" y="42"/>
                </a:cxn>
                <a:cxn ang="0">
                  <a:pos x="130" y="56"/>
                </a:cxn>
                <a:cxn ang="0">
                  <a:pos x="119" y="58"/>
                </a:cxn>
                <a:cxn ang="0">
                  <a:pos x="113" y="48"/>
                </a:cxn>
                <a:cxn ang="0">
                  <a:pos x="122" y="39"/>
                </a:cxn>
                <a:cxn ang="0">
                  <a:pos x="88" y="16"/>
                </a:cxn>
                <a:cxn ang="0">
                  <a:pos x="60" y="5"/>
                </a:cxn>
                <a:cxn ang="0">
                  <a:pos x="80" y="32"/>
                </a:cxn>
                <a:cxn ang="0">
                  <a:pos x="98" y="46"/>
                </a:cxn>
                <a:cxn ang="0">
                  <a:pos x="99" y="57"/>
                </a:cxn>
                <a:cxn ang="0">
                  <a:pos x="88" y="64"/>
                </a:cxn>
                <a:cxn ang="0">
                  <a:pos x="94" y="46"/>
                </a:cxn>
                <a:cxn ang="0">
                  <a:pos x="76" y="20"/>
                </a:cxn>
                <a:cxn ang="0">
                  <a:pos x="71" y="15"/>
                </a:cxn>
                <a:cxn ang="0">
                  <a:pos x="78" y="19"/>
                </a:cxn>
                <a:cxn ang="0">
                  <a:pos x="76" y="20"/>
                </a:cxn>
                <a:cxn ang="0">
                  <a:pos x="85" y="26"/>
                </a:cxn>
                <a:cxn ang="0">
                  <a:pos x="84" y="25"/>
                </a:cxn>
                <a:cxn ang="0">
                  <a:pos x="86" y="24"/>
                </a:cxn>
                <a:cxn ang="0">
                  <a:pos x="90" y="28"/>
                </a:cxn>
                <a:cxn ang="0">
                  <a:pos x="85" y="26"/>
                </a:cxn>
                <a:cxn ang="0">
                  <a:pos x="42" y="170"/>
                </a:cxn>
                <a:cxn ang="0">
                  <a:pos x="20" y="196"/>
                </a:cxn>
                <a:cxn ang="0">
                  <a:pos x="49" y="160"/>
                </a:cxn>
                <a:cxn ang="0">
                  <a:pos x="42" y="170"/>
                </a:cxn>
                <a:cxn ang="0">
                  <a:pos x="116" y="62"/>
                </a:cxn>
                <a:cxn ang="0">
                  <a:pos x="116" y="62"/>
                </a:cxn>
                <a:cxn ang="0">
                  <a:pos x="102" y="77"/>
                </a:cxn>
                <a:cxn ang="0">
                  <a:pos x="106" y="63"/>
                </a:cxn>
                <a:cxn ang="0">
                  <a:pos x="116" y="62"/>
                </a:cxn>
                <a:cxn ang="0">
                  <a:pos x="107" y="55"/>
                </a:cxn>
                <a:cxn ang="0">
                  <a:pos x="107" y="53"/>
                </a:cxn>
                <a:cxn ang="0">
                  <a:pos x="108" y="55"/>
                </a:cxn>
                <a:cxn ang="0">
                  <a:pos x="107" y="55"/>
                </a:cxn>
                <a:cxn ang="0">
                  <a:pos x="112" y="39"/>
                </a:cxn>
                <a:cxn ang="0">
                  <a:pos x="103" y="34"/>
                </a:cxn>
                <a:cxn ang="0">
                  <a:pos x="99" y="27"/>
                </a:cxn>
                <a:cxn ang="0">
                  <a:pos x="112" y="39"/>
                </a:cxn>
                <a:cxn ang="0">
                  <a:pos x="104" y="87"/>
                </a:cxn>
                <a:cxn ang="0">
                  <a:pos x="95" y="101"/>
                </a:cxn>
                <a:cxn ang="0">
                  <a:pos x="72" y="123"/>
                </a:cxn>
                <a:cxn ang="0">
                  <a:pos x="104" y="87"/>
                </a:cxn>
                <a:cxn ang="0">
                  <a:pos x="97" y="67"/>
                </a:cxn>
                <a:cxn ang="0">
                  <a:pos x="72" y="111"/>
                </a:cxn>
                <a:cxn ang="0">
                  <a:pos x="22" y="157"/>
                </a:cxn>
                <a:cxn ang="0">
                  <a:pos x="85" y="69"/>
                </a:cxn>
                <a:cxn ang="0">
                  <a:pos x="87" y="73"/>
                </a:cxn>
                <a:cxn ang="0">
                  <a:pos x="97" y="67"/>
                </a:cxn>
              </a:cxnLst>
              <a:rect l="0" t="0" r="r" b="b"/>
              <a:pathLst>
                <a:path w="150" h="217">
                  <a:moveTo>
                    <a:pt x="94" y="46"/>
                  </a:moveTo>
                  <a:cubicBezTo>
                    <a:pt x="84" y="38"/>
                    <a:pt x="59" y="88"/>
                    <a:pt x="55" y="95"/>
                  </a:cubicBezTo>
                  <a:cubicBezTo>
                    <a:pt x="39" y="115"/>
                    <a:pt x="20" y="134"/>
                    <a:pt x="8" y="158"/>
                  </a:cubicBezTo>
                  <a:cubicBezTo>
                    <a:pt x="0" y="172"/>
                    <a:pt x="0" y="196"/>
                    <a:pt x="11" y="170"/>
                  </a:cubicBezTo>
                  <a:cubicBezTo>
                    <a:pt x="14" y="174"/>
                    <a:pt x="24" y="168"/>
                    <a:pt x="35" y="158"/>
                  </a:cubicBezTo>
                  <a:cubicBezTo>
                    <a:pt x="19" y="175"/>
                    <a:pt x="7" y="194"/>
                    <a:pt x="7" y="210"/>
                  </a:cubicBezTo>
                  <a:cubicBezTo>
                    <a:pt x="5" y="212"/>
                    <a:pt x="6" y="217"/>
                    <a:pt x="10" y="217"/>
                  </a:cubicBezTo>
                  <a:cubicBezTo>
                    <a:pt x="15" y="217"/>
                    <a:pt x="22" y="207"/>
                    <a:pt x="25" y="204"/>
                  </a:cubicBezTo>
                  <a:cubicBezTo>
                    <a:pt x="42" y="189"/>
                    <a:pt x="57" y="171"/>
                    <a:pt x="70" y="152"/>
                  </a:cubicBezTo>
                  <a:cubicBezTo>
                    <a:pt x="79" y="141"/>
                    <a:pt x="150" y="51"/>
                    <a:pt x="146" y="50"/>
                  </a:cubicBezTo>
                  <a:cubicBezTo>
                    <a:pt x="149" y="48"/>
                    <a:pt x="149" y="46"/>
                    <a:pt x="148" y="42"/>
                  </a:cubicBezTo>
                  <a:cubicBezTo>
                    <a:pt x="143" y="37"/>
                    <a:pt x="133" y="53"/>
                    <a:pt x="130" y="56"/>
                  </a:cubicBezTo>
                  <a:cubicBezTo>
                    <a:pt x="129" y="48"/>
                    <a:pt x="121" y="56"/>
                    <a:pt x="119" y="58"/>
                  </a:cubicBezTo>
                  <a:cubicBezTo>
                    <a:pt x="119" y="54"/>
                    <a:pt x="116" y="50"/>
                    <a:pt x="113" y="48"/>
                  </a:cubicBezTo>
                  <a:cubicBezTo>
                    <a:pt x="122" y="52"/>
                    <a:pt x="128" y="52"/>
                    <a:pt x="122" y="39"/>
                  </a:cubicBezTo>
                  <a:cubicBezTo>
                    <a:pt x="116" y="27"/>
                    <a:pt x="102" y="16"/>
                    <a:pt x="88" y="16"/>
                  </a:cubicBezTo>
                  <a:cubicBezTo>
                    <a:pt x="84" y="12"/>
                    <a:pt x="65" y="0"/>
                    <a:pt x="60" y="5"/>
                  </a:cubicBezTo>
                  <a:cubicBezTo>
                    <a:pt x="52" y="14"/>
                    <a:pt x="76" y="29"/>
                    <a:pt x="80" y="32"/>
                  </a:cubicBezTo>
                  <a:cubicBezTo>
                    <a:pt x="86" y="37"/>
                    <a:pt x="92" y="41"/>
                    <a:pt x="98" y="46"/>
                  </a:cubicBezTo>
                  <a:cubicBezTo>
                    <a:pt x="99" y="49"/>
                    <a:pt x="99" y="53"/>
                    <a:pt x="99" y="57"/>
                  </a:cubicBezTo>
                  <a:cubicBezTo>
                    <a:pt x="94" y="59"/>
                    <a:pt x="91" y="61"/>
                    <a:pt x="88" y="64"/>
                  </a:cubicBezTo>
                  <a:cubicBezTo>
                    <a:pt x="90" y="61"/>
                    <a:pt x="99" y="50"/>
                    <a:pt x="94" y="46"/>
                  </a:cubicBezTo>
                  <a:close/>
                  <a:moveTo>
                    <a:pt x="76" y="20"/>
                  </a:moveTo>
                  <a:cubicBezTo>
                    <a:pt x="75" y="18"/>
                    <a:pt x="73" y="17"/>
                    <a:pt x="71" y="15"/>
                  </a:cubicBezTo>
                  <a:cubicBezTo>
                    <a:pt x="74" y="16"/>
                    <a:pt x="76" y="17"/>
                    <a:pt x="78" y="19"/>
                  </a:cubicBezTo>
                  <a:cubicBezTo>
                    <a:pt x="78" y="19"/>
                    <a:pt x="77" y="19"/>
                    <a:pt x="76" y="20"/>
                  </a:cubicBezTo>
                  <a:close/>
                  <a:moveTo>
                    <a:pt x="85" y="26"/>
                  </a:moveTo>
                  <a:cubicBezTo>
                    <a:pt x="85" y="25"/>
                    <a:pt x="84" y="25"/>
                    <a:pt x="84" y="25"/>
                  </a:cubicBezTo>
                  <a:cubicBezTo>
                    <a:pt x="85" y="24"/>
                    <a:pt x="85" y="24"/>
                    <a:pt x="86" y="24"/>
                  </a:cubicBezTo>
                  <a:cubicBezTo>
                    <a:pt x="87" y="25"/>
                    <a:pt x="89" y="27"/>
                    <a:pt x="90" y="28"/>
                  </a:cubicBezTo>
                  <a:cubicBezTo>
                    <a:pt x="88" y="27"/>
                    <a:pt x="87" y="26"/>
                    <a:pt x="85" y="26"/>
                  </a:cubicBezTo>
                  <a:close/>
                  <a:moveTo>
                    <a:pt x="42" y="170"/>
                  </a:moveTo>
                  <a:cubicBezTo>
                    <a:pt x="35" y="179"/>
                    <a:pt x="28" y="188"/>
                    <a:pt x="20" y="196"/>
                  </a:cubicBezTo>
                  <a:cubicBezTo>
                    <a:pt x="27" y="184"/>
                    <a:pt x="38" y="171"/>
                    <a:pt x="49" y="160"/>
                  </a:cubicBezTo>
                  <a:cubicBezTo>
                    <a:pt x="47" y="163"/>
                    <a:pt x="44" y="167"/>
                    <a:pt x="42" y="170"/>
                  </a:cubicBezTo>
                  <a:close/>
                  <a:moveTo>
                    <a:pt x="116" y="62"/>
                  </a:moveTo>
                  <a:cubicBezTo>
                    <a:pt x="116" y="62"/>
                    <a:pt x="116" y="62"/>
                    <a:pt x="116" y="62"/>
                  </a:cubicBezTo>
                  <a:cubicBezTo>
                    <a:pt x="111" y="67"/>
                    <a:pt x="107" y="72"/>
                    <a:pt x="102" y="77"/>
                  </a:cubicBezTo>
                  <a:cubicBezTo>
                    <a:pt x="104" y="73"/>
                    <a:pt x="105" y="68"/>
                    <a:pt x="106" y="63"/>
                  </a:cubicBezTo>
                  <a:cubicBezTo>
                    <a:pt x="109" y="62"/>
                    <a:pt x="113" y="62"/>
                    <a:pt x="116" y="62"/>
                  </a:cubicBezTo>
                  <a:close/>
                  <a:moveTo>
                    <a:pt x="107" y="55"/>
                  </a:moveTo>
                  <a:cubicBezTo>
                    <a:pt x="107" y="54"/>
                    <a:pt x="107" y="54"/>
                    <a:pt x="107" y="53"/>
                  </a:cubicBezTo>
                  <a:cubicBezTo>
                    <a:pt x="107" y="54"/>
                    <a:pt x="108" y="54"/>
                    <a:pt x="108" y="55"/>
                  </a:cubicBezTo>
                  <a:cubicBezTo>
                    <a:pt x="108" y="55"/>
                    <a:pt x="107" y="55"/>
                    <a:pt x="107" y="55"/>
                  </a:cubicBezTo>
                  <a:close/>
                  <a:moveTo>
                    <a:pt x="112" y="39"/>
                  </a:moveTo>
                  <a:cubicBezTo>
                    <a:pt x="109" y="37"/>
                    <a:pt x="106" y="36"/>
                    <a:pt x="103" y="34"/>
                  </a:cubicBezTo>
                  <a:cubicBezTo>
                    <a:pt x="102" y="32"/>
                    <a:pt x="101" y="29"/>
                    <a:pt x="99" y="27"/>
                  </a:cubicBezTo>
                  <a:cubicBezTo>
                    <a:pt x="104" y="30"/>
                    <a:pt x="109" y="34"/>
                    <a:pt x="112" y="39"/>
                  </a:cubicBezTo>
                  <a:close/>
                  <a:moveTo>
                    <a:pt x="104" y="87"/>
                  </a:moveTo>
                  <a:cubicBezTo>
                    <a:pt x="101" y="92"/>
                    <a:pt x="98" y="96"/>
                    <a:pt x="95" y="101"/>
                  </a:cubicBezTo>
                  <a:cubicBezTo>
                    <a:pt x="89" y="107"/>
                    <a:pt x="81" y="114"/>
                    <a:pt x="72" y="123"/>
                  </a:cubicBezTo>
                  <a:cubicBezTo>
                    <a:pt x="87" y="106"/>
                    <a:pt x="101" y="91"/>
                    <a:pt x="104" y="87"/>
                  </a:cubicBezTo>
                  <a:close/>
                  <a:moveTo>
                    <a:pt x="97" y="67"/>
                  </a:moveTo>
                  <a:cubicBezTo>
                    <a:pt x="95" y="75"/>
                    <a:pt x="70" y="107"/>
                    <a:pt x="72" y="111"/>
                  </a:cubicBezTo>
                  <a:cubicBezTo>
                    <a:pt x="57" y="128"/>
                    <a:pt x="40" y="144"/>
                    <a:pt x="22" y="157"/>
                  </a:cubicBezTo>
                  <a:cubicBezTo>
                    <a:pt x="37" y="125"/>
                    <a:pt x="66" y="98"/>
                    <a:pt x="85" y="69"/>
                  </a:cubicBezTo>
                  <a:cubicBezTo>
                    <a:pt x="85" y="70"/>
                    <a:pt x="86" y="72"/>
                    <a:pt x="87" y="73"/>
                  </a:cubicBezTo>
                  <a:cubicBezTo>
                    <a:pt x="91" y="73"/>
                    <a:pt x="95" y="71"/>
                    <a:pt x="97" y="67"/>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8" name="Freeform 22"/>
            <p:cNvSpPr>
              <a:spLocks noEditPoints="1"/>
            </p:cNvSpPr>
            <p:nvPr/>
          </p:nvSpPr>
          <p:spPr bwMode="auto">
            <a:xfrm>
              <a:off x="2417983" y="3512428"/>
              <a:ext cx="443129" cy="694951"/>
            </a:xfrm>
            <a:custGeom>
              <a:avLst/>
              <a:gdLst/>
              <a:ahLst/>
              <a:cxnLst>
                <a:cxn ang="0">
                  <a:pos x="108" y="80"/>
                </a:cxn>
                <a:cxn ang="0">
                  <a:pos x="85" y="118"/>
                </a:cxn>
                <a:cxn ang="0">
                  <a:pos x="54" y="175"/>
                </a:cxn>
                <a:cxn ang="0">
                  <a:pos x="15" y="248"/>
                </a:cxn>
                <a:cxn ang="0">
                  <a:pos x="24" y="251"/>
                </a:cxn>
                <a:cxn ang="0">
                  <a:pos x="70" y="189"/>
                </a:cxn>
                <a:cxn ang="0">
                  <a:pos x="110" y="97"/>
                </a:cxn>
                <a:cxn ang="0">
                  <a:pos x="132" y="63"/>
                </a:cxn>
                <a:cxn ang="0">
                  <a:pos x="160" y="97"/>
                </a:cxn>
                <a:cxn ang="0">
                  <a:pos x="132" y="52"/>
                </a:cxn>
                <a:cxn ang="0">
                  <a:pos x="175" y="41"/>
                </a:cxn>
                <a:cxn ang="0">
                  <a:pos x="119" y="18"/>
                </a:cxn>
                <a:cxn ang="0">
                  <a:pos x="88" y="5"/>
                </a:cxn>
                <a:cxn ang="0">
                  <a:pos x="91" y="16"/>
                </a:cxn>
                <a:cxn ang="0">
                  <a:pos x="159" y="38"/>
                </a:cxn>
                <a:cxn ang="0">
                  <a:pos x="123" y="44"/>
                </a:cxn>
                <a:cxn ang="0">
                  <a:pos x="121" y="53"/>
                </a:cxn>
                <a:cxn ang="0">
                  <a:pos x="126" y="56"/>
                </a:cxn>
                <a:cxn ang="0">
                  <a:pos x="114" y="72"/>
                </a:cxn>
                <a:cxn ang="0">
                  <a:pos x="108" y="80"/>
                </a:cxn>
                <a:cxn ang="0">
                  <a:pos x="34" y="233"/>
                </a:cxn>
                <a:cxn ang="0">
                  <a:pos x="91" y="126"/>
                </a:cxn>
                <a:cxn ang="0">
                  <a:pos x="34" y="233"/>
                </a:cxn>
              </a:cxnLst>
              <a:rect l="0" t="0" r="r" b="b"/>
              <a:pathLst>
                <a:path w="177" h="278">
                  <a:moveTo>
                    <a:pt x="108" y="80"/>
                  </a:moveTo>
                  <a:cubicBezTo>
                    <a:pt x="99" y="92"/>
                    <a:pt x="92" y="105"/>
                    <a:pt x="85" y="118"/>
                  </a:cubicBezTo>
                  <a:cubicBezTo>
                    <a:pt x="81" y="126"/>
                    <a:pt x="48" y="171"/>
                    <a:pt x="54" y="175"/>
                  </a:cubicBezTo>
                  <a:cubicBezTo>
                    <a:pt x="41" y="199"/>
                    <a:pt x="28" y="224"/>
                    <a:pt x="15" y="248"/>
                  </a:cubicBezTo>
                  <a:cubicBezTo>
                    <a:pt x="0" y="277"/>
                    <a:pt x="8" y="278"/>
                    <a:pt x="24" y="251"/>
                  </a:cubicBezTo>
                  <a:cubicBezTo>
                    <a:pt x="31" y="260"/>
                    <a:pt x="67" y="196"/>
                    <a:pt x="70" y="189"/>
                  </a:cubicBezTo>
                  <a:cubicBezTo>
                    <a:pt x="76" y="177"/>
                    <a:pt x="118" y="107"/>
                    <a:pt x="110" y="97"/>
                  </a:cubicBezTo>
                  <a:cubicBezTo>
                    <a:pt x="118" y="86"/>
                    <a:pt x="125" y="74"/>
                    <a:pt x="132" y="63"/>
                  </a:cubicBezTo>
                  <a:cubicBezTo>
                    <a:pt x="135" y="67"/>
                    <a:pt x="154" y="102"/>
                    <a:pt x="160" y="97"/>
                  </a:cubicBezTo>
                  <a:cubicBezTo>
                    <a:pt x="167" y="92"/>
                    <a:pt x="136" y="56"/>
                    <a:pt x="132" y="52"/>
                  </a:cubicBezTo>
                  <a:cubicBezTo>
                    <a:pt x="138" y="51"/>
                    <a:pt x="174" y="48"/>
                    <a:pt x="175" y="41"/>
                  </a:cubicBezTo>
                  <a:cubicBezTo>
                    <a:pt x="177" y="30"/>
                    <a:pt x="126" y="20"/>
                    <a:pt x="119" y="18"/>
                  </a:cubicBezTo>
                  <a:cubicBezTo>
                    <a:pt x="108" y="15"/>
                    <a:pt x="97" y="11"/>
                    <a:pt x="88" y="5"/>
                  </a:cubicBezTo>
                  <a:cubicBezTo>
                    <a:pt x="80" y="0"/>
                    <a:pt x="85" y="13"/>
                    <a:pt x="91" y="16"/>
                  </a:cubicBezTo>
                  <a:cubicBezTo>
                    <a:pt x="113" y="27"/>
                    <a:pt x="137" y="29"/>
                    <a:pt x="159" y="38"/>
                  </a:cubicBezTo>
                  <a:cubicBezTo>
                    <a:pt x="147" y="41"/>
                    <a:pt x="135" y="44"/>
                    <a:pt x="123" y="44"/>
                  </a:cubicBezTo>
                  <a:cubicBezTo>
                    <a:pt x="97" y="29"/>
                    <a:pt x="86" y="53"/>
                    <a:pt x="121" y="53"/>
                  </a:cubicBezTo>
                  <a:cubicBezTo>
                    <a:pt x="123" y="54"/>
                    <a:pt x="124" y="55"/>
                    <a:pt x="126" y="56"/>
                  </a:cubicBezTo>
                  <a:cubicBezTo>
                    <a:pt x="122" y="62"/>
                    <a:pt x="118" y="67"/>
                    <a:pt x="114" y="72"/>
                  </a:cubicBezTo>
                  <a:cubicBezTo>
                    <a:pt x="109" y="73"/>
                    <a:pt x="107" y="75"/>
                    <a:pt x="108" y="80"/>
                  </a:cubicBezTo>
                  <a:close/>
                  <a:moveTo>
                    <a:pt x="34" y="233"/>
                  </a:moveTo>
                  <a:cubicBezTo>
                    <a:pt x="53" y="198"/>
                    <a:pt x="69" y="159"/>
                    <a:pt x="91" y="126"/>
                  </a:cubicBezTo>
                  <a:cubicBezTo>
                    <a:pt x="75" y="163"/>
                    <a:pt x="57" y="202"/>
                    <a:pt x="34" y="233"/>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9" name="Freeform 23"/>
            <p:cNvSpPr>
              <a:spLocks noEditPoints="1"/>
            </p:cNvSpPr>
            <p:nvPr/>
          </p:nvSpPr>
          <p:spPr bwMode="auto">
            <a:xfrm>
              <a:off x="2000231" y="2114716"/>
              <a:ext cx="2123898" cy="3170227"/>
            </a:xfrm>
            <a:custGeom>
              <a:avLst/>
              <a:gdLst/>
              <a:ahLst/>
              <a:cxnLst>
                <a:cxn ang="0">
                  <a:pos x="467" y="52"/>
                </a:cxn>
                <a:cxn ang="0">
                  <a:pos x="692" y="104"/>
                </a:cxn>
                <a:cxn ang="0">
                  <a:pos x="777" y="241"/>
                </a:cxn>
                <a:cxn ang="0">
                  <a:pos x="605" y="411"/>
                </a:cxn>
                <a:cxn ang="0">
                  <a:pos x="269" y="446"/>
                </a:cxn>
                <a:cxn ang="0">
                  <a:pos x="456" y="626"/>
                </a:cxn>
                <a:cxn ang="0">
                  <a:pos x="427" y="694"/>
                </a:cxn>
                <a:cxn ang="0">
                  <a:pos x="219" y="1035"/>
                </a:cxn>
                <a:cxn ang="0">
                  <a:pos x="133" y="740"/>
                </a:cxn>
                <a:cxn ang="0">
                  <a:pos x="30" y="996"/>
                </a:cxn>
                <a:cxn ang="0">
                  <a:pos x="230" y="1073"/>
                </a:cxn>
                <a:cxn ang="0">
                  <a:pos x="474" y="651"/>
                </a:cxn>
                <a:cxn ang="0">
                  <a:pos x="812" y="175"/>
                </a:cxn>
                <a:cxn ang="0">
                  <a:pos x="233" y="557"/>
                </a:cxn>
                <a:cxn ang="0">
                  <a:pos x="84" y="960"/>
                </a:cxn>
                <a:cxn ang="0">
                  <a:pos x="125" y="777"/>
                </a:cxn>
                <a:cxn ang="0">
                  <a:pos x="80" y="960"/>
                </a:cxn>
                <a:cxn ang="0">
                  <a:pos x="44" y="972"/>
                </a:cxn>
                <a:cxn ang="0">
                  <a:pos x="25" y="1224"/>
                </a:cxn>
                <a:cxn ang="0">
                  <a:pos x="43" y="1158"/>
                </a:cxn>
                <a:cxn ang="0">
                  <a:pos x="41" y="1230"/>
                </a:cxn>
                <a:cxn ang="0">
                  <a:pos x="56" y="1194"/>
                </a:cxn>
                <a:cxn ang="0">
                  <a:pos x="70" y="1184"/>
                </a:cxn>
                <a:cxn ang="0">
                  <a:pos x="26" y="1151"/>
                </a:cxn>
                <a:cxn ang="0">
                  <a:pos x="130" y="993"/>
                </a:cxn>
                <a:cxn ang="0">
                  <a:pos x="176" y="1009"/>
                </a:cxn>
                <a:cxn ang="0">
                  <a:pos x="264" y="992"/>
                </a:cxn>
                <a:cxn ang="0">
                  <a:pos x="604" y="448"/>
                </a:cxn>
                <a:cxn ang="0">
                  <a:pos x="575" y="403"/>
                </a:cxn>
                <a:cxn ang="0">
                  <a:pos x="534" y="355"/>
                </a:cxn>
                <a:cxn ang="0">
                  <a:pos x="404" y="324"/>
                </a:cxn>
                <a:cxn ang="0">
                  <a:pos x="316" y="367"/>
                </a:cxn>
                <a:cxn ang="0">
                  <a:pos x="302" y="401"/>
                </a:cxn>
                <a:cxn ang="0">
                  <a:pos x="289" y="429"/>
                </a:cxn>
                <a:cxn ang="0">
                  <a:pos x="289" y="460"/>
                </a:cxn>
                <a:cxn ang="0">
                  <a:pos x="294" y="525"/>
                </a:cxn>
                <a:cxn ang="0">
                  <a:pos x="445" y="653"/>
                </a:cxn>
                <a:cxn ang="0">
                  <a:pos x="462" y="648"/>
                </a:cxn>
                <a:cxn ang="0">
                  <a:pos x="262" y="503"/>
                </a:cxn>
                <a:cxn ang="0">
                  <a:pos x="310" y="457"/>
                </a:cxn>
                <a:cxn ang="0">
                  <a:pos x="469" y="528"/>
                </a:cxn>
                <a:cxn ang="0">
                  <a:pos x="450" y="448"/>
                </a:cxn>
                <a:cxn ang="0">
                  <a:pos x="542" y="458"/>
                </a:cxn>
                <a:cxn ang="0">
                  <a:pos x="380" y="320"/>
                </a:cxn>
                <a:cxn ang="0">
                  <a:pos x="543" y="419"/>
                </a:cxn>
                <a:cxn ang="0">
                  <a:pos x="524" y="546"/>
                </a:cxn>
                <a:cxn ang="0">
                  <a:pos x="317" y="488"/>
                </a:cxn>
                <a:cxn ang="0">
                  <a:pos x="468" y="539"/>
                </a:cxn>
                <a:cxn ang="0">
                  <a:pos x="560" y="423"/>
                </a:cxn>
                <a:cxn ang="0">
                  <a:pos x="524" y="572"/>
                </a:cxn>
                <a:cxn ang="0">
                  <a:pos x="605" y="421"/>
                </a:cxn>
                <a:cxn ang="0">
                  <a:pos x="751" y="313"/>
                </a:cxn>
                <a:cxn ang="0">
                  <a:pos x="790" y="245"/>
                </a:cxn>
                <a:cxn ang="0">
                  <a:pos x="789" y="218"/>
                </a:cxn>
                <a:cxn ang="0">
                  <a:pos x="485" y="43"/>
                </a:cxn>
                <a:cxn ang="0">
                  <a:pos x="540" y="52"/>
                </a:cxn>
                <a:cxn ang="0">
                  <a:pos x="605" y="66"/>
                </a:cxn>
                <a:cxn ang="0">
                  <a:pos x="781" y="218"/>
                </a:cxn>
                <a:cxn ang="0">
                  <a:pos x="693" y="86"/>
                </a:cxn>
                <a:cxn ang="0">
                  <a:pos x="578" y="26"/>
                </a:cxn>
              </a:cxnLst>
              <a:rect l="0" t="0" r="r" b="b"/>
              <a:pathLst>
                <a:path w="849" h="1268">
                  <a:moveTo>
                    <a:pt x="488" y="22"/>
                  </a:moveTo>
                  <a:cubicBezTo>
                    <a:pt x="485" y="22"/>
                    <a:pt x="458" y="23"/>
                    <a:pt x="460" y="31"/>
                  </a:cubicBezTo>
                  <a:cubicBezTo>
                    <a:pt x="443" y="32"/>
                    <a:pt x="427" y="39"/>
                    <a:pt x="413" y="48"/>
                  </a:cubicBezTo>
                  <a:cubicBezTo>
                    <a:pt x="412" y="49"/>
                    <a:pt x="400" y="60"/>
                    <a:pt x="410" y="60"/>
                  </a:cubicBezTo>
                  <a:cubicBezTo>
                    <a:pt x="415" y="60"/>
                    <a:pt x="426" y="50"/>
                    <a:pt x="430" y="48"/>
                  </a:cubicBezTo>
                  <a:cubicBezTo>
                    <a:pt x="428" y="50"/>
                    <a:pt x="428" y="52"/>
                    <a:pt x="429" y="54"/>
                  </a:cubicBezTo>
                  <a:cubicBezTo>
                    <a:pt x="424" y="56"/>
                    <a:pt x="419" y="59"/>
                    <a:pt x="415" y="63"/>
                  </a:cubicBezTo>
                  <a:cubicBezTo>
                    <a:pt x="413" y="69"/>
                    <a:pt x="415" y="71"/>
                    <a:pt x="421" y="69"/>
                  </a:cubicBezTo>
                  <a:cubicBezTo>
                    <a:pt x="430" y="60"/>
                    <a:pt x="443" y="56"/>
                    <a:pt x="455" y="54"/>
                  </a:cubicBezTo>
                  <a:cubicBezTo>
                    <a:pt x="438" y="75"/>
                    <a:pt x="460" y="60"/>
                    <a:pt x="467" y="52"/>
                  </a:cubicBezTo>
                  <a:cubicBezTo>
                    <a:pt x="467" y="52"/>
                    <a:pt x="468" y="52"/>
                    <a:pt x="468" y="52"/>
                  </a:cubicBezTo>
                  <a:cubicBezTo>
                    <a:pt x="471" y="54"/>
                    <a:pt x="482" y="57"/>
                    <a:pt x="483" y="51"/>
                  </a:cubicBezTo>
                  <a:cubicBezTo>
                    <a:pt x="489" y="51"/>
                    <a:pt x="495" y="50"/>
                    <a:pt x="501" y="50"/>
                  </a:cubicBezTo>
                  <a:cubicBezTo>
                    <a:pt x="484" y="58"/>
                    <a:pt x="468" y="69"/>
                    <a:pt x="451" y="78"/>
                  </a:cubicBezTo>
                  <a:cubicBezTo>
                    <a:pt x="428" y="90"/>
                    <a:pt x="452" y="88"/>
                    <a:pt x="464" y="81"/>
                  </a:cubicBezTo>
                  <a:cubicBezTo>
                    <a:pt x="505" y="68"/>
                    <a:pt x="555" y="86"/>
                    <a:pt x="593" y="101"/>
                  </a:cubicBezTo>
                  <a:cubicBezTo>
                    <a:pt x="608" y="108"/>
                    <a:pt x="609" y="99"/>
                    <a:pt x="596" y="94"/>
                  </a:cubicBezTo>
                  <a:cubicBezTo>
                    <a:pt x="576" y="85"/>
                    <a:pt x="554" y="78"/>
                    <a:pt x="532" y="74"/>
                  </a:cubicBezTo>
                  <a:cubicBezTo>
                    <a:pt x="580" y="79"/>
                    <a:pt x="628" y="79"/>
                    <a:pt x="676" y="92"/>
                  </a:cubicBezTo>
                  <a:cubicBezTo>
                    <a:pt x="681" y="96"/>
                    <a:pt x="687" y="100"/>
                    <a:pt x="692" y="104"/>
                  </a:cubicBezTo>
                  <a:cubicBezTo>
                    <a:pt x="692" y="104"/>
                    <a:pt x="692" y="104"/>
                    <a:pt x="692" y="104"/>
                  </a:cubicBezTo>
                  <a:cubicBezTo>
                    <a:pt x="680" y="101"/>
                    <a:pt x="628" y="85"/>
                    <a:pt x="618" y="95"/>
                  </a:cubicBezTo>
                  <a:cubicBezTo>
                    <a:pt x="610" y="104"/>
                    <a:pt x="634" y="103"/>
                    <a:pt x="632" y="103"/>
                  </a:cubicBezTo>
                  <a:cubicBezTo>
                    <a:pt x="651" y="103"/>
                    <a:pt x="670" y="107"/>
                    <a:pt x="689" y="112"/>
                  </a:cubicBezTo>
                  <a:cubicBezTo>
                    <a:pt x="678" y="119"/>
                    <a:pt x="690" y="124"/>
                    <a:pt x="697" y="114"/>
                  </a:cubicBezTo>
                  <a:cubicBezTo>
                    <a:pt x="701" y="116"/>
                    <a:pt x="705" y="117"/>
                    <a:pt x="709" y="119"/>
                  </a:cubicBezTo>
                  <a:cubicBezTo>
                    <a:pt x="728" y="137"/>
                    <a:pt x="745" y="158"/>
                    <a:pt x="757" y="181"/>
                  </a:cubicBezTo>
                  <a:cubicBezTo>
                    <a:pt x="760" y="186"/>
                    <a:pt x="779" y="233"/>
                    <a:pt x="782" y="222"/>
                  </a:cubicBezTo>
                  <a:cubicBezTo>
                    <a:pt x="782" y="223"/>
                    <a:pt x="782" y="224"/>
                    <a:pt x="782" y="225"/>
                  </a:cubicBezTo>
                  <a:cubicBezTo>
                    <a:pt x="780" y="227"/>
                    <a:pt x="769" y="238"/>
                    <a:pt x="777" y="241"/>
                  </a:cubicBezTo>
                  <a:cubicBezTo>
                    <a:pt x="748" y="283"/>
                    <a:pt x="712" y="324"/>
                    <a:pt x="675" y="359"/>
                  </a:cubicBezTo>
                  <a:cubicBezTo>
                    <a:pt x="678" y="354"/>
                    <a:pt x="702" y="326"/>
                    <a:pt x="698" y="322"/>
                  </a:cubicBezTo>
                  <a:cubicBezTo>
                    <a:pt x="691" y="314"/>
                    <a:pt x="672" y="349"/>
                    <a:pt x="669" y="353"/>
                  </a:cubicBezTo>
                  <a:cubicBezTo>
                    <a:pt x="659" y="371"/>
                    <a:pt x="630" y="418"/>
                    <a:pt x="664" y="382"/>
                  </a:cubicBezTo>
                  <a:cubicBezTo>
                    <a:pt x="670" y="386"/>
                    <a:pt x="687" y="360"/>
                    <a:pt x="690" y="356"/>
                  </a:cubicBezTo>
                  <a:cubicBezTo>
                    <a:pt x="694" y="353"/>
                    <a:pt x="698" y="349"/>
                    <a:pt x="702" y="346"/>
                  </a:cubicBezTo>
                  <a:cubicBezTo>
                    <a:pt x="689" y="361"/>
                    <a:pt x="677" y="377"/>
                    <a:pt x="666" y="392"/>
                  </a:cubicBezTo>
                  <a:cubicBezTo>
                    <a:pt x="664" y="395"/>
                    <a:pt x="637" y="433"/>
                    <a:pt x="650" y="427"/>
                  </a:cubicBezTo>
                  <a:cubicBezTo>
                    <a:pt x="645" y="433"/>
                    <a:pt x="641" y="439"/>
                    <a:pt x="637" y="444"/>
                  </a:cubicBezTo>
                  <a:cubicBezTo>
                    <a:pt x="632" y="430"/>
                    <a:pt x="618" y="419"/>
                    <a:pt x="605" y="411"/>
                  </a:cubicBezTo>
                  <a:cubicBezTo>
                    <a:pt x="588" y="400"/>
                    <a:pt x="574" y="381"/>
                    <a:pt x="559" y="366"/>
                  </a:cubicBezTo>
                  <a:cubicBezTo>
                    <a:pt x="531" y="337"/>
                    <a:pt x="490" y="322"/>
                    <a:pt x="451" y="317"/>
                  </a:cubicBezTo>
                  <a:cubicBezTo>
                    <a:pt x="442" y="315"/>
                    <a:pt x="433" y="314"/>
                    <a:pt x="424" y="314"/>
                  </a:cubicBezTo>
                  <a:cubicBezTo>
                    <a:pt x="397" y="302"/>
                    <a:pt x="355" y="307"/>
                    <a:pt x="328" y="318"/>
                  </a:cubicBezTo>
                  <a:cubicBezTo>
                    <a:pt x="325" y="314"/>
                    <a:pt x="321" y="318"/>
                    <a:pt x="320" y="321"/>
                  </a:cubicBezTo>
                  <a:cubicBezTo>
                    <a:pt x="313" y="325"/>
                    <a:pt x="291" y="349"/>
                    <a:pt x="312" y="342"/>
                  </a:cubicBezTo>
                  <a:cubicBezTo>
                    <a:pt x="307" y="356"/>
                    <a:pt x="302" y="370"/>
                    <a:pt x="297" y="384"/>
                  </a:cubicBezTo>
                  <a:cubicBezTo>
                    <a:pt x="294" y="386"/>
                    <a:pt x="288" y="390"/>
                    <a:pt x="287" y="394"/>
                  </a:cubicBezTo>
                  <a:cubicBezTo>
                    <a:pt x="280" y="395"/>
                    <a:pt x="278" y="424"/>
                    <a:pt x="277" y="430"/>
                  </a:cubicBezTo>
                  <a:cubicBezTo>
                    <a:pt x="274" y="435"/>
                    <a:pt x="271" y="440"/>
                    <a:pt x="269" y="446"/>
                  </a:cubicBezTo>
                  <a:cubicBezTo>
                    <a:pt x="267" y="446"/>
                    <a:pt x="251" y="456"/>
                    <a:pt x="264" y="456"/>
                  </a:cubicBezTo>
                  <a:cubicBezTo>
                    <a:pt x="261" y="464"/>
                    <a:pt x="258" y="471"/>
                    <a:pt x="255" y="478"/>
                  </a:cubicBezTo>
                  <a:cubicBezTo>
                    <a:pt x="248" y="484"/>
                    <a:pt x="245" y="491"/>
                    <a:pt x="249" y="500"/>
                  </a:cubicBezTo>
                  <a:cubicBezTo>
                    <a:pt x="248" y="503"/>
                    <a:pt x="245" y="512"/>
                    <a:pt x="247" y="516"/>
                  </a:cubicBezTo>
                  <a:cubicBezTo>
                    <a:pt x="209" y="543"/>
                    <a:pt x="280" y="536"/>
                    <a:pt x="294" y="533"/>
                  </a:cubicBezTo>
                  <a:cubicBezTo>
                    <a:pt x="323" y="543"/>
                    <a:pt x="354" y="545"/>
                    <a:pt x="384" y="555"/>
                  </a:cubicBezTo>
                  <a:cubicBezTo>
                    <a:pt x="400" y="565"/>
                    <a:pt x="415" y="578"/>
                    <a:pt x="425" y="594"/>
                  </a:cubicBezTo>
                  <a:cubicBezTo>
                    <a:pt x="431" y="597"/>
                    <a:pt x="433" y="595"/>
                    <a:pt x="432" y="589"/>
                  </a:cubicBezTo>
                  <a:cubicBezTo>
                    <a:pt x="428" y="582"/>
                    <a:pt x="422" y="576"/>
                    <a:pt x="416" y="570"/>
                  </a:cubicBezTo>
                  <a:cubicBezTo>
                    <a:pt x="437" y="584"/>
                    <a:pt x="448" y="603"/>
                    <a:pt x="456" y="626"/>
                  </a:cubicBezTo>
                  <a:cubicBezTo>
                    <a:pt x="456" y="627"/>
                    <a:pt x="456" y="628"/>
                    <a:pt x="455" y="628"/>
                  </a:cubicBezTo>
                  <a:cubicBezTo>
                    <a:pt x="452" y="632"/>
                    <a:pt x="448" y="636"/>
                    <a:pt x="445" y="640"/>
                  </a:cubicBezTo>
                  <a:cubicBezTo>
                    <a:pt x="444" y="637"/>
                    <a:pt x="433" y="592"/>
                    <a:pt x="428" y="606"/>
                  </a:cubicBezTo>
                  <a:cubicBezTo>
                    <a:pt x="426" y="611"/>
                    <a:pt x="435" y="627"/>
                    <a:pt x="436" y="633"/>
                  </a:cubicBezTo>
                  <a:cubicBezTo>
                    <a:pt x="438" y="644"/>
                    <a:pt x="437" y="656"/>
                    <a:pt x="435" y="668"/>
                  </a:cubicBezTo>
                  <a:cubicBezTo>
                    <a:pt x="416" y="692"/>
                    <a:pt x="392" y="712"/>
                    <a:pt x="372" y="736"/>
                  </a:cubicBezTo>
                  <a:cubicBezTo>
                    <a:pt x="371" y="740"/>
                    <a:pt x="372" y="742"/>
                    <a:pt x="375" y="742"/>
                  </a:cubicBezTo>
                  <a:cubicBezTo>
                    <a:pt x="380" y="742"/>
                    <a:pt x="388" y="730"/>
                    <a:pt x="391" y="727"/>
                  </a:cubicBezTo>
                  <a:cubicBezTo>
                    <a:pt x="404" y="714"/>
                    <a:pt x="417" y="701"/>
                    <a:pt x="430" y="686"/>
                  </a:cubicBezTo>
                  <a:cubicBezTo>
                    <a:pt x="429" y="689"/>
                    <a:pt x="428" y="691"/>
                    <a:pt x="427" y="694"/>
                  </a:cubicBezTo>
                  <a:cubicBezTo>
                    <a:pt x="423" y="700"/>
                    <a:pt x="400" y="721"/>
                    <a:pt x="401" y="728"/>
                  </a:cubicBezTo>
                  <a:cubicBezTo>
                    <a:pt x="400" y="729"/>
                    <a:pt x="399" y="731"/>
                    <a:pt x="398" y="732"/>
                  </a:cubicBezTo>
                  <a:cubicBezTo>
                    <a:pt x="396" y="733"/>
                    <a:pt x="396" y="734"/>
                    <a:pt x="395" y="735"/>
                  </a:cubicBezTo>
                  <a:cubicBezTo>
                    <a:pt x="354" y="789"/>
                    <a:pt x="315" y="845"/>
                    <a:pt x="277" y="900"/>
                  </a:cubicBezTo>
                  <a:cubicBezTo>
                    <a:pt x="267" y="915"/>
                    <a:pt x="274" y="919"/>
                    <a:pt x="284" y="905"/>
                  </a:cubicBezTo>
                  <a:cubicBezTo>
                    <a:pt x="292" y="892"/>
                    <a:pt x="301" y="879"/>
                    <a:pt x="310" y="866"/>
                  </a:cubicBezTo>
                  <a:cubicBezTo>
                    <a:pt x="331" y="836"/>
                    <a:pt x="353" y="805"/>
                    <a:pt x="375" y="775"/>
                  </a:cubicBezTo>
                  <a:cubicBezTo>
                    <a:pt x="363" y="798"/>
                    <a:pt x="220" y="1010"/>
                    <a:pt x="236" y="1019"/>
                  </a:cubicBezTo>
                  <a:cubicBezTo>
                    <a:pt x="231" y="1027"/>
                    <a:pt x="227" y="1035"/>
                    <a:pt x="224" y="1043"/>
                  </a:cubicBezTo>
                  <a:cubicBezTo>
                    <a:pt x="223" y="1040"/>
                    <a:pt x="221" y="1038"/>
                    <a:pt x="219" y="1035"/>
                  </a:cubicBezTo>
                  <a:cubicBezTo>
                    <a:pt x="214" y="1003"/>
                    <a:pt x="176" y="983"/>
                    <a:pt x="138" y="972"/>
                  </a:cubicBezTo>
                  <a:cubicBezTo>
                    <a:pt x="125" y="967"/>
                    <a:pt x="113" y="966"/>
                    <a:pt x="100" y="963"/>
                  </a:cubicBezTo>
                  <a:cubicBezTo>
                    <a:pt x="109" y="959"/>
                    <a:pt x="91" y="950"/>
                    <a:pt x="89" y="949"/>
                  </a:cubicBezTo>
                  <a:cubicBezTo>
                    <a:pt x="103" y="903"/>
                    <a:pt x="120" y="858"/>
                    <a:pt x="137" y="813"/>
                  </a:cubicBezTo>
                  <a:cubicBezTo>
                    <a:pt x="147" y="789"/>
                    <a:pt x="156" y="765"/>
                    <a:pt x="165" y="741"/>
                  </a:cubicBezTo>
                  <a:cubicBezTo>
                    <a:pt x="167" y="737"/>
                    <a:pt x="186" y="696"/>
                    <a:pt x="174" y="700"/>
                  </a:cubicBezTo>
                  <a:cubicBezTo>
                    <a:pt x="191" y="666"/>
                    <a:pt x="207" y="631"/>
                    <a:pt x="225" y="598"/>
                  </a:cubicBezTo>
                  <a:cubicBezTo>
                    <a:pt x="235" y="580"/>
                    <a:pt x="251" y="519"/>
                    <a:pt x="218" y="561"/>
                  </a:cubicBezTo>
                  <a:cubicBezTo>
                    <a:pt x="201" y="583"/>
                    <a:pt x="191" y="612"/>
                    <a:pt x="182" y="638"/>
                  </a:cubicBezTo>
                  <a:cubicBezTo>
                    <a:pt x="169" y="673"/>
                    <a:pt x="148" y="706"/>
                    <a:pt x="133" y="740"/>
                  </a:cubicBezTo>
                  <a:cubicBezTo>
                    <a:pt x="124" y="740"/>
                    <a:pt x="110" y="776"/>
                    <a:pt x="107" y="784"/>
                  </a:cubicBezTo>
                  <a:cubicBezTo>
                    <a:pt x="95" y="806"/>
                    <a:pt x="86" y="829"/>
                    <a:pt x="75" y="852"/>
                  </a:cubicBezTo>
                  <a:cubicBezTo>
                    <a:pt x="65" y="874"/>
                    <a:pt x="55" y="897"/>
                    <a:pt x="47" y="920"/>
                  </a:cubicBezTo>
                  <a:cubicBezTo>
                    <a:pt x="47" y="922"/>
                    <a:pt x="35" y="952"/>
                    <a:pt x="46" y="947"/>
                  </a:cubicBezTo>
                  <a:cubicBezTo>
                    <a:pt x="50" y="948"/>
                    <a:pt x="53" y="949"/>
                    <a:pt x="57" y="948"/>
                  </a:cubicBezTo>
                  <a:cubicBezTo>
                    <a:pt x="56" y="949"/>
                    <a:pt x="55" y="950"/>
                    <a:pt x="53" y="951"/>
                  </a:cubicBezTo>
                  <a:cubicBezTo>
                    <a:pt x="49" y="939"/>
                    <a:pt x="35" y="974"/>
                    <a:pt x="35" y="977"/>
                  </a:cubicBezTo>
                  <a:cubicBezTo>
                    <a:pt x="30" y="978"/>
                    <a:pt x="29" y="981"/>
                    <a:pt x="30" y="986"/>
                  </a:cubicBezTo>
                  <a:cubicBezTo>
                    <a:pt x="28" y="988"/>
                    <a:pt x="28" y="991"/>
                    <a:pt x="31" y="992"/>
                  </a:cubicBezTo>
                  <a:cubicBezTo>
                    <a:pt x="31" y="993"/>
                    <a:pt x="31" y="995"/>
                    <a:pt x="30" y="996"/>
                  </a:cubicBezTo>
                  <a:cubicBezTo>
                    <a:pt x="20" y="992"/>
                    <a:pt x="17" y="1046"/>
                    <a:pt x="17" y="1052"/>
                  </a:cubicBezTo>
                  <a:cubicBezTo>
                    <a:pt x="11" y="1076"/>
                    <a:pt x="12" y="1103"/>
                    <a:pt x="13" y="1127"/>
                  </a:cubicBezTo>
                  <a:cubicBezTo>
                    <a:pt x="14" y="1139"/>
                    <a:pt x="12" y="1228"/>
                    <a:pt x="20" y="1230"/>
                  </a:cubicBezTo>
                  <a:cubicBezTo>
                    <a:pt x="11" y="1241"/>
                    <a:pt x="0" y="1268"/>
                    <a:pt x="23" y="1253"/>
                  </a:cubicBezTo>
                  <a:cubicBezTo>
                    <a:pt x="49" y="1236"/>
                    <a:pt x="72" y="1216"/>
                    <a:pt x="94" y="1195"/>
                  </a:cubicBezTo>
                  <a:cubicBezTo>
                    <a:pt x="111" y="1178"/>
                    <a:pt x="128" y="1160"/>
                    <a:pt x="146" y="1145"/>
                  </a:cubicBezTo>
                  <a:cubicBezTo>
                    <a:pt x="161" y="1135"/>
                    <a:pt x="201" y="1111"/>
                    <a:pt x="206" y="1094"/>
                  </a:cubicBezTo>
                  <a:cubicBezTo>
                    <a:pt x="209" y="1093"/>
                    <a:pt x="216" y="1091"/>
                    <a:pt x="214" y="1086"/>
                  </a:cubicBezTo>
                  <a:cubicBezTo>
                    <a:pt x="217" y="1088"/>
                    <a:pt x="219" y="1084"/>
                    <a:pt x="220" y="1081"/>
                  </a:cubicBezTo>
                  <a:cubicBezTo>
                    <a:pt x="224" y="1079"/>
                    <a:pt x="228" y="1076"/>
                    <a:pt x="230" y="1073"/>
                  </a:cubicBezTo>
                  <a:cubicBezTo>
                    <a:pt x="236" y="1071"/>
                    <a:pt x="235" y="1054"/>
                    <a:pt x="234" y="1049"/>
                  </a:cubicBezTo>
                  <a:cubicBezTo>
                    <a:pt x="242" y="1036"/>
                    <a:pt x="322" y="930"/>
                    <a:pt x="316" y="927"/>
                  </a:cubicBezTo>
                  <a:cubicBezTo>
                    <a:pt x="311" y="923"/>
                    <a:pt x="290" y="958"/>
                    <a:pt x="286" y="963"/>
                  </a:cubicBezTo>
                  <a:cubicBezTo>
                    <a:pt x="288" y="959"/>
                    <a:pt x="289" y="955"/>
                    <a:pt x="291" y="951"/>
                  </a:cubicBezTo>
                  <a:cubicBezTo>
                    <a:pt x="314" y="917"/>
                    <a:pt x="335" y="880"/>
                    <a:pt x="357" y="845"/>
                  </a:cubicBezTo>
                  <a:cubicBezTo>
                    <a:pt x="370" y="826"/>
                    <a:pt x="382" y="807"/>
                    <a:pt x="394" y="788"/>
                  </a:cubicBezTo>
                  <a:cubicBezTo>
                    <a:pt x="401" y="778"/>
                    <a:pt x="408" y="767"/>
                    <a:pt x="415" y="757"/>
                  </a:cubicBezTo>
                  <a:cubicBezTo>
                    <a:pt x="415" y="756"/>
                    <a:pt x="437" y="722"/>
                    <a:pt x="424" y="729"/>
                  </a:cubicBezTo>
                  <a:cubicBezTo>
                    <a:pt x="426" y="725"/>
                    <a:pt x="428" y="721"/>
                    <a:pt x="430" y="717"/>
                  </a:cubicBezTo>
                  <a:cubicBezTo>
                    <a:pt x="444" y="697"/>
                    <a:pt x="470" y="676"/>
                    <a:pt x="474" y="651"/>
                  </a:cubicBezTo>
                  <a:cubicBezTo>
                    <a:pt x="477" y="646"/>
                    <a:pt x="481" y="641"/>
                    <a:pt x="484" y="636"/>
                  </a:cubicBezTo>
                  <a:cubicBezTo>
                    <a:pt x="489" y="645"/>
                    <a:pt x="511" y="615"/>
                    <a:pt x="514" y="611"/>
                  </a:cubicBezTo>
                  <a:cubicBezTo>
                    <a:pt x="530" y="594"/>
                    <a:pt x="547" y="578"/>
                    <a:pt x="565" y="561"/>
                  </a:cubicBezTo>
                  <a:cubicBezTo>
                    <a:pt x="580" y="546"/>
                    <a:pt x="594" y="529"/>
                    <a:pt x="603" y="510"/>
                  </a:cubicBezTo>
                  <a:cubicBezTo>
                    <a:pt x="611" y="499"/>
                    <a:pt x="646" y="463"/>
                    <a:pt x="643" y="449"/>
                  </a:cubicBezTo>
                  <a:cubicBezTo>
                    <a:pt x="675" y="406"/>
                    <a:pt x="711" y="367"/>
                    <a:pt x="748" y="328"/>
                  </a:cubicBezTo>
                  <a:cubicBezTo>
                    <a:pt x="766" y="309"/>
                    <a:pt x="778" y="285"/>
                    <a:pt x="796" y="267"/>
                  </a:cubicBezTo>
                  <a:cubicBezTo>
                    <a:pt x="802" y="261"/>
                    <a:pt x="842" y="204"/>
                    <a:pt x="815" y="221"/>
                  </a:cubicBezTo>
                  <a:cubicBezTo>
                    <a:pt x="828" y="208"/>
                    <a:pt x="781" y="151"/>
                    <a:pt x="774" y="140"/>
                  </a:cubicBezTo>
                  <a:cubicBezTo>
                    <a:pt x="788" y="150"/>
                    <a:pt x="801" y="162"/>
                    <a:pt x="812" y="175"/>
                  </a:cubicBezTo>
                  <a:cubicBezTo>
                    <a:pt x="817" y="180"/>
                    <a:pt x="832" y="209"/>
                    <a:pt x="838" y="209"/>
                  </a:cubicBezTo>
                  <a:cubicBezTo>
                    <a:pt x="849" y="209"/>
                    <a:pt x="803" y="142"/>
                    <a:pt x="797" y="134"/>
                  </a:cubicBezTo>
                  <a:cubicBezTo>
                    <a:pt x="777" y="110"/>
                    <a:pt x="752" y="90"/>
                    <a:pt x="725" y="75"/>
                  </a:cubicBezTo>
                  <a:cubicBezTo>
                    <a:pt x="694" y="59"/>
                    <a:pt x="659" y="39"/>
                    <a:pt x="626" y="31"/>
                  </a:cubicBezTo>
                  <a:cubicBezTo>
                    <a:pt x="586" y="17"/>
                    <a:pt x="529" y="0"/>
                    <a:pt x="488" y="22"/>
                  </a:cubicBezTo>
                  <a:close/>
                  <a:moveTo>
                    <a:pt x="233" y="557"/>
                  </a:moveTo>
                  <a:cubicBezTo>
                    <a:pt x="231" y="575"/>
                    <a:pt x="220" y="591"/>
                    <a:pt x="212" y="607"/>
                  </a:cubicBezTo>
                  <a:cubicBezTo>
                    <a:pt x="210" y="607"/>
                    <a:pt x="208" y="607"/>
                    <a:pt x="207" y="608"/>
                  </a:cubicBezTo>
                  <a:cubicBezTo>
                    <a:pt x="209" y="604"/>
                    <a:pt x="210" y="600"/>
                    <a:pt x="206" y="598"/>
                  </a:cubicBezTo>
                  <a:cubicBezTo>
                    <a:pt x="214" y="581"/>
                    <a:pt x="223" y="565"/>
                    <a:pt x="233" y="557"/>
                  </a:cubicBezTo>
                  <a:close/>
                  <a:moveTo>
                    <a:pt x="206" y="1022"/>
                  </a:moveTo>
                  <a:cubicBezTo>
                    <a:pt x="205" y="1022"/>
                    <a:pt x="205" y="1022"/>
                    <a:pt x="204" y="1022"/>
                  </a:cubicBezTo>
                  <a:cubicBezTo>
                    <a:pt x="201" y="1019"/>
                    <a:pt x="197" y="1015"/>
                    <a:pt x="192" y="1015"/>
                  </a:cubicBezTo>
                  <a:cubicBezTo>
                    <a:pt x="189" y="1010"/>
                    <a:pt x="186" y="1006"/>
                    <a:pt x="182" y="1003"/>
                  </a:cubicBezTo>
                  <a:cubicBezTo>
                    <a:pt x="182" y="1001"/>
                    <a:pt x="181" y="1000"/>
                    <a:pt x="180" y="999"/>
                  </a:cubicBezTo>
                  <a:cubicBezTo>
                    <a:pt x="176" y="997"/>
                    <a:pt x="176" y="997"/>
                    <a:pt x="176" y="997"/>
                  </a:cubicBezTo>
                  <a:cubicBezTo>
                    <a:pt x="176" y="996"/>
                    <a:pt x="175" y="995"/>
                    <a:pt x="174" y="995"/>
                  </a:cubicBezTo>
                  <a:cubicBezTo>
                    <a:pt x="188" y="1002"/>
                    <a:pt x="199" y="1011"/>
                    <a:pt x="206" y="1022"/>
                  </a:cubicBezTo>
                  <a:close/>
                  <a:moveTo>
                    <a:pt x="95" y="962"/>
                  </a:moveTo>
                  <a:cubicBezTo>
                    <a:pt x="91" y="961"/>
                    <a:pt x="87" y="961"/>
                    <a:pt x="84" y="960"/>
                  </a:cubicBezTo>
                  <a:cubicBezTo>
                    <a:pt x="85" y="959"/>
                    <a:pt x="86" y="958"/>
                    <a:pt x="86" y="957"/>
                  </a:cubicBezTo>
                  <a:cubicBezTo>
                    <a:pt x="89" y="958"/>
                    <a:pt x="92" y="960"/>
                    <a:pt x="95" y="962"/>
                  </a:cubicBezTo>
                  <a:close/>
                  <a:moveTo>
                    <a:pt x="167" y="715"/>
                  </a:moveTo>
                  <a:cubicBezTo>
                    <a:pt x="159" y="735"/>
                    <a:pt x="152" y="755"/>
                    <a:pt x="144" y="774"/>
                  </a:cubicBezTo>
                  <a:cubicBezTo>
                    <a:pt x="137" y="791"/>
                    <a:pt x="130" y="809"/>
                    <a:pt x="124" y="827"/>
                  </a:cubicBezTo>
                  <a:cubicBezTo>
                    <a:pt x="136" y="789"/>
                    <a:pt x="149" y="751"/>
                    <a:pt x="167" y="715"/>
                  </a:cubicBezTo>
                  <a:close/>
                  <a:moveTo>
                    <a:pt x="125" y="777"/>
                  </a:moveTo>
                  <a:cubicBezTo>
                    <a:pt x="120" y="790"/>
                    <a:pt x="115" y="803"/>
                    <a:pt x="110" y="815"/>
                  </a:cubicBezTo>
                  <a:cubicBezTo>
                    <a:pt x="110" y="814"/>
                    <a:pt x="109" y="813"/>
                    <a:pt x="109" y="812"/>
                  </a:cubicBezTo>
                  <a:cubicBezTo>
                    <a:pt x="114" y="800"/>
                    <a:pt x="119" y="788"/>
                    <a:pt x="125" y="777"/>
                  </a:cubicBezTo>
                  <a:close/>
                  <a:moveTo>
                    <a:pt x="112" y="837"/>
                  </a:moveTo>
                  <a:cubicBezTo>
                    <a:pt x="101" y="873"/>
                    <a:pt x="90" y="909"/>
                    <a:pt x="74" y="944"/>
                  </a:cubicBezTo>
                  <a:cubicBezTo>
                    <a:pt x="74" y="943"/>
                    <a:pt x="74" y="943"/>
                    <a:pt x="73" y="943"/>
                  </a:cubicBezTo>
                  <a:cubicBezTo>
                    <a:pt x="76" y="934"/>
                    <a:pt x="79" y="925"/>
                    <a:pt x="83" y="915"/>
                  </a:cubicBezTo>
                  <a:cubicBezTo>
                    <a:pt x="89" y="915"/>
                    <a:pt x="108" y="846"/>
                    <a:pt x="112" y="837"/>
                  </a:cubicBezTo>
                  <a:close/>
                  <a:moveTo>
                    <a:pt x="80" y="960"/>
                  </a:moveTo>
                  <a:cubicBezTo>
                    <a:pt x="78" y="960"/>
                    <a:pt x="77" y="960"/>
                    <a:pt x="75" y="960"/>
                  </a:cubicBezTo>
                  <a:cubicBezTo>
                    <a:pt x="76" y="958"/>
                    <a:pt x="78" y="956"/>
                    <a:pt x="79" y="953"/>
                  </a:cubicBezTo>
                  <a:cubicBezTo>
                    <a:pt x="79" y="953"/>
                    <a:pt x="79" y="953"/>
                    <a:pt x="79" y="953"/>
                  </a:cubicBezTo>
                  <a:cubicBezTo>
                    <a:pt x="78" y="956"/>
                    <a:pt x="78" y="958"/>
                    <a:pt x="80" y="960"/>
                  </a:cubicBezTo>
                  <a:close/>
                  <a:moveTo>
                    <a:pt x="95" y="845"/>
                  </a:moveTo>
                  <a:cubicBezTo>
                    <a:pt x="92" y="856"/>
                    <a:pt x="75" y="895"/>
                    <a:pt x="79" y="903"/>
                  </a:cubicBezTo>
                  <a:cubicBezTo>
                    <a:pt x="74" y="916"/>
                    <a:pt x="69" y="929"/>
                    <a:pt x="65" y="941"/>
                  </a:cubicBezTo>
                  <a:cubicBezTo>
                    <a:pt x="63" y="941"/>
                    <a:pt x="60" y="941"/>
                    <a:pt x="57" y="940"/>
                  </a:cubicBezTo>
                  <a:cubicBezTo>
                    <a:pt x="69" y="909"/>
                    <a:pt x="81" y="878"/>
                    <a:pt x="95" y="845"/>
                  </a:cubicBezTo>
                  <a:close/>
                  <a:moveTo>
                    <a:pt x="54" y="927"/>
                  </a:moveTo>
                  <a:cubicBezTo>
                    <a:pt x="57" y="917"/>
                    <a:pt x="60" y="907"/>
                    <a:pt x="64" y="896"/>
                  </a:cubicBezTo>
                  <a:cubicBezTo>
                    <a:pt x="65" y="897"/>
                    <a:pt x="65" y="897"/>
                    <a:pt x="65" y="897"/>
                  </a:cubicBezTo>
                  <a:cubicBezTo>
                    <a:pt x="61" y="907"/>
                    <a:pt x="57" y="917"/>
                    <a:pt x="54" y="927"/>
                  </a:cubicBezTo>
                  <a:close/>
                  <a:moveTo>
                    <a:pt x="44" y="972"/>
                  </a:moveTo>
                  <a:cubicBezTo>
                    <a:pt x="45" y="972"/>
                    <a:pt x="45" y="972"/>
                    <a:pt x="45" y="972"/>
                  </a:cubicBezTo>
                  <a:cubicBezTo>
                    <a:pt x="48" y="966"/>
                    <a:pt x="54" y="960"/>
                    <a:pt x="61" y="956"/>
                  </a:cubicBezTo>
                  <a:cubicBezTo>
                    <a:pt x="60" y="957"/>
                    <a:pt x="58" y="965"/>
                    <a:pt x="58" y="966"/>
                  </a:cubicBezTo>
                  <a:cubicBezTo>
                    <a:pt x="57" y="967"/>
                    <a:pt x="57" y="968"/>
                    <a:pt x="56" y="969"/>
                  </a:cubicBezTo>
                  <a:cubicBezTo>
                    <a:pt x="53" y="973"/>
                    <a:pt x="46" y="977"/>
                    <a:pt x="52" y="983"/>
                  </a:cubicBezTo>
                  <a:cubicBezTo>
                    <a:pt x="52" y="983"/>
                    <a:pt x="52" y="983"/>
                    <a:pt x="52" y="983"/>
                  </a:cubicBezTo>
                  <a:cubicBezTo>
                    <a:pt x="52" y="983"/>
                    <a:pt x="52" y="983"/>
                    <a:pt x="51" y="983"/>
                  </a:cubicBezTo>
                  <a:cubicBezTo>
                    <a:pt x="51" y="978"/>
                    <a:pt x="45" y="980"/>
                    <a:pt x="42" y="981"/>
                  </a:cubicBezTo>
                  <a:cubicBezTo>
                    <a:pt x="43" y="978"/>
                    <a:pt x="43" y="975"/>
                    <a:pt x="44" y="972"/>
                  </a:cubicBezTo>
                  <a:close/>
                  <a:moveTo>
                    <a:pt x="25" y="1224"/>
                  </a:moveTo>
                  <a:cubicBezTo>
                    <a:pt x="24" y="1216"/>
                    <a:pt x="24" y="1209"/>
                    <a:pt x="24" y="1201"/>
                  </a:cubicBezTo>
                  <a:cubicBezTo>
                    <a:pt x="27" y="1195"/>
                    <a:pt x="25" y="1181"/>
                    <a:pt x="25" y="1174"/>
                  </a:cubicBezTo>
                  <a:cubicBezTo>
                    <a:pt x="32" y="1176"/>
                    <a:pt x="32" y="1161"/>
                    <a:pt x="33" y="1158"/>
                  </a:cubicBezTo>
                  <a:cubicBezTo>
                    <a:pt x="35" y="1161"/>
                    <a:pt x="38" y="1164"/>
                    <a:pt x="41" y="1167"/>
                  </a:cubicBezTo>
                  <a:cubicBezTo>
                    <a:pt x="34" y="1174"/>
                    <a:pt x="34" y="1183"/>
                    <a:pt x="45" y="1182"/>
                  </a:cubicBezTo>
                  <a:cubicBezTo>
                    <a:pt x="45" y="1184"/>
                    <a:pt x="46" y="1186"/>
                    <a:pt x="46" y="1188"/>
                  </a:cubicBezTo>
                  <a:cubicBezTo>
                    <a:pt x="43" y="1192"/>
                    <a:pt x="27" y="1211"/>
                    <a:pt x="32" y="1215"/>
                  </a:cubicBezTo>
                  <a:cubicBezTo>
                    <a:pt x="30" y="1218"/>
                    <a:pt x="27" y="1221"/>
                    <a:pt x="25" y="1224"/>
                  </a:cubicBezTo>
                  <a:close/>
                  <a:moveTo>
                    <a:pt x="48" y="1162"/>
                  </a:moveTo>
                  <a:cubicBezTo>
                    <a:pt x="47" y="1161"/>
                    <a:pt x="45" y="1159"/>
                    <a:pt x="43" y="1158"/>
                  </a:cubicBezTo>
                  <a:cubicBezTo>
                    <a:pt x="47" y="1159"/>
                    <a:pt x="51" y="1160"/>
                    <a:pt x="55" y="1161"/>
                  </a:cubicBezTo>
                  <a:cubicBezTo>
                    <a:pt x="54" y="1161"/>
                    <a:pt x="53" y="1161"/>
                    <a:pt x="53" y="1162"/>
                  </a:cubicBezTo>
                  <a:cubicBezTo>
                    <a:pt x="52" y="1161"/>
                    <a:pt x="51" y="1161"/>
                    <a:pt x="51" y="1161"/>
                  </a:cubicBezTo>
                  <a:cubicBezTo>
                    <a:pt x="50" y="1161"/>
                    <a:pt x="49" y="1162"/>
                    <a:pt x="48" y="1162"/>
                  </a:cubicBezTo>
                  <a:close/>
                  <a:moveTo>
                    <a:pt x="49" y="1200"/>
                  </a:moveTo>
                  <a:cubicBezTo>
                    <a:pt x="48" y="1201"/>
                    <a:pt x="48" y="1201"/>
                    <a:pt x="47" y="1202"/>
                  </a:cubicBezTo>
                  <a:cubicBezTo>
                    <a:pt x="47" y="1202"/>
                    <a:pt x="47" y="1201"/>
                    <a:pt x="47" y="1201"/>
                  </a:cubicBezTo>
                  <a:cubicBezTo>
                    <a:pt x="47" y="1201"/>
                    <a:pt x="48" y="1200"/>
                    <a:pt x="48" y="1199"/>
                  </a:cubicBezTo>
                  <a:cubicBezTo>
                    <a:pt x="48" y="1200"/>
                    <a:pt x="49" y="1200"/>
                    <a:pt x="49" y="1200"/>
                  </a:cubicBezTo>
                  <a:close/>
                  <a:moveTo>
                    <a:pt x="41" y="1230"/>
                  </a:moveTo>
                  <a:cubicBezTo>
                    <a:pt x="41" y="1230"/>
                    <a:pt x="41" y="1230"/>
                    <a:pt x="41" y="1230"/>
                  </a:cubicBezTo>
                  <a:cubicBezTo>
                    <a:pt x="45" y="1225"/>
                    <a:pt x="50" y="1221"/>
                    <a:pt x="54" y="1216"/>
                  </a:cubicBezTo>
                  <a:cubicBezTo>
                    <a:pt x="54" y="1215"/>
                    <a:pt x="55" y="1215"/>
                    <a:pt x="55" y="1214"/>
                  </a:cubicBezTo>
                  <a:cubicBezTo>
                    <a:pt x="58" y="1214"/>
                    <a:pt x="59" y="1212"/>
                    <a:pt x="60" y="1210"/>
                  </a:cubicBezTo>
                  <a:cubicBezTo>
                    <a:pt x="62" y="1209"/>
                    <a:pt x="63" y="1207"/>
                    <a:pt x="65" y="1206"/>
                  </a:cubicBezTo>
                  <a:cubicBezTo>
                    <a:pt x="65" y="1207"/>
                    <a:pt x="66" y="1208"/>
                    <a:pt x="67" y="1208"/>
                  </a:cubicBezTo>
                  <a:cubicBezTo>
                    <a:pt x="58" y="1216"/>
                    <a:pt x="49" y="1223"/>
                    <a:pt x="41" y="1230"/>
                  </a:cubicBezTo>
                  <a:close/>
                  <a:moveTo>
                    <a:pt x="59" y="1187"/>
                  </a:moveTo>
                  <a:cubicBezTo>
                    <a:pt x="59" y="1189"/>
                    <a:pt x="59" y="1190"/>
                    <a:pt x="59" y="1192"/>
                  </a:cubicBezTo>
                  <a:cubicBezTo>
                    <a:pt x="58" y="1192"/>
                    <a:pt x="57" y="1193"/>
                    <a:pt x="56" y="1194"/>
                  </a:cubicBezTo>
                  <a:cubicBezTo>
                    <a:pt x="57" y="1192"/>
                    <a:pt x="58" y="1189"/>
                    <a:pt x="59" y="1187"/>
                  </a:cubicBezTo>
                  <a:close/>
                  <a:moveTo>
                    <a:pt x="58" y="1162"/>
                  </a:moveTo>
                  <a:cubicBezTo>
                    <a:pt x="58" y="1163"/>
                    <a:pt x="59" y="1163"/>
                    <a:pt x="60" y="1163"/>
                  </a:cubicBezTo>
                  <a:cubicBezTo>
                    <a:pt x="60" y="1164"/>
                    <a:pt x="60" y="1164"/>
                    <a:pt x="59" y="1165"/>
                  </a:cubicBezTo>
                  <a:cubicBezTo>
                    <a:pt x="59" y="1164"/>
                    <a:pt x="58" y="1163"/>
                    <a:pt x="58" y="1162"/>
                  </a:cubicBezTo>
                  <a:close/>
                  <a:moveTo>
                    <a:pt x="70" y="1184"/>
                  </a:moveTo>
                  <a:cubicBezTo>
                    <a:pt x="69" y="1181"/>
                    <a:pt x="68" y="1179"/>
                    <a:pt x="65" y="1177"/>
                  </a:cubicBezTo>
                  <a:cubicBezTo>
                    <a:pt x="67" y="1176"/>
                    <a:pt x="69" y="1175"/>
                    <a:pt x="71" y="1173"/>
                  </a:cubicBezTo>
                  <a:cubicBezTo>
                    <a:pt x="73" y="1175"/>
                    <a:pt x="75" y="1177"/>
                    <a:pt x="77" y="1179"/>
                  </a:cubicBezTo>
                  <a:cubicBezTo>
                    <a:pt x="75" y="1180"/>
                    <a:pt x="72" y="1182"/>
                    <a:pt x="70" y="1184"/>
                  </a:cubicBezTo>
                  <a:close/>
                  <a:moveTo>
                    <a:pt x="212" y="1077"/>
                  </a:moveTo>
                  <a:cubicBezTo>
                    <a:pt x="207" y="1080"/>
                    <a:pt x="202" y="1084"/>
                    <a:pt x="198" y="1089"/>
                  </a:cubicBezTo>
                  <a:cubicBezTo>
                    <a:pt x="156" y="1111"/>
                    <a:pt x="124" y="1147"/>
                    <a:pt x="86" y="1173"/>
                  </a:cubicBezTo>
                  <a:cubicBezTo>
                    <a:pt x="83" y="1169"/>
                    <a:pt x="81" y="1167"/>
                    <a:pt x="78" y="1164"/>
                  </a:cubicBezTo>
                  <a:cubicBezTo>
                    <a:pt x="77" y="1162"/>
                    <a:pt x="71" y="1160"/>
                    <a:pt x="69" y="1159"/>
                  </a:cubicBezTo>
                  <a:cubicBezTo>
                    <a:pt x="60" y="1148"/>
                    <a:pt x="46" y="1143"/>
                    <a:pt x="34" y="1146"/>
                  </a:cubicBezTo>
                  <a:cubicBezTo>
                    <a:pt x="35" y="1142"/>
                    <a:pt x="35" y="1138"/>
                    <a:pt x="35" y="1134"/>
                  </a:cubicBezTo>
                  <a:cubicBezTo>
                    <a:pt x="37" y="1134"/>
                    <a:pt x="38" y="1132"/>
                    <a:pt x="38" y="1130"/>
                  </a:cubicBezTo>
                  <a:cubicBezTo>
                    <a:pt x="38" y="1120"/>
                    <a:pt x="42" y="1074"/>
                    <a:pt x="35" y="1073"/>
                  </a:cubicBezTo>
                  <a:cubicBezTo>
                    <a:pt x="25" y="1073"/>
                    <a:pt x="27" y="1142"/>
                    <a:pt x="26" y="1151"/>
                  </a:cubicBezTo>
                  <a:cubicBezTo>
                    <a:pt x="26" y="1124"/>
                    <a:pt x="21" y="1096"/>
                    <a:pt x="23" y="1070"/>
                  </a:cubicBezTo>
                  <a:cubicBezTo>
                    <a:pt x="27" y="1067"/>
                    <a:pt x="25" y="1055"/>
                    <a:pt x="25" y="1051"/>
                  </a:cubicBezTo>
                  <a:cubicBezTo>
                    <a:pt x="29" y="1049"/>
                    <a:pt x="35" y="1009"/>
                    <a:pt x="31" y="1007"/>
                  </a:cubicBezTo>
                  <a:cubicBezTo>
                    <a:pt x="32" y="1005"/>
                    <a:pt x="32" y="1003"/>
                    <a:pt x="33" y="1001"/>
                  </a:cubicBezTo>
                  <a:cubicBezTo>
                    <a:pt x="34" y="1001"/>
                    <a:pt x="35" y="1001"/>
                    <a:pt x="37" y="1000"/>
                  </a:cubicBezTo>
                  <a:cubicBezTo>
                    <a:pt x="40" y="1002"/>
                    <a:pt x="46" y="998"/>
                    <a:pt x="42" y="994"/>
                  </a:cubicBezTo>
                  <a:cubicBezTo>
                    <a:pt x="43" y="994"/>
                    <a:pt x="43" y="993"/>
                    <a:pt x="43" y="992"/>
                  </a:cubicBezTo>
                  <a:cubicBezTo>
                    <a:pt x="63" y="991"/>
                    <a:pt x="84" y="991"/>
                    <a:pt x="103" y="994"/>
                  </a:cubicBezTo>
                  <a:cubicBezTo>
                    <a:pt x="121" y="997"/>
                    <a:pt x="144" y="1014"/>
                    <a:pt x="159" y="1014"/>
                  </a:cubicBezTo>
                  <a:cubicBezTo>
                    <a:pt x="175" y="1014"/>
                    <a:pt x="133" y="994"/>
                    <a:pt x="130" y="993"/>
                  </a:cubicBezTo>
                  <a:cubicBezTo>
                    <a:pt x="108" y="985"/>
                    <a:pt x="85" y="983"/>
                    <a:pt x="61" y="983"/>
                  </a:cubicBezTo>
                  <a:cubicBezTo>
                    <a:pt x="64" y="980"/>
                    <a:pt x="66" y="977"/>
                    <a:pt x="68" y="973"/>
                  </a:cubicBezTo>
                  <a:cubicBezTo>
                    <a:pt x="74" y="971"/>
                    <a:pt x="82" y="970"/>
                    <a:pt x="91" y="971"/>
                  </a:cubicBezTo>
                  <a:cubicBezTo>
                    <a:pt x="94" y="971"/>
                    <a:pt x="98" y="972"/>
                    <a:pt x="102" y="972"/>
                  </a:cubicBezTo>
                  <a:cubicBezTo>
                    <a:pt x="101" y="980"/>
                    <a:pt x="139" y="987"/>
                    <a:pt x="143" y="988"/>
                  </a:cubicBezTo>
                  <a:cubicBezTo>
                    <a:pt x="144" y="989"/>
                    <a:pt x="145" y="989"/>
                    <a:pt x="146" y="989"/>
                  </a:cubicBezTo>
                  <a:cubicBezTo>
                    <a:pt x="146" y="992"/>
                    <a:pt x="160" y="1007"/>
                    <a:pt x="161" y="997"/>
                  </a:cubicBezTo>
                  <a:cubicBezTo>
                    <a:pt x="163" y="999"/>
                    <a:pt x="166" y="1000"/>
                    <a:pt x="168" y="1001"/>
                  </a:cubicBezTo>
                  <a:cubicBezTo>
                    <a:pt x="168" y="1002"/>
                    <a:pt x="169" y="1002"/>
                    <a:pt x="169" y="1002"/>
                  </a:cubicBezTo>
                  <a:cubicBezTo>
                    <a:pt x="170" y="1004"/>
                    <a:pt x="172" y="1010"/>
                    <a:pt x="176" y="1009"/>
                  </a:cubicBezTo>
                  <a:cubicBezTo>
                    <a:pt x="186" y="1019"/>
                    <a:pt x="192" y="1050"/>
                    <a:pt x="206" y="1054"/>
                  </a:cubicBezTo>
                  <a:cubicBezTo>
                    <a:pt x="210" y="1066"/>
                    <a:pt x="212" y="1042"/>
                    <a:pt x="210" y="1037"/>
                  </a:cubicBezTo>
                  <a:cubicBezTo>
                    <a:pt x="211" y="1038"/>
                    <a:pt x="211" y="1038"/>
                    <a:pt x="211" y="1038"/>
                  </a:cubicBezTo>
                  <a:cubicBezTo>
                    <a:pt x="211" y="1041"/>
                    <a:pt x="212" y="1042"/>
                    <a:pt x="215" y="1043"/>
                  </a:cubicBezTo>
                  <a:cubicBezTo>
                    <a:pt x="217" y="1046"/>
                    <a:pt x="218" y="1049"/>
                    <a:pt x="219" y="1051"/>
                  </a:cubicBezTo>
                  <a:cubicBezTo>
                    <a:pt x="215" y="1059"/>
                    <a:pt x="213" y="1067"/>
                    <a:pt x="212" y="1077"/>
                  </a:cubicBezTo>
                  <a:close/>
                  <a:moveTo>
                    <a:pt x="264" y="992"/>
                  </a:moveTo>
                  <a:cubicBezTo>
                    <a:pt x="267" y="987"/>
                    <a:pt x="270" y="982"/>
                    <a:pt x="273" y="977"/>
                  </a:cubicBezTo>
                  <a:cubicBezTo>
                    <a:pt x="273" y="978"/>
                    <a:pt x="273" y="979"/>
                    <a:pt x="273" y="980"/>
                  </a:cubicBezTo>
                  <a:cubicBezTo>
                    <a:pt x="270" y="984"/>
                    <a:pt x="267" y="988"/>
                    <a:pt x="264" y="992"/>
                  </a:cubicBezTo>
                  <a:close/>
                  <a:moveTo>
                    <a:pt x="257" y="979"/>
                  </a:moveTo>
                  <a:cubicBezTo>
                    <a:pt x="255" y="983"/>
                    <a:pt x="253" y="987"/>
                    <a:pt x="251" y="991"/>
                  </a:cubicBezTo>
                  <a:cubicBezTo>
                    <a:pt x="257" y="976"/>
                    <a:pt x="265" y="962"/>
                    <a:pt x="274" y="948"/>
                  </a:cubicBezTo>
                  <a:cubicBezTo>
                    <a:pt x="268" y="958"/>
                    <a:pt x="263" y="969"/>
                    <a:pt x="257" y="979"/>
                  </a:cubicBezTo>
                  <a:close/>
                  <a:moveTo>
                    <a:pt x="601" y="431"/>
                  </a:moveTo>
                  <a:cubicBezTo>
                    <a:pt x="600" y="430"/>
                    <a:pt x="600" y="430"/>
                    <a:pt x="599" y="430"/>
                  </a:cubicBezTo>
                  <a:cubicBezTo>
                    <a:pt x="597" y="428"/>
                    <a:pt x="595" y="425"/>
                    <a:pt x="593" y="423"/>
                  </a:cubicBezTo>
                  <a:cubicBezTo>
                    <a:pt x="593" y="419"/>
                    <a:pt x="592" y="416"/>
                    <a:pt x="591" y="412"/>
                  </a:cubicBezTo>
                  <a:cubicBezTo>
                    <a:pt x="595" y="418"/>
                    <a:pt x="598" y="424"/>
                    <a:pt x="601" y="431"/>
                  </a:cubicBezTo>
                  <a:close/>
                  <a:moveTo>
                    <a:pt x="604" y="448"/>
                  </a:moveTo>
                  <a:cubicBezTo>
                    <a:pt x="598" y="456"/>
                    <a:pt x="591" y="463"/>
                    <a:pt x="584" y="470"/>
                  </a:cubicBezTo>
                  <a:cubicBezTo>
                    <a:pt x="589" y="461"/>
                    <a:pt x="594" y="452"/>
                    <a:pt x="599" y="443"/>
                  </a:cubicBezTo>
                  <a:cubicBezTo>
                    <a:pt x="601" y="444"/>
                    <a:pt x="602" y="446"/>
                    <a:pt x="604" y="448"/>
                  </a:cubicBezTo>
                  <a:close/>
                  <a:moveTo>
                    <a:pt x="585" y="426"/>
                  </a:moveTo>
                  <a:cubicBezTo>
                    <a:pt x="585" y="426"/>
                    <a:pt x="584" y="427"/>
                    <a:pt x="584" y="428"/>
                  </a:cubicBezTo>
                  <a:cubicBezTo>
                    <a:pt x="584" y="426"/>
                    <a:pt x="583" y="425"/>
                    <a:pt x="583" y="423"/>
                  </a:cubicBezTo>
                  <a:cubicBezTo>
                    <a:pt x="583" y="424"/>
                    <a:pt x="584" y="425"/>
                    <a:pt x="585" y="426"/>
                  </a:cubicBezTo>
                  <a:close/>
                  <a:moveTo>
                    <a:pt x="579" y="405"/>
                  </a:moveTo>
                  <a:cubicBezTo>
                    <a:pt x="580" y="407"/>
                    <a:pt x="580" y="408"/>
                    <a:pt x="581" y="410"/>
                  </a:cubicBezTo>
                  <a:cubicBezTo>
                    <a:pt x="579" y="407"/>
                    <a:pt x="577" y="405"/>
                    <a:pt x="575" y="403"/>
                  </a:cubicBezTo>
                  <a:cubicBezTo>
                    <a:pt x="577" y="404"/>
                    <a:pt x="578" y="404"/>
                    <a:pt x="579" y="405"/>
                  </a:cubicBezTo>
                  <a:close/>
                  <a:moveTo>
                    <a:pt x="567" y="387"/>
                  </a:moveTo>
                  <a:cubicBezTo>
                    <a:pt x="568" y="388"/>
                    <a:pt x="569" y="390"/>
                    <a:pt x="571" y="392"/>
                  </a:cubicBezTo>
                  <a:cubicBezTo>
                    <a:pt x="567" y="390"/>
                    <a:pt x="564" y="388"/>
                    <a:pt x="560" y="387"/>
                  </a:cubicBezTo>
                  <a:cubicBezTo>
                    <a:pt x="555" y="381"/>
                    <a:pt x="549" y="376"/>
                    <a:pt x="544" y="370"/>
                  </a:cubicBezTo>
                  <a:cubicBezTo>
                    <a:pt x="552" y="375"/>
                    <a:pt x="560" y="381"/>
                    <a:pt x="567" y="387"/>
                  </a:cubicBezTo>
                  <a:close/>
                  <a:moveTo>
                    <a:pt x="534" y="355"/>
                  </a:moveTo>
                  <a:cubicBezTo>
                    <a:pt x="528" y="352"/>
                    <a:pt x="522" y="349"/>
                    <a:pt x="516" y="347"/>
                  </a:cubicBezTo>
                  <a:cubicBezTo>
                    <a:pt x="513" y="345"/>
                    <a:pt x="510" y="342"/>
                    <a:pt x="507" y="340"/>
                  </a:cubicBezTo>
                  <a:cubicBezTo>
                    <a:pt x="516" y="345"/>
                    <a:pt x="526" y="350"/>
                    <a:pt x="534" y="355"/>
                  </a:cubicBezTo>
                  <a:close/>
                  <a:moveTo>
                    <a:pt x="531" y="374"/>
                  </a:moveTo>
                  <a:cubicBezTo>
                    <a:pt x="518" y="368"/>
                    <a:pt x="506" y="361"/>
                    <a:pt x="495" y="353"/>
                  </a:cubicBezTo>
                  <a:cubicBezTo>
                    <a:pt x="508" y="359"/>
                    <a:pt x="520" y="366"/>
                    <a:pt x="531" y="374"/>
                  </a:cubicBezTo>
                  <a:close/>
                  <a:moveTo>
                    <a:pt x="475" y="332"/>
                  </a:moveTo>
                  <a:cubicBezTo>
                    <a:pt x="467" y="330"/>
                    <a:pt x="460" y="328"/>
                    <a:pt x="452" y="326"/>
                  </a:cubicBezTo>
                  <a:cubicBezTo>
                    <a:pt x="451" y="326"/>
                    <a:pt x="451" y="325"/>
                    <a:pt x="450" y="325"/>
                  </a:cubicBezTo>
                  <a:cubicBezTo>
                    <a:pt x="459" y="327"/>
                    <a:pt x="467" y="329"/>
                    <a:pt x="475" y="332"/>
                  </a:cubicBezTo>
                  <a:close/>
                  <a:moveTo>
                    <a:pt x="408" y="324"/>
                  </a:moveTo>
                  <a:cubicBezTo>
                    <a:pt x="410" y="324"/>
                    <a:pt x="412" y="325"/>
                    <a:pt x="414" y="325"/>
                  </a:cubicBezTo>
                  <a:cubicBezTo>
                    <a:pt x="411" y="325"/>
                    <a:pt x="407" y="325"/>
                    <a:pt x="404" y="324"/>
                  </a:cubicBezTo>
                  <a:cubicBezTo>
                    <a:pt x="405" y="324"/>
                    <a:pt x="406" y="324"/>
                    <a:pt x="408" y="324"/>
                  </a:cubicBezTo>
                  <a:close/>
                  <a:moveTo>
                    <a:pt x="328" y="327"/>
                  </a:moveTo>
                  <a:cubicBezTo>
                    <a:pt x="331" y="325"/>
                    <a:pt x="335" y="324"/>
                    <a:pt x="338" y="323"/>
                  </a:cubicBezTo>
                  <a:cubicBezTo>
                    <a:pt x="335" y="324"/>
                    <a:pt x="331" y="326"/>
                    <a:pt x="328" y="327"/>
                  </a:cubicBezTo>
                  <a:cubicBezTo>
                    <a:pt x="328" y="327"/>
                    <a:pt x="328" y="327"/>
                    <a:pt x="328" y="327"/>
                  </a:cubicBezTo>
                  <a:close/>
                  <a:moveTo>
                    <a:pt x="316" y="367"/>
                  </a:moveTo>
                  <a:cubicBezTo>
                    <a:pt x="318" y="367"/>
                    <a:pt x="320" y="366"/>
                    <a:pt x="321" y="365"/>
                  </a:cubicBezTo>
                  <a:cubicBezTo>
                    <a:pt x="318" y="370"/>
                    <a:pt x="316" y="375"/>
                    <a:pt x="313" y="380"/>
                  </a:cubicBezTo>
                  <a:cubicBezTo>
                    <a:pt x="312" y="380"/>
                    <a:pt x="311" y="379"/>
                    <a:pt x="311" y="380"/>
                  </a:cubicBezTo>
                  <a:cubicBezTo>
                    <a:pt x="312" y="376"/>
                    <a:pt x="314" y="371"/>
                    <a:pt x="316" y="367"/>
                  </a:cubicBezTo>
                  <a:close/>
                  <a:moveTo>
                    <a:pt x="309" y="409"/>
                  </a:moveTo>
                  <a:cubicBezTo>
                    <a:pt x="308" y="408"/>
                    <a:pt x="308" y="408"/>
                    <a:pt x="308" y="408"/>
                  </a:cubicBezTo>
                  <a:cubicBezTo>
                    <a:pt x="315" y="392"/>
                    <a:pt x="322" y="377"/>
                    <a:pt x="332" y="364"/>
                  </a:cubicBezTo>
                  <a:cubicBezTo>
                    <a:pt x="333" y="364"/>
                    <a:pt x="333" y="364"/>
                    <a:pt x="334" y="365"/>
                  </a:cubicBezTo>
                  <a:cubicBezTo>
                    <a:pt x="331" y="383"/>
                    <a:pt x="322" y="401"/>
                    <a:pt x="313" y="418"/>
                  </a:cubicBezTo>
                  <a:cubicBezTo>
                    <a:pt x="313" y="417"/>
                    <a:pt x="313" y="416"/>
                    <a:pt x="312" y="415"/>
                  </a:cubicBezTo>
                  <a:cubicBezTo>
                    <a:pt x="312" y="413"/>
                    <a:pt x="312" y="409"/>
                    <a:pt x="309" y="409"/>
                  </a:cubicBezTo>
                  <a:close/>
                  <a:moveTo>
                    <a:pt x="306" y="389"/>
                  </a:moveTo>
                  <a:cubicBezTo>
                    <a:pt x="307" y="388"/>
                    <a:pt x="308" y="388"/>
                    <a:pt x="308" y="388"/>
                  </a:cubicBezTo>
                  <a:cubicBezTo>
                    <a:pt x="306" y="392"/>
                    <a:pt x="304" y="396"/>
                    <a:pt x="302" y="401"/>
                  </a:cubicBezTo>
                  <a:cubicBezTo>
                    <a:pt x="302" y="400"/>
                    <a:pt x="302" y="400"/>
                    <a:pt x="301" y="399"/>
                  </a:cubicBezTo>
                  <a:cubicBezTo>
                    <a:pt x="303" y="396"/>
                    <a:pt x="305" y="392"/>
                    <a:pt x="306" y="389"/>
                  </a:cubicBezTo>
                  <a:close/>
                  <a:moveTo>
                    <a:pt x="308" y="433"/>
                  </a:moveTo>
                  <a:cubicBezTo>
                    <a:pt x="308" y="433"/>
                    <a:pt x="308" y="433"/>
                    <a:pt x="307" y="433"/>
                  </a:cubicBezTo>
                  <a:cubicBezTo>
                    <a:pt x="307" y="433"/>
                    <a:pt x="308" y="433"/>
                    <a:pt x="308" y="433"/>
                  </a:cubicBezTo>
                  <a:cubicBezTo>
                    <a:pt x="308" y="433"/>
                    <a:pt x="308" y="433"/>
                    <a:pt x="308" y="433"/>
                  </a:cubicBezTo>
                  <a:close/>
                  <a:moveTo>
                    <a:pt x="289" y="428"/>
                  </a:moveTo>
                  <a:cubicBezTo>
                    <a:pt x="291" y="421"/>
                    <a:pt x="294" y="414"/>
                    <a:pt x="297" y="407"/>
                  </a:cubicBezTo>
                  <a:cubicBezTo>
                    <a:pt x="298" y="408"/>
                    <a:pt x="298" y="408"/>
                    <a:pt x="299" y="409"/>
                  </a:cubicBezTo>
                  <a:cubicBezTo>
                    <a:pt x="296" y="415"/>
                    <a:pt x="293" y="422"/>
                    <a:pt x="289" y="429"/>
                  </a:cubicBezTo>
                  <a:cubicBezTo>
                    <a:pt x="289" y="429"/>
                    <a:pt x="289" y="429"/>
                    <a:pt x="289" y="429"/>
                  </a:cubicBezTo>
                  <a:cubicBezTo>
                    <a:pt x="289" y="429"/>
                    <a:pt x="289" y="429"/>
                    <a:pt x="289" y="428"/>
                  </a:cubicBezTo>
                  <a:close/>
                  <a:moveTo>
                    <a:pt x="298" y="461"/>
                  </a:moveTo>
                  <a:cubicBezTo>
                    <a:pt x="297" y="461"/>
                    <a:pt x="297" y="461"/>
                    <a:pt x="297" y="461"/>
                  </a:cubicBezTo>
                  <a:cubicBezTo>
                    <a:pt x="297" y="461"/>
                    <a:pt x="297" y="461"/>
                    <a:pt x="297" y="461"/>
                  </a:cubicBezTo>
                  <a:cubicBezTo>
                    <a:pt x="297" y="461"/>
                    <a:pt x="297" y="461"/>
                    <a:pt x="298" y="461"/>
                  </a:cubicBezTo>
                  <a:close/>
                  <a:moveTo>
                    <a:pt x="289" y="460"/>
                  </a:moveTo>
                  <a:cubicBezTo>
                    <a:pt x="289" y="462"/>
                    <a:pt x="289" y="463"/>
                    <a:pt x="290" y="463"/>
                  </a:cubicBezTo>
                  <a:cubicBezTo>
                    <a:pt x="288" y="464"/>
                    <a:pt x="286" y="465"/>
                    <a:pt x="284" y="465"/>
                  </a:cubicBezTo>
                  <a:cubicBezTo>
                    <a:pt x="286" y="464"/>
                    <a:pt x="287" y="462"/>
                    <a:pt x="289" y="460"/>
                  </a:cubicBezTo>
                  <a:close/>
                  <a:moveTo>
                    <a:pt x="246" y="528"/>
                  </a:moveTo>
                  <a:cubicBezTo>
                    <a:pt x="250" y="523"/>
                    <a:pt x="255" y="520"/>
                    <a:pt x="261" y="518"/>
                  </a:cubicBezTo>
                  <a:cubicBezTo>
                    <a:pt x="266" y="522"/>
                    <a:pt x="272" y="525"/>
                    <a:pt x="279" y="528"/>
                  </a:cubicBezTo>
                  <a:cubicBezTo>
                    <a:pt x="267" y="529"/>
                    <a:pt x="257" y="530"/>
                    <a:pt x="246" y="528"/>
                  </a:cubicBezTo>
                  <a:close/>
                  <a:moveTo>
                    <a:pt x="342" y="537"/>
                  </a:moveTo>
                  <a:cubicBezTo>
                    <a:pt x="333" y="535"/>
                    <a:pt x="324" y="533"/>
                    <a:pt x="315" y="531"/>
                  </a:cubicBezTo>
                  <a:cubicBezTo>
                    <a:pt x="329" y="531"/>
                    <a:pt x="342" y="534"/>
                    <a:pt x="355" y="539"/>
                  </a:cubicBezTo>
                  <a:cubicBezTo>
                    <a:pt x="351" y="538"/>
                    <a:pt x="346" y="538"/>
                    <a:pt x="342" y="537"/>
                  </a:cubicBezTo>
                  <a:close/>
                  <a:moveTo>
                    <a:pt x="388" y="548"/>
                  </a:moveTo>
                  <a:cubicBezTo>
                    <a:pt x="358" y="529"/>
                    <a:pt x="329" y="520"/>
                    <a:pt x="294" y="525"/>
                  </a:cubicBezTo>
                  <a:cubicBezTo>
                    <a:pt x="286" y="522"/>
                    <a:pt x="278" y="519"/>
                    <a:pt x="271" y="515"/>
                  </a:cubicBezTo>
                  <a:cubicBezTo>
                    <a:pt x="311" y="507"/>
                    <a:pt x="356" y="528"/>
                    <a:pt x="390" y="548"/>
                  </a:cubicBezTo>
                  <a:cubicBezTo>
                    <a:pt x="389" y="548"/>
                    <a:pt x="388" y="548"/>
                    <a:pt x="388" y="548"/>
                  </a:cubicBezTo>
                  <a:close/>
                  <a:moveTo>
                    <a:pt x="365" y="526"/>
                  </a:moveTo>
                  <a:cubicBezTo>
                    <a:pt x="346" y="517"/>
                    <a:pt x="324" y="509"/>
                    <a:pt x="303" y="507"/>
                  </a:cubicBezTo>
                  <a:cubicBezTo>
                    <a:pt x="356" y="509"/>
                    <a:pt x="428" y="535"/>
                    <a:pt x="450" y="588"/>
                  </a:cubicBezTo>
                  <a:cubicBezTo>
                    <a:pt x="429" y="564"/>
                    <a:pt x="398" y="541"/>
                    <a:pt x="365" y="526"/>
                  </a:cubicBezTo>
                  <a:close/>
                  <a:moveTo>
                    <a:pt x="445" y="649"/>
                  </a:moveTo>
                  <a:cubicBezTo>
                    <a:pt x="446" y="650"/>
                    <a:pt x="446" y="649"/>
                    <a:pt x="447" y="649"/>
                  </a:cubicBezTo>
                  <a:cubicBezTo>
                    <a:pt x="446" y="651"/>
                    <a:pt x="446" y="652"/>
                    <a:pt x="445" y="653"/>
                  </a:cubicBezTo>
                  <a:cubicBezTo>
                    <a:pt x="445" y="652"/>
                    <a:pt x="445" y="651"/>
                    <a:pt x="445" y="649"/>
                  </a:cubicBezTo>
                  <a:close/>
                  <a:moveTo>
                    <a:pt x="441" y="688"/>
                  </a:moveTo>
                  <a:cubicBezTo>
                    <a:pt x="442" y="688"/>
                    <a:pt x="442" y="688"/>
                    <a:pt x="442" y="687"/>
                  </a:cubicBezTo>
                  <a:cubicBezTo>
                    <a:pt x="442" y="688"/>
                    <a:pt x="442" y="688"/>
                    <a:pt x="442" y="688"/>
                  </a:cubicBezTo>
                  <a:cubicBezTo>
                    <a:pt x="442" y="688"/>
                    <a:pt x="442" y="688"/>
                    <a:pt x="441" y="688"/>
                  </a:cubicBezTo>
                  <a:close/>
                  <a:moveTo>
                    <a:pt x="460" y="653"/>
                  </a:moveTo>
                  <a:cubicBezTo>
                    <a:pt x="453" y="659"/>
                    <a:pt x="447" y="666"/>
                    <a:pt x="442" y="674"/>
                  </a:cubicBezTo>
                  <a:cubicBezTo>
                    <a:pt x="442" y="673"/>
                    <a:pt x="442" y="672"/>
                    <a:pt x="442" y="671"/>
                  </a:cubicBezTo>
                  <a:cubicBezTo>
                    <a:pt x="450" y="661"/>
                    <a:pt x="456" y="651"/>
                    <a:pt x="460" y="640"/>
                  </a:cubicBezTo>
                  <a:cubicBezTo>
                    <a:pt x="461" y="643"/>
                    <a:pt x="461" y="645"/>
                    <a:pt x="462" y="648"/>
                  </a:cubicBezTo>
                  <a:cubicBezTo>
                    <a:pt x="461" y="649"/>
                    <a:pt x="460" y="651"/>
                    <a:pt x="460" y="653"/>
                  </a:cubicBezTo>
                  <a:close/>
                  <a:moveTo>
                    <a:pt x="485" y="620"/>
                  </a:moveTo>
                  <a:cubicBezTo>
                    <a:pt x="481" y="624"/>
                    <a:pt x="477" y="628"/>
                    <a:pt x="473" y="633"/>
                  </a:cubicBezTo>
                  <a:cubicBezTo>
                    <a:pt x="473" y="631"/>
                    <a:pt x="473" y="629"/>
                    <a:pt x="472" y="627"/>
                  </a:cubicBezTo>
                  <a:cubicBezTo>
                    <a:pt x="480" y="619"/>
                    <a:pt x="488" y="611"/>
                    <a:pt x="496" y="603"/>
                  </a:cubicBezTo>
                  <a:cubicBezTo>
                    <a:pt x="493" y="608"/>
                    <a:pt x="489" y="614"/>
                    <a:pt x="485" y="620"/>
                  </a:cubicBezTo>
                  <a:close/>
                  <a:moveTo>
                    <a:pt x="468" y="616"/>
                  </a:moveTo>
                  <a:cubicBezTo>
                    <a:pt x="465" y="609"/>
                    <a:pt x="461" y="602"/>
                    <a:pt x="456" y="596"/>
                  </a:cubicBezTo>
                  <a:cubicBezTo>
                    <a:pt x="458" y="595"/>
                    <a:pt x="460" y="593"/>
                    <a:pt x="459" y="590"/>
                  </a:cubicBezTo>
                  <a:cubicBezTo>
                    <a:pt x="437" y="521"/>
                    <a:pt x="328" y="485"/>
                    <a:pt x="262" y="503"/>
                  </a:cubicBezTo>
                  <a:cubicBezTo>
                    <a:pt x="266" y="496"/>
                    <a:pt x="269" y="490"/>
                    <a:pt x="271" y="482"/>
                  </a:cubicBezTo>
                  <a:cubicBezTo>
                    <a:pt x="276" y="487"/>
                    <a:pt x="279" y="478"/>
                    <a:pt x="279" y="476"/>
                  </a:cubicBezTo>
                  <a:cubicBezTo>
                    <a:pt x="286" y="473"/>
                    <a:pt x="293" y="471"/>
                    <a:pt x="300" y="468"/>
                  </a:cubicBezTo>
                  <a:cubicBezTo>
                    <a:pt x="296" y="476"/>
                    <a:pt x="296" y="480"/>
                    <a:pt x="305" y="484"/>
                  </a:cubicBezTo>
                  <a:cubicBezTo>
                    <a:pt x="305" y="485"/>
                    <a:pt x="305" y="486"/>
                    <a:pt x="305" y="487"/>
                  </a:cubicBezTo>
                  <a:cubicBezTo>
                    <a:pt x="306" y="488"/>
                    <a:pt x="307" y="489"/>
                    <a:pt x="308" y="490"/>
                  </a:cubicBezTo>
                  <a:cubicBezTo>
                    <a:pt x="307" y="494"/>
                    <a:pt x="310" y="499"/>
                    <a:pt x="314" y="496"/>
                  </a:cubicBezTo>
                  <a:cubicBezTo>
                    <a:pt x="325" y="501"/>
                    <a:pt x="326" y="486"/>
                    <a:pt x="326" y="480"/>
                  </a:cubicBezTo>
                  <a:cubicBezTo>
                    <a:pt x="332" y="473"/>
                    <a:pt x="333" y="463"/>
                    <a:pt x="322" y="466"/>
                  </a:cubicBezTo>
                  <a:cubicBezTo>
                    <a:pt x="320" y="461"/>
                    <a:pt x="316" y="455"/>
                    <a:pt x="310" y="457"/>
                  </a:cubicBezTo>
                  <a:cubicBezTo>
                    <a:pt x="307" y="455"/>
                    <a:pt x="304" y="454"/>
                    <a:pt x="301" y="453"/>
                  </a:cubicBezTo>
                  <a:cubicBezTo>
                    <a:pt x="301" y="453"/>
                    <a:pt x="302" y="452"/>
                    <a:pt x="302" y="452"/>
                  </a:cubicBezTo>
                  <a:cubicBezTo>
                    <a:pt x="305" y="452"/>
                    <a:pt x="307" y="452"/>
                    <a:pt x="310" y="452"/>
                  </a:cubicBezTo>
                  <a:cubicBezTo>
                    <a:pt x="310" y="459"/>
                    <a:pt x="317" y="454"/>
                    <a:pt x="319" y="452"/>
                  </a:cubicBezTo>
                  <a:cubicBezTo>
                    <a:pt x="334" y="451"/>
                    <a:pt x="349" y="452"/>
                    <a:pt x="364" y="454"/>
                  </a:cubicBezTo>
                  <a:cubicBezTo>
                    <a:pt x="360" y="464"/>
                    <a:pt x="377" y="456"/>
                    <a:pt x="377" y="456"/>
                  </a:cubicBezTo>
                  <a:cubicBezTo>
                    <a:pt x="386" y="458"/>
                    <a:pt x="395" y="460"/>
                    <a:pt x="404" y="464"/>
                  </a:cubicBezTo>
                  <a:cubicBezTo>
                    <a:pt x="426" y="481"/>
                    <a:pt x="436" y="519"/>
                    <a:pt x="464" y="528"/>
                  </a:cubicBezTo>
                  <a:cubicBezTo>
                    <a:pt x="459" y="529"/>
                    <a:pt x="441" y="542"/>
                    <a:pt x="451" y="547"/>
                  </a:cubicBezTo>
                  <a:cubicBezTo>
                    <a:pt x="463" y="583"/>
                    <a:pt x="513" y="532"/>
                    <a:pt x="469" y="528"/>
                  </a:cubicBezTo>
                  <a:cubicBezTo>
                    <a:pt x="474" y="524"/>
                    <a:pt x="470" y="507"/>
                    <a:pt x="470" y="501"/>
                  </a:cubicBezTo>
                  <a:cubicBezTo>
                    <a:pt x="476" y="512"/>
                    <a:pt x="485" y="522"/>
                    <a:pt x="493" y="532"/>
                  </a:cubicBezTo>
                  <a:cubicBezTo>
                    <a:pt x="502" y="543"/>
                    <a:pt x="508" y="538"/>
                    <a:pt x="499" y="527"/>
                  </a:cubicBezTo>
                  <a:cubicBezTo>
                    <a:pt x="489" y="513"/>
                    <a:pt x="476" y="500"/>
                    <a:pt x="470" y="484"/>
                  </a:cubicBezTo>
                  <a:cubicBezTo>
                    <a:pt x="462" y="463"/>
                    <a:pt x="459" y="475"/>
                    <a:pt x="460" y="490"/>
                  </a:cubicBezTo>
                  <a:cubicBezTo>
                    <a:pt x="445" y="474"/>
                    <a:pt x="427" y="463"/>
                    <a:pt x="408" y="456"/>
                  </a:cubicBezTo>
                  <a:cubicBezTo>
                    <a:pt x="395" y="447"/>
                    <a:pt x="383" y="450"/>
                    <a:pt x="369" y="445"/>
                  </a:cubicBezTo>
                  <a:cubicBezTo>
                    <a:pt x="367" y="441"/>
                    <a:pt x="364" y="438"/>
                    <a:pt x="359" y="438"/>
                  </a:cubicBezTo>
                  <a:cubicBezTo>
                    <a:pt x="361" y="438"/>
                    <a:pt x="363" y="438"/>
                    <a:pt x="366" y="438"/>
                  </a:cubicBezTo>
                  <a:cubicBezTo>
                    <a:pt x="393" y="438"/>
                    <a:pt x="423" y="441"/>
                    <a:pt x="450" y="448"/>
                  </a:cubicBezTo>
                  <a:cubicBezTo>
                    <a:pt x="458" y="451"/>
                    <a:pt x="514" y="489"/>
                    <a:pt x="516" y="487"/>
                  </a:cubicBezTo>
                  <a:cubicBezTo>
                    <a:pt x="530" y="474"/>
                    <a:pt x="495" y="456"/>
                    <a:pt x="485" y="451"/>
                  </a:cubicBezTo>
                  <a:cubicBezTo>
                    <a:pt x="435" y="429"/>
                    <a:pt x="377" y="425"/>
                    <a:pt x="323" y="432"/>
                  </a:cubicBezTo>
                  <a:cubicBezTo>
                    <a:pt x="323" y="429"/>
                    <a:pt x="320" y="428"/>
                    <a:pt x="317" y="428"/>
                  </a:cubicBezTo>
                  <a:cubicBezTo>
                    <a:pt x="326" y="408"/>
                    <a:pt x="338" y="389"/>
                    <a:pt x="342" y="367"/>
                  </a:cubicBezTo>
                  <a:cubicBezTo>
                    <a:pt x="356" y="372"/>
                    <a:pt x="371" y="376"/>
                    <a:pt x="385" y="381"/>
                  </a:cubicBezTo>
                  <a:cubicBezTo>
                    <a:pt x="405" y="393"/>
                    <a:pt x="422" y="408"/>
                    <a:pt x="441" y="420"/>
                  </a:cubicBezTo>
                  <a:cubicBezTo>
                    <a:pt x="470" y="439"/>
                    <a:pt x="463" y="417"/>
                    <a:pt x="445" y="402"/>
                  </a:cubicBezTo>
                  <a:cubicBezTo>
                    <a:pt x="451" y="404"/>
                    <a:pt x="483" y="425"/>
                    <a:pt x="488" y="421"/>
                  </a:cubicBezTo>
                  <a:cubicBezTo>
                    <a:pt x="503" y="436"/>
                    <a:pt x="520" y="452"/>
                    <a:pt x="542" y="458"/>
                  </a:cubicBezTo>
                  <a:cubicBezTo>
                    <a:pt x="545" y="459"/>
                    <a:pt x="549" y="453"/>
                    <a:pt x="545" y="451"/>
                  </a:cubicBezTo>
                  <a:cubicBezTo>
                    <a:pt x="533" y="442"/>
                    <a:pt x="521" y="433"/>
                    <a:pt x="509" y="424"/>
                  </a:cubicBezTo>
                  <a:cubicBezTo>
                    <a:pt x="469" y="392"/>
                    <a:pt x="428" y="365"/>
                    <a:pt x="376" y="358"/>
                  </a:cubicBezTo>
                  <a:cubicBezTo>
                    <a:pt x="365" y="356"/>
                    <a:pt x="353" y="354"/>
                    <a:pt x="343" y="354"/>
                  </a:cubicBezTo>
                  <a:cubicBezTo>
                    <a:pt x="342" y="340"/>
                    <a:pt x="334" y="348"/>
                    <a:pt x="329" y="355"/>
                  </a:cubicBezTo>
                  <a:cubicBezTo>
                    <a:pt x="328" y="355"/>
                    <a:pt x="328" y="355"/>
                    <a:pt x="327" y="356"/>
                  </a:cubicBezTo>
                  <a:cubicBezTo>
                    <a:pt x="325" y="356"/>
                    <a:pt x="323" y="356"/>
                    <a:pt x="320" y="355"/>
                  </a:cubicBezTo>
                  <a:cubicBezTo>
                    <a:pt x="322" y="349"/>
                    <a:pt x="324" y="343"/>
                    <a:pt x="326" y="337"/>
                  </a:cubicBezTo>
                  <a:cubicBezTo>
                    <a:pt x="340" y="331"/>
                    <a:pt x="353" y="324"/>
                    <a:pt x="367" y="320"/>
                  </a:cubicBezTo>
                  <a:cubicBezTo>
                    <a:pt x="372" y="320"/>
                    <a:pt x="376" y="320"/>
                    <a:pt x="380" y="320"/>
                  </a:cubicBezTo>
                  <a:cubicBezTo>
                    <a:pt x="377" y="321"/>
                    <a:pt x="367" y="322"/>
                    <a:pt x="365" y="325"/>
                  </a:cubicBezTo>
                  <a:cubicBezTo>
                    <a:pt x="361" y="327"/>
                    <a:pt x="344" y="331"/>
                    <a:pt x="348" y="337"/>
                  </a:cubicBezTo>
                  <a:cubicBezTo>
                    <a:pt x="351" y="344"/>
                    <a:pt x="367" y="333"/>
                    <a:pt x="371" y="332"/>
                  </a:cubicBezTo>
                  <a:cubicBezTo>
                    <a:pt x="398" y="331"/>
                    <a:pt x="426" y="334"/>
                    <a:pt x="452" y="340"/>
                  </a:cubicBezTo>
                  <a:cubicBezTo>
                    <a:pt x="478" y="359"/>
                    <a:pt x="503" y="384"/>
                    <a:pt x="519" y="412"/>
                  </a:cubicBezTo>
                  <a:cubicBezTo>
                    <a:pt x="523" y="420"/>
                    <a:pt x="526" y="408"/>
                    <a:pt x="521" y="401"/>
                  </a:cubicBezTo>
                  <a:cubicBezTo>
                    <a:pt x="510" y="383"/>
                    <a:pt x="496" y="367"/>
                    <a:pt x="480" y="353"/>
                  </a:cubicBezTo>
                  <a:cubicBezTo>
                    <a:pt x="503" y="369"/>
                    <a:pt x="527" y="380"/>
                    <a:pt x="552" y="392"/>
                  </a:cubicBezTo>
                  <a:cubicBezTo>
                    <a:pt x="556" y="396"/>
                    <a:pt x="563" y="411"/>
                    <a:pt x="571" y="423"/>
                  </a:cubicBezTo>
                  <a:cubicBezTo>
                    <a:pt x="563" y="414"/>
                    <a:pt x="551" y="402"/>
                    <a:pt x="543" y="419"/>
                  </a:cubicBezTo>
                  <a:cubicBezTo>
                    <a:pt x="538" y="430"/>
                    <a:pt x="546" y="437"/>
                    <a:pt x="547" y="430"/>
                  </a:cubicBezTo>
                  <a:cubicBezTo>
                    <a:pt x="547" y="430"/>
                    <a:pt x="550" y="417"/>
                    <a:pt x="554" y="418"/>
                  </a:cubicBezTo>
                  <a:cubicBezTo>
                    <a:pt x="537" y="432"/>
                    <a:pt x="579" y="440"/>
                    <a:pt x="573" y="426"/>
                  </a:cubicBezTo>
                  <a:cubicBezTo>
                    <a:pt x="580" y="437"/>
                    <a:pt x="587" y="443"/>
                    <a:pt x="591" y="433"/>
                  </a:cubicBezTo>
                  <a:cubicBezTo>
                    <a:pt x="592" y="434"/>
                    <a:pt x="593" y="435"/>
                    <a:pt x="594" y="436"/>
                  </a:cubicBezTo>
                  <a:cubicBezTo>
                    <a:pt x="588" y="446"/>
                    <a:pt x="582" y="455"/>
                    <a:pt x="577" y="465"/>
                  </a:cubicBezTo>
                  <a:cubicBezTo>
                    <a:pt x="569" y="467"/>
                    <a:pt x="557" y="493"/>
                    <a:pt x="553" y="500"/>
                  </a:cubicBezTo>
                  <a:cubicBezTo>
                    <a:pt x="541" y="513"/>
                    <a:pt x="530" y="527"/>
                    <a:pt x="518" y="541"/>
                  </a:cubicBezTo>
                  <a:cubicBezTo>
                    <a:pt x="515" y="545"/>
                    <a:pt x="486" y="570"/>
                    <a:pt x="493" y="575"/>
                  </a:cubicBezTo>
                  <a:cubicBezTo>
                    <a:pt x="500" y="581"/>
                    <a:pt x="520" y="550"/>
                    <a:pt x="524" y="546"/>
                  </a:cubicBezTo>
                  <a:cubicBezTo>
                    <a:pt x="508" y="572"/>
                    <a:pt x="490" y="595"/>
                    <a:pt x="468" y="616"/>
                  </a:cubicBezTo>
                  <a:close/>
                  <a:moveTo>
                    <a:pt x="306" y="476"/>
                  </a:moveTo>
                  <a:cubicBezTo>
                    <a:pt x="309" y="466"/>
                    <a:pt x="312" y="465"/>
                    <a:pt x="312" y="465"/>
                  </a:cubicBezTo>
                  <a:cubicBezTo>
                    <a:pt x="312" y="465"/>
                    <a:pt x="314" y="466"/>
                    <a:pt x="315" y="470"/>
                  </a:cubicBezTo>
                  <a:cubicBezTo>
                    <a:pt x="313" y="472"/>
                    <a:pt x="311" y="474"/>
                    <a:pt x="309" y="477"/>
                  </a:cubicBezTo>
                  <a:cubicBezTo>
                    <a:pt x="308" y="477"/>
                    <a:pt x="307" y="476"/>
                    <a:pt x="306" y="476"/>
                  </a:cubicBezTo>
                  <a:close/>
                  <a:moveTo>
                    <a:pt x="317" y="488"/>
                  </a:moveTo>
                  <a:cubicBezTo>
                    <a:pt x="317" y="487"/>
                    <a:pt x="318" y="486"/>
                    <a:pt x="318" y="484"/>
                  </a:cubicBezTo>
                  <a:cubicBezTo>
                    <a:pt x="318" y="484"/>
                    <a:pt x="318" y="484"/>
                    <a:pt x="318" y="484"/>
                  </a:cubicBezTo>
                  <a:cubicBezTo>
                    <a:pt x="318" y="486"/>
                    <a:pt x="318" y="488"/>
                    <a:pt x="317" y="488"/>
                  </a:cubicBezTo>
                  <a:cubicBezTo>
                    <a:pt x="317" y="488"/>
                    <a:pt x="317" y="488"/>
                    <a:pt x="317" y="488"/>
                  </a:cubicBezTo>
                  <a:close/>
                  <a:moveTo>
                    <a:pt x="423" y="472"/>
                  </a:moveTo>
                  <a:cubicBezTo>
                    <a:pt x="438" y="480"/>
                    <a:pt x="451" y="490"/>
                    <a:pt x="462" y="505"/>
                  </a:cubicBezTo>
                  <a:cubicBezTo>
                    <a:pt x="462" y="510"/>
                    <a:pt x="463" y="515"/>
                    <a:pt x="463" y="519"/>
                  </a:cubicBezTo>
                  <a:cubicBezTo>
                    <a:pt x="445" y="509"/>
                    <a:pt x="435" y="487"/>
                    <a:pt x="423" y="472"/>
                  </a:cubicBezTo>
                  <a:close/>
                  <a:moveTo>
                    <a:pt x="468" y="539"/>
                  </a:moveTo>
                  <a:cubicBezTo>
                    <a:pt x="470" y="540"/>
                    <a:pt x="472" y="539"/>
                    <a:pt x="472" y="537"/>
                  </a:cubicBezTo>
                  <a:cubicBezTo>
                    <a:pt x="484" y="544"/>
                    <a:pt x="474" y="553"/>
                    <a:pt x="465" y="550"/>
                  </a:cubicBezTo>
                  <a:cubicBezTo>
                    <a:pt x="466" y="550"/>
                    <a:pt x="467" y="550"/>
                    <a:pt x="469" y="550"/>
                  </a:cubicBezTo>
                  <a:cubicBezTo>
                    <a:pt x="477" y="549"/>
                    <a:pt x="469" y="541"/>
                    <a:pt x="468" y="539"/>
                  </a:cubicBezTo>
                  <a:close/>
                  <a:moveTo>
                    <a:pt x="379" y="367"/>
                  </a:moveTo>
                  <a:cubicBezTo>
                    <a:pt x="409" y="374"/>
                    <a:pt x="440" y="385"/>
                    <a:pt x="466" y="403"/>
                  </a:cubicBezTo>
                  <a:cubicBezTo>
                    <a:pt x="439" y="389"/>
                    <a:pt x="408" y="377"/>
                    <a:pt x="379" y="367"/>
                  </a:cubicBezTo>
                  <a:close/>
                  <a:moveTo>
                    <a:pt x="414" y="391"/>
                  </a:moveTo>
                  <a:cubicBezTo>
                    <a:pt x="427" y="398"/>
                    <a:pt x="438" y="405"/>
                    <a:pt x="446" y="414"/>
                  </a:cubicBezTo>
                  <a:cubicBezTo>
                    <a:pt x="435" y="407"/>
                    <a:pt x="425" y="399"/>
                    <a:pt x="414" y="391"/>
                  </a:cubicBezTo>
                  <a:close/>
                  <a:moveTo>
                    <a:pt x="562" y="425"/>
                  </a:moveTo>
                  <a:cubicBezTo>
                    <a:pt x="561" y="425"/>
                    <a:pt x="560" y="424"/>
                    <a:pt x="559" y="424"/>
                  </a:cubicBezTo>
                  <a:cubicBezTo>
                    <a:pt x="559" y="424"/>
                    <a:pt x="559" y="424"/>
                    <a:pt x="559" y="424"/>
                  </a:cubicBezTo>
                  <a:cubicBezTo>
                    <a:pt x="560" y="424"/>
                    <a:pt x="560" y="423"/>
                    <a:pt x="560" y="423"/>
                  </a:cubicBezTo>
                  <a:cubicBezTo>
                    <a:pt x="561" y="423"/>
                    <a:pt x="561" y="424"/>
                    <a:pt x="562" y="425"/>
                  </a:cubicBezTo>
                  <a:close/>
                  <a:moveTo>
                    <a:pt x="574" y="502"/>
                  </a:moveTo>
                  <a:cubicBezTo>
                    <a:pt x="564" y="513"/>
                    <a:pt x="554" y="526"/>
                    <a:pt x="545" y="538"/>
                  </a:cubicBezTo>
                  <a:cubicBezTo>
                    <a:pt x="548" y="533"/>
                    <a:pt x="551" y="527"/>
                    <a:pt x="554" y="522"/>
                  </a:cubicBezTo>
                  <a:cubicBezTo>
                    <a:pt x="557" y="519"/>
                    <a:pt x="559" y="516"/>
                    <a:pt x="561" y="513"/>
                  </a:cubicBezTo>
                  <a:cubicBezTo>
                    <a:pt x="566" y="509"/>
                    <a:pt x="570" y="506"/>
                    <a:pt x="574" y="502"/>
                  </a:cubicBezTo>
                  <a:close/>
                  <a:moveTo>
                    <a:pt x="596" y="505"/>
                  </a:moveTo>
                  <a:cubicBezTo>
                    <a:pt x="577" y="530"/>
                    <a:pt x="555" y="554"/>
                    <a:pt x="534" y="578"/>
                  </a:cubicBezTo>
                  <a:cubicBezTo>
                    <a:pt x="525" y="585"/>
                    <a:pt x="516" y="592"/>
                    <a:pt x="508" y="600"/>
                  </a:cubicBezTo>
                  <a:cubicBezTo>
                    <a:pt x="513" y="590"/>
                    <a:pt x="519" y="581"/>
                    <a:pt x="524" y="572"/>
                  </a:cubicBezTo>
                  <a:cubicBezTo>
                    <a:pt x="549" y="545"/>
                    <a:pt x="571" y="507"/>
                    <a:pt x="602" y="487"/>
                  </a:cubicBezTo>
                  <a:cubicBezTo>
                    <a:pt x="601" y="493"/>
                    <a:pt x="599" y="500"/>
                    <a:pt x="596" y="505"/>
                  </a:cubicBezTo>
                  <a:close/>
                  <a:moveTo>
                    <a:pt x="625" y="465"/>
                  </a:moveTo>
                  <a:cubicBezTo>
                    <a:pt x="620" y="473"/>
                    <a:pt x="615" y="480"/>
                    <a:pt x="610" y="487"/>
                  </a:cubicBezTo>
                  <a:cubicBezTo>
                    <a:pt x="612" y="483"/>
                    <a:pt x="612" y="480"/>
                    <a:pt x="610" y="476"/>
                  </a:cubicBezTo>
                  <a:cubicBezTo>
                    <a:pt x="605" y="473"/>
                    <a:pt x="597" y="480"/>
                    <a:pt x="595" y="482"/>
                  </a:cubicBezTo>
                  <a:cubicBezTo>
                    <a:pt x="597" y="480"/>
                    <a:pt x="618" y="450"/>
                    <a:pt x="604" y="461"/>
                  </a:cubicBezTo>
                  <a:cubicBezTo>
                    <a:pt x="606" y="458"/>
                    <a:pt x="608" y="456"/>
                    <a:pt x="610" y="453"/>
                  </a:cubicBezTo>
                  <a:cubicBezTo>
                    <a:pt x="615" y="454"/>
                    <a:pt x="616" y="445"/>
                    <a:pt x="613" y="442"/>
                  </a:cubicBezTo>
                  <a:cubicBezTo>
                    <a:pt x="611" y="435"/>
                    <a:pt x="609" y="428"/>
                    <a:pt x="605" y="421"/>
                  </a:cubicBezTo>
                  <a:cubicBezTo>
                    <a:pt x="620" y="431"/>
                    <a:pt x="631" y="443"/>
                    <a:pt x="631" y="453"/>
                  </a:cubicBezTo>
                  <a:cubicBezTo>
                    <a:pt x="627" y="457"/>
                    <a:pt x="625" y="461"/>
                    <a:pt x="625" y="465"/>
                  </a:cubicBezTo>
                  <a:close/>
                  <a:moveTo>
                    <a:pt x="709" y="356"/>
                  </a:moveTo>
                  <a:cubicBezTo>
                    <a:pt x="703" y="361"/>
                    <a:pt x="697" y="367"/>
                    <a:pt x="691" y="373"/>
                  </a:cubicBezTo>
                  <a:cubicBezTo>
                    <a:pt x="706" y="353"/>
                    <a:pt x="721" y="335"/>
                    <a:pt x="738" y="318"/>
                  </a:cubicBezTo>
                  <a:cubicBezTo>
                    <a:pt x="729" y="331"/>
                    <a:pt x="719" y="343"/>
                    <a:pt x="709" y="356"/>
                  </a:cubicBezTo>
                  <a:close/>
                  <a:moveTo>
                    <a:pt x="751" y="313"/>
                  </a:moveTo>
                  <a:cubicBezTo>
                    <a:pt x="754" y="308"/>
                    <a:pt x="757" y="303"/>
                    <a:pt x="760" y="299"/>
                  </a:cubicBezTo>
                  <a:cubicBezTo>
                    <a:pt x="762" y="297"/>
                    <a:pt x="765" y="295"/>
                    <a:pt x="767" y="293"/>
                  </a:cubicBezTo>
                  <a:cubicBezTo>
                    <a:pt x="762" y="299"/>
                    <a:pt x="757" y="306"/>
                    <a:pt x="751" y="313"/>
                  </a:cubicBezTo>
                  <a:close/>
                  <a:moveTo>
                    <a:pt x="810" y="221"/>
                  </a:moveTo>
                  <a:cubicBezTo>
                    <a:pt x="811" y="222"/>
                    <a:pt x="812" y="222"/>
                    <a:pt x="814" y="222"/>
                  </a:cubicBezTo>
                  <a:cubicBezTo>
                    <a:pt x="809" y="225"/>
                    <a:pt x="804" y="229"/>
                    <a:pt x="801" y="233"/>
                  </a:cubicBezTo>
                  <a:cubicBezTo>
                    <a:pt x="801" y="226"/>
                    <a:pt x="801" y="219"/>
                    <a:pt x="800" y="211"/>
                  </a:cubicBezTo>
                  <a:cubicBezTo>
                    <a:pt x="803" y="215"/>
                    <a:pt x="806" y="218"/>
                    <a:pt x="810" y="221"/>
                  </a:cubicBezTo>
                  <a:close/>
                  <a:moveTo>
                    <a:pt x="798" y="248"/>
                  </a:moveTo>
                  <a:cubicBezTo>
                    <a:pt x="804" y="241"/>
                    <a:pt x="809" y="235"/>
                    <a:pt x="816" y="230"/>
                  </a:cubicBezTo>
                  <a:cubicBezTo>
                    <a:pt x="811" y="239"/>
                    <a:pt x="804" y="248"/>
                    <a:pt x="795" y="257"/>
                  </a:cubicBezTo>
                  <a:cubicBezTo>
                    <a:pt x="796" y="254"/>
                    <a:pt x="797" y="251"/>
                    <a:pt x="798" y="248"/>
                  </a:cubicBezTo>
                  <a:close/>
                  <a:moveTo>
                    <a:pt x="790" y="245"/>
                  </a:moveTo>
                  <a:cubicBezTo>
                    <a:pt x="789" y="246"/>
                    <a:pt x="781" y="253"/>
                    <a:pt x="787" y="256"/>
                  </a:cubicBezTo>
                  <a:cubicBezTo>
                    <a:pt x="785" y="261"/>
                    <a:pt x="783" y="266"/>
                    <a:pt x="781" y="271"/>
                  </a:cubicBezTo>
                  <a:cubicBezTo>
                    <a:pt x="773" y="277"/>
                    <a:pt x="766" y="283"/>
                    <a:pt x="759" y="289"/>
                  </a:cubicBezTo>
                  <a:cubicBezTo>
                    <a:pt x="751" y="288"/>
                    <a:pt x="733" y="311"/>
                    <a:pt x="726" y="316"/>
                  </a:cubicBezTo>
                  <a:cubicBezTo>
                    <a:pt x="750" y="289"/>
                    <a:pt x="774" y="261"/>
                    <a:pt x="792" y="231"/>
                  </a:cubicBezTo>
                  <a:cubicBezTo>
                    <a:pt x="792" y="236"/>
                    <a:pt x="791" y="240"/>
                    <a:pt x="790" y="245"/>
                  </a:cubicBezTo>
                  <a:close/>
                  <a:moveTo>
                    <a:pt x="789" y="218"/>
                  </a:moveTo>
                  <a:cubicBezTo>
                    <a:pt x="788" y="210"/>
                    <a:pt x="788" y="202"/>
                    <a:pt x="787" y="194"/>
                  </a:cubicBezTo>
                  <a:cubicBezTo>
                    <a:pt x="790" y="201"/>
                    <a:pt x="792" y="208"/>
                    <a:pt x="792" y="215"/>
                  </a:cubicBezTo>
                  <a:cubicBezTo>
                    <a:pt x="791" y="216"/>
                    <a:pt x="790" y="217"/>
                    <a:pt x="789" y="218"/>
                  </a:cubicBezTo>
                  <a:close/>
                  <a:moveTo>
                    <a:pt x="791" y="180"/>
                  </a:moveTo>
                  <a:cubicBezTo>
                    <a:pt x="791" y="180"/>
                    <a:pt x="791" y="180"/>
                    <a:pt x="790" y="180"/>
                  </a:cubicBezTo>
                  <a:cubicBezTo>
                    <a:pt x="789" y="178"/>
                    <a:pt x="788" y="176"/>
                    <a:pt x="787" y="174"/>
                  </a:cubicBezTo>
                  <a:cubicBezTo>
                    <a:pt x="789" y="176"/>
                    <a:pt x="790" y="178"/>
                    <a:pt x="791" y="180"/>
                  </a:cubicBezTo>
                  <a:close/>
                  <a:moveTo>
                    <a:pt x="485" y="34"/>
                  </a:moveTo>
                  <a:cubicBezTo>
                    <a:pt x="487" y="33"/>
                    <a:pt x="489" y="31"/>
                    <a:pt x="491" y="30"/>
                  </a:cubicBezTo>
                  <a:cubicBezTo>
                    <a:pt x="494" y="30"/>
                    <a:pt x="498" y="31"/>
                    <a:pt x="500" y="32"/>
                  </a:cubicBezTo>
                  <a:cubicBezTo>
                    <a:pt x="495" y="33"/>
                    <a:pt x="490" y="34"/>
                    <a:pt x="485" y="35"/>
                  </a:cubicBezTo>
                  <a:cubicBezTo>
                    <a:pt x="485" y="35"/>
                    <a:pt x="485" y="34"/>
                    <a:pt x="485" y="34"/>
                  </a:cubicBezTo>
                  <a:close/>
                  <a:moveTo>
                    <a:pt x="485" y="43"/>
                  </a:moveTo>
                  <a:cubicBezTo>
                    <a:pt x="500" y="40"/>
                    <a:pt x="517" y="37"/>
                    <a:pt x="533" y="36"/>
                  </a:cubicBezTo>
                  <a:cubicBezTo>
                    <a:pt x="542" y="36"/>
                    <a:pt x="551" y="36"/>
                    <a:pt x="561" y="36"/>
                  </a:cubicBezTo>
                  <a:cubicBezTo>
                    <a:pt x="548" y="37"/>
                    <a:pt x="535" y="40"/>
                    <a:pt x="522" y="43"/>
                  </a:cubicBezTo>
                  <a:cubicBezTo>
                    <a:pt x="511" y="42"/>
                    <a:pt x="498" y="42"/>
                    <a:pt x="485" y="43"/>
                  </a:cubicBezTo>
                  <a:close/>
                  <a:moveTo>
                    <a:pt x="483" y="69"/>
                  </a:moveTo>
                  <a:cubicBezTo>
                    <a:pt x="486" y="68"/>
                    <a:pt x="489" y="66"/>
                    <a:pt x="492" y="64"/>
                  </a:cubicBezTo>
                  <a:cubicBezTo>
                    <a:pt x="494" y="67"/>
                    <a:pt x="496" y="68"/>
                    <a:pt x="499" y="69"/>
                  </a:cubicBezTo>
                  <a:cubicBezTo>
                    <a:pt x="493" y="69"/>
                    <a:pt x="488" y="69"/>
                    <a:pt x="483" y="69"/>
                  </a:cubicBezTo>
                  <a:close/>
                  <a:moveTo>
                    <a:pt x="523" y="51"/>
                  </a:moveTo>
                  <a:cubicBezTo>
                    <a:pt x="529" y="51"/>
                    <a:pt x="535" y="52"/>
                    <a:pt x="540" y="52"/>
                  </a:cubicBezTo>
                  <a:cubicBezTo>
                    <a:pt x="530" y="53"/>
                    <a:pt x="520" y="55"/>
                    <a:pt x="510" y="56"/>
                  </a:cubicBezTo>
                  <a:cubicBezTo>
                    <a:pt x="514" y="54"/>
                    <a:pt x="519" y="52"/>
                    <a:pt x="523" y="51"/>
                  </a:cubicBezTo>
                  <a:close/>
                  <a:moveTo>
                    <a:pt x="577" y="68"/>
                  </a:moveTo>
                  <a:cubicBezTo>
                    <a:pt x="558" y="66"/>
                    <a:pt x="539" y="65"/>
                    <a:pt x="520" y="63"/>
                  </a:cubicBezTo>
                  <a:cubicBezTo>
                    <a:pt x="538" y="61"/>
                    <a:pt x="557" y="58"/>
                    <a:pt x="575" y="58"/>
                  </a:cubicBezTo>
                  <a:cubicBezTo>
                    <a:pt x="583" y="61"/>
                    <a:pt x="589" y="63"/>
                    <a:pt x="595" y="68"/>
                  </a:cubicBezTo>
                  <a:cubicBezTo>
                    <a:pt x="589" y="68"/>
                    <a:pt x="583" y="68"/>
                    <a:pt x="577" y="68"/>
                  </a:cubicBezTo>
                  <a:close/>
                  <a:moveTo>
                    <a:pt x="609" y="72"/>
                  </a:moveTo>
                  <a:cubicBezTo>
                    <a:pt x="609" y="71"/>
                    <a:pt x="608" y="69"/>
                    <a:pt x="608" y="68"/>
                  </a:cubicBezTo>
                  <a:cubicBezTo>
                    <a:pt x="607" y="67"/>
                    <a:pt x="606" y="67"/>
                    <a:pt x="605" y="66"/>
                  </a:cubicBezTo>
                  <a:cubicBezTo>
                    <a:pt x="619" y="69"/>
                    <a:pt x="632" y="73"/>
                    <a:pt x="645" y="77"/>
                  </a:cubicBezTo>
                  <a:cubicBezTo>
                    <a:pt x="633" y="75"/>
                    <a:pt x="621" y="73"/>
                    <a:pt x="609" y="72"/>
                  </a:cubicBezTo>
                  <a:close/>
                  <a:moveTo>
                    <a:pt x="713" y="111"/>
                  </a:moveTo>
                  <a:cubicBezTo>
                    <a:pt x="708" y="107"/>
                    <a:pt x="704" y="103"/>
                    <a:pt x="699" y="99"/>
                  </a:cubicBezTo>
                  <a:cubicBezTo>
                    <a:pt x="699" y="99"/>
                    <a:pt x="699" y="99"/>
                    <a:pt x="699" y="99"/>
                  </a:cubicBezTo>
                  <a:cubicBezTo>
                    <a:pt x="713" y="104"/>
                    <a:pt x="726" y="110"/>
                    <a:pt x="738" y="117"/>
                  </a:cubicBezTo>
                  <a:cubicBezTo>
                    <a:pt x="741" y="120"/>
                    <a:pt x="744" y="124"/>
                    <a:pt x="747" y="127"/>
                  </a:cubicBezTo>
                  <a:cubicBezTo>
                    <a:pt x="736" y="121"/>
                    <a:pt x="725" y="115"/>
                    <a:pt x="713" y="111"/>
                  </a:cubicBezTo>
                  <a:close/>
                  <a:moveTo>
                    <a:pt x="777" y="172"/>
                  </a:moveTo>
                  <a:cubicBezTo>
                    <a:pt x="780" y="187"/>
                    <a:pt x="780" y="203"/>
                    <a:pt x="781" y="218"/>
                  </a:cubicBezTo>
                  <a:cubicBezTo>
                    <a:pt x="771" y="185"/>
                    <a:pt x="753" y="154"/>
                    <a:pt x="728" y="127"/>
                  </a:cubicBezTo>
                  <a:cubicBezTo>
                    <a:pt x="741" y="133"/>
                    <a:pt x="753" y="141"/>
                    <a:pt x="764" y="150"/>
                  </a:cubicBezTo>
                  <a:cubicBezTo>
                    <a:pt x="769" y="157"/>
                    <a:pt x="773" y="165"/>
                    <a:pt x="777" y="172"/>
                  </a:cubicBezTo>
                  <a:close/>
                  <a:moveTo>
                    <a:pt x="797" y="149"/>
                  </a:moveTo>
                  <a:cubicBezTo>
                    <a:pt x="783" y="136"/>
                    <a:pt x="768" y="125"/>
                    <a:pt x="752" y="115"/>
                  </a:cubicBezTo>
                  <a:cubicBezTo>
                    <a:pt x="732" y="103"/>
                    <a:pt x="718" y="85"/>
                    <a:pt x="699" y="71"/>
                  </a:cubicBezTo>
                  <a:cubicBezTo>
                    <a:pt x="743" y="91"/>
                    <a:pt x="774" y="115"/>
                    <a:pt x="797" y="149"/>
                  </a:cubicBezTo>
                  <a:close/>
                  <a:moveTo>
                    <a:pt x="689" y="74"/>
                  </a:moveTo>
                  <a:cubicBezTo>
                    <a:pt x="699" y="81"/>
                    <a:pt x="709" y="89"/>
                    <a:pt x="717" y="97"/>
                  </a:cubicBezTo>
                  <a:cubicBezTo>
                    <a:pt x="710" y="93"/>
                    <a:pt x="702" y="89"/>
                    <a:pt x="693" y="86"/>
                  </a:cubicBezTo>
                  <a:cubicBezTo>
                    <a:pt x="691" y="82"/>
                    <a:pt x="688" y="78"/>
                    <a:pt x="686" y="75"/>
                  </a:cubicBezTo>
                  <a:cubicBezTo>
                    <a:pt x="687" y="75"/>
                    <a:pt x="688" y="75"/>
                    <a:pt x="689" y="74"/>
                  </a:cubicBezTo>
                  <a:close/>
                  <a:moveTo>
                    <a:pt x="637" y="50"/>
                  </a:moveTo>
                  <a:cubicBezTo>
                    <a:pt x="653" y="57"/>
                    <a:pt x="668" y="67"/>
                    <a:pt x="680" y="81"/>
                  </a:cubicBezTo>
                  <a:cubicBezTo>
                    <a:pt x="636" y="64"/>
                    <a:pt x="597" y="51"/>
                    <a:pt x="550" y="45"/>
                  </a:cubicBezTo>
                  <a:cubicBezTo>
                    <a:pt x="578" y="41"/>
                    <a:pt x="607" y="43"/>
                    <a:pt x="637" y="50"/>
                  </a:cubicBezTo>
                  <a:close/>
                  <a:moveTo>
                    <a:pt x="513" y="30"/>
                  </a:moveTo>
                  <a:cubicBezTo>
                    <a:pt x="511" y="30"/>
                    <a:pt x="509" y="31"/>
                    <a:pt x="507" y="31"/>
                  </a:cubicBezTo>
                  <a:cubicBezTo>
                    <a:pt x="509" y="28"/>
                    <a:pt x="506" y="26"/>
                    <a:pt x="503" y="25"/>
                  </a:cubicBezTo>
                  <a:cubicBezTo>
                    <a:pt x="524" y="18"/>
                    <a:pt x="551" y="20"/>
                    <a:pt x="578" y="26"/>
                  </a:cubicBezTo>
                  <a:cubicBezTo>
                    <a:pt x="569" y="26"/>
                    <a:pt x="517" y="21"/>
                    <a:pt x="513" y="30"/>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10" name="Freeform 24"/>
            <p:cNvSpPr/>
            <p:nvPr/>
          </p:nvSpPr>
          <p:spPr bwMode="auto">
            <a:xfrm>
              <a:off x="2269622" y="4730543"/>
              <a:ext cx="216685" cy="195210"/>
            </a:xfrm>
            <a:custGeom>
              <a:avLst/>
              <a:gdLst/>
              <a:ahLst/>
              <a:cxnLst>
                <a:cxn ang="0">
                  <a:pos x="73" y="14"/>
                </a:cxn>
                <a:cxn ang="0">
                  <a:pos x="69" y="15"/>
                </a:cxn>
                <a:cxn ang="0">
                  <a:pos x="59" y="12"/>
                </a:cxn>
                <a:cxn ang="0">
                  <a:pos x="21" y="48"/>
                </a:cxn>
                <a:cxn ang="0">
                  <a:pos x="5" y="71"/>
                </a:cxn>
                <a:cxn ang="0">
                  <a:pos x="27" y="57"/>
                </a:cxn>
                <a:cxn ang="0">
                  <a:pos x="32" y="63"/>
                </a:cxn>
                <a:cxn ang="0">
                  <a:pos x="56" y="35"/>
                </a:cxn>
                <a:cxn ang="0">
                  <a:pos x="73" y="14"/>
                </a:cxn>
              </a:cxnLst>
              <a:rect l="0" t="0" r="r" b="b"/>
              <a:pathLst>
                <a:path w="87" h="78">
                  <a:moveTo>
                    <a:pt x="73" y="14"/>
                  </a:moveTo>
                  <a:cubicBezTo>
                    <a:pt x="72" y="14"/>
                    <a:pt x="70" y="14"/>
                    <a:pt x="69" y="15"/>
                  </a:cubicBezTo>
                  <a:cubicBezTo>
                    <a:pt x="75" y="6"/>
                    <a:pt x="61" y="11"/>
                    <a:pt x="59" y="12"/>
                  </a:cubicBezTo>
                  <a:cubicBezTo>
                    <a:pt x="59" y="0"/>
                    <a:pt x="24" y="44"/>
                    <a:pt x="21" y="48"/>
                  </a:cubicBezTo>
                  <a:cubicBezTo>
                    <a:pt x="18" y="51"/>
                    <a:pt x="0" y="66"/>
                    <a:pt x="5" y="71"/>
                  </a:cubicBezTo>
                  <a:cubicBezTo>
                    <a:pt x="11" y="78"/>
                    <a:pt x="24" y="60"/>
                    <a:pt x="27" y="57"/>
                  </a:cubicBezTo>
                  <a:cubicBezTo>
                    <a:pt x="25" y="60"/>
                    <a:pt x="27" y="68"/>
                    <a:pt x="32" y="63"/>
                  </a:cubicBezTo>
                  <a:cubicBezTo>
                    <a:pt x="41" y="54"/>
                    <a:pt x="48" y="44"/>
                    <a:pt x="56" y="35"/>
                  </a:cubicBezTo>
                  <a:cubicBezTo>
                    <a:pt x="57" y="35"/>
                    <a:pt x="87" y="12"/>
                    <a:pt x="73" y="14"/>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11" name="Freeform 25"/>
            <p:cNvSpPr/>
            <p:nvPr/>
          </p:nvSpPr>
          <p:spPr bwMode="auto">
            <a:xfrm>
              <a:off x="2033417" y="5076072"/>
              <a:ext cx="1417233" cy="562207"/>
            </a:xfrm>
            <a:custGeom>
              <a:avLst/>
              <a:gdLst/>
              <a:ahLst/>
              <a:cxnLst>
                <a:cxn ang="0">
                  <a:pos x="555" y="219"/>
                </a:cxn>
                <a:cxn ang="0">
                  <a:pos x="565" y="182"/>
                </a:cxn>
                <a:cxn ang="0">
                  <a:pos x="536" y="156"/>
                </a:cxn>
                <a:cxn ang="0">
                  <a:pos x="428" y="146"/>
                </a:cxn>
                <a:cxn ang="0">
                  <a:pos x="279" y="149"/>
                </a:cxn>
                <a:cxn ang="0">
                  <a:pos x="148" y="147"/>
                </a:cxn>
                <a:cxn ang="0">
                  <a:pos x="300" y="87"/>
                </a:cxn>
                <a:cxn ang="0">
                  <a:pos x="488" y="41"/>
                </a:cxn>
                <a:cxn ang="0">
                  <a:pos x="539" y="9"/>
                </a:cxn>
                <a:cxn ang="0">
                  <a:pos x="440" y="1"/>
                </a:cxn>
                <a:cxn ang="0">
                  <a:pos x="240" y="33"/>
                </a:cxn>
                <a:cxn ang="0">
                  <a:pos x="46" y="74"/>
                </a:cxn>
                <a:cxn ang="0">
                  <a:pos x="7" y="83"/>
                </a:cxn>
                <a:cxn ang="0">
                  <a:pos x="23" y="87"/>
                </a:cxn>
                <a:cxn ang="0">
                  <a:pos x="132" y="63"/>
                </a:cxn>
                <a:cxn ang="0">
                  <a:pos x="335" y="22"/>
                </a:cxn>
                <a:cxn ang="0">
                  <a:pos x="528" y="15"/>
                </a:cxn>
                <a:cxn ang="0">
                  <a:pos x="411" y="49"/>
                </a:cxn>
                <a:cxn ang="0">
                  <a:pos x="277" y="86"/>
                </a:cxn>
                <a:cxn ang="0">
                  <a:pos x="175" y="120"/>
                </a:cxn>
                <a:cxn ang="0">
                  <a:pos x="137" y="149"/>
                </a:cxn>
                <a:cxn ang="0">
                  <a:pos x="190" y="159"/>
                </a:cxn>
                <a:cxn ang="0">
                  <a:pos x="428" y="154"/>
                </a:cxn>
                <a:cxn ang="0">
                  <a:pos x="522" y="160"/>
                </a:cxn>
                <a:cxn ang="0">
                  <a:pos x="555" y="179"/>
                </a:cxn>
                <a:cxn ang="0">
                  <a:pos x="555" y="219"/>
                </a:cxn>
              </a:cxnLst>
              <a:rect l="0" t="0" r="r" b="b"/>
              <a:pathLst>
                <a:path w="567" h="225">
                  <a:moveTo>
                    <a:pt x="555" y="219"/>
                  </a:moveTo>
                  <a:cubicBezTo>
                    <a:pt x="567" y="225"/>
                    <a:pt x="567" y="187"/>
                    <a:pt x="565" y="182"/>
                  </a:cubicBezTo>
                  <a:cubicBezTo>
                    <a:pt x="561" y="168"/>
                    <a:pt x="548" y="161"/>
                    <a:pt x="536" y="156"/>
                  </a:cubicBezTo>
                  <a:cubicBezTo>
                    <a:pt x="502" y="143"/>
                    <a:pt x="463" y="145"/>
                    <a:pt x="428" y="146"/>
                  </a:cubicBezTo>
                  <a:cubicBezTo>
                    <a:pt x="378" y="148"/>
                    <a:pt x="329" y="148"/>
                    <a:pt x="279" y="149"/>
                  </a:cubicBezTo>
                  <a:cubicBezTo>
                    <a:pt x="239" y="150"/>
                    <a:pt x="188" y="158"/>
                    <a:pt x="148" y="147"/>
                  </a:cubicBezTo>
                  <a:cubicBezTo>
                    <a:pt x="185" y="113"/>
                    <a:pt x="253" y="101"/>
                    <a:pt x="300" y="87"/>
                  </a:cubicBezTo>
                  <a:cubicBezTo>
                    <a:pt x="362" y="68"/>
                    <a:pt x="426" y="59"/>
                    <a:pt x="488" y="41"/>
                  </a:cubicBezTo>
                  <a:cubicBezTo>
                    <a:pt x="494" y="39"/>
                    <a:pt x="552" y="12"/>
                    <a:pt x="539" y="9"/>
                  </a:cubicBezTo>
                  <a:cubicBezTo>
                    <a:pt x="507" y="1"/>
                    <a:pt x="473" y="0"/>
                    <a:pt x="440" y="1"/>
                  </a:cubicBezTo>
                  <a:cubicBezTo>
                    <a:pt x="372" y="4"/>
                    <a:pt x="306" y="20"/>
                    <a:pt x="240" y="33"/>
                  </a:cubicBezTo>
                  <a:cubicBezTo>
                    <a:pt x="175" y="46"/>
                    <a:pt x="111" y="61"/>
                    <a:pt x="46" y="74"/>
                  </a:cubicBezTo>
                  <a:cubicBezTo>
                    <a:pt x="39" y="76"/>
                    <a:pt x="11" y="77"/>
                    <a:pt x="7" y="83"/>
                  </a:cubicBezTo>
                  <a:cubicBezTo>
                    <a:pt x="0" y="93"/>
                    <a:pt x="26" y="86"/>
                    <a:pt x="23" y="87"/>
                  </a:cubicBezTo>
                  <a:cubicBezTo>
                    <a:pt x="60" y="80"/>
                    <a:pt x="96" y="71"/>
                    <a:pt x="132" y="63"/>
                  </a:cubicBezTo>
                  <a:cubicBezTo>
                    <a:pt x="199" y="47"/>
                    <a:pt x="267" y="34"/>
                    <a:pt x="335" y="22"/>
                  </a:cubicBezTo>
                  <a:cubicBezTo>
                    <a:pt x="398" y="11"/>
                    <a:pt x="465" y="2"/>
                    <a:pt x="528" y="15"/>
                  </a:cubicBezTo>
                  <a:cubicBezTo>
                    <a:pt x="494" y="37"/>
                    <a:pt x="450" y="42"/>
                    <a:pt x="411" y="49"/>
                  </a:cubicBezTo>
                  <a:cubicBezTo>
                    <a:pt x="366" y="58"/>
                    <a:pt x="321" y="72"/>
                    <a:pt x="277" y="86"/>
                  </a:cubicBezTo>
                  <a:cubicBezTo>
                    <a:pt x="243" y="96"/>
                    <a:pt x="207" y="106"/>
                    <a:pt x="175" y="120"/>
                  </a:cubicBezTo>
                  <a:cubicBezTo>
                    <a:pt x="168" y="124"/>
                    <a:pt x="135" y="139"/>
                    <a:pt x="137" y="149"/>
                  </a:cubicBezTo>
                  <a:cubicBezTo>
                    <a:pt x="140" y="161"/>
                    <a:pt x="181" y="159"/>
                    <a:pt x="190" y="159"/>
                  </a:cubicBezTo>
                  <a:cubicBezTo>
                    <a:pt x="269" y="158"/>
                    <a:pt x="349" y="157"/>
                    <a:pt x="428" y="154"/>
                  </a:cubicBezTo>
                  <a:cubicBezTo>
                    <a:pt x="459" y="153"/>
                    <a:pt x="491" y="152"/>
                    <a:pt x="522" y="160"/>
                  </a:cubicBezTo>
                  <a:cubicBezTo>
                    <a:pt x="534" y="163"/>
                    <a:pt x="548" y="168"/>
                    <a:pt x="555" y="179"/>
                  </a:cubicBezTo>
                  <a:cubicBezTo>
                    <a:pt x="561" y="188"/>
                    <a:pt x="551" y="217"/>
                    <a:pt x="555" y="219"/>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grpSp>
      <p:sp>
        <p:nvSpPr>
          <p:cNvPr id="78855" name="TextBox 40"/>
          <p:cNvSpPr txBox="1">
            <a:spLocks noChangeArrowheads="1"/>
          </p:cNvSpPr>
          <p:nvPr/>
        </p:nvSpPr>
        <p:spPr bwMode="auto">
          <a:xfrm>
            <a:off x="3403600" y="5168900"/>
            <a:ext cx="1158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rgbClr val="A6A6A6"/>
                </a:solidFill>
                <a:latin typeface="Franklin Gothic Medium" panose="020B0603020102020204" pitchFamily="34" charset="0"/>
                <a:ea typeface="微软雅黑" panose="020B0503020204020204" pitchFamily="34" charset="-122"/>
              </a:rPr>
              <a:t>正式调查与</a:t>
            </a:r>
            <a:endParaRPr lang="en-US" altLang="zh-CN" sz="1200">
              <a:solidFill>
                <a:srgbClr val="A6A6A6"/>
              </a:solidFill>
              <a:latin typeface="Franklin Gothic Medium" panose="020B0603020102020204" pitchFamily="34" charset="0"/>
              <a:ea typeface="微软雅黑" panose="020B0503020204020204" pitchFamily="34" charset="-122"/>
            </a:endParaRPr>
          </a:p>
          <a:p>
            <a:pPr algn="ctr" eaLnBrk="1" hangingPunct="1"/>
            <a:r>
              <a:rPr lang="zh-CN" altLang="en-US" sz="1200">
                <a:solidFill>
                  <a:srgbClr val="A6A6A6"/>
                </a:solidFill>
                <a:latin typeface="Franklin Gothic Medium" panose="020B0603020102020204" pitchFamily="34" charset="0"/>
                <a:ea typeface="微软雅黑" panose="020B0503020204020204" pitchFamily="34" charset="-122"/>
              </a:rPr>
              <a:t>数据截取</a:t>
            </a:r>
          </a:p>
        </p:txBody>
      </p:sp>
      <p:sp>
        <p:nvSpPr>
          <p:cNvPr id="78856" name="TextBox 41"/>
          <p:cNvSpPr txBox="1">
            <a:spLocks noChangeArrowheads="1"/>
          </p:cNvSpPr>
          <p:nvPr/>
        </p:nvSpPr>
        <p:spPr bwMode="auto">
          <a:xfrm>
            <a:off x="4689475" y="5168900"/>
            <a:ext cx="1152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rgbClr val="A6A6A6"/>
                </a:solidFill>
                <a:latin typeface="Franklin Gothic Medium" panose="020B0603020102020204" pitchFamily="34" charset="0"/>
                <a:ea typeface="微软雅黑" panose="020B0503020204020204" pitchFamily="34" charset="-122"/>
              </a:rPr>
              <a:t>测量的信度与效度检验</a:t>
            </a:r>
          </a:p>
        </p:txBody>
      </p:sp>
      <p:sp>
        <p:nvSpPr>
          <p:cNvPr id="78857" name="TextBox 16"/>
          <p:cNvSpPr txBox="1">
            <a:spLocks noChangeArrowheads="1"/>
          </p:cNvSpPr>
          <p:nvPr/>
        </p:nvSpPr>
        <p:spPr bwMode="auto">
          <a:xfrm>
            <a:off x="5969000" y="5168900"/>
            <a:ext cx="1355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rgbClr val="A6A6A6"/>
                </a:solidFill>
                <a:latin typeface="Franklin Gothic Medium" panose="020B0603020102020204" pitchFamily="34" charset="0"/>
                <a:ea typeface="微软雅黑" panose="020B0503020204020204" pitchFamily="34" charset="-122"/>
              </a:rPr>
              <a:t>品牌资产的计算</a:t>
            </a:r>
          </a:p>
        </p:txBody>
      </p:sp>
      <p:sp>
        <p:nvSpPr>
          <p:cNvPr id="78858" name="TextBox 17"/>
          <p:cNvSpPr txBox="1">
            <a:spLocks noChangeArrowheads="1"/>
          </p:cNvSpPr>
          <p:nvPr/>
        </p:nvSpPr>
        <p:spPr bwMode="auto">
          <a:xfrm>
            <a:off x="7451725" y="5168900"/>
            <a:ext cx="8524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rgbClr val="0070C0"/>
                </a:solidFill>
                <a:latin typeface="Franklin Gothic Medium" panose="020B0603020102020204" pitchFamily="34" charset="0"/>
                <a:ea typeface="微软雅黑" panose="020B0503020204020204" pitchFamily="34" charset="-122"/>
              </a:rPr>
              <a:t>结果分析</a:t>
            </a:r>
          </a:p>
        </p:txBody>
      </p:sp>
      <p:sp>
        <p:nvSpPr>
          <p:cNvPr id="78859" name="等腰三角形 18"/>
          <p:cNvSpPr>
            <a:spLocks noChangeArrowheads="1"/>
          </p:cNvSpPr>
          <p:nvPr/>
        </p:nvSpPr>
        <p:spPr bwMode="auto">
          <a:xfrm>
            <a:off x="7750175" y="4972050"/>
            <a:ext cx="215900" cy="187325"/>
          </a:xfrm>
          <a:prstGeom prst="triangle">
            <a:avLst>
              <a:gd name="adj" fmla="val 50000"/>
            </a:avLst>
          </a:prstGeom>
          <a:solidFill>
            <a:srgbClr val="0070C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chemeClr val="bg1"/>
              </a:solidFill>
              <a:latin typeface="微软雅黑" panose="020B0503020204020204" pitchFamily="34" charset="-122"/>
              <a:ea typeface="微软雅黑" panose="020B0503020204020204" pitchFamily="34" charset="-122"/>
              <a:cs typeface="Lao UI" pitchFamily="34" charset="0"/>
            </a:endParaRPr>
          </a:p>
        </p:txBody>
      </p:sp>
      <p:grpSp>
        <p:nvGrpSpPr>
          <p:cNvPr id="78860" name="组合 1"/>
          <p:cNvGrpSpPr/>
          <p:nvPr/>
        </p:nvGrpSpPr>
        <p:grpSpPr bwMode="auto">
          <a:xfrm>
            <a:off x="1476375" y="1838325"/>
            <a:ext cx="6324600" cy="2027238"/>
            <a:chOff x="1475656" y="1838887"/>
            <a:chExt cx="6325274" cy="2026725"/>
          </a:xfrm>
        </p:grpSpPr>
        <p:sp>
          <p:nvSpPr>
            <p:cNvPr id="78865" name="椭圆 2"/>
            <p:cNvSpPr>
              <a:spLocks noChangeArrowheads="1"/>
            </p:cNvSpPr>
            <p:nvPr/>
          </p:nvSpPr>
          <p:spPr bwMode="auto">
            <a:xfrm>
              <a:off x="1547664" y="1848951"/>
              <a:ext cx="864096" cy="864096"/>
            </a:xfrm>
            <a:prstGeom prst="ellipse">
              <a:avLst/>
            </a:prstGeom>
            <a:solidFill>
              <a:srgbClr val="0070C0"/>
            </a:solidFill>
            <a:ln>
              <a:noFill/>
            </a:ln>
            <a:extLst>
              <a:ext uri="{91240B29-F687-4F45-9708-019B960494DF}">
                <a14:hiddenLine xmlns:a14="http://schemas.microsoft.com/office/drawing/2010/main" w="12700">
                  <a:solidFill>
                    <a:srgbClr val="000000"/>
                  </a:solidFill>
                  <a:rou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o UI" pitchFamily="34" charset="0"/>
              </a:endParaRPr>
            </a:p>
          </p:txBody>
        </p:sp>
        <p:sp>
          <p:nvSpPr>
            <p:cNvPr id="78866" name="椭圆 33"/>
            <p:cNvSpPr>
              <a:spLocks noChangeArrowheads="1"/>
            </p:cNvSpPr>
            <p:nvPr/>
          </p:nvSpPr>
          <p:spPr bwMode="auto">
            <a:xfrm>
              <a:off x="1547664" y="2938513"/>
              <a:ext cx="864096" cy="864096"/>
            </a:xfrm>
            <a:prstGeom prst="ellipse">
              <a:avLst/>
            </a:prstGeom>
            <a:solidFill>
              <a:srgbClr val="0070C0"/>
            </a:solidFill>
            <a:ln>
              <a:noFill/>
            </a:ln>
            <a:extLst>
              <a:ext uri="{91240B29-F687-4F45-9708-019B960494DF}">
                <a14:hiddenLine xmlns:a14="http://schemas.microsoft.com/office/drawing/2010/main" w="12700">
                  <a:solidFill>
                    <a:srgbClr val="000000"/>
                  </a:solidFill>
                  <a:rou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o UI" pitchFamily="34" charset="0"/>
              </a:endParaRPr>
            </a:p>
          </p:txBody>
        </p:sp>
        <p:sp>
          <p:nvSpPr>
            <p:cNvPr id="78867" name="TextBox 34"/>
            <p:cNvSpPr txBox="1">
              <a:spLocks noChangeArrowheads="1"/>
            </p:cNvSpPr>
            <p:nvPr/>
          </p:nvSpPr>
          <p:spPr bwMode="auto">
            <a:xfrm>
              <a:off x="1475656" y="2111123"/>
              <a:ext cx="1008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chemeClr val="bg1"/>
                  </a:solidFill>
                  <a:latin typeface="Franklin Gothic Medium" panose="020B0603020102020204" pitchFamily="34" charset="0"/>
                  <a:ea typeface="微软雅黑" panose="020B0503020204020204" pitchFamily="34" charset="-122"/>
                </a:rPr>
                <a:t>有什么影响</a:t>
              </a:r>
            </a:p>
          </p:txBody>
        </p:sp>
        <p:sp>
          <p:nvSpPr>
            <p:cNvPr id="78868" name="TextBox 35"/>
            <p:cNvSpPr txBox="1">
              <a:spLocks noChangeArrowheads="1"/>
            </p:cNvSpPr>
            <p:nvPr/>
          </p:nvSpPr>
          <p:spPr bwMode="auto">
            <a:xfrm>
              <a:off x="1475656" y="3232061"/>
              <a:ext cx="1008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chemeClr val="bg1"/>
                  </a:solidFill>
                  <a:latin typeface="Franklin Gothic Medium" panose="020B0603020102020204" pitchFamily="34" charset="0"/>
                  <a:ea typeface="微软雅黑" panose="020B0503020204020204" pitchFamily="34" charset="-122"/>
                </a:rPr>
                <a:t>影响的机理</a:t>
              </a:r>
            </a:p>
          </p:txBody>
        </p:sp>
        <p:sp>
          <p:nvSpPr>
            <p:cNvPr id="78869" name="椭圆 36"/>
            <p:cNvSpPr>
              <a:spLocks noChangeArrowheads="1"/>
            </p:cNvSpPr>
            <p:nvPr/>
          </p:nvSpPr>
          <p:spPr bwMode="auto">
            <a:xfrm>
              <a:off x="6864826" y="1911954"/>
              <a:ext cx="864096" cy="864096"/>
            </a:xfrm>
            <a:prstGeom prst="ellipse">
              <a:avLst/>
            </a:prstGeom>
            <a:solidFill>
              <a:srgbClr val="DDDDDD"/>
            </a:solidFill>
            <a:ln>
              <a:noFill/>
            </a:ln>
            <a:extLst>
              <a:ext uri="{91240B29-F687-4F45-9708-019B960494DF}">
                <a14:hiddenLine xmlns:a14="http://schemas.microsoft.com/office/drawing/2010/main" w="12700">
                  <a:solidFill>
                    <a:srgbClr val="000000"/>
                  </a:solidFill>
                  <a:rou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o UI" pitchFamily="34" charset="0"/>
              </a:endParaRPr>
            </a:p>
          </p:txBody>
        </p:sp>
        <p:sp>
          <p:nvSpPr>
            <p:cNvPr id="78870" name="椭圆 37"/>
            <p:cNvSpPr>
              <a:spLocks noChangeArrowheads="1"/>
            </p:cNvSpPr>
            <p:nvPr/>
          </p:nvSpPr>
          <p:spPr bwMode="auto">
            <a:xfrm>
              <a:off x="6864826" y="3001516"/>
              <a:ext cx="864096" cy="864096"/>
            </a:xfrm>
            <a:prstGeom prst="ellipse">
              <a:avLst/>
            </a:prstGeom>
            <a:solidFill>
              <a:srgbClr val="DDDDDD"/>
            </a:solidFill>
            <a:ln>
              <a:noFill/>
            </a:ln>
            <a:extLst>
              <a:ext uri="{91240B29-F687-4F45-9708-019B960494DF}">
                <a14:hiddenLine xmlns:a14="http://schemas.microsoft.com/office/drawing/2010/main" w="12700">
                  <a:solidFill>
                    <a:srgbClr val="000000"/>
                  </a:solidFill>
                  <a:rou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o UI" pitchFamily="34" charset="0"/>
              </a:endParaRPr>
            </a:p>
          </p:txBody>
        </p:sp>
        <p:sp>
          <p:nvSpPr>
            <p:cNvPr id="78871" name="TextBox 38"/>
            <p:cNvSpPr txBox="1">
              <a:spLocks noChangeArrowheads="1"/>
            </p:cNvSpPr>
            <p:nvPr/>
          </p:nvSpPr>
          <p:spPr bwMode="auto">
            <a:xfrm>
              <a:off x="6792818" y="2174126"/>
              <a:ext cx="10081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latin typeface="Franklin Gothic Medium" panose="020B0603020102020204" pitchFamily="34" charset="0"/>
                  <a:ea typeface="微软雅黑" panose="020B0503020204020204" pitchFamily="34" charset="-122"/>
                </a:rPr>
                <a:t>怎样定义优劣势</a:t>
              </a:r>
            </a:p>
          </p:txBody>
        </p:sp>
        <p:sp>
          <p:nvSpPr>
            <p:cNvPr id="78872" name="TextBox 39"/>
            <p:cNvSpPr txBox="1">
              <a:spLocks noChangeArrowheads="1"/>
            </p:cNvSpPr>
            <p:nvPr/>
          </p:nvSpPr>
          <p:spPr bwMode="auto">
            <a:xfrm>
              <a:off x="6792818" y="3237914"/>
              <a:ext cx="10081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latin typeface="Franklin Gothic Medium" panose="020B0603020102020204" pitchFamily="34" charset="0"/>
                  <a:ea typeface="微软雅黑" panose="020B0503020204020204" pitchFamily="34" charset="-122"/>
                </a:rPr>
                <a:t>优劣势的</a:t>
              </a:r>
              <a:endParaRPr lang="en-US" altLang="zh-CN" sz="1200">
                <a:latin typeface="Franklin Gothic Medium" panose="020B0603020102020204" pitchFamily="34" charset="0"/>
                <a:ea typeface="微软雅黑" panose="020B0503020204020204" pitchFamily="34" charset="-122"/>
              </a:endParaRPr>
            </a:p>
            <a:p>
              <a:pPr algn="ctr" eaLnBrk="1" hangingPunct="1"/>
              <a:r>
                <a:rPr lang="zh-CN" altLang="en-US" sz="1200">
                  <a:latin typeface="Franklin Gothic Medium" panose="020B0603020102020204" pitchFamily="34" charset="0"/>
                  <a:ea typeface="微软雅黑" panose="020B0503020204020204" pitchFamily="34" charset="-122"/>
                </a:rPr>
                <a:t>变化</a:t>
              </a:r>
            </a:p>
          </p:txBody>
        </p:sp>
        <p:sp>
          <p:nvSpPr>
            <p:cNvPr id="78873" name="椭圆 43"/>
            <p:cNvSpPr>
              <a:spLocks noChangeArrowheads="1"/>
            </p:cNvSpPr>
            <p:nvPr/>
          </p:nvSpPr>
          <p:spPr bwMode="auto">
            <a:xfrm>
              <a:off x="3622752" y="1838887"/>
              <a:ext cx="2016224" cy="2016224"/>
            </a:xfrm>
            <a:prstGeom prst="ellipse">
              <a:avLst/>
            </a:prstGeom>
            <a:noFill/>
            <a:ln w="6350">
              <a:solidFill>
                <a:srgbClr val="808080"/>
              </a:solidFill>
              <a:prstDash val="dash"/>
              <a:round/>
            </a:ln>
            <a:extLst>
              <a:ext uri="{909E8E84-426E-40DD-AFC4-6F175D3DCCD1}">
                <a14:hiddenFill xmlns:a14="http://schemas.microsoft.com/office/drawing/2010/main">
                  <a:solidFill>
                    <a:srgbClr val="FFFFFF"/>
                  </a:solidFill>
                </a14:hiddenFill>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o UI" pitchFamily="34" charset="0"/>
              </a:endParaRPr>
            </a:p>
          </p:txBody>
        </p:sp>
        <p:sp>
          <p:nvSpPr>
            <p:cNvPr id="78874" name="椭圆 44"/>
            <p:cNvSpPr>
              <a:spLocks noChangeArrowheads="1"/>
            </p:cNvSpPr>
            <p:nvPr/>
          </p:nvSpPr>
          <p:spPr bwMode="auto">
            <a:xfrm>
              <a:off x="3082692" y="2306939"/>
              <a:ext cx="1080120" cy="1080120"/>
            </a:xfrm>
            <a:prstGeom prst="ellipse">
              <a:avLst/>
            </a:prstGeom>
            <a:solidFill>
              <a:srgbClr val="0070C0"/>
            </a:solidFill>
            <a:ln>
              <a:noFill/>
            </a:ln>
            <a:extLst>
              <a:ext uri="{91240B29-F687-4F45-9708-019B960494DF}">
                <a14:hiddenLine xmlns:a14="http://schemas.microsoft.com/office/drawing/2010/main" w="12700">
                  <a:solidFill>
                    <a:srgbClr val="000000"/>
                  </a:solidFill>
                  <a:rou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o UI" pitchFamily="34" charset="0"/>
              </a:endParaRPr>
            </a:p>
          </p:txBody>
        </p:sp>
        <p:sp>
          <p:nvSpPr>
            <p:cNvPr id="78875" name="TextBox 45"/>
            <p:cNvSpPr txBox="1">
              <a:spLocks noChangeArrowheads="1"/>
            </p:cNvSpPr>
            <p:nvPr/>
          </p:nvSpPr>
          <p:spPr bwMode="auto">
            <a:xfrm>
              <a:off x="3118696" y="2585389"/>
              <a:ext cx="10081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chemeClr val="bg1"/>
                  </a:solidFill>
                  <a:latin typeface="Franklin Gothic Medium" panose="020B0603020102020204" pitchFamily="34" charset="0"/>
                  <a:ea typeface="微软雅黑" panose="020B0503020204020204" pitchFamily="34" charset="-122"/>
                </a:rPr>
                <a:t>原品牌的影响</a:t>
              </a:r>
            </a:p>
          </p:txBody>
        </p:sp>
        <p:sp>
          <p:nvSpPr>
            <p:cNvPr id="78876" name="椭圆 46"/>
            <p:cNvSpPr>
              <a:spLocks noChangeArrowheads="1"/>
            </p:cNvSpPr>
            <p:nvPr/>
          </p:nvSpPr>
          <p:spPr bwMode="auto">
            <a:xfrm>
              <a:off x="5098916" y="2306939"/>
              <a:ext cx="1080120" cy="1080120"/>
            </a:xfrm>
            <a:prstGeom prst="ellipse">
              <a:avLst/>
            </a:prstGeom>
            <a:solidFill>
              <a:srgbClr val="DDDDDD"/>
            </a:solidFill>
            <a:ln>
              <a:noFill/>
            </a:ln>
            <a:extLst>
              <a:ext uri="{91240B29-F687-4F45-9708-019B960494DF}">
                <a14:hiddenLine xmlns:a14="http://schemas.microsoft.com/office/drawing/2010/main" w="12700">
                  <a:solidFill>
                    <a:srgbClr val="000000"/>
                  </a:solidFill>
                  <a:rou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o UI" pitchFamily="34" charset="0"/>
              </a:endParaRPr>
            </a:p>
          </p:txBody>
        </p:sp>
        <p:sp>
          <p:nvSpPr>
            <p:cNvPr id="78877" name="TextBox 47"/>
            <p:cNvSpPr txBox="1">
              <a:spLocks noChangeArrowheads="1"/>
            </p:cNvSpPr>
            <p:nvPr/>
          </p:nvSpPr>
          <p:spPr bwMode="auto">
            <a:xfrm>
              <a:off x="5055486" y="2637939"/>
              <a:ext cx="117934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a:latin typeface="Franklin Gothic Medium" panose="020B0603020102020204" pitchFamily="34" charset="0"/>
                  <a:ea typeface="微软雅黑" panose="020B0503020204020204" pitchFamily="34" charset="-122"/>
                </a:rPr>
                <a:t>行业内竞争品牌优劣势的变化</a:t>
              </a:r>
            </a:p>
          </p:txBody>
        </p:sp>
        <p:sp>
          <p:nvSpPr>
            <p:cNvPr id="78878" name="TextBox 48"/>
            <p:cNvSpPr txBox="1">
              <a:spLocks noChangeArrowheads="1"/>
            </p:cNvSpPr>
            <p:nvPr/>
          </p:nvSpPr>
          <p:spPr bwMode="auto">
            <a:xfrm>
              <a:off x="4048764" y="2532839"/>
              <a:ext cx="11521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0070C0"/>
                  </a:solidFill>
                  <a:latin typeface="Franklin Gothic Medium" panose="020B0603020102020204" pitchFamily="34" charset="0"/>
                  <a:ea typeface="微软雅黑" panose="020B0503020204020204" pitchFamily="34" charset="-122"/>
                </a:rPr>
                <a:t>比较</a:t>
              </a:r>
              <a:endParaRPr lang="en-US" altLang="zh-CN">
                <a:solidFill>
                  <a:srgbClr val="0070C0"/>
                </a:solidFill>
                <a:latin typeface="Franklin Gothic Medium" panose="020B0603020102020204" pitchFamily="34" charset="0"/>
                <a:ea typeface="微软雅黑" panose="020B0503020204020204" pitchFamily="34" charset="-122"/>
              </a:endParaRPr>
            </a:p>
            <a:p>
              <a:pPr algn="ctr" eaLnBrk="1" hangingPunct="1"/>
              <a:r>
                <a:rPr lang="zh-CN" altLang="en-US">
                  <a:solidFill>
                    <a:srgbClr val="0070C0"/>
                  </a:solidFill>
                  <a:latin typeface="Franklin Gothic Medium" panose="020B0603020102020204" pitchFamily="34" charset="0"/>
                  <a:ea typeface="微软雅黑" panose="020B0503020204020204" pitchFamily="34" charset="-122"/>
                </a:rPr>
                <a:t>品牌资产</a:t>
              </a:r>
            </a:p>
          </p:txBody>
        </p:sp>
        <p:cxnSp>
          <p:nvCxnSpPr>
            <p:cNvPr id="59" name="直接连接符 58"/>
            <p:cNvCxnSpPr>
              <a:endCxn id="78871" idx="1"/>
            </p:cNvCxnSpPr>
            <p:nvPr/>
          </p:nvCxnSpPr>
          <p:spPr>
            <a:xfrm flipV="1">
              <a:off x="6110063" y="2364217"/>
              <a:ext cx="754142" cy="263458"/>
            </a:xfrm>
            <a:prstGeom prst="line">
              <a:avLst/>
            </a:prstGeom>
            <a:ln>
              <a:solidFill>
                <a:srgbClr val="80808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6121176" y="3070475"/>
              <a:ext cx="765257" cy="311071"/>
            </a:xfrm>
            <a:prstGeom prst="line">
              <a:avLst/>
            </a:prstGeom>
            <a:ln>
              <a:solidFill>
                <a:srgbClr val="80808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H="1" flipV="1">
              <a:off x="2417144" y="2375326"/>
              <a:ext cx="676347" cy="288852"/>
            </a:xfrm>
            <a:prstGeom prst="line">
              <a:avLst/>
            </a:prstGeom>
            <a:ln>
              <a:solidFill>
                <a:srgbClr val="80808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2412381" y="3064127"/>
              <a:ext cx="706513" cy="306310"/>
            </a:xfrm>
            <a:prstGeom prst="line">
              <a:avLst/>
            </a:prstGeom>
            <a:ln>
              <a:solidFill>
                <a:srgbClr val="808080"/>
              </a:solidFill>
              <a:headEnd type="none"/>
              <a:tailEnd type="ova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3286125" y="409575"/>
            <a:ext cx="504825" cy="830263"/>
          </a:xfrm>
          <a:prstGeom prst="rect">
            <a:avLst/>
          </a:prstGeom>
          <a:solidFill>
            <a:srgbClr val="DDDDDD"/>
          </a:solidFill>
        </p:spPr>
        <p:txBody>
          <a:bodyPr>
            <a:spAutoFit/>
          </a:bodyPr>
          <a:lstStyle/>
          <a:p>
            <a:pPr eaLnBrk="1" fontAlgn="auto" hangingPunct="1">
              <a:spcBef>
                <a:spcPts val="0"/>
              </a:spcBef>
              <a:spcAft>
                <a:spcPts val="0"/>
              </a:spcAft>
              <a:defRPr/>
            </a:pPr>
            <a:r>
              <a:rPr lang="en-US" altLang="zh-CN" sz="4800" dirty="0">
                <a:latin typeface="+mj-ea"/>
                <a:ea typeface="+mj-ea"/>
              </a:rPr>
              <a:t>1</a:t>
            </a:r>
            <a:endParaRPr lang="zh-CN" altLang="en-US" sz="4800" dirty="0">
              <a:latin typeface="+mj-ea"/>
              <a:ea typeface="+mj-ea"/>
            </a:endParaRPr>
          </a:p>
        </p:txBody>
      </p:sp>
      <p:cxnSp>
        <p:nvCxnSpPr>
          <p:cNvPr id="15" name="直接连接符 14"/>
          <p:cNvCxnSpPr>
            <a:stCxn id="12" idx="3"/>
          </p:cNvCxnSpPr>
          <p:nvPr/>
        </p:nvCxnSpPr>
        <p:spPr>
          <a:xfrm>
            <a:off x="3790950" y="825500"/>
            <a:ext cx="2293938" cy="0"/>
          </a:xfrm>
          <a:prstGeom prst="line">
            <a:avLst/>
          </a:prstGeom>
          <a:ln>
            <a:solidFill>
              <a:srgbClr val="808080"/>
            </a:solidFill>
          </a:ln>
        </p:spPr>
        <p:style>
          <a:lnRef idx="1">
            <a:schemeClr val="accent1"/>
          </a:lnRef>
          <a:fillRef idx="0">
            <a:schemeClr val="accent1"/>
          </a:fillRef>
          <a:effectRef idx="0">
            <a:schemeClr val="accent1"/>
          </a:effectRef>
          <a:fontRef idx="minor">
            <a:schemeClr val="tx1"/>
          </a:fontRef>
        </p:style>
      </p:cxnSp>
      <p:sp>
        <p:nvSpPr>
          <p:cNvPr id="78863" name="TextBox 15"/>
          <p:cNvSpPr txBox="1">
            <a:spLocks noChangeArrowheads="1"/>
          </p:cNvSpPr>
          <p:nvPr/>
        </p:nvSpPr>
        <p:spPr bwMode="auto">
          <a:xfrm>
            <a:off x="4016375" y="481013"/>
            <a:ext cx="1974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eaLnBrk="1" hangingPunct="1"/>
            <a:r>
              <a:rPr lang="zh-CN" altLang="en-US">
                <a:latin typeface="Franklin Gothic Medium" panose="020B0603020102020204" pitchFamily="34" charset="0"/>
                <a:ea typeface="微软雅黑" panose="020B0503020204020204" pitchFamily="34" charset="-122"/>
              </a:rPr>
              <a:t>产品伤害危机</a:t>
            </a:r>
          </a:p>
        </p:txBody>
      </p:sp>
      <p:sp>
        <p:nvSpPr>
          <p:cNvPr id="78864" name="TextBox 49"/>
          <p:cNvSpPr txBox="1">
            <a:spLocks noChangeArrowheads="1"/>
          </p:cNvSpPr>
          <p:nvPr/>
        </p:nvSpPr>
        <p:spPr bwMode="auto">
          <a:xfrm>
            <a:off x="4006850" y="860425"/>
            <a:ext cx="1984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eaLnBrk="1" hangingPunct="1"/>
            <a:r>
              <a:rPr lang="zh-CN" altLang="en-US">
                <a:latin typeface="Franklin Gothic Medium" panose="020B0603020102020204" pitchFamily="34" charset="0"/>
                <a:ea typeface="微软雅黑" panose="020B0503020204020204" pitchFamily="34" charset="-122"/>
              </a:rPr>
              <a:t>对原品牌的影响</a:t>
            </a: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898" name="组合 9"/>
          <p:cNvGrpSpPr/>
          <p:nvPr/>
        </p:nvGrpSpPr>
        <p:grpSpPr bwMode="auto">
          <a:xfrm>
            <a:off x="2843213" y="193675"/>
            <a:ext cx="3744912" cy="431800"/>
            <a:chOff x="2843808" y="481670"/>
            <a:chExt cx="3744416" cy="431616"/>
          </a:xfrm>
        </p:grpSpPr>
        <p:sp>
          <p:nvSpPr>
            <p:cNvPr id="80906" name="Rectangle 8"/>
            <p:cNvSpPr>
              <a:spLocks noChangeArrowheads="1"/>
            </p:cNvSpPr>
            <p:nvPr/>
          </p:nvSpPr>
          <p:spPr bwMode="auto">
            <a:xfrm>
              <a:off x="2959920" y="641843"/>
              <a:ext cx="3528392" cy="271443"/>
            </a:xfrm>
            <a:custGeom>
              <a:avLst/>
              <a:gdLst>
                <a:gd name="T0" fmla="*/ 0 w 3093568"/>
                <a:gd name="T1" fmla="*/ 0 h 271442"/>
                <a:gd name="T2" fmla="*/ 6810243 w 3093568"/>
                <a:gd name="T3" fmla="*/ 0 h 271442"/>
                <a:gd name="T4" fmla="*/ 6810243 w 3093568"/>
                <a:gd name="T5" fmla="*/ 271448 h 271442"/>
                <a:gd name="T6" fmla="*/ 0 w 3093568"/>
                <a:gd name="T7" fmla="*/ 271448 h 271442"/>
                <a:gd name="T8" fmla="*/ 0 w 3093568"/>
                <a:gd name="T9" fmla="*/ 0 h 271442"/>
                <a:gd name="T10" fmla="*/ 0 60000 65536"/>
                <a:gd name="T11" fmla="*/ 0 60000 65536"/>
                <a:gd name="T12" fmla="*/ 0 60000 65536"/>
                <a:gd name="T13" fmla="*/ 0 60000 65536"/>
                <a:gd name="T14" fmla="*/ 0 60000 65536"/>
                <a:gd name="T15" fmla="*/ 0 w 3093568"/>
                <a:gd name="T16" fmla="*/ 0 h 271442"/>
                <a:gd name="T17" fmla="*/ 3093568 w 3093568"/>
                <a:gd name="T18" fmla="*/ 271442 h 271442"/>
              </a:gdLst>
              <a:ahLst/>
              <a:cxnLst>
                <a:cxn ang="T10">
                  <a:pos x="T0" y="T1"/>
                </a:cxn>
                <a:cxn ang="T11">
                  <a:pos x="T2" y="T3"/>
                </a:cxn>
                <a:cxn ang="T12">
                  <a:pos x="T4" y="T5"/>
                </a:cxn>
                <a:cxn ang="T13">
                  <a:pos x="T6" y="T7"/>
                </a:cxn>
                <a:cxn ang="T14">
                  <a:pos x="T8" y="T9"/>
                </a:cxn>
              </a:cxnLst>
              <a:rect l="T15" t="T16" r="T17" b="T18"/>
              <a:pathLst>
                <a:path w="3093568" h="271442">
                  <a:moveTo>
                    <a:pt x="0" y="0"/>
                  </a:moveTo>
                  <a:lnTo>
                    <a:pt x="3093568" y="0"/>
                  </a:lnTo>
                  <a:lnTo>
                    <a:pt x="3093568" y="271442"/>
                  </a:lnTo>
                  <a:cubicBezTo>
                    <a:pt x="1777407" y="81360"/>
                    <a:pt x="1788744" y="3494"/>
                    <a:pt x="0" y="271442"/>
                  </a:cubicBezTo>
                  <a:lnTo>
                    <a:pt x="0" y="0"/>
                  </a:lnTo>
                  <a:close/>
                </a:path>
              </a:pathLst>
            </a:custGeom>
            <a:solidFill>
              <a:srgbClr val="DDDDDD">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80907" name="矩形 11"/>
            <p:cNvSpPr>
              <a:spLocks noChangeArrowheads="1"/>
            </p:cNvSpPr>
            <p:nvPr/>
          </p:nvSpPr>
          <p:spPr bwMode="auto">
            <a:xfrm>
              <a:off x="2843808" y="481670"/>
              <a:ext cx="3744416" cy="307777"/>
            </a:xfrm>
            <a:prstGeom prst="rect">
              <a:avLst/>
            </a:prstGeom>
            <a:solidFill>
              <a:srgbClr val="0070C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rgbClr val="FFFFFF"/>
                  </a:solidFill>
                  <a:latin typeface="微软雅黑" panose="020B0503020204020204" pitchFamily="34" charset="-122"/>
                  <a:ea typeface="微软雅黑" panose="020B0503020204020204" pitchFamily="34" charset="-122"/>
                  <a:cs typeface="Lao UI" pitchFamily="34" charset="0"/>
                </a:rPr>
                <a:t>“丰田召回门”对丰田品牌的影响</a:t>
              </a:r>
            </a:p>
          </p:txBody>
        </p:sp>
      </p:grpSp>
      <p:graphicFrame>
        <p:nvGraphicFramePr>
          <p:cNvPr id="80899" name="图表 3"/>
          <p:cNvGraphicFramePr/>
          <p:nvPr/>
        </p:nvGraphicFramePr>
        <p:xfrm>
          <a:off x="468313" y="1489075"/>
          <a:ext cx="5399087" cy="3384550"/>
        </p:xfrm>
        <a:graphic>
          <a:graphicData uri="http://schemas.openxmlformats.org/presentationml/2006/ole">
            <mc:AlternateContent xmlns:mc="http://schemas.openxmlformats.org/markup-compatibility/2006">
              <mc:Choice xmlns:v="urn:schemas-microsoft-com:vml" Requires="v">
                <p:oleObj r:id="rId3" imgW="5401310" imgH="3383280" progId="Excel.Chart.8">
                  <p:embed/>
                </p:oleObj>
              </mc:Choice>
              <mc:Fallback>
                <p:oleObj r:id="rId3" imgW="5401310" imgH="3383280" progId="Excel.Chart.8">
                  <p:embed/>
                  <p:pic>
                    <p:nvPicPr>
                      <p:cNvPr id="0" name="图表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489075"/>
                        <a:ext cx="5399087"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0900" name="矩形 7"/>
          <p:cNvSpPr>
            <a:spLocks noChangeArrowheads="1"/>
          </p:cNvSpPr>
          <p:nvPr/>
        </p:nvSpPr>
        <p:spPr bwMode="auto">
          <a:xfrm>
            <a:off x="4572000" y="625475"/>
            <a:ext cx="4679950" cy="215900"/>
          </a:xfrm>
          <a:prstGeom prst="rect">
            <a:avLst/>
          </a:prstGeom>
          <a:solidFill>
            <a:srgbClr val="80808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o UI" pitchFamily="34" charset="0"/>
            </a:endParaRPr>
          </a:p>
        </p:txBody>
      </p:sp>
      <p:sp>
        <p:nvSpPr>
          <p:cNvPr id="80901" name="矩形 8"/>
          <p:cNvSpPr>
            <a:spLocks noChangeArrowheads="1"/>
          </p:cNvSpPr>
          <p:nvPr/>
        </p:nvSpPr>
        <p:spPr bwMode="auto">
          <a:xfrm>
            <a:off x="-107950" y="603250"/>
            <a:ext cx="4679950" cy="260350"/>
          </a:xfrm>
          <a:prstGeom prst="rect">
            <a:avLst/>
          </a:prstGeom>
          <a:solidFill>
            <a:srgbClr val="0070C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a:solidFill>
                  <a:srgbClr val="FFFFFF"/>
                </a:solidFill>
                <a:latin typeface="微软雅黑" panose="020B0503020204020204" pitchFamily="34" charset="-122"/>
                <a:ea typeface="微软雅黑" panose="020B0503020204020204" pitchFamily="34" charset="-122"/>
                <a:cs typeface="Lao UI" pitchFamily="34" charset="0"/>
              </a:rPr>
              <a:t>“丰田召回门”对丰田品牌资产的影响</a:t>
            </a:r>
          </a:p>
        </p:txBody>
      </p:sp>
      <p:cxnSp>
        <p:nvCxnSpPr>
          <p:cNvPr id="15" name="直接连接符 14"/>
          <p:cNvCxnSpPr/>
          <p:nvPr/>
        </p:nvCxnSpPr>
        <p:spPr>
          <a:xfrm>
            <a:off x="4787900" y="2970213"/>
            <a:ext cx="781050" cy="0"/>
          </a:xfrm>
          <a:prstGeom prst="line">
            <a:avLst/>
          </a:prstGeom>
          <a:ln w="6350">
            <a:solidFill>
              <a:srgbClr val="808080"/>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80903" name="TextBox 15"/>
          <p:cNvSpPr txBox="1">
            <a:spLocks noChangeArrowheads="1"/>
          </p:cNvSpPr>
          <p:nvPr/>
        </p:nvSpPr>
        <p:spPr bwMode="auto">
          <a:xfrm>
            <a:off x="5708650" y="2590800"/>
            <a:ext cx="2951163" cy="30797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latin typeface="Franklin Gothic Medium" panose="020B0603020102020204" pitchFamily="34" charset="0"/>
                <a:ea typeface="微软雅黑" panose="020B0503020204020204" pitchFamily="34" charset="-122"/>
              </a:rPr>
              <a:t>危机发生时品牌资产出现明显下滑</a:t>
            </a:r>
          </a:p>
        </p:txBody>
      </p:sp>
      <p:sp>
        <p:nvSpPr>
          <p:cNvPr id="80904" name="TextBox 16"/>
          <p:cNvSpPr txBox="1">
            <a:spLocks noChangeArrowheads="1"/>
          </p:cNvSpPr>
          <p:nvPr/>
        </p:nvSpPr>
        <p:spPr bwMode="auto">
          <a:xfrm>
            <a:off x="5708650" y="3041650"/>
            <a:ext cx="2951163" cy="52387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latin typeface="Franklin Gothic Medium" panose="020B0603020102020204" pitchFamily="34" charset="0"/>
                <a:ea typeface="微软雅黑" panose="020B0503020204020204" pitchFamily="34" charset="-122"/>
              </a:rPr>
              <a:t>经过</a:t>
            </a:r>
            <a:r>
              <a:rPr lang="en-US" altLang="zh-CN" sz="1400">
                <a:latin typeface="Franklin Gothic Medium" panose="020B0603020102020204" pitchFamily="34" charset="0"/>
                <a:ea typeface="微软雅黑" panose="020B0503020204020204" pitchFamily="34" charset="-122"/>
              </a:rPr>
              <a:t>XX</a:t>
            </a:r>
            <a:r>
              <a:rPr lang="zh-CN" altLang="en-US" sz="1400">
                <a:latin typeface="Franklin Gothic Medium" panose="020B0603020102020204" pitchFamily="34" charset="0"/>
                <a:ea typeface="微软雅黑" panose="020B0503020204020204" pitchFamily="34" charset="-122"/>
              </a:rPr>
              <a:t>时间，品牌资产回升至原来同等水平</a:t>
            </a:r>
          </a:p>
        </p:txBody>
      </p:sp>
      <p:sp>
        <p:nvSpPr>
          <p:cNvPr id="80905" name="Rectangle 2"/>
          <p:cNvSpPr>
            <a:spLocks noChangeArrowheads="1"/>
          </p:cNvSpPr>
          <p:nvPr/>
        </p:nvSpPr>
        <p:spPr bwMode="auto">
          <a:xfrm>
            <a:off x="1231900" y="4873625"/>
            <a:ext cx="3057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latin typeface="黑体" panose="02010609060101010101" charset="-122"/>
                <a:ea typeface="黑体" panose="02010609060101010101" charset="-122"/>
                <a:cs typeface="Times New Roman" panose="02020603050405020304" pitchFamily="18" charset="0"/>
              </a:rPr>
              <a:t>图</a:t>
            </a:r>
            <a:r>
              <a:rPr lang="en-US" altLang="zh-CN" sz="1400">
                <a:latin typeface="黑体" panose="02010609060101010101" charset="-122"/>
                <a:ea typeface="黑体" panose="02010609060101010101" charset="-122"/>
                <a:cs typeface="Times New Roman" panose="02020603050405020304" pitchFamily="18" charset="0"/>
              </a:rPr>
              <a:t>1 </a:t>
            </a:r>
            <a:r>
              <a:rPr lang="zh-CN" altLang="en-US" sz="1400">
                <a:latin typeface="黑体" panose="02010609060101010101" charset="-122"/>
                <a:ea typeface="黑体" panose="02010609060101010101" charset="-122"/>
                <a:cs typeface="Times New Roman" panose="02020603050405020304" pitchFamily="18" charset="0"/>
              </a:rPr>
              <a:t>危机过程丰田品牌资产变化情况</a:t>
            </a:r>
            <a:endParaRPr lang="zh-CN" altLang="en-US" sz="1000">
              <a:ea typeface="黑体" panose="02010609060101010101" charset="-122"/>
              <a:cs typeface="Times New Roman" panose="02020603050405020304" pitchFamily="18" charset="0"/>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椭圆 4"/>
          <p:cNvSpPr>
            <a:spLocks noChangeArrowheads="1"/>
          </p:cNvSpPr>
          <p:nvPr/>
        </p:nvSpPr>
        <p:spPr bwMode="auto">
          <a:xfrm>
            <a:off x="1187450" y="2147888"/>
            <a:ext cx="863600" cy="863600"/>
          </a:xfrm>
          <a:prstGeom prst="ellipse">
            <a:avLst/>
          </a:prstGeom>
          <a:solidFill>
            <a:srgbClr val="DDDDDD"/>
          </a:solidFill>
          <a:ln>
            <a:noFill/>
          </a:ln>
          <a:extLst>
            <a:ext uri="{91240B29-F687-4F45-9708-019B960494DF}">
              <a14:hiddenLine xmlns:a14="http://schemas.microsoft.com/office/drawing/2010/main" w="12700">
                <a:solidFill>
                  <a:srgbClr val="000000"/>
                </a:solidFill>
                <a:rou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o UI" pitchFamily="34" charset="0"/>
            </a:endParaRPr>
          </a:p>
        </p:txBody>
      </p:sp>
      <p:sp>
        <p:nvSpPr>
          <p:cNvPr id="83971" name="椭圆 5"/>
          <p:cNvSpPr>
            <a:spLocks noChangeArrowheads="1"/>
          </p:cNvSpPr>
          <p:nvPr/>
        </p:nvSpPr>
        <p:spPr bwMode="auto">
          <a:xfrm>
            <a:off x="1187450" y="3236913"/>
            <a:ext cx="863600" cy="863600"/>
          </a:xfrm>
          <a:prstGeom prst="ellipse">
            <a:avLst/>
          </a:prstGeom>
          <a:solidFill>
            <a:srgbClr val="DDDDDD"/>
          </a:solidFill>
          <a:ln>
            <a:noFill/>
          </a:ln>
          <a:extLst>
            <a:ext uri="{91240B29-F687-4F45-9708-019B960494DF}">
              <a14:hiddenLine xmlns:a14="http://schemas.microsoft.com/office/drawing/2010/main" w="12700">
                <a:solidFill>
                  <a:srgbClr val="000000"/>
                </a:solidFill>
                <a:rou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o UI" pitchFamily="34" charset="0"/>
            </a:endParaRPr>
          </a:p>
        </p:txBody>
      </p:sp>
      <p:sp>
        <p:nvSpPr>
          <p:cNvPr id="83972" name="TextBox 6"/>
          <p:cNvSpPr txBox="1">
            <a:spLocks noChangeArrowheads="1"/>
          </p:cNvSpPr>
          <p:nvPr/>
        </p:nvSpPr>
        <p:spPr bwMode="auto">
          <a:xfrm>
            <a:off x="1116013" y="2409825"/>
            <a:ext cx="1008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latin typeface="Franklin Gothic Medium" panose="020B0603020102020204" pitchFamily="34" charset="0"/>
                <a:ea typeface="微软雅黑" panose="020B0503020204020204" pitchFamily="34" charset="-122"/>
              </a:rPr>
              <a:t>有什么影响</a:t>
            </a:r>
          </a:p>
        </p:txBody>
      </p:sp>
      <p:sp>
        <p:nvSpPr>
          <p:cNvPr id="83973" name="TextBox 7"/>
          <p:cNvSpPr txBox="1">
            <a:spLocks noChangeArrowheads="1"/>
          </p:cNvSpPr>
          <p:nvPr/>
        </p:nvSpPr>
        <p:spPr bwMode="auto">
          <a:xfrm>
            <a:off x="1116013" y="3530600"/>
            <a:ext cx="1008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latin typeface="Franklin Gothic Medium" panose="020B0603020102020204" pitchFamily="34" charset="0"/>
                <a:ea typeface="微软雅黑" panose="020B0503020204020204" pitchFamily="34" charset="-122"/>
              </a:rPr>
              <a:t>影响的机理</a:t>
            </a:r>
          </a:p>
        </p:txBody>
      </p:sp>
      <p:sp>
        <p:nvSpPr>
          <p:cNvPr id="83974" name="椭圆 8"/>
          <p:cNvSpPr>
            <a:spLocks noChangeArrowheads="1"/>
          </p:cNvSpPr>
          <p:nvPr/>
        </p:nvSpPr>
        <p:spPr bwMode="auto">
          <a:xfrm>
            <a:off x="6505575" y="2209800"/>
            <a:ext cx="863600" cy="865188"/>
          </a:xfrm>
          <a:prstGeom prst="ellipse">
            <a:avLst/>
          </a:prstGeom>
          <a:solidFill>
            <a:srgbClr val="0070C0"/>
          </a:solidFill>
          <a:ln>
            <a:noFill/>
          </a:ln>
          <a:extLst>
            <a:ext uri="{91240B29-F687-4F45-9708-019B960494DF}">
              <a14:hiddenLine xmlns:a14="http://schemas.microsoft.com/office/drawing/2010/main" w="12700">
                <a:solidFill>
                  <a:srgbClr val="000000"/>
                </a:solidFill>
                <a:rou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o UI" pitchFamily="34" charset="0"/>
            </a:endParaRPr>
          </a:p>
        </p:txBody>
      </p:sp>
      <p:sp>
        <p:nvSpPr>
          <p:cNvPr id="83975" name="椭圆 9"/>
          <p:cNvSpPr>
            <a:spLocks noChangeArrowheads="1"/>
          </p:cNvSpPr>
          <p:nvPr/>
        </p:nvSpPr>
        <p:spPr bwMode="auto">
          <a:xfrm>
            <a:off x="6505575" y="3300413"/>
            <a:ext cx="863600" cy="863600"/>
          </a:xfrm>
          <a:prstGeom prst="ellipse">
            <a:avLst/>
          </a:prstGeom>
          <a:solidFill>
            <a:srgbClr val="0070C0"/>
          </a:solidFill>
          <a:ln>
            <a:noFill/>
          </a:ln>
          <a:extLst>
            <a:ext uri="{91240B29-F687-4F45-9708-019B960494DF}">
              <a14:hiddenLine xmlns:a14="http://schemas.microsoft.com/office/drawing/2010/main" w="12700">
                <a:solidFill>
                  <a:srgbClr val="000000"/>
                </a:solidFill>
                <a:rou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o UI" pitchFamily="34" charset="0"/>
            </a:endParaRPr>
          </a:p>
        </p:txBody>
      </p:sp>
      <p:sp>
        <p:nvSpPr>
          <p:cNvPr id="83976" name="TextBox 10"/>
          <p:cNvSpPr txBox="1">
            <a:spLocks noChangeArrowheads="1"/>
          </p:cNvSpPr>
          <p:nvPr/>
        </p:nvSpPr>
        <p:spPr bwMode="auto">
          <a:xfrm>
            <a:off x="6432550" y="2473325"/>
            <a:ext cx="10080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chemeClr val="bg1"/>
                </a:solidFill>
                <a:latin typeface="Franklin Gothic Medium" panose="020B0603020102020204" pitchFamily="34" charset="0"/>
                <a:ea typeface="微软雅黑" panose="020B0503020204020204" pitchFamily="34" charset="-122"/>
              </a:rPr>
              <a:t>怎样定义优劣势</a:t>
            </a:r>
          </a:p>
        </p:txBody>
      </p:sp>
      <p:sp>
        <p:nvSpPr>
          <p:cNvPr id="83977" name="TextBox 11"/>
          <p:cNvSpPr txBox="1">
            <a:spLocks noChangeArrowheads="1"/>
          </p:cNvSpPr>
          <p:nvPr/>
        </p:nvSpPr>
        <p:spPr bwMode="auto">
          <a:xfrm>
            <a:off x="6432550" y="3536950"/>
            <a:ext cx="10080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chemeClr val="bg1"/>
                </a:solidFill>
                <a:latin typeface="Franklin Gothic Medium" panose="020B0603020102020204" pitchFamily="34" charset="0"/>
                <a:ea typeface="微软雅黑" panose="020B0503020204020204" pitchFamily="34" charset="-122"/>
              </a:rPr>
              <a:t>优劣势的</a:t>
            </a:r>
            <a:endParaRPr lang="en-US" altLang="zh-CN" sz="1200">
              <a:solidFill>
                <a:schemeClr val="bg1"/>
              </a:solidFill>
              <a:latin typeface="Franklin Gothic Medium" panose="020B0603020102020204" pitchFamily="34" charset="0"/>
              <a:ea typeface="微软雅黑" panose="020B0503020204020204" pitchFamily="34" charset="-122"/>
            </a:endParaRPr>
          </a:p>
          <a:p>
            <a:pPr algn="ctr" eaLnBrk="1" hangingPunct="1"/>
            <a:r>
              <a:rPr lang="zh-CN" altLang="en-US" sz="1200">
                <a:solidFill>
                  <a:schemeClr val="bg1"/>
                </a:solidFill>
                <a:latin typeface="Franklin Gothic Medium" panose="020B0603020102020204" pitchFamily="34" charset="0"/>
                <a:ea typeface="微软雅黑" panose="020B0503020204020204" pitchFamily="34" charset="-122"/>
              </a:rPr>
              <a:t>变化</a:t>
            </a:r>
          </a:p>
        </p:txBody>
      </p:sp>
      <p:sp>
        <p:nvSpPr>
          <p:cNvPr id="83978" name="椭圆 17"/>
          <p:cNvSpPr>
            <a:spLocks noChangeArrowheads="1"/>
          </p:cNvSpPr>
          <p:nvPr/>
        </p:nvSpPr>
        <p:spPr bwMode="auto">
          <a:xfrm>
            <a:off x="3262313" y="2136775"/>
            <a:ext cx="2016125" cy="2016125"/>
          </a:xfrm>
          <a:prstGeom prst="ellipse">
            <a:avLst/>
          </a:prstGeom>
          <a:noFill/>
          <a:ln w="6350">
            <a:solidFill>
              <a:srgbClr val="808080"/>
            </a:solidFill>
            <a:prstDash val="dash"/>
            <a:round/>
          </a:ln>
          <a:extLst>
            <a:ext uri="{909E8E84-426E-40DD-AFC4-6F175D3DCCD1}">
              <a14:hiddenFill xmlns:a14="http://schemas.microsoft.com/office/drawing/2010/main">
                <a:solidFill>
                  <a:srgbClr val="FFFFFF"/>
                </a:solidFill>
              </a14:hiddenFill>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o UI" pitchFamily="34" charset="0"/>
            </a:endParaRPr>
          </a:p>
        </p:txBody>
      </p:sp>
      <p:sp>
        <p:nvSpPr>
          <p:cNvPr id="83979" name="椭圆 18"/>
          <p:cNvSpPr>
            <a:spLocks noChangeArrowheads="1"/>
          </p:cNvSpPr>
          <p:nvPr/>
        </p:nvSpPr>
        <p:spPr bwMode="auto">
          <a:xfrm>
            <a:off x="2722563" y="2605088"/>
            <a:ext cx="1079500" cy="1081087"/>
          </a:xfrm>
          <a:prstGeom prst="ellipse">
            <a:avLst/>
          </a:prstGeom>
          <a:solidFill>
            <a:srgbClr val="DDDDDD"/>
          </a:solidFill>
          <a:ln>
            <a:noFill/>
          </a:ln>
          <a:extLst>
            <a:ext uri="{91240B29-F687-4F45-9708-019B960494DF}">
              <a14:hiddenLine xmlns:a14="http://schemas.microsoft.com/office/drawing/2010/main" w="12700">
                <a:solidFill>
                  <a:srgbClr val="000000"/>
                </a:solidFill>
                <a:rou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o UI" pitchFamily="34" charset="0"/>
            </a:endParaRPr>
          </a:p>
        </p:txBody>
      </p:sp>
      <p:sp>
        <p:nvSpPr>
          <p:cNvPr id="83980" name="TextBox 19"/>
          <p:cNvSpPr txBox="1">
            <a:spLocks noChangeArrowheads="1"/>
          </p:cNvSpPr>
          <p:nvPr/>
        </p:nvSpPr>
        <p:spPr bwMode="auto">
          <a:xfrm>
            <a:off x="2759075" y="2884488"/>
            <a:ext cx="10080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latin typeface="Franklin Gothic Medium" panose="020B0603020102020204" pitchFamily="34" charset="0"/>
                <a:ea typeface="微软雅黑" panose="020B0503020204020204" pitchFamily="34" charset="-122"/>
              </a:rPr>
              <a:t>原品牌的影响</a:t>
            </a:r>
          </a:p>
        </p:txBody>
      </p:sp>
      <p:sp>
        <p:nvSpPr>
          <p:cNvPr id="83981" name="椭圆 20"/>
          <p:cNvSpPr>
            <a:spLocks noChangeArrowheads="1"/>
          </p:cNvSpPr>
          <p:nvPr/>
        </p:nvSpPr>
        <p:spPr bwMode="auto">
          <a:xfrm>
            <a:off x="4738688" y="2605088"/>
            <a:ext cx="1081087" cy="1081087"/>
          </a:xfrm>
          <a:prstGeom prst="ellipse">
            <a:avLst/>
          </a:prstGeom>
          <a:solidFill>
            <a:srgbClr val="0070C0"/>
          </a:solidFill>
          <a:ln>
            <a:noFill/>
          </a:ln>
          <a:extLst>
            <a:ext uri="{91240B29-F687-4F45-9708-019B960494DF}">
              <a14:hiddenLine xmlns:a14="http://schemas.microsoft.com/office/drawing/2010/main" w="12700">
                <a:solidFill>
                  <a:srgbClr val="000000"/>
                </a:solidFill>
                <a:rou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o UI" pitchFamily="34" charset="0"/>
            </a:endParaRPr>
          </a:p>
        </p:txBody>
      </p:sp>
      <p:sp>
        <p:nvSpPr>
          <p:cNvPr id="83982" name="TextBox 21"/>
          <p:cNvSpPr txBox="1">
            <a:spLocks noChangeArrowheads="1"/>
          </p:cNvSpPr>
          <p:nvPr/>
        </p:nvSpPr>
        <p:spPr bwMode="auto">
          <a:xfrm>
            <a:off x="4695825" y="2936875"/>
            <a:ext cx="117951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a:solidFill>
                  <a:schemeClr val="bg1"/>
                </a:solidFill>
                <a:latin typeface="Franklin Gothic Medium" panose="020B0603020102020204" pitchFamily="34" charset="0"/>
                <a:ea typeface="微软雅黑" panose="020B0503020204020204" pitchFamily="34" charset="-122"/>
              </a:rPr>
              <a:t>行业内竞争品牌优劣势的变化</a:t>
            </a:r>
          </a:p>
        </p:txBody>
      </p:sp>
      <p:sp>
        <p:nvSpPr>
          <p:cNvPr id="83983" name="TextBox 22"/>
          <p:cNvSpPr txBox="1">
            <a:spLocks noChangeArrowheads="1"/>
          </p:cNvSpPr>
          <p:nvPr/>
        </p:nvSpPr>
        <p:spPr bwMode="auto">
          <a:xfrm>
            <a:off x="3689350" y="2832100"/>
            <a:ext cx="1150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0070C0"/>
                </a:solidFill>
                <a:latin typeface="Franklin Gothic Medium" panose="020B0603020102020204" pitchFamily="34" charset="0"/>
                <a:ea typeface="微软雅黑" panose="020B0503020204020204" pitchFamily="34" charset="-122"/>
              </a:rPr>
              <a:t>比较</a:t>
            </a:r>
            <a:endParaRPr lang="en-US" altLang="zh-CN">
              <a:solidFill>
                <a:srgbClr val="0070C0"/>
              </a:solidFill>
              <a:latin typeface="Franklin Gothic Medium" panose="020B0603020102020204" pitchFamily="34" charset="0"/>
              <a:ea typeface="微软雅黑" panose="020B0503020204020204" pitchFamily="34" charset="-122"/>
            </a:endParaRPr>
          </a:p>
          <a:p>
            <a:pPr algn="ctr" eaLnBrk="1" hangingPunct="1"/>
            <a:r>
              <a:rPr lang="zh-CN" altLang="en-US">
                <a:solidFill>
                  <a:srgbClr val="0070C0"/>
                </a:solidFill>
                <a:latin typeface="Franklin Gothic Medium" panose="020B0603020102020204" pitchFamily="34" charset="0"/>
                <a:ea typeface="微软雅黑" panose="020B0503020204020204" pitchFamily="34" charset="-122"/>
              </a:rPr>
              <a:t>品牌资产</a:t>
            </a:r>
          </a:p>
        </p:txBody>
      </p:sp>
      <p:cxnSp>
        <p:nvCxnSpPr>
          <p:cNvPr id="14" name="直接连接符 13"/>
          <p:cNvCxnSpPr>
            <a:endCxn id="83976" idx="1"/>
          </p:cNvCxnSpPr>
          <p:nvPr/>
        </p:nvCxnSpPr>
        <p:spPr>
          <a:xfrm flipV="1">
            <a:off x="5749925" y="2663825"/>
            <a:ext cx="754063" cy="261938"/>
          </a:xfrm>
          <a:prstGeom prst="line">
            <a:avLst/>
          </a:prstGeom>
          <a:ln>
            <a:solidFill>
              <a:srgbClr val="0070C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761038" y="3368675"/>
            <a:ext cx="765175" cy="311150"/>
          </a:xfrm>
          <a:prstGeom prst="line">
            <a:avLst/>
          </a:prstGeom>
          <a:ln>
            <a:solidFill>
              <a:srgbClr val="0070C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flipV="1">
            <a:off x="2057400" y="2674938"/>
            <a:ext cx="676275" cy="287337"/>
          </a:xfrm>
          <a:prstGeom prst="line">
            <a:avLst/>
          </a:prstGeom>
          <a:ln>
            <a:solidFill>
              <a:srgbClr val="80808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2051050" y="3362325"/>
            <a:ext cx="708025" cy="306388"/>
          </a:xfrm>
          <a:prstGeom prst="line">
            <a:avLst/>
          </a:prstGeom>
          <a:ln>
            <a:solidFill>
              <a:srgbClr val="80808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286125" y="409575"/>
            <a:ext cx="515938" cy="830263"/>
          </a:xfrm>
          <a:prstGeom prst="rect">
            <a:avLst/>
          </a:prstGeom>
          <a:solidFill>
            <a:srgbClr val="DDDDDD"/>
          </a:solidFill>
        </p:spPr>
        <p:txBody>
          <a:bodyPr>
            <a:spAutoFit/>
          </a:bodyPr>
          <a:lstStyle/>
          <a:p>
            <a:pPr eaLnBrk="1" fontAlgn="auto" hangingPunct="1">
              <a:spcBef>
                <a:spcPts val="0"/>
              </a:spcBef>
              <a:spcAft>
                <a:spcPts val="0"/>
              </a:spcAft>
              <a:defRPr/>
            </a:pPr>
            <a:r>
              <a:rPr lang="en-US" altLang="zh-CN" sz="4800" dirty="0">
                <a:latin typeface="+mj-ea"/>
                <a:ea typeface="+mj-ea"/>
              </a:rPr>
              <a:t>2</a:t>
            </a:r>
            <a:endParaRPr lang="zh-CN" altLang="en-US" sz="4800" dirty="0">
              <a:latin typeface="+mj-ea"/>
              <a:ea typeface="+mj-ea"/>
            </a:endParaRPr>
          </a:p>
        </p:txBody>
      </p:sp>
      <p:cxnSp>
        <p:nvCxnSpPr>
          <p:cNvPr id="25" name="直接连接符 24"/>
          <p:cNvCxnSpPr>
            <a:stCxn id="24" idx="3"/>
          </p:cNvCxnSpPr>
          <p:nvPr/>
        </p:nvCxnSpPr>
        <p:spPr>
          <a:xfrm>
            <a:off x="3802063" y="825500"/>
            <a:ext cx="2282825" cy="0"/>
          </a:xfrm>
          <a:prstGeom prst="line">
            <a:avLst/>
          </a:prstGeom>
          <a:ln>
            <a:solidFill>
              <a:srgbClr val="808080"/>
            </a:solidFill>
          </a:ln>
        </p:spPr>
        <p:style>
          <a:lnRef idx="1">
            <a:schemeClr val="accent1"/>
          </a:lnRef>
          <a:fillRef idx="0">
            <a:schemeClr val="accent1"/>
          </a:fillRef>
          <a:effectRef idx="0">
            <a:schemeClr val="accent1"/>
          </a:effectRef>
          <a:fontRef idx="minor">
            <a:schemeClr val="tx1"/>
          </a:fontRef>
        </p:style>
      </p:cxnSp>
      <p:sp>
        <p:nvSpPr>
          <p:cNvPr id="83990" name="TextBox 25"/>
          <p:cNvSpPr txBox="1">
            <a:spLocks noChangeArrowheads="1"/>
          </p:cNvSpPr>
          <p:nvPr/>
        </p:nvSpPr>
        <p:spPr bwMode="auto">
          <a:xfrm>
            <a:off x="4016375" y="481013"/>
            <a:ext cx="1974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eaLnBrk="1" hangingPunct="1"/>
            <a:r>
              <a:rPr lang="zh-CN" altLang="en-US">
                <a:latin typeface="Franklin Gothic Medium" panose="020B0603020102020204" pitchFamily="34" charset="0"/>
                <a:ea typeface="微软雅黑" panose="020B0503020204020204" pitchFamily="34" charset="-122"/>
              </a:rPr>
              <a:t>产品伤害危机</a:t>
            </a:r>
          </a:p>
        </p:txBody>
      </p:sp>
      <p:sp>
        <p:nvSpPr>
          <p:cNvPr id="83991" name="TextBox 26"/>
          <p:cNvSpPr txBox="1">
            <a:spLocks noChangeArrowheads="1"/>
          </p:cNvSpPr>
          <p:nvPr/>
        </p:nvSpPr>
        <p:spPr bwMode="auto">
          <a:xfrm>
            <a:off x="4006850" y="901700"/>
            <a:ext cx="19843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eaLnBrk="1" hangingPunct="1"/>
            <a:r>
              <a:rPr lang="zh-CN" altLang="en-US" sz="1200">
                <a:latin typeface="Franklin Gothic Medium" panose="020B0603020102020204" pitchFamily="34" charset="0"/>
                <a:ea typeface="微软雅黑" panose="020B0503020204020204" pitchFamily="34" charset="-122"/>
              </a:rPr>
              <a:t>对行业内竞争品牌的影响</a:t>
            </a: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018" name="组合 5"/>
          <p:cNvGrpSpPr/>
          <p:nvPr/>
        </p:nvGrpSpPr>
        <p:grpSpPr bwMode="auto">
          <a:xfrm>
            <a:off x="2843213" y="193675"/>
            <a:ext cx="3744912" cy="431800"/>
            <a:chOff x="2843808" y="481670"/>
            <a:chExt cx="3744416" cy="431616"/>
          </a:xfrm>
        </p:grpSpPr>
        <p:sp>
          <p:nvSpPr>
            <p:cNvPr id="86113" name="Rectangle 8"/>
            <p:cNvSpPr>
              <a:spLocks noChangeArrowheads="1"/>
            </p:cNvSpPr>
            <p:nvPr/>
          </p:nvSpPr>
          <p:spPr bwMode="auto">
            <a:xfrm>
              <a:off x="2959920" y="641843"/>
              <a:ext cx="3528392" cy="271443"/>
            </a:xfrm>
            <a:custGeom>
              <a:avLst/>
              <a:gdLst>
                <a:gd name="T0" fmla="*/ 0 w 3093568"/>
                <a:gd name="T1" fmla="*/ 0 h 271442"/>
                <a:gd name="T2" fmla="*/ 6810243 w 3093568"/>
                <a:gd name="T3" fmla="*/ 0 h 271442"/>
                <a:gd name="T4" fmla="*/ 6810243 w 3093568"/>
                <a:gd name="T5" fmla="*/ 271448 h 271442"/>
                <a:gd name="T6" fmla="*/ 0 w 3093568"/>
                <a:gd name="T7" fmla="*/ 271448 h 271442"/>
                <a:gd name="T8" fmla="*/ 0 w 3093568"/>
                <a:gd name="T9" fmla="*/ 0 h 271442"/>
                <a:gd name="T10" fmla="*/ 0 60000 65536"/>
                <a:gd name="T11" fmla="*/ 0 60000 65536"/>
                <a:gd name="T12" fmla="*/ 0 60000 65536"/>
                <a:gd name="T13" fmla="*/ 0 60000 65536"/>
                <a:gd name="T14" fmla="*/ 0 60000 65536"/>
                <a:gd name="T15" fmla="*/ 0 w 3093568"/>
                <a:gd name="T16" fmla="*/ 0 h 271442"/>
                <a:gd name="T17" fmla="*/ 3093568 w 3093568"/>
                <a:gd name="T18" fmla="*/ 271442 h 271442"/>
              </a:gdLst>
              <a:ahLst/>
              <a:cxnLst>
                <a:cxn ang="T10">
                  <a:pos x="T0" y="T1"/>
                </a:cxn>
                <a:cxn ang="T11">
                  <a:pos x="T2" y="T3"/>
                </a:cxn>
                <a:cxn ang="T12">
                  <a:pos x="T4" y="T5"/>
                </a:cxn>
                <a:cxn ang="T13">
                  <a:pos x="T6" y="T7"/>
                </a:cxn>
                <a:cxn ang="T14">
                  <a:pos x="T8" y="T9"/>
                </a:cxn>
              </a:cxnLst>
              <a:rect l="T15" t="T16" r="T17" b="T18"/>
              <a:pathLst>
                <a:path w="3093568" h="271442">
                  <a:moveTo>
                    <a:pt x="0" y="0"/>
                  </a:moveTo>
                  <a:lnTo>
                    <a:pt x="3093568" y="0"/>
                  </a:lnTo>
                  <a:lnTo>
                    <a:pt x="3093568" y="271442"/>
                  </a:lnTo>
                  <a:cubicBezTo>
                    <a:pt x="1777407" y="81360"/>
                    <a:pt x="1788744" y="3494"/>
                    <a:pt x="0" y="271442"/>
                  </a:cubicBezTo>
                  <a:lnTo>
                    <a:pt x="0" y="0"/>
                  </a:lnTo>
                  <a:close/>
                </a:path>
              </a:pathLst>
            </a:custGeom>
            <a:solidFill>
              <a:srgbClr val="DDDDDD">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86114" name="矩形 7"/>
            <p:cNvSpPr>
              <a:spLocks noChangeArrowheads="1"/>
            </p:cNvSpPr>
            <p:nvPr/>
          </p:nvSpPr>
          <p:spPr bwMode="auto">
            <a:xfrm>
              <a:off x="2843808" y="481670"/>
              <a:ext cx="3744416" cy="307777"/>
            </a:xfrm>
            <a:prstGeom prst="rect">
              <a:avLst/>
            </a:prstGeom>
            <a:solidFill>
              <a:srgbClr val="0070C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rgbClr val="FFFFFF"/>
                  </a:solidFill>
                  <a:latin typeface="微软雅黑" panose="020B0503020204020204" pitchFamily="34" charset="-122"/>
                  <a:ea typeface="微软雅黑" panose="020B0503020204020204" pitchFamily="34" charset="-122"/>
                  <a:cs typeface="Lao UI" pitchFamily="34" charset="0"/>
                </a:rPr>
                <a:t>行业内竞争品牌优劣势的变化</a:t>
              </a:r>
            </a:p>
          </p:txBody>
        </p:sp>
      </p:grpSp>
      <p:sp>
        <p:nvSpPr>
          <p:cNvPr id="86019" name="矩形 3"/>
          <p:cNvSpPr>
            <a:spLocks noChangeArrowheads="1"/>
          </p:cNvSpPr>
          <p:nvPr/>
        </p:nvSpPr>
        <p:spPr bwMode="auto">
          <a:xfrm>
            <a:off x="4572000" y="625475"/>
            <a:ext cx="4679950" cy="215900"/>
          </a:xfrm>
          <a:prstGeom prst="rect">
            <a:avLst/>
          </a:prstGeom>
          <a:solidFill>
            <a:srgbClr val="80808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o UI" pitchFamily="34" charset="0"/>
            </a:endParaRPr>
          </a:p>
        </p:txBody>
      </p:sp>
      <p:sp>
        <p:nvSpPr>
          <p:cNvPr id="86020" name="矩形 4"/>
          <p:cNvSpPr>
            <a:spLocks noChangeArrowheads="1"/>
          </p:cNvSpPr>
          <p:nvPr/>
        </p:nvSpPr>
        <p:spPr bwMode="auto">
          <a:xfrm>
            <a:off x="-107950" y="603250"/>
            <a:ext cx="4679950" cy="260350"/>
          </a:xfrm>
          <a:prstGeom prst="rect">
            <a:avLst/>
          </a:prstGeom>
          <a:solidFill>
            <a:srgbClr val="0070C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a:solidFill>
                  <a:schemeClr val="bg1"/>
                </a:solidFill>
                <a:latin typeface="Franklin Gothic Medium" panose="020B0603020102020204" pitchFamily="34" charset="0"/>
                <a:ea typeface="微软雅黑" panose="020B0503020204020204" pitchFamily="34" charset="-122"/>
              </a:rPr>
              <a:t>怎样定义品牌的优劣势</a:t>
            </a:r>
          </a:p>
        </p:txBody>
      </p:sp>
      <p:grpSp>
        <p:nvGrpSpPr>
          <p:cNvPr id="3" name="组合 17"/>
          <p:cNvGrpSpPr/>
          <p:nvPr/>
        </p:nvGrpSpPr>
        <p:grpSpPr bwMode="auto">
          <a:xfrm>
            <a:off x="5375275" y="1879600"/>
            <a:ext cx="3311525" cy="1997075"/>
            <a:chOff x="5436096" y="1879005"/>
            <a:chExt cx="3312368" cy="1997117"/>
          </a:xfrm>
        </p:grpSpPr>
        <p:sp>
          <p:nvSpPr>
            <p:cNvPr id="86110" name="TextBox 12"/>
            <p:cNvSpPr txBox="1">
              <a:spLocks noChangeArrowheads="1"/>
            </p:cNvSpPr>
            <p:nvPr/>
          </p:nvSpPr>
          <p:spPr bwMode="auto">
            <a:xfrm>
              <a:off x="5964148" y="3073524"/>
              <a:ext cx="2339102" cy="307777"/>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latin typeface="Franklin Gothic Medium" panose="020B0603020102020204" pitchFamily="34" charset="0"/>
                  <a:ea typeface="微软雅黑" panose="020B0503020204020204" pitchFamily="34" charset="-122"/>
                </a:rPr>
                <a:t>不同阶段的优劣势如何比较</a:t>
              </a:r>
            </a:p>
          </p:txBody>
        </p:sp>
        <p:sp>
          <p:nvSpPr>
            <p:cNvPr id="86111" name="TextBox 13"/>
            <p:cNvSpPr txBox="1">
              <a:spLocks noChangeArrowheads="1"/>
            </p:cNvSpPr>
            <p:nvPr/>
          </p:nvSpPr>
          <p:spPr bwMode="auto">
            <a:xfrm>
              <a:off x="5966791" y="2323189"/>
              <a:ext cx="2339102" cy="307777"/>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latin typeface="Franklin Gothic Medium" panose="020B0603020102020204" pitchFamily="34" charset="0"/>
                  <a:ea typeface="微软雅黑" panose="020B0503020204020204" pitchFamily="34" charset="-122"/>
                </a:rPr>
                <a:t>如何更为直观的表现优劣势</a:t>
              </a:r>
            </a:p>
          </p:txBody>
        </p:sp>
        <p:sp>
          <p:nvSpPr>
            <p:cNvPr id="86112" name="椭圆 14"/>
            <p:cNvSpPr>
              <a:spLocks noChangeArrowheads="1"/>
            </p:cNvSpPr>
            <p:nvPr/>
          </p:nvSpPr>
          <p:spPr bwMode="auto">
            <a:xfrm>
              <a:off x="5436096" y="1879005"/>
              <a:ext cx="3312368" cy="1997117"/>
            </a:xfrm>
            <a:prstGeom prst="ellipse">
              <a:avLst/>
            </a:prstGeom>
            <a:noFill/>
            <a:ln w="6350">
              <a:solidFill>
                <a:srgbClr val="808080"/>
              </a:solidFill>
              <a:prstDash val="dash"/>
              <a:round/>
            </a:ln>
            <a:extLst>
              <a:ext uri="{909E8E84-426E-40DD-AFC4-6F175D3DCCD1}">
                <a14:hiddenFill xmlns:a14="http://schemas.microsoft.com/office/drawing/2010/main">
                  <a:solidFill>
                    <a:srgbClr val="FFFFFF"/>
                  </a:solidFill>
                </a14:hiddenFill>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chemeClr val="bg1"/>
                </a:solidFill>
                <a:latin typeface="微软雅黑" panose="020B0503020204020204" pitchFamily="34" charset="-122"/>
                <a:ea typeface="微软雅黑" panose="020B0503020204020204" pitchFamily="34" charset="-122"/>
                <a:cs typeface="Lao UI" pitchFamily="34" charset="0"/>
              </a:endParaRPr>
            </a:p>
          </p:txBody>
        </p:sp>
      </p:grpSp>
      <p:graphicFrame>
        <p:nvGraphicFramePr>
          <p:cNvPr id="17" name="表格 16"/>
          <p:cNvGraphicFramePr>
            <a:graphicFrameLocks noGrp="1"/>
          </p:cNvGraphicFramePr>
          <p:nvPr/>
        </p:nvGraphicFramePr>
        <p:xfrm>
          <a:off x="5605463" y="1420813"/>
          <a:ext cx="2882900" cy="2874963"/>
        </p:xfrm>
        <a:graphic>
          <a:graphicData uri="http://schemas.openxmlformats.org/drawingml/2006/table">
            <a:tbl>
              <a:tblPr>
                <a:tableStyleId>{5C22544A-7EE6-4342-B048-85BDC9FD1C3A}</a:tableStyleId>
              </a:tblPr>
              <a:tblGrid>
                <a:gridCol w="6858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825500">
                  <a:extLst>
                    <a:ext uri="{9D8B030D-6E8A-4147-A177-3AD203B41FA5}">
                      <a16:colId xmlns:a16="http://schemas.microsoft.com/office/drawing/2014/main" val="20003"/>
                    </a:ext>
                  </a:extLst>
                </a:gridCol>
              </a:tblGrid>
              <a:tr h="221151">
                <a:tc>
                  <a:txBody>
                    <a:bodyPr/>
                    <a:lstStyle/>
                    <a:p>
                      <a:pPr algn="ctr" fontAlgn="b"/>
                      <a:r>
                        <a:rPr lang="zh-CN" altLang="en-US" sz="1100" b="0" u="none" strike="noStrike" dirty="0">
                          <a:effectLst/>
                          <a:latin typeface="Times New Roman" panose="02020603050405020304" pitchFamily="18" charset="0"/>
                          <a:ea typeface="黑体" panose="02010609060101010101" charset="-122"/>
                          <a:cs typeface="Times New Roman" panose="02020603050405020304" pitchFamily="18" charset="0"/>
                        </a:rPr>
                        <a:t>主要品牌</a:t>
                      </a:r>
                      <a:endParaRPr lang="zh-CN" altLang="en-US" sz="1100" b="0" i="0" u="none" strike="noStrike" dirty="0">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9525" marR="9525" marT="9526" marB="0" anchor="b">
                    <a:solidFill>
                      <a:srgbClr val="DDDDDD"/>
                    </a:solidFill>
                  </a:tcPr>
                </a:tc>
                <a:tc>
                  <a:txBody>
                    <a:bodyPr/>
                    <a:lstStyle/>
                    <a:p>
                      <a:pPr algn="ctr" fontAlgn="ctr"/>
                      <a:r>
                        <a:rPr lang="en-US" sz="1100" b="0" u="none" strike="noStrike">
                          <a:effectLst/>
                          <a:latin typeface="Times New Roman" panose="02020603050405020304" pitchFamily="18" charset="0"/>
                          <a:ea typeface="黑体" panose="02010609060101010101" charset="-122"/>
                          <a:cs typeface="Times New Roman" panose="02020603050405020304" pitchFamily="18" charset="0"/>
                        </a:rPr>
                        <a:t>before</a:t>
                      </a:r>
                      <a:endParaRPr lang="en-US" sz="1100" b="0" i="0" u="none" strike="noStrike">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9525" marR="9525" marT="9526" marB="0" anchor="ctr">
                    <a:solidFill>
                      <a:srgbClr val="DDDDDD"/>
                    </a:solidFill>
                  </a:tcPr>
                </a:tc>
                <a:tc>
                  <a:txBody>
                    <a:bodyPr/>
                    <a:lstStyle/>
                    <a:p>
                      <a:pPr algn="ctr" fontAlgn="ctr"/>
                      <a:r>
                        <a:rPr lang="en-US" sz="1100" b="0" u="none" strike="noStrike">
                          <a:effectLst/>
                          <a:latin typeface="Times New Roman" panose="02020603050405020304" pitchFamily="18" charset="0"/>
                          <a:ea typeface="黑体" panose="02010609060101010101" charset="-122"/>
                          <a:cs typeface="Times New Roman" panose="02020603050405020304" pitchFamily="18" charset="0"/>
                        </a:rPr>
                        <a:t>during</a:t>
                      </a:r>
                      <a:endParaRPr lang="en-US" sz="1100" b="0" i="0" u="none" strike="noStrike">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9525" marR="9525" marT="9526" marB="0" anchor="ctr">
                    <a:solidFill>
                      <a:srgbClr val="DDDDDD"/>
                    </a:solidFill>
                  </a:tcPr>
                </a:tc>
                <a:tc>
                  <a:txBody>
                    <a:bodyPr/>
                    <a:lstStyle/>
                    <a:p>
                      <a:pPr algn="ctr" fontAlgn="ctr"/>
                      <a:r>
                        <a:rPr lang="en-US" sz="1100" b="0" u="none" strike="noStrike">
                          <a:effectLst/>
                          <a:latin typeface="Times New Roman" panose="02020603050405020304" pitchFamily="18" charset="0"/>
                          <a:ea typeface="黑体" panose="02010609060101010101" charset="-122"/>
                          <a:cs typeface="Times New Roman" panose="02020603050405020304" pitchFamily="18" charset="0"/>
                        </a:rPr>
                        <a:t>after</a:t>
                      </a:r>
                      <a:endParaRPr lang="en-US" sz="1100" b="0" i="0" u="none" strike="noStrike">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9525" marR="9525" marT="9526" marB="0" anchor="ctr">
                    <a:solidFill>
                      <a:srgbClr val="DDDDDD"/>
                    </a:solidFill>
                  </a:tcPr>
                </a:tc>
                <a:extLst>
                  <a:ext uri="{0D108BD9-81ED-4DB2-BD59-A6C34878D82A}">
                    <a16:rowId xmlns:a16="http://schemas.microsoft.com/office/drawing/2014/main" val="10000"/>
                  </a:ext>
                </a:extLst>
              </a:tr>
              <a:tr h="221151">
                <a:tc>
                  <a:txBody>
                    <a:bodyPr/>
                    <a:lstStyle/>
                    <a:p>
                      <a:pPr algn="ctr" fontAlgn="b"/>
                      <a:r>
                        <a:rPr lang="zh-CN" altLang="en-US" sz="1100" b="0" u="none" strike="noStrike" dirty="0">
                          <a:effectLst/>
                          <a:latin typeface="Times New Roman" panose="02020603050405020304" pitchFamily="18" charset="0"/>
                          <a:ea typeface="黑体" panose="02010609060101010101" charset="-122"/>
                          <a:cs typeface="Times New Roman" panose="02020603050405020304" pitchFamily="18" charset="0"/>
                        </a:rPr>
                        <a:t>大众</a:t>
                      </a:r>
                      <a:endParaRPr lang="zh-CN" altLang="en-US" sz="1100" b="0" i="0" u="none" strike="noStrike" dirty="0">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9525" marR="9525" marT="9526" marB="0" anchor="b">
                    <a:solidFill>
                      <a:srgbClr val="DDDDDD"/>
                    </a:solidFill>
                  </a:tcPr>
                </a:tc>
                <a:tc>
                  <a:txBody>
                    <a:bodyPr/>
                    <a:lstStyle/>
                    <a:p>
                      <a:pPr algn="ctr" fontAlgn="b"/>
                      <a:endParaRPr lang="en-US" altLang="zh-CN" sz="1100" b="0" i="0" u="none" strike="noStrike" dirty="0">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9525" marR="9525" marT="9526" marB="0" anchor="b">
                    <a:solidFill>
                      <a:srgbClr val="DDDDDD"/>
                    </a:solidFill>
                  </a:tcPr>
                </a:tc>
                <a:tc>
                  <a:txBody>
                    <a:bodyPr/>
                    <a:lstStyle/>
                    <a:p>
                      <a:pPr algn="ctr" fontAlgn="b"/>
                      <a:endParaRPr lang="en-US" altLang="zh-CN" sz="1100" b="0" i="0" u="none" strike="noStrike">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9525" marR="9525" marT="9526" marB="0" anchor="b">
                    <a:solidFill>
                      <a:srgbClr val="DDDDDD"/>
                    </a:solidFill>
                  </a:tcPr>
                </a:tc>
                <a:tc>
                  <a:txBody>
                    <a:bodyPr/>
                    <a:lstStyle/>
                    <a:p>
                      <a:pPr algn="ctr" fontAlgn="b"/>
                      <a:endParaRPr lang="en-US" altLang="zh-CN" sz="1100" b="0" i="0" u="none" strike="noStrike">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9525" marR="9525" marT="9526" marB="0" anchor="b">
                    <a:solidFill>
                      <a:srgbClr val="DDDDDD"/>
                    </a:solidFill>
                  </a:tcPr>
                </a:tc>
                <a:extLst>
                  <a:ext uri="{0D108BD9-81ED-4DB2-BD59-A6C34878D82A}">
                    <a16:rowId xmlns:a16="http://schemas.microsoft.com/office/drawing/2014/main" val="10001"/>
                  </a:ext>
                </a:extLst>
              </a:tr>
              <a:tr h="221151">
                <a:tc>
                  <a:txBody>
                    <a:bodyPr/>
                    <a:lstStyle/>
                    <a:p>
                      <a:pPr algn="ctr" fontAlgn="b"/>
                      <a:r>
                        <a:rPr lang="zh-CN" altLang="en-US" sz="1100" b="0" u="none" strike="noStrike">
                          <a:effectLst/>
                          <a:latin typeface="Times New Roman" panose="02020603050405020304" pitchFamily="18" charset="0"/>
                          <a:ea typeface="黑体" panose="02010609060101010101" charset="-122"/>
                          <a:cs typeface="Times New Roman" panose="02020603050405020304" pitchFamily="18" charset="0"/>
                        </a:rPr>
                        <a:t>本田</a:t>
                      </a:r>
                      <a:endParaRPr lang="zh-CN" altLang="en-US" sz="1100" b="0" i="0" u="none" strike="noStrike">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9525" marR="9525" marT="9526" marB="0" anchor="b">
                    <a:solidFill>
                      <a:srgbClr val="DDDDDD"/>
                    </a:solidFill>
                  </a:tcPr>
                </a:tc>
                <a:tc>
                  <a:txBody>
                    <a:bodyPr/>
                    <a:lstStyle/>
                    <a:p>
                      <a:pPr algn="ctr" fontAlgn="b"/>
                      <a:endParaRPr lang="en-US" altLang="zh-CN" sz="1100" b="0" i="0" u="none" strike="noStrike" dirty="0">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9525" marR="9525" marT="9526" marB="0" anchor="b">
                    <a:solidFill>
                      <a:srgbClr val="DDDDDD"/>
                    </a:solidFill>
                  </a:tcPr>
                </a:tc>
                <a:tc>
                  <a:txBody>
                    <a:bodyPr/>
                    <a:lstStyle/>
                    <a:p>
                      <a:pPr algn="ctr" fontAlgn="b"/>
                      <a:endParaRPr lang="en-US" altLang="zh-CN" sz="1100" b="0" i="0" u="none" strike="noStrike" dirty="0">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9525" marR="9525" marT="9526" marB="0" anchor="b">
                    <a:solidFill>
                      <a:srgbClr val="DDDDDD"/>
                    </a:solidFill>
                  </a:tcPr>
                </a:tc>
                <a:tc>
                  <a:txBody>
                    <a:bodyPr/>
                    <a:lstStyle/>
                    <a:p>
                      <a:pPr algn="ctr" fontAlgn="b"/>
                      <a:endParaRPr lang="en-US" altLang="zh-CN" sz="1100" b="0" i="0" u="none" strike="noStrike">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9525" marR="9525" marT="9526" marB="0" anchor="b">
                    <a:solidFill>
                      <a:srgbClr val="DDDDDD"/>
                    </a:solidFill>
                  </a:tcPr>
                </a:tc>
                <a:extLst>
                  <a:ext uri="{0D108BD9-81ED-4DB2-BD59-A6C34878D82A}">
                    <a16:rowId xmlns:a16="http://schemas.microsoft.com/office/drawing/2014/main" val="10002"/>
                  </a:ext>
                </a:extLst>
              </a:tr>
              <a:tr h="221151">
                <a:tc>
                  <a:txBody>
                    <a:bodyPr/>
                    <a:lstStyle/>
                    <a:p>
                      <a:pPr algn="ctr" fontAlgn="b"/>
                      <a:r>
                        <a:rPr lang="zh-CN" altLang="en-US" sz="1100" b="0" u="none" strike="noStrike">
                          <a:effectLst/>
                          <a:latin typeface="Times New Roman" panose="02020603050405020304" pitchFamily="18" charset="0"/>
                          <a:ea typeface="黑体" panose="02010609060101010101" charset="-122"/>
                          <a:cs typeface="Times New Roman" panose="02020603050405020304" pitchFamily="18" charset="0"/>
                        </a:rPr>
                        <a:t>通用</a:t>
                      </a:r>
                      <a:endParaRPr lang="zh-CN" altLang="en-US" sz="1100" b="0" i="0" u="none" strike="noStrike">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9525" marR="9525" marT="9526" marB="0" anchor="b">
                    <a:solidFill>
                      <a:srgbClr val="DDDDDD"/>
                    </a:solidFill>
                  </a:tcPr>
                </a:tc>
                <a:tc>
                  <a:txBody>
                    <a:bodyPr/>
                    <a:lstStyle/>
                    <a:p>
                      <a:pPr algn="ctr" fontAlgn="b"/>
                      <a:endParaRPr lang="en-US" altLang="zh-CN" sz="1100" b="0" i="0" u="none" strike="noStrike" dirty="0">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9525" marR="9525" marT="9526" marB="0" anchor="b">
                    <a:solidFill>
                      <a:srgbClr val="DDDDDD"/>
                    </a:solidFill>
                  </a:tcPr>
                </a:tc>
                <a:tc>
                  <a:txBody>
                    <a:bodyPr/>
                    <a:lstStyle/>
                    <a:p>
                      <a:pPr algn="ctr" fontAlgn="b"/>
                      <a:endParaRPr lang="en-US" altLang="zh-CN" sz="1100" b="0" i="0" u="none" strike="noStrike" dirty="0">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9525" marR="9525" marT="9526" marB="0" anchor="b">
                    <a:solidFill>
                      <a:srgbClr val="DDDDDD"/>
                    </a:solidFill>
                  </a:tcPr>
                </a:tc>
                <a:tc>
                  <a:txBody>
                    <a:bodyPr/>
                    <a:lstStyle/>
                    <a:p>
                      <a:pPr algn="ctr" fontAlgn="b"/>
                      <a:endParaRPr lang="en-US" altLang="zh-CN" sz="1100" b="0" i="0" u="none" strike="noStrike" dirty="0">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9525" marR="9525" marT="9526" marB="0" anchor="b">
                    <a:solidFill>
                      <a:srgbClr val="DDDDDD"/>
                    </a:solidFill>
                  </a:tcPr>
                </a:tc>
                <a:extLst>
                  <a:ext uri="{0D108BD9-81ED-4DB2-BD59-A6C34878D82A}">
                    <a16:rowId xmlns:a16="http://schemas.microsoft.com/office/drawing/2014/main" val="10003"/>
                  </a:ext>
                </a:extLst>
              </a:tr>
              <a:tr h="221151">
                <a:tc>
                  <a:txBody>
                    <a:bodyPr/>
                    <a:lstStyle/>
                    <a:p>
                      <a:pPr algn="ctr" fontAlgn="b"/>
                      <a:r>
                        <a:rPr lang="zh-CN" altLang="en-US" sz="1100" b="0" u="none" strike="noStrike" dirty="0">
                          <a:effectLst/>
                          <a:latin typeface="Times New Roman" panose="02020603050405020304" pitchFamily="18" charset="0"/>
                          <a:ea typeface="黑体" panose="02010609060101010101" charset="-122"/>
                          <a:cs typeface="Times New Roman" panose="02020603050405020304" pitchFamily="18" charset="0"/>
                        </a:rPr>
                        <a:t>马自达</a:t>
                      </a:r>
                      <a:endParaRPr lang="zh-CN" altLang="en-US" sz="1100" b="0" i="0" u="none" strike="noStrike" dirty="0">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9525" marR="9525" marT="9526" marB="0" anchor="b">
                    <a:solidFill>
                      <a:srgbClr val="DDDDDD"/>
                    </a:solidFill>
                  </a:tcPr>
                </a:tc>
                <a:tc>
                  <a:txBody>
                    <a:bodyPr/>
                    <a:lstStyle/>
                    <a:p>
                      <a:pPr algn="ctr" fontAlgn="b"/>
                      <a:endParaRPr lang="en-US" altLang="zh-CN" sz="1100" b="0" i="0" u="none" strike="noStrike" dirty="0">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9525" marR="9525" marT="9526" marB="0" anchor="b">
                    <a:solidFill>
                      <a:srgbClr val="DDDDDD"/>
                    </a:solidFill>
                  </a:tcPr>
                </a:tc>
                <a:tc>
                  <a:txBody>
                    <a:bodyPr/>
                    <a:lstStyle/>
                    <a:p>
                      <a:pPr algn="ctr" fontAlgn="b"/>
                      <a:endParaRPr lang="en-US" altLang="zh-CN" sz="1100" b="0" i="0" u="none" strike="noStrike" dirty="0">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9525" marR="9525" marT="9526" marB="0" anchor="b">
                    <a:solidFill>
                      <a:srgbClr val="DDDDDD"/>
                    </a:solidFill>
                  </a:tcPr>
                </a:tc>
                <a:tc>
                  <a:txBody>
                    <a:bodyPr/>
                    <a:lstStyle/>
                    <a:p>
                      <a:pPr algn="ctr" fontAlgn="b"/>
                      <a:endParaRPr lang="en-US" altLang="zh-CN" sz="1100" b="0" i="0" u="none" strike="noStrike" dirty="0">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9525" marR="9525" marT="9526" marB="0" anchor="b">
                    <a:solidFill>
                      <a:srgbClr val="DDDDDD"/>
                    </a:solidFill>
                  </a:tcPr>
                </a:tc>
                <a:extLst>
                  <a:ext uri="{0D108BD9-81ED-4DB2-BD59-A6C34878D82A}">
                    <a16:rowId xmlns:a16="http://schemas.microsoft.com/office/drawing/2014/main" val="10004"/>
                  </a:ext>
                </a:extLst>
              </a:tr>
              <a:tr h="221151">
                <a:tc>
                  <a:txBody>
                    <a:bodyPr/>
                    <a:lstStyle/>
                    <a:p>
                      <a:pPr algn="ctr" fontAlgn="b"/>
                      <a:r>
                        <a:rPr lang="zh-CN" altLang="en-US" sz="1100" b="0" u="none" strike="noStrike">
                          <a:effectLst/>
                          <a:latin typeface="Times New Roman" panose="02020603050405020304" pitchFamily="18" charset="0"/>
                          <a:ea typeface="黑体" panose="02010609060101010101" charset="-122"/>
                          <a:cs typeface="Times New Roman" panose="02020603050405020304" pitchFamily="18" charset="0"/>
                        </a:rPr>
                        <a:t>丰田</a:t>
                      </a:r>
                      <a:endParaRPr lang="zh-CN" altLang="en-US" sz="1100" b="0" i="0" u="none" strike="noStrike">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9525" marR="9525" marT="9526" marB="0" anchor="b">
                    <a:solidFill>
                      <a:srgbClr val="DDDDDD"/>
                    </a:solidFill>
                  </a:tcPr>
                </a:tc>
                <a:tc>
                  <a:txBody>
                    <a:bodyPr/>
                    <a:lstStyle/>
                    <a:p>
                      <a:pPr algn="ctr" fontAlgn="b"/>
                      <a:endParaRPr lang="en-US" altLang="zh-CN" sz="1100" b="0" i="0" u="none" strike="noStrike" dirty="0">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9525" marR="9525" marT="9526" marB="0" anchor="b">
                    <a:solidFill>
                      <a:srgbClr val="DDDDDD"/>
                    </a:solidFill>
                  </a:tcPr>
                </a:tc>
                <a:tc>
                  <a:txBody>
                    <a:bodyPr/>
                    <a:lstStyle/>
                    <a:p>
                      <a:pPr algn="ctr" fontAlgn="b"/>
                      <a:endParaRPr lang="en-US" altLang="zh-CN" sz="1100" b="0" i="0" u="none" strike="noStrike" dirty="0">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9525" marR="9525" marT="9526" marB="0" anchor="b">
                    <a:solidFill>
                      <a:srgbClr val="DDDDDD"/>
                    </a:solidFill>
                  </a:tcPr>
                </a:tc>
                <a:tc>
                  <a:txBody>
                    <a:bodyPr/>
                    <a:lstStyle/>
                    <a:p>
                      <a:pPr algn="ctr" fontAlgn="b"/>
                      <a:endParaRPr lang="en-US" altLang="zh-CN" sz="1100" b="0" i="0" u="none" strike="noStrike" dirty="0">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9525" marR="9525" marT="9526" marB="0" anchor="b">
                    <a:solidFill>
                      <a:srgbClr val="DDDDDD"/>
                    </a:solidFill>
                  </a:tcPr>
                </a:tc>
                <a:extLst>
                  <a:ext uri="{0D108BD9-81ED-4DB2-BD59-A6C34878D82A}">
                    <a16:rowId xmlns:a16="http://schemas.microsoft.com/office/drawing/2014/main" val="10005"/>
                  </a:ext>
                </a:extLst>
              </a:tr>
              <a:tr h="221151">
                <a:tc>
                  <a:txBody>
                    <a:bodyPr/>
                    <a:lstStyle/>
                    <a:p>
                      <a:pPr algn="ctr" fontAlgn="b"/>
                      <a:r>
                        <a:rPr lang="zh-CN" altLang="en-US" sz="1100" b="0" u="none" strike="noStrike">
                          <a:effectLst/>
                          <a:latin typeface="Times New Roman" panose="02020603050405020304" pitchFamily="18" charset="0"/>
                          <a:ea typeface="黑体" panose="02010609060101010101" charset="-122"/>
                          <a:cs typeface="Times New Roman" panose="02020603050405020304" pitchFamily="18" charset="0"/>
                        </a:rPr>
                        <a:t>奥迪</a:t>
                      </a:r>
                      <a:endParaRPr lang="zh-CN" altLang="en-US" sz="1100" b="0" i="0" u="none" strike="noStrike">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9525" marR="9525" marT="9526" marB="0" anchor="b">
                    <a:solidFill>
                      <a:srgbClr val="DDDDDD"/>
                    </a:solidFill>
                  </a:tcPr>
                </a:tc>
                <a:tc>
                  <a:txBody>
                    <a:bodyPr/>
                    <a:lstStyle/>
                    <a:p>
                      <a:pPr algn="ctr" fontAlgn="b"/>
                      <a:endParaRPr lang="en-US" altLang="zh-CN" sz="1100" b="0" i="0" u="none" strike="noStrike">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9525" marR="9525" marT="9526" marB="0" anchor="b">
                    <a:solidFill>
                      <a:srgbClr val="DDDDDD"/>
                    </a:solidFill>
                  </a:tcPr>
                </a:tc>
                <a:tc>
                  <a:txBody>
                    <a:bodyPr/>
                    <a:lstStyle/>
                    <a:p>
                      <a:pPr algn="ctr" fontAlgn="b"/>
                      <a:endParaRPr lang="en-US" altLang="zh-CN" sz="1100" b="0" i="0" u="none" strike="noStrike" dirty="0">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9525" marR="9525" marT="9526" marB="0" anchor="b">
                    <a:solidFill>
                      <a:srgbClr val="DDDDDD"/>
                    </a:solidFill>
                  </a:tcPr>
                </a:tc>
                <a:tc>
                  <a:txBody>
                    <a:bodyPr/>
                    <a:lstStyle/>
                    <a:p>
                      <a:pPr algn="ctr" fontAlgn="b"/>
                      <a:endParaRPr lang="en-US" altLang="zh-CN" sz="1100" b="0" i="0" u="none" strike="noStrike" dirty="0">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9525" marR="9525" marT="9526" marB="0" anchor="b">
                    <a:solidFill>
                      <a:srgbClr val="DDDDDD"/>
                    </a:solidFill>
                  </a:tcPr>
                </a:tc>
                <a:extLst>
                  <a:ext uri="{0D108BD9-81ED-4DB2-BD59-A6C34878D82A}">
                    <a16:rowId xmlns:a16="http://schemas.microsoft.com/office/drawing/2014/main" val="10006"/>
                  </a:ext>
                </a:extLst>
              </a:tr>
              <a:tr h="221151">
                <a:tc>
                  <a:txBody>
                    <a:bodyPr/>
                    <a:lstStyle/>
                    <a:p>
                      <a:pPr algn="ctr" fontAlgn="b"/>
                      <a:r>
                        <a:rPr lang="zh-CN" altLang="en-US" sz="1100" b="0" u="none" strike="noStrike">
                          <a:effectLst/>
                          <a:latin typeface="Times New Roman" panose="02020603050405020304" pitchFamily="18" charset="0"/>
                          <a:ea typeface="黑体" panose="02010609060101010101" charset="-122"/>
                          <a:cs typeface="Times New Roman" panose="02020603050405020304" pitchFamily="18" charset="0"/>
                        </a:rPr>
                        <a:t>日产</a:t>
                      </a:r>
                      <a:endParaRPr lang="zh-CN" altLang="en-US" sz="1100" b="0" i="0" u="none" strike="noStrike">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9525" marR="9525" marT="9526" marB="0" anchor="b">
                    <a:solidFill>
                      <a:srgbClr val="DDDDDD"/>
                    </a:solidFill>
                  </a:tcPr>
                </a:tc>
                <a:tc>
                  <a:txBody>
                    <a:bodyPr/>
                    <a:lstStyle/>
                    <a:p>
                      <a:pPr algn="ctr" fontAlgn="b"/>
                      <a:endParaRPr lang="en-US" altLang="zh-CN" sz="1100" b="0" i="0" u="none" strike="noStrike">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9525" marR="9525" marT="9526" marB="0" anchor="b">
                    <a:solidFill>
                      <a:srgbClr val="DDDDDD"/>
                    </a:solidFill>
                  </a:tcPr>
                </a:tc>
                <a:tc>
                  <a:txBody>
                    <a:bodyPr/>
                    <a:lstStyle/>
                    <a:p>
                      <a:pPr algn="ctr" fontAlgn="b"/>
                      <a:endParaRPr lang="en-US" altLang="zh-CN" sz="1100" b="0" i="0" u="none" strike="noStrike">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9525" marR="9525" marT="9526" marB="0" anchor="b">
                    <a:solidFill>
                      <a:srgbClr val="DDDDDD"/>
                    </a:solidFill>
                  </a:tcPr>
                </a:tc>
                <a:tc>
                  <a:txBody>
                    <a:bodyPr/>
                    <a:lstStyle/>
                    <a:p>
                      <a:pPr algn="ctr" fontAlgn="b"/>
                      <a:endParaRPr lang="en-US" altLang="zh-CN" sz="1100" b="0" i="0" u="none" strike="noStrike" dirty="0">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9525" marR="9525" marT="9526" marB="0" anchor="b">
                    <a:solidFill>
                      <a:srgbClr val="DDDDDD"/>
                    </a:solidFill>
                  </a:tcPr>
                </a:tc>
                <a:extLst>
                  <a:ext uri="{0D108BD9-81ED-4DB2-BD59-A6C34878D82A}">
                    <a16:rowId xmlns:a16="http://schemas.microsoft.com/office/drawing/2014/main" val="10007"/>
                  </a:ext>
                </a:extLst>
              </a:tr>
              <a:tr h="221151">
                <a:tc>
                  <a:txBody>
                    <a:bodyPr/>
                    <a:lstStyle/>
                    <a:p>
                      <a:pPr algn="ctr" fontAlgn="b"/>
                      <a:r>
                        <a:rPr lang="zh-CN" altLang="en-US" sz="1100" b="0" u="none" strike="noStrike">
                          <a:effectLst/>
                          <a:latin typeface="Times New Roman" panose="02020603050405020304" pitchFamily="18" charset="0"/>
                          <a:ea typeface="黑体" panose="02010609060101010101" charset="-122"/>
                          <a:cs typeface="Times New Roman" panose="02020603050405020304" pitchFamily="18" charset="0"/>
                        </a:rPr>
                        <a:t>现代</a:t>
                      </a:r>
                      <a:endParaRPr lang="zh-CN" altLang="en-US" sz="1100" b="0" i="0" u="none" strike="noStrike">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9525" marR="9525" marT="9526" marB="0" anchor="b">
                    <a:solidFill>
                      <a:srgbClr val="DDDDDD"/>
                    </a:solidFill>
                  </a:tcPr>
                </a:tc>
                <a:tc>
                  <a:txBody>
                    <a:bodyPr/>
                    <a:lstStyle/>
                    <a:p>
                      <a:pPr algn="ctr" fontAlgn="b"/>
                      <a:endParaRPr lang="en-US" altLang="zh-CN" sz="1100" b="0" i="0" u="none" strike="noStrike">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9525" marR="9525" marT="9526" marB="0" anchor="b">
                    <a:solidFill>
                      <a:srgbClr val="DDDDDD"/>
                    </a:solidFill>
                  </a:tcPr>
                </a:tc>
                <a:tc>
                  <a:txBody>
                    <a:bodyPr/>
                    <a:lstStyle/>
                    <a:p>
                      <a:pPr algn="ctr" fontAlgn="b"/>
                      <a:endParaRPr lang="en-US" altLang="zh-CN" sz="1100" b="0" i="0" u="none" strike="noStrike">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9525" marR="9525" marT="9526" marB="0" anchor="b">
                    <a:solidFill>
                      <a:srgbClr val="DDDDDD"/>
                    </a:solidFill>
                  </a:tcPr>
                </a:tc>
                <a:tc>
                  <a:txBody>
                    <a:bodyPr/>
                    <a:lstStyle/>
                    <a:p>
                      <a:pPr algn="ctr" fontAlgn="b"/>
                      <a:endParaRPr lang="en-US" altLang="zh-CN" sz="1100" b="0" i="0" u="none" strike="noStrike" dirty="0">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9525" marR="9525" marT="9526" marB="0" anchor="b">
                    <a:solidFill>
                      <a:srgbClr val="DDDDDD"/>
                    </a:solidFill>
                  </a:tcPr>
                </a:tc>
                <a:extLst>
                  <a:ext uri="{0D108BD9-81ED-4DB2-BD59-A6C34878D82A}">
                    <a16:rowId xmlns:a16="http://schemas.microsoft.com/office/drawing/2014/main" val="10008"/>
                  </a:ext>
                </a:extLst>
              </a:tr>
              <a:tr h="221151">
                <a:tc>
                  <a:txBody>
                    <a:bodyPr/>
                    <a:lstStyle/>
                    <a:p>
                      <a:pPr algn="ctr" fontAlgn="b"/>
                      <a:r>
                        <a:rPr lang="zh-CN" altLang="en-US" sz="1100" b="0" u="none" strike="noStrike">
                          <a:effectLst/>
                          <a:latin typeface="Times New Roman" panose="02020603050405020304" pitchFamily="18" charset="0"/>
                          <a:ea typeface="黑体" panose="02010609060101010101" charset="-122"/>
                          <a:cs typeface="Times New Roman" panose="02020603050405020304" pitchFamily="18" charset="0"/>
                        </a:rPr>
                        <a:t>标致</a:t>
                      </a:r>
                      <a:endParaRPr lang="zh-CN" altLang="en-US" sz="1100" b="0" i="0" u="none" strike="noStrike">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9525" marR="9525" marT="9526" marB="0" anchor="b">
                    <a:solidFill>
                      <a:srgbClr val="DDDDDD"/>
                    </a:solidFill>
                  </a:tcPr>
                </a:tc>
                <a:tc>
                  <a:txBody>
                    <a:bodyPr/>
                    <a:lstStyle/>
                    <a:p>
                      <a:pPr algn="ctr" fontAlgn="b"/>
                      <a:endParaRPr lang="en-US" altLang="zh-CN" sz="1100" b="0" i="0" u="none" strike="noStrike">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9525" marR="9525" marT="9526" marB="0" anchor="b">
                    <a:solidFill>
                      <a:srgbClr val="DDDDDD"/>
                    </a:solidFill>
                  </a:tcPr>
                </a:tc>
                <a:tc>
                  <a:txBody>
                    <a:bodyPr/>
                    <a:lstStyle/>
                    <a:p>
                      <a:pPr algn="ctr" fontAlgn="b"/>
                      <a:endParaRPr lang="en-US" altLang="zh-CN" sz="1100" b="0" i="0" u="none" strike="noStrike">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9525" marR="9525" marT="9526" marB="0" anchor="b">
                    <a:solidFill>
                      <a:srgbClr val="DDDDDD"/>
                    </a:solidFill>
                  </a:tcPr>
                </a:tc>
                <a:tc>
                  <a:txBody>
                    <a:bodyPr/>
                    <a:lstStyle/>
                    <a:p>
                      <a:pPr algn="ctr" fontAlgn="b"/>
                      <a:endParaRPr lang="en-US" altLang="zh-CN" sz="1100" b="0" i="0" u="none" strike="noStrike" dirty="0">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9525" marR="9525" marT="9526" marB="0" anchor="b">
                    <a:solidFill>
                      <a:srgbClr val="DDDDDD"/>
                    </a:solidFill>
                  </a:tcPr>
                </a:tc>
                <a:extLst>
                  <a:ext uri="{0D108BD9-81ED-4DB2-BD59-A6C34878D82A}">
                    <a16:rowId xmlns:a16="http://schemas.microsoft.com/office/drawing/2014/main" val="10009"/>
                  </a:ext>
                </a:extLst>
              </a:tr>
              <a:tr h="221151">
                <a:tc>
                  <a:txBody>
                    <a:bodyPr/>
                    <a:lstStyle/>
                    <a:p>
                      <a:pPr algn="ctr" fontAlgn="b"/>
                      <a:r>
                        <a:rPr lang="zh-CN" altLang="en-US" sz="1100" b="0" u="none" strike="noStrike">
                          <a:effectLst/>
                          <a:latin typeface="Times New Roman" panose="02020603050405020304" pitchFamily="18" charset="0"/>
                          <a:ea typeface="黑体" panose="02010609060101010101" charset="-122"/>
                          <a:cs typeface="Times New Roman" panose="02020603050405020304" pitchFamily="18" charset="0"/>
                        </a:rPr>
                        <a:t>长安</a:t>
                      </a:r>
                      <a:endParaRPr lang="zh-CN" altLang="en-US" sz="1100" b="0" i="0" u="none" strike="noStrike">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9525" marR="9525" marT="9526" marB="0" anchor="b">
                    <a:solidFill>
                      <a:srgbClr val="DDDDDD"/>
                    </a:solidFill>
                  </a:tcPr>
                </a:tc>
                <a:tc>
                  <a:txBody>
                    <a:bodyPr/>
                    <a:lstStyle/>
                    <a:p>
                      <a:pPr algn="ctr" fontAlgn="b"/>
                      <a:endParaRPr lang="en-US" altLang="zh-CN" sz="1100" b="0" i="0" u="none" strike="noStrike">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9525" marR="9525" marT="9526" marB="0" anchor="b">
                    <a:solidFill>
                      <a:srgbClr val="DDDDDD"/>
                    </a:solidFill>
                  </a:tcPr>
                </a:tc>
                <a:tc>
                  <a:txBody>
                    <a:bodyPr/>
                    <a:lstStyle/>
                    <a:p>
                      <a:pPr algn="ctr" fontAlgn="b"/>
                      <a:endParaRPr lang="en-US" altLang="zh-CN" sz="1100" b="0" i="0" u="none" strike="noStrike">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9525" marR="9525" marT="9526" marB="0" anchor="b">
                    <a:solidFill>
                      <a:srgbClr val="DDDDDD"/>
                    </a:solidFill>
                  </a:tcPr>
                </a:tc>
                <a:tc>
                  <a:txBody>
                    <a:bodyPr/>
                    <a:lstStyle/>
                    <a:p>
                      <a:pPr algn="ctr" fontAlgn="b"/>
                      <a:endParaRPr lang="en-US" altLang="zh-CN" sz="1100" b="0" i="0" u="none" strike="noStrike" dirty="0">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9525" marR="9525" marT="9526" marB="0" anchor="b">
                    <a:solidFill>
                      <a:srgbClr val="DDDDDD"/>
                    </a:solidFill>
                  </a:tcPr>
                </a:tc>
                <a:extLst>
                  <a:ext uri="{0D108BD9-81ED-4DB2-BD59-A6C34878D82A}">
                    <a16:rowId xmlns:a16="http://schemas.microsoft.com/office/drawing/2014/main" val="10010"/>
                  </a:ext>
                </a:extLst>
              </a:tr>
              <a:tr h="221151">
                <a:tc>
                  <a:txBody>
                    <a:bodyPr/>
                    <a:lstStyle/>
                    <a:p>
                      <a:pPr algn="ctr" fontAlgn="b"/>
                      <a:r>
                        <a:rPr lang="zh-CN" altLang="en-US" sz="1100" b="0" u="none" strike="noStrike">
                          <a:effectLst/>
                          <a:latin typeface="Times New Roman" panose="02020603050405020304" pitchFamily="18" charset="0"/>
                          <a:ea typeface="黑体" panose="02010609060101010101" charset="-122"/>
                          <a:cs typeface="Times New Roman" panose="02020603050405020304" pitchFamily="18" charset="0"/>
                        </a:rPr>
                        <a:t>福特</a:t>
                      </a:r>
                      <a:endParaRPr lang="zh-CN" altLang="en-US" sz="1100" b="0" i="0" u="none" strike="noStrike">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9525" marR="9525" marT="9526" marB="0" anchor="b">
                    <a:solidFill>
                      <a:srgbClr val="DDDDDD"/>
                    </a:solidFill>
                  </a:tcPr>
                </a:tc>
                <a:tc>
                  <a:txBody>
                    <a:bodyPr/>
                    <a:lstStyle/>
                    <a:p>
                      <a:pPr algn="ctr" fontAlgn="b"/>
                      <a:endParaRPr lang="en-US" altLang="zh-CN" sz="1100" b="0" i="0" u="none" strike="noStrike">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9525" marR="9525" marT="9526" marB="0" anchor="b">
                    <a:solidFill>
                      <a:srgbClr val="DDDDDD"/>
                    </a:solidFill>
                  </a:tcPr>
                </a:tc>
                <a:tc>
                  <a:txBody>
                    <a:bodyPr/>
                    <a:lstStyle/>
                    <a:p>
                      <a:pPr algn="ctr" fontAlgn="b"/>
                      <a:endParaRPr lang="en-US" altLang="zh-CN" sz="1100" b="0" i="0" u="none" strike="noStrike">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9525" marR="9525" marT="9526" marB="0" anchor="b">
                    <a:solidFill>
                      <a:srgbClr val="DDDDDD"/>
                    </a:solidFill>
                  </a:tcPr>
                </a:tc>
                <a:tc>
                  <a:txBody>
                    <a:bodyPr/>
                    <a:lstStyle/>
                    <a:p>
                      <a:pPr algn="ctr" fontAlgn="b"/>
                      <a:endParaRPr lang="en-US" altLang="zh-CN" sz="1100" b="0" i="0" u="none" strike="noStrike" dirty="0">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9525" marR="9525" marT="9526" marB="0" anchor="b">
                    <a:solidFill>
                      <a:srgbClr val="DDDDDD"/>
                    </a:solidFill>
                  </a:tcPr>
                </a:tc>
                <a:extLst>
                  <a:ext uri="{0D108BD9-81ED-4DB2-BD59-A6C34878D82A}">
                    <a16:rowId xmlns:a16="http://schemas.microsoft.com/office/drawing/2014/main" val="10011"/>
                  </a:ext>
                </a:extLst>
              </a:tr>
              <a:tr h="221151">
                <a:tc>
                  <a:txBody>
                    <a:bodyPr/>
                    <a:lstStyle/>
                    <a:p>
                      <a:pPr algn="ctr" fontAlgn="b"/>
                      <a:r>
                        <a:rPr lang="zh-CN" altLang="en-US" sz="1100" b="0" u="none" strike="noStrike">
                          <a:effectLst/>
                          <a:latin typeface="Times New Roman" panose="02020603050405020304" pitchFamily="18" charset="0"/>
                          <a:ea typeface="黑体" panose="02010609060101010101" charset="-122"/>
                          <a:cs typeface="Times New Roman" panose="02020603050405020304" pitchFamily="18" charset="0"/>
                        </a:rPr>
                        <a:t>奇瑞</a:t>
                      </a:r>
                      <a:endParaRPr lang="zh-CN" altLang="en-US" sz="1100" b="0" i="0" u="none" strike="noStrike">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9525" marR="9525" marT="9526" marB="0" anchor="b">
                    <a:solidFill>
                      <a:srgbClr val="DDDDDD"/>
                    </a:solidFill>
                  </a:tcPr>
                </a:tc>
                <a:tc>
                  <a:txBody>
                    <a:bodyPr/>
                    <a:lstStyle/>
                    <a:p>
                      <a:pPr algn="ctr" fontAlgn="b"/>
                      <a:endParaRPr lang="en-US" altLang="zh-CN" sz="1100" b="0" i="0" u="none" strike="noStrike">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9525" marR="9525" marT="9526" marB="0" anchor="b">
                    <a:solidFill>
                      <a:srgbClr val="DDDDDD"/>
                    </a:solidFill>
                  </a:tcPr>
                </a:tc>
                <a:tc>
                  <a:txBody>
                    <a:bodyPr/>
                    <a:lstStyle/>
                    <a:p>
                      <a:pPr algn="ctr" fontAlgn="b"/>
                      <a:endParaRPr lang="en-US" altLang="zh-CN" sz="1100" b="0" i="0" u="none" strike="noStrike">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9525" marR="9525" marT="9526" marB="0" anchor="b">
                    <a:solidFill>
                      <a:srgbClr val="DDDDDD"/>
                    </a:solidFill>
                  </a:tcPr>
                </a:tc>
                <a:tc>
                  <a:txBody>
                    <a:bodyPr/>
                    <a:lstStyle/>
                    <a:p>
                      <a:pPr algn="ctr" fontAlgn="b"/>
                      <a:endParaRPr lang="en-US" altLang="zh-CN" sz="1100" b="0" i="0" u="none" strike="noStrike" dirty="0">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9525" marR="9525" marT="9526" marB="0" anchor="b">
                    <a:solidFill>
                      <a:srgbClr val="DDDDDD"/>
                    </a:solidFill>
                  </a:tcPr>
                </a:tc>
                <a:extLst>
                  <a:ext uri="{0D108BD9-81ED-4DB2-BD59-A6C34878D82A}">
                    <a16:rowId xmlns:a16="http://schemas.microsoft.com/office/drawing/2014/main" val="10012"/>
                  </a:ext>
                </a:extLst>
              </a:tr>
            </a:tbl>
          </a:graphicData>
        </a:graphic>
      </p:graphicFrame>
      <p:sp>
        <p:nvSpPr>
          <p:cNvPr id="9" name="TextBox 8"/>
          <p:cNvSpPr txBox="1">
            <a:spLocks noChangeArrowheads="1"/>
          </p:cNvSpPr>
          <p:nvPr/>
        </p:nvSpPr>
        <p:spPr bwMode="auto">
          <a:xfrm>
            <a:off x="971550" y="1417638"/>
            <a:ext cx="4895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solidFill>
                  <a:srgbClr val="0070C0"/>
                </a:solidFill>
                <a:latin typeface="Franklin Gothic Medium" panose="020B0603020102020204" pitchFamily="34" charset="0"/>
                <a:ea typeface="微软雅黑" panose="020B0503020204020204" pitchFamily="34" charset="-122"/>
              </a:rPr>
              <a:t>选取</a:t>
            </a:r>
            <a:r>
              <a:rPr lang="zh-CN" altLang="en-US" sz="1400">
                <a:latin typeface="Franklin Gothic Medium" panose="020B0603020102020204" pitchFamily="34" charset="0"/>
                <a:ea typeface="微软雅黑" panose="020B0503020204020204" pitchFamily="34" charset="-122"/>
              </a:rPr>
              <a:t>销量占有率排名前</a:t>
            </a:r>
            <a:r>
              <a:rPr lang="en-US" altLang="zh-CN" sz="1400">
                <a:latin typeface="Franklin Gothic Medium" panose="020B0603020102020204" pitchFamily="34" charset="0"/>
                <a:ea typeface="微软雅黑" panose="020B0503020204020204" pitchFamily="34" charset="-122"/>
              </a:rPr>
              <a:t>12</a:t>
            </a:r>
            <a:r>
              <a:rPr lang="zh-CN" altLang="en-US" sz="1400">
                <a:latin typeface="Franklin Gothic Medium" panose="020B0603020102020204" pitchFamily="34" charset="0"/>
                <a:ea typeface="微软雅黑" panose="020B0503020204020204" pitchFamily="34" charset="-122"/>
              </a:rPr>
              <a:t>的品牌</a:t>
            </a:r>
          </a:p>
        </p:txBody>
      </p:sp>
      <p:sp>
        <p:nvSpPr>
          <p:cNvPr id="10" name="TextBox 9"/>
          <p:cNvSpPr txBox="1">
            <a:spLocks noChangeArrowheads="1"/>
          </p:cNvSpPr>
          <p:nvPr/>
        </p:nvSpPr>
        <p:spPr bwMode="auto">
          <a:xfrm>
            <a:off x="971550" y="2260600"/>
            <a:ext cx="4895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latin typeface="Franklin Gothic Medium" panose="020B0603020102020204" pitchFamily="34" charset="0"/>
                <a:ea typeface="微软雅黑" panose="020B0503020204020204" pitchFamily="34" charset="-122"/>
              </a:rPr>
              <a:t>将</a:t>
            </a:r>
            <a:r>
              <a:rPr lang="en-US" altLang="zh-CN" sz="1400">
                <a:latin typeface="Franklin Gothic Medium" panose="020B0603020102020204" pitchFamily="34" charset="0"/>
                <a:ea typeface="微软雅黑" panose="020B0503020204020204" pitchFamily="34" charset="-122"/>
              </a:rPr>
              <a:t>12</a:t>
            </a:r>
            <a:r>
              <a:rPr lang="zh-CN" altLang="en-US" sz="1400">
                <a:latin typeface="Franklin Gothic Medium" panose="020B0603020102020204" pitchFamily="34" charset="0"/>
                <a:ea typeface="微软雅黑" panose="020B0503020204020204" pitchFamily="34" charset="-122"/>
              </a:rPr>
              <a:t>品牌的品牌资产及其他指标数据进行</a:t>
            </a:r>
            <a:r>
              <a:rPr lang="zh-CN" altLang="en-US" sz="2400">
                <a:solidFill>
                  <a:srgbClr val="0070C0"/>
                </a:solidFill>
                <a:latin typeface="Franklin Gothic Medium" panose="020B0603020102020204" pitchFamily="34" charset="0"/>
                <a:ea typeface="微软雅黑" panose="020B0503020204020204" pitchFamily="34" charset="-122"/>
              </a:rPr>
              <a:t>标准化</a:t>
            </a:r>
          </a:p>
        </p:txBody>
      </p:sp>
      <p:sp>
        <p:nvSpPr>
          <p:cNvPr id="11" name="TextBox 10"/>
          <p:cNvSpPr txBox="1">
            <a:spLocks noChangeArrowheads="1"/>
          </p:cNvSpPr>
          <p:nvPr/>
        </p:nvSpPr>
        <p:spPr bwMode="auto">
          <a:xfrm>
            <a:off x="960438" y="3073400"/>
            <a:ext cx="4897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latin typeface="Franklin Gothic Medium" panose="020B0603020102020204" pitchFamily="34" charset="0"/>
                <a:ea typeface="微软雅黑" panose="020B0503020204020204" pitchFamily="34" charset="-122"/>
              </a:rPr>
              <a:t>将标准化后的指标值</a:t>
            </a:r>
            <a:r>
              <a:rPr lang="zh-CN" altLang="en-US" sz="2400">
                <a:solidFill>
                  <a:srgbClr val="0070C0"/>
                </a:solidFill>
                <a:latin typeface="Franklin Gothic Medium" panose="020B0603020102020204" pitchFamily="34" charset="0"/>
                <a:ea typeface="微软雅黑" panose="020B0503020204020204" pitchFamily="34" charset="-122"/>
              </a:rPr>
              <a:t>放大</a:t>
            </a:r>
            <a:r>
              <a:rPr lang="zh-CN" altLang="en-US" sz="1400">
                <a:latin typeface="Franklin Gothic Medium" panose="020B0603020102020204" pitchFamily="34" charset="0"/>
                <a:ea typeface="微软雅黑" panose="020B0503020204020204" pitchFamily="34" charset="-122"/>
              </a:rPr>
              <a:t>到</a:t>
            </a:r>
            <a:r>
              <a:rPr lang="en-US" altLang="zh-CN" sz="1400">
                <a:latin typeface="Franklin Gothic Medium" panose="020B0603020102020204" pitchFamily="34" charset="0"/>
                <a:ea typeface="微软雅黑" panose="020B0503020204020204" pitchFamily="34" charset="-122"/>
              </a:rPr>
              <a:t>10</a:t>
            </a:r>
            <a:r>
              <a:rPr lang="zh-CN" altLang="en-US" sz="1400">
                <a:latin typeface="Franklin Gothic Medium" panose="020B0603020102020204" pitchFamily="34" charset="0"/>
                <a:ea typeface="微软雅黑" panose="020B0503020204020204" pitchFamily="34" charset="-122"/>
              </a:rPr>
              <a:t>维度下，得修正值</a:t>
            </a:r>
            <a:endParaRPr lang="zh-CN" altLang="en-US" sz="2400">
              <a:solidFill>
                <a:srgbClr val="0070C0"/>
              </a:solidFill>
              <a:latin typeface="Franklin Gothic Medium" panose="020B0603020102020204" pitchFamily="34" charset="0"/>
              <a:ea typeface="微软雅黑" panose="020B0503020204020204" pitchFamily="34" charset="-122"/>
            </a:endParaRPr>
          </a:p>
        </p:txBody>
      </p:sp>
      <p:sp>
        <p:nvSpPr>
          <p:cNvPr id="12" name="TextBox 11"/>
          <p:cNvSpPr txBox="1">
            <a:spLocks noChangeArrowheads="1"/>
          </p:cNvSpPr>
          <p:nvPr/>
        </p:nvSpPr>
        <p:spPr bwMode="auto">
          <a:xfrm>
            <a:off x="952500" y="3876675"/>
            <a:ext cx="48974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latin typeface="Franklin Gothic Medium" panose="020B0603020102020204" pitchFamily="34" charset="0"/>
                <a:ea typeface="微软雅黑" panose="020B0503020204020204" pitchFamily="34" charset="-122"/>
              </a:rPr>
              <a:t>将最终得到的修正值定义为</a:t>
            </a:r>
            <a:r>
              <a:rPr lang="zh-CN" altLang="en-US" sz="2400">
                <a:solidFill>
                  <a:srgbClr val="0070C0"/>
                </a:solidFill>
                <a:latin typeface="Franklin Gothic Medium" panose="020B0603020102020204" pitchFamily="34" charset="0"/>
                <a:ea typeface="微软雅黑" panose="020B0503020204020204" pitchFamily="34" charset="-122"/>
              </a:rPr>
              <a:t>优势指数</a:t>
            </a:r>
          </a:p>
        </p:txBody>
      </p:sp>
      <p:sp>
        <p:nvSpPr>
          <p:cNvPr id="19" name="流程图: 摘录 18"/>
          <p:cNvSpPr/>
          <p:nvPr/>
        </p:nvSpPr>
        <p:spPr>
          <a:xfrm rot="10800000">
            <a:off x="573526" y="1548238"/>
            <a:ext cx="432048" cy="249939"/>
          </a:xfrm>
          <a:prstGeom prst="flowChartExtract">
            <a:avLst/>
          </a:prstGeom>
          <a:gradFill>
            <a:gsLst>
              <a:gs pos="100000">
                <a:schemeClr val="bg1">
                  <a:lumMod val="85000"/>
                </a:schemeClr>
              </a:gs>
              <a:gs pos="0">
                <a:schemeClr val="bg1">
                  <a:lumMod val="65000"/>
                  <a:alpha val="63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0" name="流程图: 摘录 19"/>
          <p:cNvSpPr/>
          <p:nvPr/>
        </p:nvSpPr>
        <p:spPr>
          <a:xfrm rot="10800000">
            <a:off x="573526" y="2451122"/>
            <a:ext cx="432048" cy="249939"/>
          </a:xfrm>
          <a:prstGeom prst="flowChartExtract">
            <a:avLst/>
          </a:prstGeom>
          <a:gradFill>
            <a:gsLst>
              <a:gs pos="100000">
                <a:schemeClr val="bg1">
                  <a:lumMod val="85000"/>
                </a:schemeClr>
              </a:gs>
              <a:gs pos="0">
                <a:schemeClr val="bg1">
                  <a:lumMod val="65000"/>
                  <a:alpha val="63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1" name="流程图: 摘录 20"/>
          <p:cNvSpPr/>
          <p:nvPr/>
        </p:nvSpPr>
        <p:spPr>
          <a:xfrm rot="10800000">
            <a:off x="563016" y="3256331"/>
            <a:ext cx="432048" cy="249939"/>
          </a:xfrm>
          <a:prstGeom prst="flowChartExtract">
            <a:avLst/>
          </a:prstGeom>
          <a:gradFill>
            <a:gsLst>
              <a:gs pos="100000">
                <a:schemeClr val="bg1">
                  <a:lumMod val="85000"/>
                </a:schemeClr>
              </a:gs>
              <a:gs pos="0">
                <a:schemeClr val="bg1">
                  <a:lumMod val="65000"/>
                  <a:alpha val="63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2" name="流程图: 摘录 21"/>
          <p:cNvSpPr/>
          <p:nvPr/>
        </p:nvSpPr>
        <p:spPr>
          <a:xfrm rot="5400000">
            <a:off x="573527" y="4043028"/>
            <a:ext cx="432048" cy="249939"/>
          </a:xfrm>
          <a:prstGeom prst="flowChartExtract">
            <a:avLst/>
          </a:prstGeom>
          <a:gradFill>
            <a:gsLst>
              <a:gs pos="100000">
                <a:schemeClr val="bg1">
                  <a:lumMod val="85000"/>
                </a:schemeClr>
              </a:gs>
              <a:gs pos="0">
                <a:schemeClr val="bg1">
                  <a:lumMod val="65000"/>
                  <a:alpha val="63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17"/>
                                        </p:tgtEl>
                                        <p:attrNameLst>
                                          <p:attrName>ppt_w</p:attrName>
                                        </p:attrNameLst>
                                      </p:cBhvr>
                                      <p:tavLst>
                                        <p:tav tm="0">
                                          <p:val>
                                            <p:strVal val="ppt_w"/>
                                          </p:val>
                                        </p:tav>
                                        <p:tav tm="100000">
                                          <p:val>
                                            <p:fltVal val="0"/>
                                          </p:val>
                                        </p:tav>
                                      </p:tavLst>
                                    </p:anim>
                                    <p:anim calcmode="lin" valueType="num">
                                      <p:cBhvr>
                                        <p:cTn id="7" dur="500"/>
                                        <p:tgtEl>
                                          <p:spTgt spid="17"/>
                                        </p:tgtEl>
                                        <p:attrNameLst>
                                          <p:attrName>ppt_h</p:attrName>
                                        </p:attrNameLst>
                                      </p:cBhvr>
                                      <p:tavLst>
                                        <p:tav tm="0">
                                          <p:val>
                                            <p:strVal val="ppt_h"/>
                                          </p:val>
                                        </p:tav>
                                        <p:tav tm="100000">
                                          <p:val>
                                            <p:fltVal val="0"/>
                                          </p:val>
                                        </p:tav>
                                      </p:tavLst>
                                    </p:anim>
                                    <p:animEffect transition="out" filter="fade">
                                      <p:cBhvr>
                                        <p:cTn id="8" dur="500"/>
                                        <p:tgtEl>
                                          <p:spTgt spid="17"/>
                                        </p:tgtEl>
                                      </p:cBhvr>
                                    </p:animEffect>
                                    <p:set>
                                      <p:cBhvr>
                                        <p:cTn id="9" dur="1" fill="hold">
                                          <p:stCondLst>
                                            <p:cond delay="499"/>
                                          </p:stCondLst>
                                        </p:cTn>
                                        <p:tgtEl>
                                          <p:spTgt spid="17"/>
                                        </p:tgtEl>
                                        <p:attrNameLst>
                                          <p:attrName>style.visibility</p:attrName>
                                        </p:attrNameLst>
                                      </p:cBhvr>
                                      <p:to>
                                        <p:strVal val="hidden"/>
                                      </p:to>
                                    </p:se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2" presetClass="entr" presetSubtype="8"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
                                        <p:tgtEl>
                                          <p:spTgt spid="2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left)">
                                      <p:cBhvr>
                                        <p:cTn id="44" dur="500"/>
                                        <p:tgtEl>
                                          <p:spTgt spid="2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6" name="组合 5"/>
          <p:cNvGrpSpPr/>
          <p:nvPr/>
        </p:nvGrpSpPr>
        <p:grpSpPr bwMode="auto">
          <a:xfrm>
            <a:off x="2843213" y="193675"/>
            <a:ext cx="3744912" cy="431800"/>
            <a:chOff x="2843808" y="481670"/>
            <a:chExt cx="3744416" cy="431616"/>
          </a:xfrm>
        </p:grpSpPr>
        <p:sp>
          <p:nvSpPr>
            <p:cNvPr id="88071" name="Rectangle 8"/>
            <p:cNvSpPr>
              <a:spLocks noChangeArrowheads="1"/>
            </p:cNvSpPr>
            <p:nvPr/>
          </p:nvSpPr>
          <p:spPr bwMode="auto">
            <a:xfrm>
              <a:off x="2959920" y="641843"/>
              <a:ext cx="3528392" cy="271443"/>
            </a:xfrm>
            <a:custGeom>
              <a:avLst/>
              <a:gdLst>
                <a:gd name="T0" fmla="*/ 0 w 3093568"/>
                <a:gd name="T1" fmla="*/ 0 h 271442"/>
                <a:gd name="T2" fmla="*/ 6810243 w 3093568"/>
                <a:gd name="T3" fmla="*/ 0 h 271442"/>
                <a:gd name="T4" fmla="*/ 6810243 w 3093568"/>
                <a:gd name="T5" fmla="*/ 271448 h 271442"/>
                <a:gd name="T6" fmla="*/ 0 w 3093568"/>
                <a:gd name="T7" fmla="*/ 271448 h 271442"/>
                <a:gd name="T8" fmla="*/ 0 w 3093568"/>
                <a:gd name="T9" fmla="*/ 0 h 271442"/>
                <a:gd name="T10" fmla="*/ 0 60000 65536"/>
                <a:gd name="T11" fmla="*/ 0 60000 65536"/>
                <a:gd name="T12" fmla="*/ 0 60000 65536"/>
                <a:gd name="T13" fmla="*/ 0 60000 65536"/>
                <a:gd name="T14" fmla="*/ 0 60000 65536"/>
                <a:gd name="T15" fmla="*/ 0 w 3093568"/>
                <a:gd name="T16" fmla="*/ 0 h 271442"/>
                <a:gd name="T17" fmla="*/ 3093568 w 3093568"/>
                <a:gd name="T18" fmla="*/ 271442 h 271442"/>
              </a:gdLst>
              <a:ahLst/>
              <a:cxnLst>
                <a:cxn ang="T10">
                  <a:pos x="T0" y="T1"/>
                </a:cxn>
                <a:cxn ang="T11">
                  <a:pos x="T2" y="T3"/>
                </a:cxn>
                <a:cxn ang="T12">
                  <a:pos x="T4" y="T5"/>
                </a:cxn>
                <a:cxn ang="T13">
                  <a:pos x="T6" y="T7"/>
                </a:cxn>
                <a:cxn ang="T14">
                  <a:pos x="T8" y="T9"/>
                </a:cxn>
              </a:cxnLst>
              <a:rect l="T15" t="T16" r="T17" b="T18"/>
              <a:pathLst>
                <a:path w="3093568" h="271442">
                  <a:moveTo>
                    <a:pt x="0" y="0"/>
                  </a:moveTo>
                  <a:lnTo>
                    <a:pt x="3093568" y="0"/>
                  </a:lnTo>
                  <a:lnTo>
                    <a:pt x="3093568" y="271442"/>
                  </a:lnTo>
                  <a:cubicBezTo>
                    <a:pt x="1777407" y="81360"/>
                    <a:pt x="1788744" y="3494"/>
                    <a:pt x="0" y="271442"/>
                  </a:cubicBezTo>
                  <a:lnTo>
                    <a:pt x="0" y="0"/>
                  </a:lnTo>
                  <a:close/>
                </a:path>
              </a:pathLst>
            </a:custGeom>
            <a:solidFill>
              <a:srgbClr val="DDDDDD">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88072" name="矩形 7"/>
            <p:cNvSpPr>
              <a:spLocks noChangeArrowheads="1"/>
            </p:cNvSpPr>
            <p:nvPr/>
          </p:nvSpPr>
          <p:spPr bwMode="auto">
            <a:xfrm>
              <a:off x="2843808" y="481670"/>
              <a:ext cx="3744416" cy="307777"/>
            </a:xfrm>
            <a:prstGeom prst="rect">
              <a:avLst/>
            </a:prstGeom>
            <a:solidFill>
              <a:srgbClr val="0070C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rgbClr val="FFFFFF"/>
                  </a:solidFill>
                  <a:latin typeface="微软雅黑" panose="020B0503020204020204" pitchFamily="34" charset="-122"/>
                  <a:ea typeface="微软雅黑" panose="020B0503020204020204" pitchFamily="34" charset="-122"/>
                  <a:cs typeface="Lao UI" pitchFamily="34" charset="0"/>
                </a:rPr>
                <a:t>行业内竞争品牌优劣势的变化</a:t>
              </a:r>
            </a:p>
          </p:txBody>
        </p:sp>
      </p:grpSp>
      <p:sp>
        <p:nvSpPr>
          <p:cNvPr id="88067" name="矩形 3"/>
          <p:cNvSpPr>
            <a:spLocks noChangeArrowheads="1"/>
          </p:cNvSpPr>
          <p:nvPr/>
        </p:nvSpPr>
        <p:spPr bwMode="auto">
          <a:xfrm flipH="1">
            <a:off x="-107950" y="625475"/>
            <a:ext cx="4679950" cy="215900"/>
          </a:xfrm>
          <a:prstGeom prst="rect">
            <a:avLst/>
          </a:prstGeom>
          <a:solidFill>
            <a:srgbClr val="80808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o UI" pitchFamily="34" charset="0"/>
            </a:endParaRPr>
          </a:p>
        </p:txBody>
      </p:sp>
      <p:sp>
        <p:nvSpPr>
          <p:cNvPr id="88068" name="矩形 4"/>
          <p:cNvSpPr>
            <a:spLocks noChangeArrowheads="1"/>
          </p:cNvSpPr>
          <p:nvPr/>
        </p:nvSpPr>
        <p:spPr bwMode="auto">
          <a:xfrm flipH="1">
            <a:off x="4572000" y="603250"/>
            <a:ext cx="4679950" cy="260350"/>
          </a:xfrm>
          <a:prstGeom prst="rect">
            <a:avLst/>
          </a:prstGeom>
          <a:solidFill>
            <a:srgbClr val="0070C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a:solidFill>
                  <a:schemeClr val="bg1"/>
                </a:solidFill>
                <a:latin typeface="Franklin Gothic Medium" panose="020B0603020102020204" pitchFamily="34" charset="0"/>
                <a:ea typeface="微软雅黑" panose="020B0503020204020204" pitchFamily="34" charset="-122"/>
              </a:rPr>
              <a:t>竞争品牌优劣势的变化</a:t>
            </a:r>
          </a:p>
        </p:txBody>
      </p:sp>
      <p:graphicFrame>
        <p:nvGraphicFramePr>
          <p:cNvPr id="88069" name="图表 10"/>
          <p:cNvGraphicFramePr/>
          <p:nvPr/>
        </p:nvGraphicFramePr>
        <p:xfrm>
          <a:off x="777875" y="1057275"/>
          <a:ext cx="7588250" cy="4032250"/>
        </p:xfrm>
        <a:graphic>
          <a:graphicData uri="http://schemas.openxmlformats.org/presentationml/2006/ole">
            <mc:AlternateContent xmlns:mc="http://schemas.openxmlformats.org/markup-compatibility/2006">
              <mc:Choice xmlns:v="urn:schemas-microsoft-com:vml" Requires="v">
                <p:oleObj r:id="rId3" imgW="7583170" imgH="4035425" progId="Excel.Chart.8">
                  <p:embed/>
                </p:oleObj>
              </mc:Choice>
              <mc:Fallback>
                <p:oleObj r:id="rId3" imgW="7583170" imgH="4035425" progId="Excel.Chart.8">
                  <p:embed/>
                  <p:pic>
                    <p:nvPicPr>
                      <p:cNvPr id="0" name="图表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875" y="1057275"/>
                        <a:ext cx="758825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8070" name="Rectangle 2"/>
          <p:cNvSpPr>
            <a:spLocks noChangeArrowheads="1"/>
          </p:cNvSpPr>
          <p:nvPr/>
        </p:nvSpPr>
        <p:spPr bwMode="auto">
          <a:xfrm>
            <a:off x="2819400" y="5040313"/>
            <a:ext cx="34163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latin typeface="黑体" panose="02010609060101010101" charset="-122"/>
                <a:ea typeface="黑体" panose="02010609060101010101" charset="-122"/>
                <a:cs typeface="Times New Roman" panose="02020603050405020304" pitchFamily="18" charset="0"/>
              </a:rPr>
              <a:t>图</a:t>
            </a:r>
            <a:r>
              <a:rPr lang="en-US" altLang="zh-CN" sz="1400">
                <a:latin typeface="黑体" panose="02010609060101010101" charset="-122"/>
                <a:ea typeface="黑体" panose="02010609060101010101" charset="-122"/>
                <a:cs typeface="Times New Roman" panose="02020603050405020304" pitchFamily="18" charset="0"/>
              </a:rPr>
              <a:t>4 </a:t>
            </a:r>
            <a:r>
              <a:rPr lang="zh-CN" altLang="en-US" sz="1400">
                <a:latin typeface="黑体" panose="02010609060101010101" charset="-122"/>
                <a:ea typeface="黑体" panose="02010609060101010101" charset="-122"/>
                <a:cs typeface="Times New Roman" panose="02020603050405020304" pitchFamily="18" charset="0"/>
              </a:rPr>
              <a:t>危机过程行业竞争品牌优势指数情况</a:t>
            </a:r>
            <a:endParaRPr lang="zh-CN" altLang="en-US" sz="1000">
              <a:ea typeface="黑体" panose="02010609060101010101" charset="-122"/>
              <a:cs typeface="Times New Roman" panose="02020603050405020304" pitchFamily="18" charset="0"/>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25" y="0"/>
            <a:ext cx="5715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矩形 21"/>
          <p:cNvSpPr>
            <a:spLocks noChangeArrowheads="1"/>
          </p:cNvSpPr>
          <p:nvPr/>
        </p:nvSpPr>
        <p:spPr bwMode="auto">
          <a:xfrm>
            <a:off x="5422900" y="1104900"/>
            <a:ext cx="877888"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3800">
                <a:solidFill>
                  <a:srgbClr val="969696"/>
                </a:solidFill>
                <a:latin typeface="Serif Black"/>
                <a:ea typeface="DFKai-SB" panose="03000509000000000000" pitchFamily="65" charset="-120"/>
              </a:rPr>
              <a:t>4</a:t>
            </a:r>
            <a:endParaRPr lang="zh-CN" altLang="en-US" sz="13800">
              <a:solidFill>
                <a:srgbClr val="969696"/>
              </a:solidFill>
              <a:latin typeface="Serif Black"/>
              <a:ea typeface="DFKai-SB" panose="03000509000000000000" pitchFamily="65" charset="-120"/>
            </a:endParaRPr>
          </a:p>
        </p:txBody>
      </p:sp>
      <p:sp>
        <p:nvSpPr>
          <p:cNvPr id="23" name="TextBox 22"/>
          <p:cNvSpPr txBox="1"/>
          <p:nvPr/>
        </p:nvSpPr>
        <p:spPr>
          <a:xfrm>
            <a:off x="6638925" y="3090863"/>
            <a:ext cx="1689100" cy="523875"/>
          </a:xfrm>
          <a:prstGeom prst="rect">
            <a:avLst/>
          </a:prstGeom>
          <a:solidFill>
            <a:srgbClr val="0070C0"/>
          </a:solidFill>
          <a:ln w="12700">
            <a:noFill/>
            <a:prstDash val="dash"/>
          </a:ln>
        </p:spPr>
        <p:txBody>
          <a:bodyPr>
            <a:spAutoFit/>
          </a:bodyPr>
          <a:lstStyle/>
          <a:p>
            <a:pPr algn="ctr" eaLnBrk="1" fontAlgn="auto" hangingPunct="1">
              <a:spcBef>
                <a:spcPts val="0"/>
              </a:spcBef>
              <a:spcAft>
                <a:spcPts val="0"/>
              </a:spcAft>
              <a:defRPr/>
            </a:pPr>
            <a:r>
              <a:rPr lang="zh-CN" altLang="en-US" sz="2800" kern="0" dirty="0">
                <a:solidFill>
                  <a:prstClr val="white"/>
                </a:solidFill>
                <a:latin typeface="微软雅黑" panose="020B0503020204020204" pitchFamily="34" charset="-122"/>
                <a:ea typeface="微软雅黑" panose="020B0503020204020204" pitchFamily="34" charset="-122"/>
              </a:rPr>
              <a:t>管理启示</a:t>
            </a:r>
          </a:p>
        </p:txBody>
      </p:sp>
      <p:cxnSp>
        <p:nvCxnSpPr>
          <p:cNvPr id="90117" name="直接连接符 23"/>
          <p:cNvCxnSpPr>
            <a:cxnSpLocks noChangeShapeType="1"/>
          </p:cNvCxnSpPr>
          <p:nvPr/>
        </p:nvCxnSpPr>
        <p:spPr bwMode="auto">
          <a:xfrm>
            <a:off x="6456363" y="2195513"/>
            <a:ext cx="0" cy="1612900"/>
          </a:xfrm>
          <a:prstGeom prst="line">
            <a:avLst/>
          </a:prstGeom>
          <a:noFill/>
          <a:ln w="3175" algn="ctr">
            <a:solidFill>
              <a:srgbClr val="DDDDDD"/>
            </a:solidFill>
            <a:round/>
          </a:ln>
          <a:extLst>
            <a:ext uri="{909E8E84-426E-40DD-AFC4-6F175D3DCCD1}">
              <a14:hiddenFill xmlns:a14="http://schemas.microsoft.com/office/drawing/2010/main">
                <a:noFill/>
              </a14:hiddenFill>
            </a:ext>
          </a:extLst>
        </p:spPr>
      </p:cxnSp>
      <p:cxnSp>
        <p:nvCxnSpPr>
          <p:cNvPr id="90118" name="直接连接符 24"/>
          <p:cNvCxnSpPr>
            <a:cxnSpLocks noChangeShapeType="1"/>
          </p:cNvCxnSpPr>
          <p:nvPr/>
        </p:nvCxnSpPr>
        <p:spPr bwMode="auto">
          <a:xfrm>
            <a:off x="5508625" y="2943225"/>
            <a:ext cx="3317875" cy="0"/>
          </a:xfrm>
          <a:prstGeom prst="line">
            <a:avLst/>
          </a:prstGeom>
          <a:noFill/>
          <a:ln w="3175" algn="ctr">
            <a:solidFill>
              <a:srgbClr val="DDDDDD"/>
            </a:solidFill>
            <a:round/>
          </a:ln>
          <a:extLst>
            <a:ext uri="{909E8E84-426E-40DD-AFC4-6F175D3DCCD1}">
              <a14:hiddenFill xmlns:a14="http://schemas.microsoft.com/office/drawing/2010/main">
                <a:noFill/>
              </a14:hiddenFill>
            </a:ext>
          </a:extLst>
        </p:spPr>
      </p:cxnSp>
      <p:cxnSp>
        <p:nvCxnSpPr>
          <p:cNvPr id="26" name="直接连接符 25"/>
          <p:cNvCxnSpPr>
            <a:cxnSpLocks noChangeShapeType="1"/>
          </p:cNvCxnSpPr>
          <p:nvPr/>
        </p:nvCxnSpPr>
        <p:spPr bwMode="auto">
          <a:xfrm>
            <a:off x="6457950" y="-2346325"/>
            <a:ext cx="0" cy="2317750"/>
          </a:xfrm>
          <a:prstGeom prst="line">
            <a:avLst/>
          </a:prstGeom>
          <a:noFill/>
          <a:ln w="3175" algn="ctr">
            <a:solidFill>
              <a:srgbClr val="000000"/>
            </a:solidFill>
            <a:round/>
          </a:ln>
          <a:extLst>
            <a:ext uri="{909E8E84-426E-40DD-AFC4-6F175D3DCCD1}">
              <a14:hiddenFill xmlns:a14="http://schemas.microsoft.com/office/drawing/2010/main">
                <a:noFill/>
              </a14:hiddenFill>
            </a:ext>
          </a:extLst>
        </p:spPr>
      </p:cxnSp>
      <p:sp>
        <p:nvSpPr>
          <p:cNvPr id="27" name="TextBox 26"/>
          <p:cNvSpPr txBox="1"/>
          <p:nvPr/>
        </p:nvSpPr>
        <p:spPr>
          <a:xfrm>
            <a:off x="-757238" y="3986213"/>
            <a:ext cx="1225551" cy="368300"/>
          </a:xfrm>
          <a:prstGeom prst="rect">
            <a:avLst/>
          </a:prstGeom>
          <a:noFill/>
        </p:spPr>
        <p:txBody>
          <a:bodyPr>
            <a:spAutoFit/>
          </a:bodyPr>
          <a:lstStyle/>
          <a:p>
            <a:pPr eaLnBrk="1" fontAlgn="auto" hangingPunct="1">
              <a:spcBef>
                <a:spcPts val="0"/>
              </a:spcBef>
              <a:spcAft>
                <a:spcPts val="0"/>
              </a:spcAft>
              <a:defRPr/>
            </a:pPr>
            <a:r>
              <a:rPr lang="en-US" altLang="zh-CN" kern="0" dirty="0">
                <a:solidFill>
                  <a:srgbClr val="0070C0"/>
                </a:solidFill>
                <a:latin typeface="+mn-lt"/>
                <a:ea typeface="+mn-ea"/>
              </a:rPr>
              <a:t>&gt;&gt;&gt;</a:t>
            </a:r>
            <a:endParaRPr lang="zh-CN" altLang="en-US" kern="0" dirty="0">
              <a:solidFill>
                <a:srgbClr val="0070C0"/>
              </a:solidFill>
              <a:latin typeface="+mn-lt"/>
              <a:ea typeface="+mn-ea"/>
            </a:endParaRPr>
          </a:p>
        </p:txBody>
      </p:sp>
      <p:cxnSp>
        <p:nvCxnSpPr>
          <p:cNvPr id="28" name="直接连接符 27"/>
          <p:cNvCxnSpPr>
            <a:cxnSpLocks noChangeShapeType="1"/>
          </p:cNvCxnSpPr>
          <p:nvPr/>
        </p:nvCxnSpPr>
        <p:spPr bwMode="auto">
          <a:xfrm>
            <a:off x="-2419350" y="2943225"/>
            <a:ext cx="2382837" cy="0"/>
          </a:xfrm>
          <a:prstGeom prst="line">
            <a:avLst/>
          </a:prstGeom>
          <a:noFill/>
          <a:ln w="3175" algn="ctr">
            <a:solidFill>
              <a:srgbClr val="000000"/>
            </a:solidFill>
            <a:round/>
          </a:ln>
          <a:extLst>
            <a:ext uri="{909E8E84-426E-40DD-AFC4-6F175D3DCCD1}">
              <a14:hiddenFill xmlns:a14="http://schemas.microsoft.com/office/drawing/2010/main">
                <a:noFill/>
              </a14:hiddenFill>
            </a:ext>
          </a:extLst>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4.72222E-6 -2.22222E-6 L 4.72222E-6 0.90945 " pathEditMode="relative" rAng="0" ptsTypes="AA">
                                      <p:cBhvr>
                                        <p:cTn id="6" dur="500" fill="hold"/>
                                        <p:tgtEl>
                                          <p:spTgt spid="26"/>
                                        </p:tgtEl>
                                        <p:attrNameLst>
                                          <p:attrName>ppt_x</p:attrName>
                                          <p:attrName>ppt_y</p:attrName>
                                        </p:attrNameLst>
                                      </p:cBhvr>
                                      <p:rCtr x="0" y="4547200"/>
                                    </p:animMotion>
                                  </p:childTnLst>
                                </p:cTn>
                              </p:par>
                              <p:par>
                                <p:cTn id="7" presetID="42" presetClass="path" presetSubtype="0" accel="50000" decel="50000" fill="hold" nodeType="withEffect">
                                  <p:stCondLst>
                                    <p:cond delay="0"/>
                                  </p:stCondLst>
                                  <p:childTnLst>
                                    <p:animMotion origin="layout" path="M 1.38889E-6 -4.04775E-6 L 0.98854 0.0025 " pathEditMode="relative" rAng="0" ptsTypes="AA">
                                      <p:cBhvr>
                                        <p:cTn id="8" dur="500" fill="hold"/>
                                        <p:tgtEl>
                                          <p:spTgt spid="28"/>
                                        </p:tgtEl>
                                        <p:attrNameLst>
                                          <p:attrName>ppt_x</p:attrName>
                                          <p:attrName>ppt_y</p:attrName>
                                        </p:attrNameLst>
                                      </p:cBhvr>
                                      <p:rCtr x="4942700" y="11100"/>
                                    </p:animMotion>
                                  </p:childTnLst>
                                </p:cTn>
                              </p:par>
                              <p:par>
                                <p:cTn id="9" presetID="10" presetClass="exit" presetSubtype="0" fill="hold" nodeType="withEffect">
                                  <p:stCondLst>
                                    <p:cond delay="0"/>
                                  </p:stCondLst>
                                  <p:childTnLst>
                                    <p:animEffect transition="out" filter="fade">
                                      <p:cBhvr>
                                        <p:cTn id="10" dur="500"/>
                                        <p:tgtEl>
                                          <p:spTgt spid="26"/>
                                        </p:tgtEl>
                                      </p:cBhvr>
                                    </p:animEffect>
                                    <p:set>
                                      <p:cBhvr>
                                        <p:cTn id="11" dur="1" fill="hold">
                                          <p:stCondLst>
                                            <p:cond delay="499"/>
                                          </p:stCondLst>
                                        </p:cTn>
                                        <p:tgtEl>
                                          <p:spTgt spid="26"/>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28"/>
                                        </p:tgtEl>
                                      </p:cBhvr>
                                    </p:animEffect>
                                    <p:set>
                                      <p:cBhvr>
                                        <p:cTn id="14" dur="1" fill="hold">
                                          <p:stCondLst>
                                            <p:cond delay="499"/>
                                          </p:stCondLst>
                                        </p:cTn>
                                        <p:tgtEl>
                                          <p:spTgt spid="28"/>
                                        </p:tgtEl>
                                        <p:attrNameLst>
                                          <p:attrName>style.visibility</p:attrName>
                                        </p:attrNameLst>
                                      </p:cBhvr>
                                      <p:to>
                                        <p:strVal val="hidden"/>
                                      </p:to>
                                    </p:set>
                                  </p:childTnLst>
                                </p:cTn>
                              </p:par>
                            </p:childTnLst>
                          </p:cTn>
                        </p:par>
                        <p:par>
                          <p:cTn id="15" fill="hold">
                            <p:stCondLst>
                              <p:cond delay="500"/>
                            </p:stCondLst>
                            <p:childTnLst>
                              <p:par>
                                <p:cTn id="16" presetID="42" presetClass="path" presetSubtype="0" fill="hold" grpId="0" nodeType="afterEffect">
                                  <p:stCondLst>
                                    <p:cond delay="0"/>
                                  </p:stCondLst>
                                  <p:childTnLst>
                                    <p:animMotion origin="layout" path="M -1.38889E-6 -2.22222E-6 L 0.94097 0.00834 " pathEditMode="relative" rAng="0" ptsTypes="AA">
                                      <p:cBhvr>
                                        <p:cTn id="17" dur="500" fill="hold"/>
                                        <p:tgtEl>
                                          <p:spTgt spid="27"/>
                                        </p:tgtEl>
                                        <p:attrNameLst>
                                          <p:attrName>ppt_x</p:attrName>
                                          <p:attrName>ppt_y</p:attrName>
                                        </p:attrNameLst>
                                      </p:cBhvr>
                                      <p:rCtr x="4704900" y="41700"/>
                                    </p:animMotion>
                                  </p:childTnLst>
                                </p:cTn>
                              </p:par>
                            </p:childTnLst>
                          </p:cTn>
                        </p:par>
                        <p:par>
                          <p:cTn id="18" fill="hold">
                            <p:stCondLst>
                              <p:cond delay="1000"/>
                            </p:stCondLst>
                            <p:childTnLst>
                              <p:par>
                                <p:cTn id="19" presetID="14" presetClass="entr" presetSubtype="1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randombar(horizontal)">
                                      <p:cBhvr>
                                        <p:cTn id="21" dur="500"/>
                                        <p:tgtEl>
                                          <p:spTgt spid="2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randombar(horizontal)">
                                      <p:cBhvr>
                                        <p:cTn id="24" dur="500"/>
                                        <p:tgtEl>
                                          <p:spTgt spid="23"/>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50000">
              <a:srgbClr val="0070C0"/>
            </a:gs>
            <a:gs pos="100000">
              <a:schemeClr val="tx1"/>
            </a:gs>
          </a:gsLst>
          <a:lin ang="5400000"/>
        </a:gradFill>
        <a:effectLst/>
      </p:bgPr>
    </p:bg>
    <p:spTree>
      <p:nvGrpSpPr>
        <p:cNvPr id="1" name=""/>
        <p:cNvGrpSpPr/>
        <p:nvPr/>
      </p:nvGrpSpPr>
      <p:grpSpPr>
        <a:xfrm>
          <a:off x="0" y="0"/>
          <a:ext cx="0" cy="0"/>
          <a:chOff x="0" y="0"/>
          <a:chExt cx="0" cy="0"/>
        </a:xfrm>
      </p:grpSpPr>
      <p:sp>
        <p:nvSpPr>
          <p:cNvPr id="160" name="TextBox 159"/>
          <p:cNvSpPr txBox="1">
            <a:spLocks noChangeArrowheads="1"/>
          </p:cNvSpPr>
          <p:nvPr/>
        </p:nvSpPr>
        <p:spPr bwMode="auto">
          <a:xfrm>
            <a:off x="1620838" y="1592263"/>
            <a:ext cx="5889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4800">
                <a:solidFill>
                  <a:srgbClr val="FFFFFF"/>
                </a:solidFill>
                <a:latin typeface="Space Age"/>
                <a:ea typeface="微软雅黑" panose="020B0503020204020204" pitchFamily="34" charset="-122"/>
              </a:rPr>
              <a:t>欢迎提问</a:t>
            </a:r>
          </a:p>
        </p:txBody>
      </p:sp>
      <p:cxnSp>
        <p:nvCxnSpPr>
          <p:cNvPr id="163" name="直接连接符 162"/>
          <p:cNvCxnSpPr/>
          <p:nvPr/>
        </p:nvCxnSpPr>
        <p:spPr>
          <a:xfrm>
            <a:off x="1908175" y="2525713"/>
            <a:ext cx="53276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2" name="直接连接符 171"/>
          <p:cNvCxnSpPr/>
          <p:nvPr/>
        </p:nvCxnSpPr>
        <p:spPr>
          <a:xfrm flipH="1" flipV="1">
            <a:off x="1905000" y="2532063"/>
            <a:ext cx="2676525" cy="1546225"/>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74" name="直接连接符 173"/>
          <p:cNvCxnSpPr/>
          <p:nvPr/>
        </p:nvCxnSpPr>
        <p:spPr>
          <a:xfrm flipV="1">
            <a:off x="4586288" y="2535238"/>
            <a:ext cx="2651125" cy="1528762"/>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89" name="TextBox 188"/>
          <p:cNvSpPr txBox="1">
            <a:spLocks noChangeArrowheads="1"/>
          </p:cNvSpPr>
          <p:nvPr/>
        </p:nvSpPr>
        <p:spPr bwMode="auto">
          <a:xfrm>
            <a:off x="3216275" y="2811463"/>
            <a:ext cx="27400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a:solidFill>
                  <a:srgbClr val="FFFFFF"/>
                </a:solidFill>
                <a:latin typeface="Franklin Gothic Medium" panose="020B0603020102020204" pitchFamily="34" charset="0"/>
                <a:ea typeface="微软雅黑" panose="020B0503020204020204" pitchFamily="34" charset="-122"/>
              </a:rPr>
              <a:t>XX</a:t>
            </a:r>
            <a:r>
              <a:rPr lang="zh-CN" altLang="en-US" sz="1400">
                <a:solidFill>
                  <a:srgbClr val="FFFFFF"/>
                </a:solidFill>
                <a:latin typeface="Franklin Gothic Medium" panose="020B0603020102020204" pitchFamily="34" charset="0"/>
                <a:ea typeface="微软雅黑" panose="020B0503020204020204" pitchFamily="34" charset="-122"/>
              </a:rPr>
              <a:t>大学</a:t>
            </a:r>
            <a:r>
              <a:rPr lang="en-US" altLang="zh-CN" sz="1400">
                <a:solidFill>
                  <a:srgbClr val="FFFFFF"/>
                </a:solidFill>
                <a:latin typeface="Franklin Gothic Medium" panose="020B0603020102020204" pitchFamily="34" charset="0"/>
                <a:ea typeface="微软雅黑" panose="020B0503020204020204" pitchFamily="34" charset="-122"/>
              </a:rPr>
              <a:t>XXXXXXXX</a:t>
            </a:r>
            <a:r>
              <a:rPr lang="zh-CN" altLang="en-US" sz="1400">
                <a:solidFill>
                  <a:srgbClr val="FFFFFF"/>
                </a:solidFill>
                <a:latin typeface="Franklin Gothic Medium" panose="020B0603020102020204" pitchFamily="34" charset="0"/>
                <a:ea typeface="微软雅黑" panose="020B0503020204020204" pitchFamily="34" charset="-122"/>
              </a:rPr>
              <a:t>学院 </a:t>
            </a:r>
          </a:p>
        </p:txBody>
      </p:sp>
      <p:sp>
        <p:nvSpPr>
          <p:cNvPr id="190" name="TextBox 189"/>
          <p:cNvSpPr txBox="1">
            <a:spLocks noChangeArrowheads="1"/>
          </p:cNvSpPr>
          <p:nvPr/>
        </p:nvSpPr>
        <p:spPr bwMode="auto">
          <a:xfrm>
            <a:off x="3635375" y="3217863"/>
            <a:ext cx="1868488"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rgbClr val="FFFFFF"/>
                </a:solidFill>
                <a:latin typeface="Franklin Gothic Medium" panose="020B0603020102020204" pitchFamily="34" charset="0"/>
                <a:ea typeface="微软雅黑" panose="020B0503020204020204" pitchFamily="34" charset="-122"/>
              </a:rPr>
              <a:t>汇报人</a:t>
            </a:r>
            <a:r>
              <a:rPr lang="en-US" altLang="zh-CN" sz="1400">
                <a:solidFill>
                  <a:srgbClr val="FFFFFF"/>
                </a:solidFill>
                <a:latin typeface="Franklin Gothic Medium" panose="020B0603020102020204" pitchFamily="34" charset="0"/>
                <a:ea typeface="微软雅黑" panose="020B0503020204020204" pitchFamily="34" charset="-122"/>
              </a:rPr>
              <a:t>: xiazaii</a:t>
            </a:r>
            <a:endParaRPr lang="zh-CN" altLang="en-US" sz="1400">
              <a:solidFill>
                <a:srgbClr val="FFFFFF"/>
              </a:solidFill>
              <a:latin typeface="Franklin Gothic Medium" panose="020B0603020102020204" pitchFamily="34" charset="0"/>
              <a:ea typeface="微软雅黑" panose="020B0503020204020204" pitchFamily="34" charset="-122"/>
            </a:endParaRPr>
          </a:p>
        </p:txBody>
      </p:sp>
      <p:cxnSp>
        <p:nvCxnSpPr>
          <p:cNvPr id="3" name="直接连接符 2"/>
          <p:cNvCxnSpPr/>
          <p:nvPr/>
        </p:nvCxnSpPr>
        <p:spPr>
          <a:xfrm>
            <a:off x="-180975" y="2527300"/>
            <a:ext cx="93249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1565275" y="1371600"/>
            <a:ext cx="7681913" cy="44386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flipV="1">
            <a:off x="-263525" y="1268413"/>
            <a:ext cx="8104188" cy="46847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par>
                          <p:cTn id="14" fill="hold">
                            <p:stCondLst>
                              <p:cond delay="500"/>
                            </p:stCondLst>
                            <p:childTnLst>
                              <p:par>
                                <p:cTn id="15" presetID="22" presetClass="exit" presetSubtype="8" fill="hold" nodeType="afterEffect">
                                  <p:stCondLst>
                                    <p:cond delay="0"/>
                                  </p:stCondLst>
                                  <p:childTnLst>
                                    <p:animEffect transition="out" filter="wipe(left)">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par>
                                <p:cTn id="18" presetID="22" presetClass="exit" presetSubtype="2" fill="hold" nodeType="withEffect">
                                  <p:stCondLst>
                                    <p:cond delay="0"/>
                                  </p:stCondLst>
                                  <p:childTnLst>
                                    <p:animEffect transition="out" filter="wipe(right)">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22" presetClass="exit" presetSubtype="1" fill="hold" nodeType="withEffect">
                                  <p:stCondLst>
                                    <p:cond delay="0"/>
                                  </p:stCondLst>
                                  <p:childTnLst>
                                    <p:animEffect transition="out" filter="wipe(up)">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163"/>
                                        </p:tgtEl>
                                        <p:attrNameLst>
                                          <p:attrName>style.visibility</p:attrName>
                                        </p:attrNameLst>
                                      </p:cBhvr>
                                      <p:to>
                                        <p:strVal val="visible"/>
                                      </p:to>
                                    </p:set>
                                    <p:animEffect transition="in" filter="wipe(left)">
                                      <p:cBhvr>
                                        <p:cTn id="27" dur="300"/>
                                        <p:tgtEl>
                                          <p:spTgt spid="163"/>
                                        </p:tgtEl>
                                      </p:cBhvr>
                                    </p:animEffect>
                                  </p:childTnLst>
                                </p:cTn>
                              </p:par>
                            </p:childTnLst>
                          </p:cTn>
                        </p:par>
                        <p:par>
                          <p:cTn id="28" fill="hold">
                            <p:stCondLst>
                              <p:cond delay="1500"/>
                            </p:stCondLst>
                            <p:childTnLst>
                              <p:par>
                                <p:cTn id="29" presetID="22" presetClass="entr" presetSubtype="2" fill="hold" nodeType="afterEffect">
                                  <p:stCondLst>
                                    <p:cond delay="0"/>
                                  </p:stCondLst>
                                  <p:childTnLst>
                                    <p:set>
                                      <p:cBhvr>
                                        <p:cTn id="30" dur="1" fill="hold">
                                          <p:stCondLst>
                                            <p:cond delay="0"/>
                                          </p:stCondLst>
                                        </p:cTn>
                                        <p:tgtEl>
                                          <p:spTgt spid="174"/>
                                        </p:tgtEl>
                                        <p:attrNameLst>
                                          <p:attrName>style.visibility</p:attrName>
                                        </p:attrNameLst>
                                      </p:cBhvr>
                                      <p:to>
                                        <p:strVal val="visible"/>
                                      </p:to>
                                    </p:set>
                                    <p:animEffect transition="in" filter="wipe(right)">
                                      <p:cBhvr>
                                        <p:cTn id="31" dur="300"/>
                                        <p:tgtEl>
                                          <p:spTgt spid="174"/>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172"/>
                                        </p:tgtEl>
                                        <p:attrNameLst>
                                          <p:attrName>style.visibility</p:attrName>
                                        </p:attrNameLst>
                                      </p:cBhvr>
                                      <p:to>
                                        <p:strVal val="visible"/>
                                      </p:to>
                                    </p:set>
                                    <p:animEffect transition="in" filter="wipe(down)">
                                      <p:cBhvr>
                                        <p:cTn id="35" dur="300"/>
                                        <p:tgtEl>
                                          <p:spTgt spid="172"/>
                                        </p:tgtEl>
                                      </p:cBhvr>
                                    </p:animEffect>
                                  </p:childTnLst>
                                </p:cTn>
                              </p:par>
                            </p:childTnLst>
                          </p:cTn>
                        </p:par>
                        <p:par>
                          <p:cTn id="36" fill="hold">
                            <p:stCondLst>
                              <p:cond delay="2500"/>
                            </p:stCondLst>
                            <p:childTnLst>
                              <p:par>
                                <p:cTn id="37" presetID="53" presetClass="entr" presetSubtype="16" fill="hold" grpId="0" nodeType="afterEffect">
                                  <p:stCondLst>
                                    <p:cond delay="200"/>
                                  </p:stCondLst>
                                  <p:childTnLst>
                                    <p:set>
                                      <p:cBhvr>
                                        <p:cTn id="38" dur="1" fill="hold">
                                          <p:stCondLst>
                                            <p:cond delay="0"/>
                                          </p:stCondLst>
                                        </p:cTn>
                                        <p:tgtEl>
                                          <p:spTgt spid="189"/>
                                        </p:tgtEl>
                                        <p:attrNameLst>
                                          <p:attrName>style.visibility</p:attrName>
                                        </p:attrNameLst>
                                      </p:cBhvr>
                                      <p:to>
                                        <p:strVal val="visible"/>
                                      </p:to>
                                    </p:set>
                                    <p:anim calcmode="lin" valueType="num">
                                      <p:cBhvr>
                                        <p:cTn id="39" dur="500" fill="hold"/>
                                        <p:tgtEl>
                                          <p:spTgt spid="189"/>
                                        </p:tgtEl>
                                        <p:attrNameLst>
                                          <p:attrName>ppt_w</p:attrName>
                                        </p:attrNameLst>
                                      </p:cBhvr>
                                      <p:tavLst>
                                        <p:tav tm="0">
                                          <p:val>
                                            <p:fltVal val="0"/>
                                          </p:val>
                                        </p:tav>
                                        <p:tav tm="100000">
                                          <p:val>
                                            <p:strVal val="#ppt_w"/>
                                          </p:val>
                                        </p:tav>
                                      </p:tavLst>
                                    </p:anim>
                                    <p:anim calcmode="lin" valueType="num">
                                      <p:cBhvr>
                                        <p:cTn id="40" dur="500" fill="hold"/>
                                        <p:tgtEl>
                                          <p:spTgt spid="189"/>
                                        </p:tgtEl>
                                        <p:attrNameLst>
                                          <p:attrName>ppt_h</p:attrName>
                                        </p:attrNameLst>
                                      </p:cBhvr>
                                      <p:tavLst>
                                        <p:tav tm="0">
                                          <p:val>
                                            <p:fltVal val="0"/>
                                          </p:val>
                                        </p:tav>
                                        <p:tav tm="100000">
                                          <p:val>
                                            <p:strVal val="#ppt_h"/>
                                          </p:val>
                                        </p:tav>
                                      </p:tavLst>
                                    </p:anim>
                                    <p:animEffect transition="in" filter="fade">
                                      <p:cBhvr>
                                        <p:cTn id="41" dur="500"/>
                                        <p:tgtEl>
                                          <p:spTgt spid="189"/>
                                        </p:tgtEl>
                                      </p:cBhvr>
                                    </p:animEffect>
                                  </p:childTnLst>
                                </p:cTn>
                              </p:par>
                            </p:childTnLst>
                          </p:cTn>
                        </p:par>
                        <p:par>
                          <p:cTn id="42" fill="hold">
                            <p:stCondLst>
                              <p:cond delay="3200"/>
                            </p:stCondLst>
                            <p:childTnLst>
                              <p:par>
                                <p:cTn id="43" presetID="53" presetClass="entr" presetSubtype="16" fill="hold" grpId="0" nodeType="afterEffect">
                                  <p:stCondLst>
                                    <p:cond delay="200"/>
                                  </p:stCondLst>
                                  <p:childTnLst>
                                    <p:set>
                                      <p:cBhvr>
                                        <p:cTn id="44" dur="1" fill="hold">
                                          <p:stCondLst>
                                            <p:cond delay="0"/>
                                          </p:stCondLst>
                                        </p:cTn>
                                        <p:tgtEl>
                                          <p:spTgt spid="190"/>
                                        </p:tgtEl>
                                        <p:attrNameLst>
                                          <p:attrName>style.visibility</p:attrName>
                                        </p:attrNameLst>
                                      </p:cBhvr>
                                      <p:to>
                                        <p:strVal val="visible"/>
                                      </p:to>
                                    </p:set>
                                    <p:anim calcmode="lin" valueType="num">
                                      <p:cBhvr>
                                        <p:cTn id="45" dur="500" fill="hold"/>
                                        <p:tgtEl>
                                          <p:spTgt spid="190"/>
                                        </p:tgtEl>
                                        <p:attrNameLst>
                                          <p:attrName>ppt_w</p:attrName>
                                        </p:attrNameLst>
                                      </p:cBhvr>
                                      <p:tavLst>
                                        <p:tav tm="0">
                                          <p:val>
                                            <p:fltVal val="0"/>
                                          </p:val>
                                        </p:tav>
                                        <p:tav tm="100000">
                                          <p:val>
                                            <p:strVal val="#ppt_w"/>
                                          </p:val>
                                        </p:tav>
                                      </p:tavLst>
                                    </p:anim>
                                    <p:anim calcmode="lin" valueType="num">
                                      <p:cBhvr>
                                        <p:cTn id="46" dur="500" fill="hold"/>
                                        <p:tgtEl>
                                          <p:spTgt spid="190"/>
                                        </p:tgtEl>
                                        <p:attrNameLst>
                                          <p:attrName>ppt_h</p:attrName>
                                        </p:attrNameLst>
                                      </p:cBhvr>
                                      <p:tavLst>
                                        <p:tav tm="0">
                                          <p:val>
                                            <p:fltVal val="0"/>
                                          </p:val>
                                        </p:tav>
                                        <p:tav tm="100000">
                                          <p:val>
                                            <p:strVal val="#ppt_h"/>
                                          </p:val>
                                        </p:tav>
                                      </p:tavLst>
                                    </p:anim>
                                    <p:animEffect transition="in" filter="fade">
                                      <p:cBhvr>
                                        <p:cTn id="47" dur="500"/>
                                        <p:tgtEl>
                                          <p:spTgt spid="190"/>
                                        </p:tgtEl>
                                      </p:cBhvr>
                                    </p:animEffect>
                                  </p:childTnLst>
                                </p:cTn>
                              </p:par>
                            </p:childTnLst>
                          </p:cTn>
                        </p:par>
                        <p:par>
                          <p:cTn id="48" fill="hold">
                            <p:stCondLst>
                              <p:cond delay="3900"/>
                            </p:stCondLst>
                            <p:childTnLst>
                              <p:par>
                                <p:cTn id="49" presetID="42" presetClass="path" presetSubtype="0" accel="50000" decel="50000" fill="hold" nodeType="afterEffect">
                                  <p:stCondLst>
                                    <p:cond delay="1000"/>
                                  </p:stCondLst>
                                  <p:childTnLst>
                                    <p:animMotion origin="layout" path="M 2.22222E-6 6.10772E-7 L 0.28663 -0.26652 " pathEditMode="relative" rAng="0" ptsTypes="AA">
                                      <p:cBhvr>
                                        <p:cTn id="50" dur="500" fill="hold"/>
                                        <p:tgtEl>
                                          <p:spTgt spid="174"/>
                                        </p:tgtEl>
                                        <p:attrNameLst>
                                          <p:attrName>ppt_x</p:attrName>
                                          <p:attrName>ppt_y</p:attrName>
                                        </p:attrNameLst>
                                      </p:cBhvr>
                                      <p:rCtr x="1432300" y="-1332600"/>
                                    </p:animMotion>
                                  </p:childTnLst>
                                </p:cTn>
                              </p:par>
                              <p:par>
                                <p:cTn id="51" presetID="42" presetClass="path" presetSubtype="0" accel="50000" decel="50000" fill="hold" nodeType="withEffect">
                                  <p:stCondLst>
                                    <p:cond delay="1000"/>
                                  </p:stCondLst>
                                  <p:childTnLst>
                                    <p:animMotion origin="layout" path="M 2.5E-6 1.16602E-7 L -0.29288 -0.27096 " pathEditMode="relative" rAng="0" ptsTypes="AA">
                                      <p:cBhvr>
                                        <p:cTn id="52" dur="500" fill="hold"/>
                                        <p:tgtEl>
                                          <p:spTgt spid="172"/>
                                        </p:tgtEl>
                                        <p:attrNameLst>
                                          <p:attrName>ppt_x</p:attrName>
                                          <p:attrName>ppt_y</p:attrName>
                                        </p:attrNameLst>
                                      </p:cBhvr>
                                      <p:rCtr x="-1465300" y="-1354800"/>
                                    </p:animMotion>
                                  </p:childTnLst>
                                </p:cTn>
                              </p:par>
                            </p:childTnLst>
                          </p:cTn>
                        </p:par>
                        <p:par>
                          <p:cTn id="53" fill="hold">
                            <p:stCondLst>
                              <p:cond delay="5400"/>
                            </p:stCondLst>
                            <p:childTnLst>
                              <p:par>
                                <p:cTn id="54" presetID="53" presetClass="entr" presetSubtype="16"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P spid="189" grpId="0"/>
      <p:bldP spid="1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50000">
              <a:srgbClr val="0070C0"/>
            </a:gs>
            <a:gs pos="100000">
              <a:schemeClr val="tx1"/>
            </a:gs>
          </a:gsLst>
          <a:lin ang="5400000" scaled="1"/>
        </a:gradFill>
        <a:effectLst/>
      </p:bgPr>
    </p:bg>
    <p:spTree>
      <p:nvGrpSpPr>
        <p:cNvPr id="1" name=""/>
        <p:cNvGrpSpPr/>
        <p:nvPr/>
      </p:nvGrpSpPr>
      <p:grpSpPr>
        <a:xfrm>
          <a:off x="0" y="0"/>
          <a:ext cx="0" cy="0"/>
          <a:chOff x="0" y="0"/>
          <a:chExt cx="0" cy="0"/>
        </a:xfrm>
      </p:grpSpPr>
      <p:sp>
        <p:nvSpPr>
          <p:cNvPr id="4104" name="Freeform 8"/>
          <p:cNvSpPr/>
          <p:nvPr/>
        </p:nvSpPr>
        <p:spPr bwMode="auto">
          <a:xfrm>
            <a:off x="2987675" y="2617788"/>
            <a:ext cx="3168650" cy="360362"/>
          </a:xfrm>
          <a:custGeom>
            <a:avLst/>
            <a:gdLst>
              <a:gd name="T0" fmla="*/ 0 w 1996"/>
              <a:gd name="T1" fmla="*/ 0 h 272"/>
              <a:gd name="T2" fmla="*/ 2147483646 w 1996"/>
              <a:gd name="T3" fmla="*/ 0 h 272"/>
              <a:gd name="T4" fmla="*/ 2147483646 w 1996"/>
              <a:gd name="T5" fmla="*/ 2147483646 h 272"/>
              <a:gd name="T6" fmla="*/ 2147483646 w 1996"/>
              <a:gd name="T7" fmla="*/ 2147483646 h 272"/>
              <a:gd name="T8" fmla="*/ 2147483646 w 1996"/>
              <a:gd name="T9" fmla="*/ 2147483646 h 272"/>
              <a:gd name="T10" fmla="*/ 0 w 1996"/>
              <a:gd name="T11" fmla="*/ 2147483646 h 272"/>
              <a:gd name="T12" fmla="*/ 0 w 1996"/>
              <a:gd name="T13" fmla="*/ 0 h 272"/>
              <a:gd name="T14" fmla="*/ 0 60000 65536"/>
              <a:gd name="T15" fmla="*/ 0 60000 65536"/>
              <a:gd name="T16" fmla="*/ 0 60000 65536"/>
              <a:gd name="T17" fmla="*/ 0 60000 65536"/>
              <a:gd name="T18" fmla="*/ 0 60000 65536"/>
              <a:gd name="T19" fmla="*/ 0 60000 65536"/>
              <a:gd name="T20" fmla="*/ 0 60000 65536"/>
              <a:gd name="T21" fmla="*/ 0 w 1996"/>
              <a:gd name="T22" fmla="*/ 0 h 272"/>
              <a:gd name="T23" fmla="*/ 1996 w 1996"/>
              <a:gd name="T24" fmla="*/ 272 h 2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96" h="272">
                <a:moveTo>
                  <a:pt x="0" y="0"/>
                </a:moveTo>
                <a:lnTo>
                  <a:pt x="998" y="0"/>
                </a:lnTo>
                <a:lnTo>
                  <a:pt x="1134" y="91"/>
                </a:lnTo>
                <a:lnTo>
                  <a:pt x="1996" y="91"/>
                </a:lnTo>
                <a:lnTo>
                  <a:pt x="1996" y="272"/>
                </a:lnTo>
                <a:lnTo>
                  <a:pt x="0" y="272"/>
                </a:lnTo>
                <a:lnTo>
                  <a:pt x="0" y="0"/>
                </a:lnTo>
                <a:close/>
              </a:path>
            </a:pathLst>
          </a:custGeom>
          <a:solidFill>
            <a:schemeClr val="bg1">
              <a:alpha val="3137"/>
            </a:schemeClr>
          </a:solidFill>
          <a:ln w="9525">
            <a:solidFill>
              <a:schemeClr val="bg1"/>
            </a:solidFill>
            <a:round/>
          </a:ln>
        </p:spPr>
        <p:txBody>
          <a:bodyPr/>
          <a:lstStyle/>
          <a:p>
            <a:endParaRPr lang="zh-CN" altLang="en-US"/>
          </a:p>
        </p:txBody>
      </p:sp>
      <p:sp>
        <p:nvSpPr>
          <p:cNvPr id="4107" name="Freeform 11"/>
          <p:cNvSpPr/>
          <p:nvPr/>
        </p:nvSpPr>
        <p:spPr bwMode="auto">
          <a:xfrm>
            <a:off x="2987675" y="2593975"/>
            <a:ext cx="3168650" cy="360363"/>
          </a:xfrm>
          <a:custGeom>
            <a:avLst/>
            <a:gdLst>
              <a:gd name="T0" fmla="*/ 0 w 1996"/>
              <a:gd name="T1" fmla="*/ 0 h 272"/>
              <a:gd name="T2" fmla="*/ 2147483646 w 1996"/>
              <a:gd name="T3" fmla="*/ 0 h 272"/>
              <a:gd name="T4" fmla="*/ 2147483646 w 1996"/>
              <a:gd name="T5" fmla="*/ 2147483646 h 272"/>
              <a:gd name="T6" fmla="*/ 2147483646 w 1996"/>
              <a:gd name="T7" fmla="*/ 2147483646 h 272"/>
              <a:gd name="T8" fmla="*/ 2147483646 w 1996"/>
              <a:gd name="T9" fmla="*/ 2147483646 h 272"/>
              <a:gd name="T10" fmla="*/ 0 w 1996"/>
              <a:gd name="T11" fmla="*/ 2147483646 h 272"/>
              <a:gd name="T12" fmla="*/ 0 w 1996"/>
              <a:gd name="T13" fmla="*/ 0 h 272"/>
              <a:gd name="T14" fmla="*/ 0 60000 65536"/>
              <a:gd name="T15" fmla="*/ 0 60000 65536"/>
              <a:gd name="T16" fmla="*/ 0 60000 65536"/>
              <a:gd name="T17" fmla="*/ 0 60000 65536"/>
              <a:gd name="T18" fmla="*/ 0 60000 65536"/>
              <a:gd name="T19" fmla="*/ 0 60000 65536"/>
              <a:gd name="T20" fmla="*/ 0 60000 65536"/>
              <a:gd name="T21" fmla="*/ 0 w 1996"/>
              <a:gd name="T22" fmla="*/ 0 h 272"/>
              <a:gd name="T23" fmla="*/ 1996 w 1996"/>
              <a:gd name="T24" fmla="*/ 272 h 2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96" h="272">
                <a:moveTo>
                  <a:pt x="0" y="0"/>
                </a:moveTo>
                <a:lnTo>
                  <a:pt x="998" y="0"/>
                </a:lnTo>
                <a:lnTo>
                  <a:pt x="1134" y="91"/>
                </a:lnTo>
                <a:lnTo>
                  <a:pt x="1996" y="91"/>
                </a:lnTo>
                <a:lnTo>
                  <a:pt x="1996" y="272"/>
                </a:lnTo>
                <a:lnTo>
                  <a:pt x="0" y="272"/>
                </a:lnTo>
                <a:lnTo>
                  <a:pt x="0" y="0"/>
                </a:lnTo>
                <a:close/>
              </a:path>
            </a:pathLst>
          </a:custGeom>
          <a:solidFill>
            <a:schemeClr val="bg1">
              <a:alpha val="1176"/>
            </a:schemeClr>
          </a:solidFill>
          <a:ln w="9525">
            <a:solidFill>
              <a:schemeClr val="bg1"/>
            </a:solidFill>
            <a:round/>
          </a:ln>
        </p:spPr>
        <p:txBody>
          <a:bodyPr/>
          <a:lstStyle/>
          <a:p>
            <a:endParaRPr lang="zh-CN" altLang="en-US"/>
          </a:p>
        </p:txBody>
      </p:sp>
      <p:sp>
        <p:nvSpPr>
          <p:cNvPr id="4119" name="Rectangle 23"/>
          <p:cNvSpPr>
            <a:spLocks noChangeArrowheads="1"/>
          </p:cNvSpPr>
          <p:nvPr/>
        </p:nvSpPr>
        <p:spPr bwMode="auto">
          <a:xfrm>
            <a:off x="4572000" y="0"/>
            <a:ext cx="36513" cy="5715000"/>
          </a:xfrm>
          <a:prstGeom prst="rect">
            <a:avLst/>
          </a:prstGeom>
          <a:gradFill rotWithShape="1">
            <a:gsLst>
              <a:gs pos="0">
                <a:schemeClr val="bg2"/>
              </a:gs>
              <a:gs pos="50000">
                <a:schemeClr val="bg2">
                  <a:gamma/>
                  <a:tint val="0"/>
                  <a:invGamma/>
                </a:schemeClr>
              </a:gs>
              <a:gs pos="100000">
                <a:schemeClr val="bg2"/>
              </a:gs>
            </a:gsLst>
            <a:lin ang="5400000" scaled="1"/>
          </a:gradFill>
          <a:ln>
            <a:noFill/>
          </a:ln>
          <a:effectLst/>
        </p:spPr>
        <p:txBody>
          <a:bodyPr wrap="none" anchor="ctr"/>
          <a:lstStyle/>
          <a:p>
            <a:pPr eaLnBrk="1" latinLnBrk="1" hangingPunct="1">
              <a:defRPr/>
            </a:pPr>
            <a:endParaRPr kumimoji="1" lang="zh-CN" altLang="en-US">
              <a:solidFill>
                <a:srgbClr val="000000"/>
              </a:solidFill>
              <a:latin typeface="Gulim" pitchFamily="34" charset="-127"/>
              <a:ea typeface="Gulim" pitchFamily="34" charset="-127"/>
            </a:endParaRPr>
          </a:p>
        </p:txBody>
      </p:sp>
      <p:sp>
        <p:nvSpPr>
          <p:cNvPr id="4120" name="Rectangle 24"/>
          <p:cNvSpPr>
            <a:spLocks noChangeArrowheads="1"/>
          </p:cNvSpPr>
          <p:nvPr/>
        </p:nvSpPr>
        <p:spPr bwMode="auto">
          <a:xfrm>
            <a:off x="4535488" y="0"/>
            <a:ext cx="36512" cy="5715000"/>
          </a:xfrm>
          <a:prstGeom prst="rect">
            <a:avLst/>
          </a:prstGeom>
          <a:gradFill rotWithShape="1">
            <a:gsLst>
              <a:gs pos="0">
                <a:schemeClr val="bg2"/>
              </a:gs>
              <a:gs pos="50000">
                <a:schemeClr val="bg2">
                  <a:gamma/>
                  <a:tint val="0"/>
                  <a:invGamma/>
                </a:schemeClr>
              </a:gs>
              <a:gs pos="100000">
                <a:schemeClr val="bg2"/>
              </a:gs>
            </a:gsLst>
            <a:lin ang="5400000" scaled="1"/>
          </a:gradFill>
          <a:ln>
            <a:noFill/>
          </a:ln>
          <a:effectLst/>
        </p:spPr>
        <p:txBody>
          <a:bodyPr wrap="none" anchor="ctr"/>
          <a:lstStyle/>
          <a:p>
            <a:pPr eaLnBrk="1" latinLnBrk="1" hangingPunct="1">
              <a:defRPr/>
            </a:pPr>
            <a:endParaRPr kumimoji="1" lang="zh-CN" altLang="en-US">
              <a:solidFill>
                <a:srgbClr val="000000"/>
              </a:solidFill>
              <a:latin typeface="Gulim" pitchFamily="34" charset="-127"/>
              <a:ea typeface="Gulim" pitchFamily="34" charset="-127"/>
            </a:endParaRPr>
          </a:p>
        </p:txBody>
      </p:sp>
      <p:sp>
        <p:nvSpPr>
          <p:cNvPr id="4121" name="Line 25"/>
          <p:cNvSpPr>
            <a:spLocks noChangeShapeType="1"/>
          </p:cNvSpPr>
          <p:nvPr/>
        </p:nvSpPr>
        <p:spPr bwMode="auto">
          <a:xfrm>
            <a:off x="0" y="2617788"/>
            <a:ext cx="9144000" cy="0"/>
          </a:xfrm>
          <a:prstGeom prst="line">
            <a:avLst/>
          </a:prstGeom>
          <a:noFill/>
          <a:ln w="9525">
            <a:solidFill>
              <a:schemeClr val="bg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122" name="Line 26"/>
          <p:cNvSpPr>
            <a:spLocks noChangeShapeType="1"/>
          </p:cNvSpPr>
          <p:nvPr/>
        </p:nvSpPr>
        <p:spPr bwMode="auto">
          <a:xfrm>
            <a:off x="0" y="2978150"/>
            <a:ext cx="9144000" cy="0"/>
          </a:xfrm>
          <a:prstGeom prst="line">
            <a:avLst/>
          </a:prstGeom>
          <a:noFill/>
          <a:ln w="9525">
            <a:solidFill>
              <a:schemeClr val="bg1"/>
            </a:solidFill>
            <a:round/>
          </a:ln>
          <a:extLst>
            <a:ext uri="{909E8E84-426E-40DD-AFC4-6F175D3DCCD1}">
              <a14:hiddenFill xmlns:a14="http://schemas.microsoft.com/office/drawing/2010/main">
                <a:noFill/>
              </a14:hiddenFill>
            </a:ext>
          </a:extLst>
        </p:spPr>
        <p:txBody>
          <a:bodyPr/>
          <a:lstStyle/>
          <a:p>
            <a:endParaRPr lang="zh-CN" altLang="en-US"/>
          </a:p>
        </p:txBody>
      </p:sp>
      <p:grpSp>
        <p:nvGrpSpPr>
          <p:cNvPr id="2" name="Group 27"/>
          <p:cNvGrpSpPr/>
          <p:nvPr/>
        </p:nvGrpSpPr>
        <p:grpSpPr bwMode="auto">
          <a:xfrm>
            <a:off x="3203575" y="2735263"/>
            <a:ext cx="2857500" cy="198437"/>
            <a:chOff x="1987" y="2010"/>
            <a:chExt cx="1800" cy="150"/>
          </a:xfrm>
        </p:grpSpPr>
        <p:sp>
          <p:nvSpPr>
            <p:cNvPr id="94224" name="WordArt 28"/>
            <p:cNvSpPr>
              <a:spLocks noChangeArrowheads="1" noChangeShapeType="1" noTextEdit="1"/>
            </p:cNvSpPr>
            <p:nvPr/>
          </p:nvSpPr>
          <p:spPr bwMode="auto">
            <a:xfrm>
              <a:off x="1987" y="2010"/>
              <a:ext cx="862" cy="15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srgbClr val="FFFFFF"/>
                  </a:solidFill>
                  <a:latin typeface="Arial Black" panose="020B0A04020102020204" pitchFamily="34" charset="0"/>
                </a:rPr>
                <a:t>THANKS</a:t>
              </a:r>
              <a:endParaRPr lang="zh-CN" altLang="en-US" sz="3600" kern="10">
                <a:solidFill>
                  <a:srgbClr val="FFFFFF"/>
                </a:solidFill>
                <a:latin typeface="Arial Black" panose="020B0A04020102020204" pitchFamily="34" charset="0"/>
              </a:endParaRPr>
            </a:p>
          </p:txBody>
        </p:sp>
        <p:sp>
          <p:nvSpPr>
            <p:cNvPr id="94225" name="WordArt 29"/>
            <p:cNvSpPr>
              <a:spLocks noChangeArrowheads="1" noChangeShapeType="1" noTextEdit="1"/>
            </p:cNvSpPr>
            <p:nvPr/>
          </p:nvSpPr>
          <p:spPr bwMode="auto">
            <a:xfrm>
              <a:off x="2901" y="2024"/>
              <a:ext cx="886" cy="136"/>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i="1" kern="10">
                  <a:solidFill>
                    <a:srgbClr val="FFFFFF"/>
                  </a:solidFill>
                  <a:latin typeface="돋움" panose="020B0600000101010101" pitchFamily="34" charset="-127"/>
                  <a:ea typeface="돋움" panose="020B0600000101010101" pitchFamily="34" charset="-127"/>
                </a:rPr>
                <a:t>for your time</a:t>
              </a:r>
              <a:endParaRPr lang="zh-CN" altLang="en-US" sz="3600" i="1" kern="10">
                <a:solidFill>
                  <a:srgbClr val="FFFFFF"/>
                </a:solidFill>
                <a:latin typeface="돋움" panose="020B0600000101010101" pitchFamily="34" charset="-127"/>
                <a:ea typeface="돋움" panose="020B0600000101010101" pitchFamily="34" charset="-127"/>
              </a:endParaRPr>
            </a:p>
          </p:txBody>
        </p:sp>
      </p:grpSp>
      <p:sp>
        <p:nvSpPr>
          <p:cNvPr id="4126" name="AutoShape 30"/>
          <p:cNvSpPr>
            <a:spLocks noChangeArrowheads="1"/>
          </p:cNvSpPr>
          <p:nvPr/>
        </p:nvSpPr>
        <p:spPr bwMode="auto">
          <a:xfrm>
            <a:off x="2900363" y="2690813"/>
            <a:ext cx="552450" cy="458787"/>
          </a:xfrm>
          <a:prstGeom prst="star16">
            <a:avLst>
              <a:gd name="adj" fmla="val 22046"/>
            </a:avLst>
          </a:prstGeom>
          <a:gradFill rotWithShape="1">
            <a:gsLst>
              <a:gs pos="0">
                <a:schemeClr val="bg1"/>
              </a:gs>
              <a:gs pos="100000">
                <a:schemeClr val="bg1">
                  <a:gamma/>
                  <a:tint val="0"/>
                  <a:invGamma/>
                  <a:alpha val="0"/>
                </a:schemeClr>
              </a:gs>
            </a:gsLst>
            <a:path path="shape">
              <a:fillToRect l="50000" t="50000" r="50000" b="50000"/>
            </a:path>
          </a:gradFill>
          <a:ln>
            <a:noFill/>
          </a:ln>
          <a:effectLst/>
        </p:spPr>
        <p:txBody>
          <a:bodyPr wrap="none" anchor="ctr"/>
          <a:lstStyle/>
          <a:p>
            <a:pPr eaLnBrk="1" latinLnBrk="1" hangingPunct="1">
              <a:defRPr/>
            </a:pPr>
            <a:endParaRPr kumimoji="1" lang="zh-CN" altLang="en-US">
              <a:solidFill>
                <a:srgbClr val="000000"/>
              </a:solidFill>
              <a:latin typeface="Gulim" pitchFamily="34" charset="-127"/>
              <a:ea typeface="Gulim" pitchFamily="34" charset="-127"/>
            </a:endParaRPr>
          </a:p>
        </p:txBody>
      </p:sp>
      <p:sp>
        <p:nvSpPr>
          <p:cNvPr id="4127" name="AutoShape 31"/>
          <p:cNvSpPr>
            <a:spLocks noChangeArrowheads="1"/>
          </p:cNvSpPr>
          <p:nvPr/>
        </p:nvSpPr>
        <p:spPr bwMode="auto">
          <a:xfrm>
            <a:off x="2776538" y="2603500"/>
            <a:ext cx="792162" cy="636588"/>
          </a:xfrm>
          <a:prstGeom prst="star4">
            <a:avLst>
              <a:gd name="adj" fmla="val 5412"/>
            </a:avLst>
          </a:prstGeom>
          <a:gradFill rotWithShape="1">
            <a:gsLst>
              <a:gs pos="0">
                <a:schemeClr val="bg1"/>
              </a:gs>
              <a:gs pos="100000">
                <a:schemeClr val="bg1">
                  <a:gamma/>
                  <a:tint val="0"/>
                  <a:invGamma/>
                  <a:alpha val="0"/>
                </a:schemeClr>
              </a:gs>
            </a:gsLst>
            <a:path path="shape">
              <a:fillToRect l="50000" t="50000" r="50000" b="50000"/>
            </a:path>
          </a:gradFill>
          <a:ln>
            <a:noFill/>
          </a:ln>
          <a:effectLst/>
        </p:spPr>
        <p:txBody>
          <a:bodyPr wrap="none" anchor="ctr"/>
          <a:lstStyle/>
          <a:p>
            <a:pPr eaLnBrk="1" latinLnBrk="1" hangingPunct="1">
              <a:defRPr/>
            </a:pPr>
            <a:endParaRPr kumimoji="1" lang="zh-CN" altLang="en-US">
              <a:solidFill>
                <a:srgbClr val="000000"/>
              </a:solidFill>
              <a:latin typeface="Gulim" pitchFamily="34" charset="-127"/>
              <a:ea typeface="Gulim" pitchFamily="34" charset="-127"/>
            </a:endParaRPr>
          </a:p>
        </p:txBody>
      </p:sp>
      <p:sp>
        <p:nvSpPr>
          <p:cNvPr id="4128" name="AutoShape 32"/>
          <p:cNvSpPr>
            <a:spLocks noChangeArrowheads="1"/>
          </p:cNvSpPr>
          <p:nvPr/>
        </p:nvSpPr>
        <p:spPr bwMode="auto">
          <a:xfrm rot="-2690537">
            <a:off x="2682875" y="2538413"/>
            <a:ext cx="981075" cy="787400"/>
          </a:xfrm>
          <a:prstGeom prst="star4">
            <a:avLst>
              <a:gd name="adj" fmla="val 5412"/>
            </a:avLst>
          </a:prstGeom>
          <a:gradFill rotWithShape="1">
            <a:gsLst>
              <a:gs pos="0">
                <a:schemeClr val="bg1"/>
              </a:gs>
              <a:gs pos="100000">
                <a:schemeClr val="bg1">
                  <a:gamma/>
                  <a:tint val="0"/>
                  <a:invGamma/>
                  <a:alpha val="0"/>
                </a:schemeClr>
              </a:gs>
            </a:gsLst>
            <a:path path="shape">
              <a:fillToRect l="50000" t="50000" r="50000" b="50000"/>
            </a:path>
          </a:gradFill>
          <a:ln>
            <a:noFill/>
          </a:ln>
          <a:effectLst/>
        </p:spPr>
        <p:txBody>
          <a:bodyPr wrap="none" anchor="ctr"/>
          <a:lstStyle/>
          <a:p>
            <a:pPr eaLnBrk="1" latinLnBrk="1" hangingPunct="1">
              <a:defRPr/>
            </a:pPr>
            <a:endParaRPr kumimoji="1" lang="zh-CN" altLang="en-US">
              <a:solidFill>
                <a:srgbClr val="000000"/>
              </a:solidFill>
              <a:latin typeface="Gulim" pitchFamily="34" charset="-127"/>
              <a:ea typeface="Gulim" pitchFamily="34" charset="-127"/>
            </a:endParaRPr>
          </a:p>
        </p:txBody>
      </p:sp>
      <p:sp>
        <p:nvSpPr>
          <p:cNvPr id="4129" name="Line 33"/>
          <p:cNvSpPr>
            <a:spLocks noChangeShapeType="1"/>
          </p:cNvSpPr>
          <p:nvPr/>
        </p:nvSpPr>
        <p:spPr bwMode="auto">
          <a:xfrm flipV="1">
            <a:off x="2987675" y="0"/>
            <a:ext cx="0" cy="5715000"/>
          </a:xfrm>
          <a:prstGeom prst="line">
            <a:avLst/>
          </a:prstGeom>
          <a:noFill/>
          <a:ln w="9525">
            <a:solidFill>
              <a:schemeClr val="bg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130" name="Line 34"/>
          <p:cNvSpPr>
            <a:spLocks noChangeShapeType="1"/>
          </p:cNvSpPr>
          <p:nvPr/>
        </p:nvSpPr>
        <p:spPr bwMode="auto">
          <a:xfrm flipV="1">
            <a:off x="6156325" y="0"/>
            <a:ext cx="0" cy="5715000"/>
          </a:xfrm>
          <a:prstGeom prst="line">
            <a:avLst/>
          </a:prstGeom>
          <a:noFill/>
          <a:ln w="9525">
            <a:solidFill>
              <a:schemeClr val="bg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131" name="AutoShape 35"/>
          <p:cNvSpPr>
            <a:spLocks noChangeArrowheads="1"/>
          </p:cNvSpPr>
          <p:nvPr/>
        </p:nvSpPr>
        <p:spPr bwMode="auto">
          <a:xfrm flipH="1">
            <a:off x="5689600" y="2646363"/>
            <a:ext cx="758825" cy="609600"/>
          </a:xfrm>
          <a:prstGeom prst="star4">
            <a:avLst>
              <a:gd name="adj" fmla="val 5519"/>
            </a:avLst>
          </a:prstGeom>
          <a:gradFill rotWithShape="1">
            <a:gsLst>
              <a:gs pos="0">
                <a:schemeClr val="bg1"/>
              </a:gs>
              <a:gs pos="100000">
                <a:schemeClr val="bg1">
                  <a:gamma/>
                  <a:tint val="0"/>
                  <a:invGamma/>
                  <a:alpha val="0"/>
                </a:schemeClr>
              </a:gs>
            </a:gsLst>
            <a:path path="shape">
              <a:fillToRect l="50000" t="50000" r="50000" b="50000"/>
            </a:path>
          </a:gradFill>
          <a:ln>
            <a:noFill/>
          </a:ln>
          <a:effectLst/>
        </p:spPr>
        <p:txBody>
          <a:bodyPr wrap="none" anchor="ctr"/>
          <a:lstStyle/>
          <a:p>
            <a:pPr eaLnBrk="1" latinLnBrk="1" hangingPunct="1">
              <a:defRPr/>
            </a:pPr>
            <a:endParaRPr kumimoji="1" lang="zh-CN" altLang="en-US">
              <a:solidFill>
                <a:srgbClr val="000000"/>
              </a:solidFill>
              <a:latin typeface="Gulim" pitchFamily="34" charset="-127"/>
              <a:ea typeface="Gulim" pitchFamily="34" charset="-127"/>
            </a:endParaRPr>
          </a:p>
        </p:txBody>
      </p:sp>
      <p:sp>
        <p:nvSpPr>
          <p:cNvPr id="4132" name="AutoShape 36"/>
          <p:cNvSpPr>
            <a:spLocks noChangeArrowheads="1"/>
          </p:cNvSpPr>
          <p:nvPr/>
        </p:nvSpPr>
        <p:spPr bwMode="auto">
          <a:xfrm rot="18909463" flipV="1">
            <a:off x="5757863" y="2689225"/>
            <a:ext cx="625475" cy="503238"/>
          </a:xfrm>
          <a:prstGeom prst="star4">
            <a:avLst>
              <a:gd name="adj" fmla="val 5481"/>
            </a:avLst>
          </a:prstGeom>
          <a:gradFill rotWithShape="1">
            <a:gsLst>
              <a:gs pos="0">
                <a:schemeClr val="bg1"/>
              </a:gs>
              <a:gs pos="100000">
                <a:schemeClr val="bg1">
                  <a:gamma/>
                  <a:tint val="0"/>
                  <a:invGamma/>
                  <a:alpha val="0"/>
                </a:schemeClr>
              </a:gs>
            </a:gsLst>
            <a:path path="shape">
              <a:fillToRect l="50000" t="50000" r="50000" b="50000"/>
            </a:path>
          </a:gradFill>
          <a:ln>
            <a:noFill/>
          </a:ln>
          <a:effectLst/>
        </p:spPr>
        <p:txBody>
          <a:bodyPr wrap="none" anchor="ctr"/>
          <a:lstStyle/>
          <a:p>
            <a:pPr eaLnBrk="1" latinLnBrk="1" hangingPunct="1">
              <a:defRPr/>
            </a:pPr>
            <a:endParaRPr kumimoji="1" lang="zh-CN" altLang="en-US">
              <a:solidFill>
                <a:srgbClr val="000000"/>
              </a:solidFill>
              <a:latin typeface="Gulim" pitchFamily="34" charset="-127"/>
              <a:ea typeface="Gulim" pitchFamily="34"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100"/>
                                  </p:stCondLst>
                                  <p:childTnLst>
                                    <p:set>
                                      <p:cBhvr>
                                        <p:cTn id="6" dur="1" fill="hold">
                                          <p:stCondLst>
                                            <p:cond delay="0"/>
                                          </p:stCondLst>
                                        </p:cTn>
                                        <p:tgtEl>
                                          <p:spTgt spid="4119"/>
                                        </p:tgtEl>
                                        <p:attrNameLst>
                                          <p:attrName>style.visibility</p:attrName>
                                        </p:attrNameLst>
                                      </p:cBhvr>
                                      <p:to>
                                        <p:strVal val="visible"/>
                                      </p:to>
                                    </p:set>
                                    <p:animEffect transition="in" filter="barn(outHorizontal)">
                                      <p:cBhvr>
                                        <p:cTn id="7" dur="1000"/>
                                        <p:tgtEl>
                                          <p:spTgt spid="4119"/>
                                        </p:tgtEl>
                                      </p:cBhvr>
                                    </p:animEffect>
                                  </p:childTnLst>
                                </p:cTn>
                              </p:par>
                              <p:par>
                                <p:cTn id="8" presetID="16" presetClass="entr" presetSubtype="42" fill="hold" grpId="0" nodeType="withEffect">
                                  <p:stCondLst>
                                    <p:cond delay="100"/>
                                  </p:stCondLst>
                                  <p:childTnLst>
                                    <p:set>
                                      <p:cBhvr>
                                        <p:cTn id="9" dur="1" fill="hold">
                                          <p:stCondLst>
                                            <p:cond delay="0"/>
                                          </p:stCondLst>
                                        </p:cTn>
                                        <p:tgtEl>
                                          <p:spTgt spid="4120"/>
                                        </p:tgtEl>
                                        <p:attrNameLst>
                                          <p:attrName>style.visibility</p:attrName>
                                        </p:attrNameLst>
                                      </p:cBhvr>
                                      <p:to>
                                        <p:strVal val="visible"/>
                                      </p:to>
                                    </p:set>
                                    <p:animEffect transition="in" filter="barn(outHorizontal)">
                                      <p:cBhvr>
                                        <p:cTn id="10" dur="1000"/>
                                        <p:tgtEl>
                                          <p:spTgt spid="4120"/>
                                        </p:tgtEl>
                                      </p:cBhvr>
                                    </p:animEffect>
                                  </p:childTnLst>
                                </p:cTn>
                              </p:par>
                            </p:childTnLst>
                          </p:cTn>
                        </p:par>
                        <p:par>
                          <p:cTn id="11" fill="hold">
                            <p:stCondLst>
                              <p:cond delay="1100"/>
                            </p:stCondLst>
                            <p:childTnLst>
                              <p:par>
                                <p:cTn id="12" presetID="2" presetClass="exit" presetSubtype="8" fill="hold" grpId="1" nodeType="afterEffect">
                                  <p:stCondLst>
                                    <p:cond delay="0"/>
                                  </p:stCondLst>
                                  <p:childTnLst>
                                    <p:anim calcmode="lin" valueType="num">
                                      <p:cBhvr additive="base">
                                        <p:cTn id="13" dur="1000"/>
                                        <p:tgtEl>
                                          <p:spTgt spid="4119"/>
                                        </p:tgtEl>
                                        <p:attrNameLst>
                                          <p:attrName>ppt_x</p:attrName>
                                        </p:attrNameLst>
                                      </p:cBhvr>
                                      <p:tavLst>
                                        <p:tav tm="0">
                                          <p:val>
                                            <p:strVal val="ppt_x"/>
                                          </p:val>
                                        </p:tav>
                                        <p:tav tm="100000">
                                          <p:val>
                                            <p:strVal val="0-ppt_w/2"/>
                                          </p:val>
                                        </p:tav>
                                      </p:tavLst>
                                    </p:anim>
                                    <p:anim calcmode="lin" valueType="num">
                                      <p:cBhvr additive="base">
                                        <p:cTn id="14" dur="1000"/>
                                        <p:tgtEl>
                                          <p:spTgt spid="4119"/>
                                        </p:tgtEl>
                                        <p:attrNameLst>
                                          <p:attrName>ppt_y</p:attrName>
                                        </p:attrNameLst>
                                      </p:cBhvr>
                                      <p:tavLst>
                                        <p:tav tm="0">
                                          <p:val>
                                            <p:strVal val="ppt_y"/>
                                          </p:val>
                                        </p:tav>
                                        <p:tav tm="100000">
                                          <p:val>
                                            <p:strVal val="ppt_y"/>
                                          </p:val>
                                        </p:tav>
                                      </p:tavLst>
                                    </p:anim>
                                    <p:set>
                                      <p:cBhvr>
                                        <p:cTn id="15" dur="1" fill="hold">
                                          <p:stCondLst>
                                            <p:cond delay="999"/>
                                          </p:stCondLst>
                                        </p:cTn>
                                        <p:tgtEl>
                                          <p:spTgt spid="4119"/>
                                        </p:tgtEl>
                                        <p:attrNameLst>
                                          <p:attrName>style.visibility</p:attrName>
                                        </p:attrNameLst>
                                      </p:cBhvr>
                                      <p:to>
                                        <p:strVal val="hidden"/>
                                      </p:to>
                                    </p:set>
                                  </p:childTnLst>
                                </p:cTn>
                              </p:par>
                              <p:par>
                                <p:cTn id="16" presetID="2" presetClass="exit" presetSubtype="2" fill="hold" grpId="1" nodeType="withEffect">
                                  <p:stCondLst>
                                    <p:cond delay="0"/>
                                  </p:stCondLst>
                                  <p:childTnLst>
                                    <p:anim calcmode="lin" valueType="num">
                                      <p:cBhvr additive="base">
                                        <p:cTn id="17" dur="1000"/>
                                        <p:tgtEl>
                                          <p:spTgt spid="4120"/>
                                        </p:tgtEl>
                                        <p:attrNameLst>
                                          <p:attrName>ppt_x</p:attrName>
                                        </p:attrNameLst>
                                      </p:cBhvr>
                                      <p:tavLst>
                                        <p:tav tm="0">
                                          <p:val>
                                            <p:strVal val="ppt_x"/>
                                          </p:val>
                                        </p:tav>
                                        <p:tav tm="100000">
                                          <p:val>
                                            <p:strVal val="1+ppt_w/2"/>
                                          </p:val>
                                        </p:tav>
                                      </p:tavLst>
                                    </p:anim>
                                    <p:anim calcmode="lin" valueType="num">
                                      <p:cBhvr additive="base">
                                        <p:cTn id="18" dur="1000"/>
                                        <p:tgtEl>
                                          <p:spTgt spid="4120"/>
                                        </p:tgtEl>
                                        <p:attrNameLst>
                                          <p:attrName>ppt_y</p:attrName>
                                        </p:attrNameLst>
                                      </p:cBhvr>
                                      <p:tavLst>
                                        <p:tav tm="0">
                                          <p:val>
                                            <p:strVal val="ppt_y"/>
                                          </p:val>
                                        </p:tav>
                                        <p:tav tm="100000">
                                          <p:val>
                                            <p:strVal val="ppt_y"/>
                                          </p:val>
                                        </p:tav>
                                      </p:tavLst>
                                    </p:anim>
                                    <p:set>
                                      <p:cBhvr>
                                        <p:cTn id="19" dur="1" fill="hold">
                                          <p:stCondLst>
                                            <p:cond delay="999"/>
                                          </p:stCondLst>
                                        </p:cTn>
                                        <p:tgtEl>
                                          <p:spTgt spid="4120"/>
                                        </p:tgtEl>
                                        <p:attrNameLst>
                                          <p:attrName>style.visibility</p:attrName>
                                        </p:attrNameLst>
                                      </p:cBhvr>
                                      <p:to>
                                        <p:strVal val="hidden"/>
                                      </p:to>
                                    </p:set>
                                  </p:childTnLst>
                                </p:cTn>
                              </p:par>
                              <p:par>
                                <p:cTn id="20" presetID="16" presetClass="entr" presetSubtype="37" fill="hold" grpId="0" nodeType="withEffect">
                                  <p:stCondLst>
                                    <p:cond delay="0"/>
                                  </p:stCondLst>
                                  <p:childTnLst>
                                    <p:set>
                                      <p:cBhvr>
                                        <p:cTn id="21" dur="1" fill="hold">
                                          <p:stCondLst>
                                            <p:cond delay="0"/>
                                          </p:stCondLst>
                                        </p:cTn>
                                        <p:tgtEl>
                                          <p:spTgt spid="4104"/>
                                        </p:tgtEl>
                                        <p:attrNameLst>
                                          <p:attrName>style.visibility</p:attrName>
                                        </p:attrNameLst>
                                      </p:cBhvr>
                                      <p:to>
                                        <p:strVal val="visible"/>
                                      </p:to>
                                    </p:set>
                                    <p:animEffect transition="in" filter="barn(outVertical)">
                                      <p:cBhvr>
                                        <p:cTn id="22" dur="1000"/>
                                        <p:tgtEl>
                                          <p:spTgt spid="4104"/>
                                        </p:tgtEl>
                                      </p:cBhvr>
                                    </p:animEffect>
                                  </p:childTnLst>
                                </p:cTn>
                              </p:par>
                            </p:childTnLst>
                          </p:cTn>
                        </p:par>
                        <p:par>
                          <p:cTn id="23" fill="hold">
                            <p:stCondLst>
                              <p:cond delay="2100"/>
                            </p:stCondLst>
                            <p:childTnLst>
                              <p:par>
                                <p:cTn id="24" presetID="22" presetClass="entr" presetSubtype="8" fill="hold" grpId="0" nodeType="afterEffect">
                                  <p:stCondLst>
                                    <p:cond delay="0"/>
                                  </p:stCondLst>
                                  <p:childTnLst>
                                    <p:set>
                                      <p:cBhvr>
                                        <p:cTn id="25" dur="1" fill="hold">
                                          <p:stCondLst>
                                            <p:cond delay="0"/>
                                          </p:stCondLst>
                                        </p:cTn>
                                        <p:tgtEl>
                                          <p:spTgt spid="4121"/>
                                        </p:tgtEl>
                                        <p:attrNameLst>
                                          <p:attrName>style.visibility</p:attrName>
                                        </p:attrNameLst>
                                      </p:cBhvr>
                                      <p:to>
                                        <p:strVal val="visible"/>
                                      </p:to>
                                    </p:set>
                                    <p:animEffect transition="in" filter="wipe(left)">
                                      <p:cBhvr>
                                        <p:cTn id="26" dur="500"/>
                                        <p:tgtEl>
                                          <p:spTgt spid="4121"/>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4122"/>
                                        </p:tgtEl>
                                        <p:attrNameLst>
                                          <p:attrName>style.visibility</p:attrName>
                                        </p:attrNameLst>
                                      </p:cBhvr>
                                      <p:to>
                                        <p:strVal val="visible"/>
                                      </p:to>
                                    </p:set>
                                    <p:animEffect transition="in" filter="wipe(right)">
                                      <p:cBhvr>
                                        <p:cTn id="29" dur="500"/>
                                        <p:tgtEl>
                                          <p:spTgt spid="4122"/>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4130"/>
                                        </p:tgtEl>
                                        <p:attrNameLst>
                                          <p:attrName>style.visibility</p:attrName>
                                        </p:attrNameLst>
                                      </p:cBhvr>
                                      <p:to>
                                        <p:strVal val="visible"/>
                                      </p:to>
                                    </p:set>
                                    <p:animEffect transition="in" filter="wipe(down)">
                                      <p:cBhvr>
                                        <p:cTn id="32" dur="500"/>
                                        <p:tgtEl>
                                          <p:spTgt spid="4130"/>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129"/>
                                        </p:tgtEl>
                                        <p:attrNameLst>
                                          <p:attrName>style.visibility</p:attrName>
                                        </p:attrNameLst>
                                      </p:cBhvr>
                                      <p:to>
                                        <p:strVal val="visible"/>
                                      </p:to>
                                    </p:set>
                                    <p:animEffect transition="in" filter="wipe(up)">
                                      <p:cBhvr>
                                        <p:cTn id="35" dur="500"/>
                                        <p:tgtEl>
                                          <p:spTgt spid="4129"/>
                                        </p:tgtEl>
                                      </p:cBhvr>
                                    </p:animEffect>
                                  </p:childTnLst>
                                </p:cTn>
                              </p:par>
                            </p:childTnLst>
                          </p:cTn>
                        </p:par>
                        <p:par>
                          <p:cTn id="36" fill="hold">
                            <p:stCondLst>
                              <p:cond delay="2600"/>
                            </p:stCondLst>
                            <p:childTnLst>
                              <p:par>
                                <p:cTn id="37" presetID="22" presetClass="exit" presetSubtype="8" fill="hold" grpId="1" nodeType="afterEffect">
                                  <p:stCondLst>
                                    <p:cond delay="0"/>
                                  </p:stCondLst>
                                  <p:childTnLst>
                                    <p:animEffect transition="out" filter="wipe(left)">
                                      <p:cBhvr>
                                        <p:cTn id="38" dur="500"/>
                                        <p:tgtEl>
                                          <p:spTgt spid="4121"/>
                                        </p:tgtEl>
                                      </p:cBhvr>
                                    </p:animEffect>
                                    <p:set>
                                      <p:cBhvr>
                                        <p:cTn id="39" dur="1" fill="hold">
                                          <p:stCondLst>
                                            <p:cond delay="499"/>
                                          </p:stCondLst>
                                        </p:cTn>
                                        <p:tgtEl>
                                          <p:spTgt spid="4121"/>
                                        </p:tgtEl>
                                        <p:attrNameLst>
                                          <p:attrName>style.visibility</p:attrName>
                                        </p:attrNameLst>
                                      </p:cBhvr>
                                      <p:to>
                                        <p:strVal val="hidden"/>
                                      </p:to>
                                    </p:set>
                                  </p:childTnLst>
                                </p:cTn>
                              </p:par>
                              <p:par>
                                <p:cTn id="40" presetID="22" presetClass="exit" presetSubtype="2" fill="hold" grpId="1" nodeType="withEffect">
                                  <p:stCondLst>
                                    <p:cond delay="0"/>
                                  </p:stCondLst>
                                  <p:childTnLst>
                                    <p:animEffect transition="out" filter="wipe(right)">
                                      <p:cBhvr>
                                        <p:cTn id="41" dur="500"/>
                                        <p:tgtEl>
                                          <p:spTgt spid="4122"/>
                                        </p:tgtEl>
                                      </p:cBhvr>
                                    </p:animEffect>
                                    <p:set>
                                      <p:cBhvr>
                                        <p:cTn id="42" dur="1" fill="hold">
                                          <p:stCondLst>
                                            <p:cond delay="499"/>
                                          </p:stCondLst>
                                        </p:cTn>
                                        <p:tgtEl>
                                          <p:spTgt spid="4122"/>
                                        </p:tgtEl>
                                        <p:attrNameLst>
                                          <p:attrName>style.visibility</p:attrName>
                                        </p:attrNameLst>
                                      </p:cBhvr>
                                      <p:to>
                                        <p:strVal val="hidden"/>
                                      </p:to>
                                    </p:set>
                                  </p:childTnLst>
                                </p:cTn>
                              </p:par>
                              <p:par>
                                <p:cTn id="43" presetID="22" presetClass="exit" presetSubtype="4" fill="hold" grpId="1" nodeType="withEffect">
                                  <p:stCondLst>
                                    <p:cond delay="0"/>
                                  </p:stCondLst>
                                  <p:childTnLst>
                                    <p:animEffect transition="out" filter="wipe(down)">
                                      <p:cBhvr>
                                        <p:cTn id="44" dur="500"/>
                                        <p:tgtEl>
                                          <p:spTgt spid="4130"/>
                                        </p:tgtEl>
                                      </p:cBhvr>
                                    </p:animEffect>
                                    <p:set>
                                      <p:cBhvr>
                                        <p:cTn id="45" dur="1" fill="hold">
                                          <p:stCondLst>
                                            <p:cond delay="499"/>
                                          </p:stCondLst>
                                        </p:cTn>
                                        <p:tgtEl>
                                          <p:spTgt spid="4130"/>
                                        </p:tgtEl>
                                        <p:attrNameLst>
                                          <p:attrName>style.visibility</p:attrName>
                                        </p:attrNameLst>
                                      </p:cBhvr>
                                      <p:to>
                                        <p:strVal val="hidden"/>
                                      </p:to>
                                    </p:set>
                                  </p:childTnLst>
                                </p:cTn>
                              </p:par>
                              <p:par>
                                <p:cTn id="46" presetID="22" presetClass="exit" presetSubtype="1" fill="hold" grpId="1" nodeType="withEffect">
                                  <p:stCondLst>
                                    <p:cond delay="0"/>
                                  </p:stCondLst>
                                  <p:childTnLst>
                                    <p:animEffect transition="out" filter="wipe(up)">
                                      <p:cBhvr>
                                        <p:cTn id="47" dur="500"/>
                                        <p:tgtEl>
                                          <p:spTgt spid="4129"/>
                                        </p:tgtEl>
                                      </p:cBhvr>
                                    </p:animEffect>
                                    <p:set>
                                      <p:cBhvr>
                                        <p:cTn id="48" dur="1" fill="hold">
                                          <p:stCondLst>
                                            <p:cond delay="499"/>
                                          </p:stCondLst>
                                        </p:cTn>
                                        <p:tgtEl>
                                          <p:spTgt spid="4129"/>
                                        </p:tgtEl>
                                        <p:attrNameLst>
                                          <p:attrName>style.visibility</p:attrName>
                                        </p:attrNameLst>
                                      </p:cBhvr>
                                      <p:to>
                                        <p:strVal val="hidden"/>
                                      </p:to>
                                    </p:set>
                                  </p:childTnLst>
                                </p:cTn>
                              </p:par>
                              <p:par>
                                <p:cTn id="49" presetID="16" presetClass="entr" presetSubtype="21" fill="hold" grpId="0" nodeType="withEffect">
                                  <p:stCondLst>
                                    <p:cond delay="200"/>
                                  </p:stCondLst>
                                  <p:childTnLst>
                                    <p:set>
                                      <p:cBhvr>
                                        <p:cTn id="50" dur="1" fill="hold">
                                          <p:stCondLst>
                                            <p:cond delay="0"/>
                                          </p:stCondLst>
                                        </p:cTn>
                                        <p:tgtEl>
                                          <p:spTgt spid="4107"/>
                                        </p:tgtEl>
                                        <p:attrNameLst>
                                          <p:attrName>style.visibility</p:attrName>
                                        </p:attrNameLst>
                                      </p:cBhvr>
                                      <p:to>
                                        <p:strVal val="visible"/>
                                      </p:to>
                                    </p:set>
                                    <p:animEffect transition="in" filter="barn(inVertical)">
                                      <p:cBhvr>
                                        <p:cTn id="51" dur="500"/>
                                        <p:tgtEl>
                                          <p:spTgt spid="4107"/>
                                        </p:tgtEl>
                                      </p:cBhvr>
                                    </p:animEffect>
                                  </p:childTnLst>
                                </p:cTn>
                              </p:par>
                              <p:par>
                                <p:cTn id="52" presetID="10" presetClass="entr" presetSubtype="0" fill="hold" nodeType="withEffect">
                                  <p:stCondLst>
                                    <p:cond delay="50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6000"/>
                                        <p:tgtEl>
                                          <p:spTgt spid="2"/>
                                        </p:tgtEl>
                                      </p:cBhvr>
                                    </p:animEffect>
                                  </p:childTnLst>
                                </p:cTn>
                              </p:par>
                              <p:par>
                                <p:cTn id="55" presetID="53" presetClass="entr" presetSubtype="16" fill="hold" grpId="0" nodeType="withEffect">
                                  <p:stCondLst>
                                    <p:cond delay="300"/>
                                  </p:stCondLst>
                                  <p:childTnLst>
                                    <p:set>
                                      <p:cBhvr>
                                        <p:cTn id="56" dur="1" fill="hold">
                                          <p:stCondLst>
                                            <p:cond delay="0"/>
                                          </p:stCondLst>
                                        </p:cTn>
                                        <p:tgtEl>
                                          <p:spTgt spid="4126"/>
                                        </p:tgtEl>
                                        <p:attrNameLst>
                                          <p:attrName>style.visibility</p:attrName>
                                        </p:attrNameLst>
                                      </p:cBhvr>
                                      <p:to>
                                        <p:strVal val="visible"/>
                                      </p:to>
                                    </p:set>
                                    <p:anim calcmode="lin" valueType="num">
                                      <p:cBhvr>
                                        <p:cTn id="57" dur="1000" fill="hold"/>
                                        <p:tgtEl>
                                          <p:spTgt spid="4126"/>
                                        </p:tgtEl>
                                        <p:attrNameLst>
                                          <p:attrName>ppt_w</p:attrName>
                                        </p:attrNameLst>
                                      </p:cBhvr>
                                      <p:tavLst>
                                        <p:tav tm="0">
                                          <p:val>
                                            <p:fltVal val="0"/>
                                          </p:val>
                                        </p:tav>
                                        <p:tav tm="100000">
                                          <p:val>
                                            <p:strVal val="#ppt_w"/>
                                          </p:val>
                                        </p:tav>
                                      </p:tavLst>
                                    </p:anim>
                                    <p:anim calcmode="lin" valueType="num">
                                      <p:cBhvr>
                                        <p:cTn id="58" dur="1000" fill="hold"/>
                                        <p:tgtEl>
                                          <p:spTgt spid="4126"/>
                                        </p:tgtEl>
                                        <p:attrNameLst>
                                          <p:attrName>ppt_h</p:attrName>
                                        </p:attrNameLst>
                                      </p:cBhvr>
                                      <p:tavLst>
                                        <p:tav tm="0">
                                          <p:val>
                                            <p:fltVal val="0"/>
                                          </p:val>
                                        </p:tav>
                                        <p:tav tm="100000">
                                          <p:val>
                                            <p:strVal val="#ppt_h"/>
                                          </p:val>
                                        </p:tav>
                                      </p:tavLst>
                                    </p:anim>
                                    <p:animEffect transition="in" filter="fade">
                                      <p:cBhvr>
                                        <p:cTn id="59" dur="1000"/>
                                        <p:tgtEl>
                                          <p:spTgt spid="4126"/>
                                        </p:tgtEl>
                                      </p:cBhvr>
                                    </p:animEffect>
                                  </p:childTnLst>
                                </p:cTn>
                              </p:par>
                              <p:par>
                                <p:cTn id="60" presetID="53" presetClass="entr" presetSubtype="16" fill="hold" grpId="0" nodeType="withEffect">
                                  <p:stCondLst>
                                    <p:cond delay="300"/>
                                  </p:stCondLst>
                                  <p:childTnLst>
                                    <p:set>
                                      <p:cBhvr>
                                        <p:cTn id="61" dur="1" fill="hold">
                                          <p:stCondLst>
                                            <p:cond delay="0"/>
                                          </p:stCondLst>
                                        </p:cTn>
                                        <p:tgtEl>
                                          <p:spTgt spid="4127"/>
                                        </p:tgtEl>
                                        <p:attrNameLst>
                                          <p:attrName>style.visibility</p:attrName>
                                        </p:attrNameLst>
                                      </p:cBhvr>
                                      <p:to>
                                        <p:strVal val="visible"/>
                                      </p:to>
                                    </p:set>
                                    <p:anim calcmode="lin" valueType="num">
                                      <p:cBhvr>
                                        <p:cTn id="62" dur="1000" fill="hold"/>
                                        <p:tgtEl>
                                          <p:spTgt spid="4127"/>
                                        </p:tgtEl>
                                        <p:attrNameLst>
                                          <p:attrName>ppt_w</p:attrName>
                                        </p:attrNameLst>
                                      </p:cBhvr>
                                      <p:tavLst>
                                        <p:tav tm="0">
                                          <p:val>
                                            <p:fltVal val="0"/>
                                          </p:val>
                                        </p:tav>
                                        <p:tav tm="100000">
                                          <p:val>
                                            <p:strVal val="#ppt_w"/>
                                          </p:val>
                                        </p:tav>
                                      </p:tavLst>
                                    </p:anim>
                                    <p:anim calcmode="lin" valueType="num">
                                      <p:cBhvr>
                                        <p:cTn id="63" dur="1000" fill="hold"/>
                                        <p:tgtEl>
                                          <p:spTgt spid="4127"/>
                                        </p:tgtEl>
                                        <p:attrNameLst>
                                          <p:attrName>ppt_h</p:attrName>
                                        </p:attrNameLst>
                                      </p:cBhvr>
                                      <p:tavLst>
                                        <p:tav tm="0">
                                          <p:val>
                                            <p:fltVal val="0"/>
                                          </p:val>
                                        </p:tav>
                                        <p:tav tm="100000">
                                          <p:val>
                                            <p:strVal val="#ppt_h"/>
                                          </p:val>
                                        </p:tav>
                                      </p:tavLst>
                                    </p:anim>
                                    <p:animEffect transition="in" filter="fade">
                                      <p:cBhvr>
                                        <p:cTn id="64" dur="1000"/>
                                        <p:tgtEl>
                                          <p:spTgt spid="4127"/>
                                        </p:tgtEl>
                                      </p:cBhvr>
                                    </p:animEffect>
                                  </p:childTnLst>
                                </p:cTn>
                              </p:par>
                              <p:par>
                                <p:cTn id="65" presetID="53" presetClass="entr" presetSubtype="16" fill="hold" grpId="0" nodeType="withEffect">
                                  <p:stCondLst>
                                    <p:cond delay="300"/>
                                  </p:stCondLst>
                                  <p:childTnLst>
                                    <p:set>
                                      <p:cBhvr>
                                        <p:cTn id="66" dur="1" fill="hold">
                                          <p:stCondLst>
                                            <p:cond delay="0"/>
                                          </p:stCondLst>
                                        </p:cTn>
                                        <p:tgtEl>
                                          <p:spTgt spid="4128"/>
                                        </p:tgtEl>
                                        <p:attrNameLst>
                                          <p:attrName>style.visibility</p:attrName>
                                        </p:attrNameLst>
                                      </p:cBhvr>
                                      <p:to>
                                        <p:strVal val="visible"/>
                                      </p:to>
                                    </p:set>
                                    <p:anim calcmode="lin" valueType="num">
                                      <p:cBhvr>
                                        <p:cTn id="67" dur="1000" fill="hold"/>
                                        <p:tgtEl>
                                          <p:spTgt spid="4128"/>
                                        </p:tgtEl>
                                        <p:attrNameLst>
                                          <p:attrName>ppt_w</p:attrName>
                                        </p:attrNameLst>
                                      </p:cBhvr>
                                      <p:tavLst>
                                        <p:tav tm="0">
                                          <p:val>
                                            <p:fltVal val="0"/>
                                          </p:val>
                                        </p:tav>
                                        <p:tav tm="100000">
                                          <p:val>
                                            <p:strVal val="#ppt_w"/>
                                          </p:val>
                                        </p:tav>
                                      </p:tavLst>
                                    </p:anim>
                                    <p:anim calcmode="lin" valueType="num">
                                      <p:cBhvr>
                                        <p:cTn id="68" dur="1000" fill="hold"/>
                                        <p:tgtEl>
                                          <p:spTgt spid="4128"/>
                                        </p:tgtEl>
                                        <p:attrNameLst>
                                          <p:attrName>ppt_h</p:attrName>
                                        </p:attrNameLst>
                                      </p:cBhvr>
                                      <p:tavLst>
                                        <p:tav tm="0">
                                          <p:val>
                                            <p:fltVal val="0"/>
                                          </p:val>
                                        </p:tav>
                                        <p:tav tm="100000">
                                          <p:val>
                                            <p:strVal val="#ppt_h"/>
                                          </p:val>
                                        </p:tav>
                                      </p:tavLst>
                                    </p:anim>
                                    <p:animEffect transition="in" filter="fade">
                                      <p:cBhvr>
                                        <p:cTn id="69" dur="1000"/>
                                        <p:tgtEl>
                                          <p:spTgt spid="4128"/>
                                        </p:tgtEl>
                                      </p:cBhvr>
                                    </p:animEffect>
                                  </p:childTnLst>
                                </p:cTn>
                              </p:par>
                              <p:par>
                                <p:cTn id="70" presetID="10" presetClass="exit" presetSubtype="0" fill="hold" grpId="1" nodeType="withEffect">
                                  <p:stCondLst>
                                    <p:cond delay="300"/>
                                  </p:stCondLst>
                                  <p:childTnLst>
                                    <p:animEffect transition="out" filter="fade">
                                      <p:cBhvr>
                                        <p:cTn id="71" dur="2000"/>
                                        <p:tgtEl>
                                          <p:spTgt spid="4104"/>
                                        </p:tgtEl>
                                      </p:cBhvr>
                                    </p:animEffect>
                                    <p:set>
                                      <p:cBhvr>
                                        <p:cTn id="72" dur="1" fill="hold">
                                          <p:stCondLst>
                                            <p:cond delay="1999"/>
                                          </p:stCondLst>
                                        </p:cTn>
                                        <p:tgtEl>
                                          <p:spTgt spid="4104"/>
                                        </p:tgtEl>
                                        <p:attrNameLst>
                                          <p:attrName>style.visibility</p:attrName>
                                        </p:attrNameLst>
                                      </p:cBhvr>
                                      <p:to>
                                        <p:strVal val="hidden"/>
                                      </p:to>
                                    </p:set>
                                  </p:childTnLst>
                                </p:cTn>
                              </p:par>
                              <p:par>
                                <p:cTn id="73" presetID="10" presetClass="exit" presetSubtype="0" fill="hold" grpId="1" nodeType="withEffect">
                                  <p:stCondLst>
                                    <p:cond delay="300"/>
                                  </p:stCondLst>
                                  <p:childTnLst>
                                    <p:animEffect transition="out" filter="fade">
                                      <p:cBhvr>
                                        <p:cTn id="74" dur="2000"/>
                                        <p:tgtEl>
                                          <p:spTgt spid="4107"/>
                                        </p:tgtEl>
                                      </p:cBhvr>
                                    </p:animEffect>
                                    <p:set>
                                      <p:cBhvr>
                                        <p:cTn id="75" dur="1" fill="hold">
                                          <p:stCondLst>
                                            <p:cond delay="1999"/>
                                          </p:stCondLst>
                                        </p:cTn>
                                        <p:tgtEl>
                                          <p:spTgt spid="4107"/>
                                        </p:tgtEl>
                                        <p:attrNameLst>
                                          <p:attrName>style.visibility</p:attrName>
                                        </p:attrNameLst>
                                      </p:cBhvr>
                                      <p:to>
                                        <p:strVal val="hidden"/>
                                      </p:to>
                                    </p:set>
                                  </p:childTnLst>
                                </p:cTn>
                              </p:par>
                              <p:par>
                                <p:cTn id="76" presetID="0" presetClass="path" presetSubtype="0" accel="50000" decel="50000" fill="hold" grpId="1" nodeType="withEffect">
                                  <p:stCondLst>
                                    <p:cond delay="300"/>
                                  </p:stCondLst>
                                  <p:childTnLst>
                                    <p:animMotion origin="layout" path="M 0 0 L 0.3151 0 " pathEditMode="relative" ptsTypes="AA">
                                      <p:cBhvr>
                                        <p:cTn id="77" dur="3000" fill="hold"/>
                                        <p:tgtEl>
                                          <p:spTgt spid="4126"/>
                                        </p:tgtEl>
                                        <p:attrNameLst>
                                          <p:attrName>ppt_x</p:attrName>
                                          <p:attrName>ppt_y</p:attrName>
                                        </p:attrNameLst>
                                      </p:cBhvr>
                                    </p:animMotion>
                                  </p:childTnLst>
                                </p:cTn>
                              </p:par>
                              <p:par>
                                <p:cTn id="78" presetID="0" presetClass="path" presetSubtype="0" accel="50000" decel="50000" fill="hold" grpId="1" nodeType="withEffect">
                                  <p:stCondLst>
                                    <p:cond delay="300"/>
                                  </p:stCondLst>
                                  <p:childTnLst>
                                    <p:animMotion origin="layout" path="M 0 0 L 0.3151 0 " pathEditMode="relative" ptsTypes="AA">
                                      <p:cBhvr>
                                        <p:cTn id="79" dur="3000" fill="hold"/>
                                        <p:tgtEl>
                                          <p:spTgt spid="4127"/>
                                        </p:tgtEl>
                                        <p:attrNameLst>
                                          <p:attrName>ppt_x</p:attrName>
                                          <p:attrName>ppt_y</p:attrName>
                                        </p:attrNameLst>
                                      </p:cBhvr>
                                    </p:animMotion>
                                  </p:childTnLst>
                                </p:cTn>
                              </p:par>
                              <p:par>
                                <p:cTn id="80" presetID="0" presetClass="path" presetSubtype="0" accel="50000" decel="50000" fill="hold" grpId="1" nodeType="withEffect">
                                  <p:stCondLst>
                                    <p:cond delay="300"/>
                                  </p:stCondLst>
                                  <p:childTnLst>
                                    <p:animMotion origin="layout" path="M 0 0 L 0.3151 0 " pathEditMode="relative" rAng="0" ptsTypes="AA">
                                      <p:cBhvr>
                                        <p:cTn id="81" dur="3000" fill="hold"/>
                                        <p:tgtEl>
                                          <p:spTgt spid="4128"/>
                                        </p:tgtEl>
                                        <p:attrNameLst>
                                          <p:attrName>ppt_x</p:attrName>
                                          <p:attrName>ppt_y</p:attrName>
                                        </p:attrNameLst>
                                      </p:cBhvr>
                                      <p:rCtr x="0" y="0"/>
                                    </p:animMotion>
                                  </p:childTnLst>
                                </p:cTn>
                              </p:par>
                              <p:par>
                                <p:cTn id="82" presetID="8" presetClass="emph" presetSubtype="0" accel="50000" decel="50000" fill="hold" grpId="2" nodeType="withEffect">
                                  <p:stCondLst>
                                    <p:cond delay="500"/>
                                  </p:stCondLst>
                                  <p:childTnLst>
                                    <p:animRot by="-21600000">
                                      <p:cBhvr>
                                        <p:cTn id="83" dur="5000" fill="hold"/>
                                        <p:tgtEl>
                                          <p:spTgt spid="4126"/>
                                        </p:tgtEl>
                                        <p:attrNameLst>
                                          <p:attrName>r</p:attrName>
                                        </p:attrNameLst>
                                      </p:cBhvr>
                                    </p:animRot>
                                  </p:childTnLst>
                                </p:cTn>
                              </p:par>
                              <p:par>
                                <p:cTn id="84" presetID="8" presetClass="emph" presetSubtype="0" accel="50000" decel="50000" fill="hold" grpId="2" nodeType="withEffect">
                                  <p:stCondLst>
                                    <p:cond delay="500"/>
                                  </p:stCondLst>
                                  <p:childTnLst>
                                    <p:animRot by="21600000">
                                      <p:cBhvr>
                                        <p:cTn id="85" dur="5000" fill="hold"/>
                                        <p:tgtEl>
                                          <p:spTgt spid="4127"/>
                                        </p:tgtEl>
                                        <p:attrNameLst>
                                          <p:attrName>r</p:attrName>
                                        </p:attrNameLst>
                                      </p:cBhvr>
                                    </p:animRot>
                                  </p:childTnLst>
                                </p:cTn>
                              </p:par>
                              <p:par>
                                <p:cTn id="86" presetID="8" presetClass="emph" presetSubtype="0" accel="50000" decel="50000" fill="hold" grpId="2" nodeType="withEffect">
                                  <p:stCondLst>
                                    <p:cond delay="500"/>
                                  </p:stCondLst>
                                  <p:childTnLst>
                                    <p:animRot by="-21600000">
                                      <p:cBhvr>
                                        <p:cTn id="87" dur="5000" fill="hold"/>
                                        <p:tgtEl>
                                          <p:spTgt spid="4128"/>
                                        </p:tgtEl>
                                        <p:attrNameLst>
                                          <p:attrName>r</p:attrName>
                                        </p:attrNameLst>
                                      </p:cBhvr>
                                    </p:animRot>
                                  </p:childTnLst>
                                </p:cTn>
                              </p:par>
                              <p:par>
                                <p:cTn id="88" presetID="53" presetClass="exit" presetSubtype="16" fill="hold" grpId="3" nodeType="withEffect">
                                  <p:stCondLst>
                                    <p:cond delay="2000"/>
                                  </p:stCondLst>
                                  <p:childTnLst>
                                    <p:anim calcmode="lin" valueType="num">
                                      <p:cBhvr>
                                        <p:cTn id="89" dur="2000"/>
                                        <p:tgtEl>
                                          <p:spTgt spid="4126"/>
                                        </p:tgtEl>
                                        <p:attrNameLst>
                                          <p:attrName>ppt_w</p:attrName>
                                        </p:attrNameLst>
                                      </p:cBhvr>
                                      <p:tavLst>
                                        <p:tav tm="0">
                                          <p:val>
                                            <p:strVal val="ppt_w"/>
                                          </p:val>
                                        </p:tav>
                                        <p:tav tm="100000">
                                          <p:val>
                                            <p:fltVal val="0"/>
                                          </p:val>
                                        </p:tav>
                                      </p:tavLst>
                                    </p:anim>
                                    <p:anim calcmode="lin" valueType="num">
                                      <p:cBhvr>
                                        <p:cTn id="90" dur="2000"/>
                                        <p:tgtEl>
                                          <p:spTgt spid="4126"/>
                                        </p:tgtEl>
                                        <p:attrNameLst>
                                          <p:attrName>ppt_h</p:attrName>
                                        </p:attrNameLst>
                                      </p:cBhvr>
                                      <p:tavLst>
                                        <p:tav tm="0">
                                          <p:val>
                                            <p:strVal val="ppt_h"/>
                                          </p:val>
                                        </p:tav>
                                        <p:tav tm="100000">
                                          <p:val>
                                            <p:fltVal val="0"/>
                                          </p:val>
                                        </p:tav>
                                      </p:tavLst>
                                    </p:anim>
                                    <p:animEffect transition="out" filter="fade">
                                      <p:cBhvr>
                                        <p:cTn id="91" dur="2000"/>
                                        <p:tgtEl>
                                          <p:spTgt spid="4126"/>
                                        </p:tgtEl>
                                      </p:cBhvr>
                                    </p:animEffect>
                                    <p:set>
                                      <p:cBhvr>
                                        <p:cTn id="92" dur="1" fill="hold">
                                          <p:stCondLst>
                                            <p:cond delay="1999"/>
                                          </p:stCondLst>
                                        </p:cTn>
                                        <p:tgtEl>
                                          <p:spTgt spid="4126"/>
                                        </p:tgtEl>
                                        <p:attrNameLst>
                                          <p:attrName>style.visibility</p:attrName>
                                        </p:attrNameLst>
                                      </p:cBhvr>
                                      <p:to>
                                        <p:strVal val="hidden"/>
                                      </p:to>
                                    </p:set>
                                  </p:childTnLst>
                                </p:cTn>
                              </p:par>
                              <p:par>
                                <p:cTn id="93" presetID="53" presetClass="exit" presetSubtype="16" fill="hold" grpId="3" nodeType="withEffect">
                                  <p:stCondLst>
                                    <p:cond delay="2000"/>
                                  </p:stCondLst>
                                  <p:childTnLst>
                                    <p:anim calcmode="lin" valueType="num">
                                      <p:cBhvr>
                                        <p:cTn id="94" dur="2000"/>
                                        <p:tgtEl>
                                          <p:spTgt spid="4127"/>
                                        </p:tgtEl>
                                        <p:attrNameLst>
                                          <p:attrName>ppt_w</p:attrName>
                                        </p:attrNameLst>
                                      </p:cBhvr>
                                      <p:tavLst>
                                        <p:tav tm="0">
                                          <p:val>
                                            <p:strVal val="ppt_w"/>
                                          </p:val>
                                        </p:tav>
                                        <p:tav tm="100000">
                                          <p:val>
                                            <p:fltVal val="0"/>
                                          </p:val>
                                        </p:tav>
                                      </p:tavLst>
                                    </p:anim>
                                    <p:anim calcmode="lin" valueType="num">
                                      <p:cBhvr>
                                        <p:cTn id="95" dur="2000"/>
                                        <p:tgtEl>
                                          <p:spTgt spid="4127"/>
                                        </p:tgtEl>
                                        <p:attrNameLst>
                                          <p:attrName>ppt_h</p:attrName>
                                        </p:attrNameLst>
                                      </p:cBhvr>
                                      <p:tavLst>
                                        <p:tav tm="0">
                                          <p:val>
                                            <p:strVal val="ppt_h"/>
                                          </p:val>
                                        </p:tav>
                                        <p:tav tm="100000">
                                          <p:val>
                                            <p:fltVal val="0"/>
                                          </p:val>
                                        </p:tav>
                                      </p:tavLst>
                                    </p:anim>
                                    <p:animEffect transition="out" filter="fade">
                                      <p:cBhvr>
                                        <p:cTn id="96" dur="2000"/>
                                        <p:tgtEl>
                                          <p:spTgt spid="4127"/>
                                        </p:tgtEl>
                                      </p:cBhvr>
                                    </p:animEffect>
                                    <p:set>
                                      <p:cBhvr>
                                        <p:cTn id="97" dur="1" fill="hold">
                                          <p:stCondLst>
                                            <p:cond delay="1999"/>
                                          </p:stCondLst>
                                        </p:cTn>
                                        <p:tgtEl>
                                          <p:spTgt spid="4127"/>
                                        </p:tgtEl>
                                        <p:attrNameLst>
                                          <p:attrName>style.visibility</p:attrName>
                                        </p:attrNameLst>
                                      </p:cBhvr>
                                      <p:to>
                                        <p:strVal val="hidden"/>
                                      </p:to>
                                    </p:set>
                                  </p:childTnLst>
                                </p:cTn>
                              </p:par>
                              <p:par>
                                <p:cTn id="98" presetID="53" presetClass="exit" presetSubtype="16" fill="hold" grpId="3" nodeType="withEffect">
                                  <p:stCondLst>
                                    <p:cond delay="2000"/>
                                  </p:stCondLst>
                                  <p:childTnLst>
                                    <p:anim calcmode="lin" valueType="num">
                                      <p:cBhvr>
                                        <p:cTn id="99" dur="2000"/>
                                        <p:tgtEl>
                                          <p:spTgt spid="4128"/>
                                        </p:tgtEl>
                                        <p:attrNameLst>
                                          <p:attrName>ppt_w</p:attrName>
                                        </p:attrNameLst>
                                      </p:cBhvr>
                                      <p:tavLst>
                                        <p:tav tm="0">
                                          <p:val>
                                            <p:strVal val="ppt_w"/>
                                          </p:val>
                                        </p:tav>
                                        <p:tav tm="100000">
                                          <p:val>
                                            <p:fltVal val="0"/>
                                          </p:val>
                                        </p:tav>
                                      </p:tavLst>
                                    </p:anim>
                                    <p:anim calcmode="lin" valueType="num">
                                      <p:cBhvr>
                                        <p:cTn id="100" dur="2000"/>
                                        <p:tgtEl>
                                          <p:spTgt spid="4128"/>
                                        </p:tgtEl>
                                        <p:attrNameLst>
                                          <p:attrName>ppt_h</p:attrName>
                                        </p:attrNameLst>
                                      </p:cBhvr>
                                      <p:tavLst>
                                        <p:tav tm="0">
                                          <p:val>
                                            <p:strVal val="ppt_h"/>
                                          </p:val>
                                        </p:tav>
                                        <p:tav tm="100000">
                                          <p:val>
                                            <p:fltVal val="0"/>
                                          </p:val>
                                        </p:tav>
                                      </p:tavLst>
                                    </p:anim>
                                    <p:animEffect transition="out" filter="fade">
                                      <p:cBhvr>
                                        <p:cTn id="101" dur="2000"/>
                                        <p:tgtEl>
                                          <p:spTgt spid="4128"/>
                                        </p:tgtEl>
                                      </p:cBhvr>
                                    </p:animEffect>
                                    <p:set>
                                      <p:cBhvr>
                                        <p:cTn id="102" dur="1" fill="hold">
                                          <p:stCondLst>
                                            <p:cond delay="1999"/>
                                          </p:stCondLst>
                                        </p:cTn>
                                        <p:tgtEl>
                                          <p:spTgt spid="4128"/>
                                        </p:tgtEl>
                                        <p:attrNameLst>
                                          <p:attrName>style.visibility</p:attrName>
                                        </p:attrNameLst>
                                      </p:cBhvr>
                                      <p:to>
                                        <p:strVal val="hidden"/>
                                      </p:to>
                                    </p:set>
                                  </p:childTnLst>
                                </p:cTn>
                              </p:par>
                              <p:par>
                                <p:cTn id="103" presetID="53" presetClass="entr" presetSubtype="16" fill="hold" grpId="0" nodeType="withEffect">
                                  <p:stCondLst>
                                    <p:cond delay="3400"/>
                                  </p:stCondLst>
                                  <p:childTnLst>
                                    <p:set>
                                      <p:cBhvr>
                                        <p:cTn id="104" dur="1" fill="hold">
                                          <p:stCondLst>
                                            <p:cond delay="0"/>
                                          </p:stCondLst>
                                        </p:cTn>
                                        <p:tgtEl>
                                          <p:spTgt spid="4131"/>
                                        </p:tgtEl>
                                        <p:attrNameLst>
                                          <p:attrName>style.visibility</p:attrName>
                                        </p:attrNameLst>
                                      </p:cBhvr>
                                      <p:to>
                                        <p:strVal val="visible"/>
                                      </p:to>
                                    </p:set>
                                    <p:anim calcmode="lin" valueType="num">
                                      <p:cBhvr>
                                        <p:cTn id="105" dur="500" fill="hold"/>
                                        <p:tgtEl>
                                          <p:spTgt spid="4131"/>
                                        </p:tgtEl>
                                        <p:attrNameLst>
                                          <p:attrName>ppt_w</p:attrName>
                                        </p:attrNameLst>
                                      </p:cBhvr>
                                      <p:tavLst>
                                        <p:tav tm="0">
                                          <p:val>
                                            <p:fltVal val="0"/>
                                          </p:val>
                                        </p:tav>
                                        <p:tav tm="100000">
                                          <p:val>
                                            <p:strVal val="#ppt_w"/>
                                          </p:val>
                                        </p:tav>
                                      </p:tavLst>
                                    </p:anim>
                                    <p:anim calcmode="lin" valueType="num">
                                      <p:cBhvr>
                                        <p:cTn id="106" dur="500" fill="hold"/>
                                        <p:tgtEl>
                                          <p:spTgt spid="4131"/>
                                        </p:tgtEl>
                                        <p:attrNameLst>
                                          <p:attrName>ppt_h</p:attrName>
                                        </p:attrNameLst>
                                      </p:cBhvr>
                                      <p:tavLst>
                                        <p:tav tm="0">
                                          <p:val>
                                            <p:fltVal val="0"/>
                                          </p:val>
                                        </p:tav>
                                        <p:tav tm="100000">
                                          <p:val>
                                            <p:strVal val="#ppt_h"/>
                                          </p:val>
                                        </p:tav>
                                      </p:tavLst>
                                    </p:anim>
                                    <p:animEffect transition="in" filter="fade">
                                      <p:cBhvr>
                                        <p:cTn id="107" dur="500"/>
                                        <p:tgtEl>
                                          <p:spTgt spid="4131"/>
                                        </p:tgtEl>
                                      </p:cBhvr>
                                    </p:animEffect>
                                  </p:childTnLst>
                                </p:cTn>
                              </p:par>
                              <p:par>
                                <p:cTn id="108" presetID="53" presetClass="entr" presetSubtype="16" fill="hold" grpId="0" nodeType="withEffect">
                                  <p:stCondLst>
                                    <p:cond delay="3400"/>
                                  </p:stCondLst>
                                  <p:childTnLst>
                                    <p:set>
                                      <p:cBhvr>
                                        <p:cTn id="109" dur="1" fill="hold">
                                          <p:stCondLst>
                                            <p:cond delay="0"/>
                                          </p:stCondLst>
                                        </p:cTn>
                                        <p:tgtEl>
                                          <p:spTgt spid="4132"/>
                                        </p:tgtEl>
                                        <p:attrNameLst>
                                          <p:attrName>style.visibility</p:attrName>
                                        </p:attrNameLst>
                                      </p:cBhvr>
                                      <p:to>
                                        <p:strVal val="visible"/>
                                      </p:to>
                                    </p:set>
                                    <p:anim calcmode="lin" valueType="num">
                                      <p:cBhvr>
                                        <p:cTn id="110" dur="500" fill="hold"/>
                                        <p:tgtEl>
                                          <p:spTgt spid="4132"/>
                                        </p:tgtEl>
                                        <p:attrNameLst>
                                          <p:attrName>ppt_w</p:attrName>
                                        </p:attrNameLst>
                                      </p:cBhvr>
                                      <p:tavLst>
                                        <p:tav tm="0">
                                          <p:val>
                                            <p:fltVal val="0"/>
                                          </p:val>
                                        </p:tav>
                                        <p:tav tm="100000">
                                          <p:val>
                                            <p:strVal val="#ppt_w"/>
                                          </p:val>
                                        </p:tav>
                                      </p:tavLst>
                                    </p:anim>
                                    <p:anim calcmode="lin" valueType="num">
                                      <p:cBhvr>
                                        <p:cTn id="111" dur="500" fill="hold"/>
                                        <p:tgtEl>
                                          <p:spTgt spid="4132"/>
                                        </p:tgtEl>
                                        <p:attrNameLst>
                                          <p:attrName>ppt_h</p:attrName>
                                        </p:attrNameLst>
                                      </p:cBhvr>
                                      <p:tavLst>
                                        <p:tav tm="0">
                                          <p:val>
                                            <p:fltVal val="0"/>
                                          </p:val>
                                        </p:tav>
                                        <p:tav tm="100000">
                                          <p:val>
                                            <p:strVal val="#ppt_h"/>
                                          </p:val>
                                        </p:tav>
                                      </p:tavLst>
                                    </p:anim>
                                    <p:animEffect transition="in" filter="fade">
                                      <p:cBhvr>
                                        <p:cTn id="112" dur="500"/>
                                        <p:tgtEl>
                                          <p:spTgt spid="4132"/>
                                        </p:tgtEl>
                                      </p:cBhvr>
                                    </p:animEffect>
                                  </p:childTnLst>
                                </p:cTn>
                              </p:par>
                              <p:par>
                                <p:cTn id="113" presetID="8" presetClass="emph" presetSubtype="0" accel="50000" decel="50000" fill="hold" grpId="1" nodeType="withEffect">
                                  <p:stCondLst>
                                    <p:cond delay="3700"/>
                                  </p:stCondLst>
                                  <p:childTnLst>
                                    <p:animRot by="10800000">
                                      <p:cBhvr>
                                        <p:cTn id="114" dur="2000" fill="hold"/>
                                        <p:tgtEl>
                                          <p:spTgt spid="4131"/>
                                        </p:tgtEl>
                                        <p:attrNameLst>
                                          <p:attrName>r</p:attrName>
                                        </p:attrNameLst>
                                      </p:cBhvr>
                                    </p:animRot>
                                  </p:childTnLst>
                                </p:cTn>
                              </p:par>
                              <p:par>
                                <p:cTn id="115" presetID="8" presetClass="emph" presetSubtype="0" accel="50000" decel="50000" fill="hold" grpId="1" nodeType="withEffect">
                                  <p:stCondLst>
                                    <p:cond delay="3700"/>
                                  </p:stCondLst>
                                  <p:childTnLst>
                                    <p:animRot by="-10800000">
                                      <p:cBhvr>
                                        <p:cTn id="116" dur="2000" fill="hold"/>
                                        <p:tgtEl>
                                          <p:spTgt spid="4132"/>
                                        </p:tgtEl>
                                        <p:attrNameLst>
                                          <p:attrName>r</p:attrName>
                                        </p:attrNameLst>
                                      </p:cBhvr>
                                    </p:animRot>
                                  </p:childTnLst>
                                </p:cTn>
                              </p:par>
                              <p:par>
                                <p:cTn id="117" presetID="53" presetClass="exit" presetSubtype="16" fill="hold" grpId="2" nodeType="withEffect">
                                  <p:stCondLst>
                                    <p:cond delay="4100"/>
                                  </p:stCondLst>
                                  <p:childTnLst>
                                    <p:anim calcmode="lin" valueType="num">
                                      <p:cBhvr>
                                        <p:cTn id="118" dur="3000"/>
                                        <p:tgtEl>
                                          <p:spTgt spid="4131"/>
                                        </p:tgtEl>
                                        <p:attrNameLst>
                                          <p:attrName>ppt_w</p:attrName>
                                        </p:attrNameLst>
                                      </p:cBhvr>
                                      <p:tavLst>
                                        <p:tav tm="0">
                                          <p:val>
                                            <p:strVal val="ppt_w"/>
                                          </p:val>
                                        </p:tav>
                                        <p:tav tm="100000">
                                          <p:val>
                                            <p:fltVal val="0"/>
                                          </p:val>
                                        </p:tav>
                                      </p:tavLst>
                                    </p:anim>
                                    <p:anim calcmode="lin" valueType="num">
                                      <p:cBhvr>
                                        <p:cTn id="119" dur="3000"/>
                                        <p:tgtEl>
                                          <p:spTgt spid="4131"/>
                                        </p:tgtEl>
                                        <p:attrNameLst>
                                          <p:attrName>ppt_h</p:attrName>
                                        </p:attrNameLst>
                                      </p:cBhvr>
                                      <p:tavLst>
                                        <p:tav tm="0">
                                          <p:val>
                                            <p:strVal val="ppt_h"/>
                                          </p:val>
                                        </p:tav>
                                        <p:tav tm="100000">
                                          <p:val>
                                            <p:fltVal val="0"/>
                                          </p:val>
                                        </p:tav>
                                      </p:tavLst>
                                    </p:anim>
                                    <p:animEffect transition="out" filter="fade">
                                      <p:cBhvr>
                                        <p:cTn id="120" dur="3000"/>
                                        <p:tgtEl>
                                          <p:spTgt spid="4131"/>
                                        </p:tgtEl>
                                      </p:cBhvr>
                                    </p:animEffect>
                                    <p:set>
                                      <p:cBhvr>
                                        <p:cTn id="121" dur="1" fill="hold">
                                          <p:stCondLst>
                                            <p:cond delay="2999"/>
                                          </p:stCondLst>
                                        </p:cTn>
                                        <p:tgtEl>
                                          <p:spTgt spid="4131"/>
                                        </p:tgtEl>
                                        <p:attrNameLst>
                                          <p:attrName>style.visibility</p:attrName>
                                        </p:attrNameLst>
                                      </p:cBhvr>
                                      <p:to>
                                        <p:strVal val="hidden"/>
                                      </p:to>
                                    </p:set>
                                  </p:childTnLst>
                                </p:cTn>
                              </p:par>
                              <p:par>
                                <p:cTn id="122" presetID="53" presetClass="exit" presetSubtype="16" fill="hold" grpId="2" nodeType="withEffect">
                                  <p:stCondLst>
                                    <p:cond delay="4100"/>
                                  </p:stCondLst>
                                  <p:childTnLst>
                                    <p:anim calcmode="lin" valueType="num">
                                      <p:cBhvr>
                                        <p:cTn id="123" dur="3000"/>
                                        <p:tgtEl>
                                          <p:spTgt spid="4132"/>
                                        </p:tgtEl>
                                        <p:attrNameLst>
                                          <p:attrName>ppt_w</p:attrName>
                                        </p:attrNameLst>
                                      </p:cBhvr>
                                      <p:tavLst>
                                        <p:tav tm="0">
                                          <p:val>
                                            <p:strVal val="ppt_w"/>
                                          </p:val>
                                        </p:tav>
                                        <p:tav tm="100000">
                                          <p:val>
                                            <p:fltVal val="0"/>
                                          </p:val>
                                        </p:tav>
                                      </p:tavLst>
                                    </p:anim>
                                    <p:anim calcmode="lin" valueType="num">
                                      <p:cBhvr>
                                        <p:cTn id="124" dur="3000"/>
                                        <p:tgtEl>
                                          <p:spTgt spid="4132"/>
                                        </p:tgtEl>
                                        <p:attrNameLst>
                                          <p:attrName>ppt_h</p:attrName>
                                        </p:attrNameLst>
                                      </p:cBhvr>
                                      <p:tavLst>
                                        <p:tav tm="0">
                                          <p:val>
                                            <p:strVal val="ppt_h"/>
                                          </p:val>
                                        </p:tav>
                                        <p:tav tm="100000">
                                          <p:val>
                                            <p:fltVal val="0"/>
                                          </p:val>
                                        </p:tav>
                                      </p:tavLst>
                                    </p:anim>
                                    <p:animEffect transition="out" filter="fade">
                                      <p:cBhvr>
                                        <p:cTn id="125" dur="3000"/>
                                        <p:tgtEl>
                                          <p:spTgt spid="4132"/>
                                        </p:tgtEl>
                                      </p:cBhvr>
                                    </p:animEffect>
                                    <p:set>
                                      <p:cBhvr>
                                        <p:cTn id="126" dur="1" fill="hold">
                                          <p:stCondLst>
                                            <p:cond delay="2999"/>
                                          </p:stCondLst>
                                        </p:cTn>
                                        <p:tgtEl>
                                          <p:spTgt spid="41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4" grpId="0" animBg="1"/>
      <p:bldP spid="4104" grpId="1" animBg="1"/>
      <p:bldP spid="4107" grpId="0" animBg="1"/>
      <p:bldP spid="4107" grpId="1" animBg="1"/>
      <p:bldP spid="4119" grpId="0" animBg="1"/>
      <p:bldP spid="4119" grpId="1" animBg="1"/>
      <p:bldP spid="4120" grpId="0" animBg="1"/>
      <p:bldP spid="4120" grpId="1" animBg="1"/>
      <p:bldP spid="4121" grpId="0" animBg="1"/>
      <p:bldP spid="4121" grpId="1" animBg="1"/>
      <p:bldP spid="4122" grpId="0" animBg="1"/>
      <p:bldP spid="4122" grpId="1" animBg="1"/>
      <p:bldP spid="4126" grpId="0" animBg="1"/>
      <p:bldP spid="4126" grpId="1" animBg="1"/>
      <p:bldP spid="4126" grpId="2" animBg="1"/>
      <p:bldP spid="4126" grpId="3" animBg="1"/>
      <p:bldP spid="4127" grpId="0" animBg="1"/>
      <p:bldP spid="4127" grpId="1" animBg="1"/>
      <p:bldP spid="4127" grpId="2" animBg="1"/>
      <p:bldP spid="4127" grpId="3" animBg="1"/>
      <p:bldP spid="4128" grpId="0" animBg="1"/>
      <p:bldP spid="4128" grpId="1" animBg="1"/>
      <p:bldP spid="4128" grpId="2" animBg="1"/>
      <p:bldP spid="4128" grpId="3" animBg="1"/>
      <p:bldP spid="4129" grpId="0" animBg="1"/>
      <p:bldP spid="4129" grpId="1" animBg="1"/>
      <p:bldP spid="4130" grpId="0" animBg="1"/>
      <p:bldP spid="4130" grpId="1" animBg="1"/>
      <p:bldP spid="4131" grpId="0" animBg="1"/>
      <p:bldP spid="4131" grpId="1" animBg="1"/>
      <p:bldP spid="4131" grpId="2" animBg="1"/>
      <p:bldP spid="4132" grpId="0" animBg="1"/>
      <p:bldP spid="4132" grpId="1" animBg="1"/>
      <p:bldP spid="4132"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a:spLocks noChangeArrowheads="1"/>
          </p:cNvSpPr>
          <p:nvPr/>
        </p:nvSpPr>
        <p:spPr bwMode="auto">
          <a:xfrm>
            <a:off x="2046288" y="3090863"/>
            <a:ext cx="1068387" cy="523875"/>
          </a:xfrm>
          <a:prstGeom prst="rect">
            <a:avLst/>
          </a:prstGeom>
          <a:solidFill>
            <a:srgbClr val="0070C0"/>
          </a:solidFill>
          <a:ln>
            <a:noFill/>
          </a:ln>
          <a:extLst>
            <a:ext uri="{91240B29-F687-4F45-9708-019B960494DF}">
              <a14:hiddenLine xmlns:a14="http://schemas.microsoft.com/office/drawing/2010/main" w="12700">
                <a:solidFill>
                  <a:srgbClr val="000000"/>
                </a:solidFill>
                <a:prstDash val="dash"/>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a:solidFill>
                  <a:srgbClr val="FFFFFF"/>
                </a:solidFill>
                <a:latin typeface="Franklin Gothic Medium" panose="020B0603020102020204" pitchFamily="34" charset="0"/>
                <a:ea typeface="微软雅黑" panose="020B0503020204020204" pitchFamily="34" charset="-122"/>
              </a:rPr>
              <a:t>绪论</a:t>
            </a:r>
          </a:p>
        </p:txBody>
      </p:sp>
      <p:cxnSp>
        <p:nvCxnSpPr>
          <p:cNvPr id="4" name="直接连接符 3"/>
          <p:cNvCxnSpPr/>
          <p:nvPr/>
        </p:nvCxnSpPr>
        <p:spPr>
          <a:xfrm>
            <a:off x="1863725" y="2195513"/>
            <a:ext cx="0" cy="1792287"/>
          </a:xfrm>
          <a:prstGeom prst="line">
            <a:avLst/>
          </a:prstGeom>
          <a:ln w="3175">
            <a:solidFill>
              <a:srgbClr val="DDDDDD"/>
            </a:solidFill>
            <a:prstDash val="solid"/>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116013" y="2943225"/>
            <a:ext cx="2382837" cy="0"/>
          </a:xfrm>
          <a:prstGeom prst="line">
            <a:avLst/>
          </a:prstGeom>
          <a:ln w="3175">
            <a:solidFill>
              <a:srgbClr val="DDDDDD"/>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p:nvSpPr>
        <p:spPr bwMode="auto">
          <a:xfrm>
            <a:off x="-966788" y="3803650"/>
            <a:ext cx="1223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solidFill>
                  <a:srgbClr val="0070C0"/>
                </a:solidFill>
                <a:latin typeface="Franklin Gothic Medium" panose="020B0603020102020204" pitchFamily="34" charset="0"/>
                <a:ea typeface="微软雅黑" panose="020B0503020204020204" pitchFamily="34" charset="-122"/>
              </a:rPr>
              <a:t>&gt;&gt;&gt;</a:t>
            </a:r>
            <a:endParaRPr lang="zh-CN" altLang="en-US">
              <a:solidFill>
                <a:srgbClr val="0070C0"/>
              </a:solidFill>
              <a:latin typeface="Franklin Gothic Medium" panose="020B0603020102020204" pitchFamily="34" charset="0"/>
              <a:ea typeface="微软雅黑" panose="020B0503020204020204" pitchFamily="34" charset="-122"/>
            </a:endParaRPr>
          </a:p>
        </p:txBody>
      </p:sp>
      <p:sp>
        <p:nvSpPr>
          <p:cNvPr id="2" name="TextBox 1"/>
          <p:cNvSpPr txBox="1">
            <a:spLocks noChangeArrowheads="1"/>
          </p:cNvSpPr>
          <p:nvPr/>
        </p:nvSpPr>
        <p:spPr bwMode="auto">
          <a:xfrm>
            <a:off x="1116013" y="1128713"/>
            <a:ext cx="7493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3800">
                <a:solidFill>
                  <a:srgbClr val="969696"/>
                </a:solidFill>
                <a:latin typeface="Serif Black"/>
                <a:ea typeface="DFKai-SB" panose="03000509000000000000" pitchFamily="65" charset="-120"/>
              </a:rPr>
              <a:t>1</a:t>
            </a:r>
            <a:endParaRPr lang="zh-CN" altLang="en-US" sz="13800">
              <a:solidFill>
                <a:srgbClr val="969696"/>
              </a:solidFill>
              <a:latin typeface="Serif Black"/>
              <a:ea typeface="DFKai-SB" panose="03000509000000000000" pitchFamily="65" charset="-120"/>
            </a:endParaRPr>
          </a:p>
        </p:txBody>
      </p:sp>
      <p:cxnSp>
        <p:nvCxnSpPr>
          <p:cNvPr id="18" name="直接连接符 17"/>
          <p:cNvCxnSpPr/>
          <p:nvPr/>
        </p:nvCxnSpPr>
        <p:spPr>
          <a:xfrm>
            <a:off x="-2484438" y="2943225"/>
            <a:ext cx="2382838" cy="0"/>
          </a:xfrm>
          <a:prstGeom prst="line">
            <a:avLst/>
          </a:prstGeom>
          <a:ln w="31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865313" y="-2346325"/>
            <a:ext cx="0" cy="2317750"/>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3">
            <a:extLst>
              <a:ext uri="{28A0092B-C50C-407E-A947-70E740481C1C}">
                <a14:useLocalDpi xmlns:a14="http://schemas.microsoft.com/office/drawing/2010/main" val="0"/>
              </a:ext>
            </a:extLst>
          </a:blip>
          <a:srcRect t="15556" b="4636"/>
          <a:stretch>
            <a:fillRect/>
          </a:stretch>
        </p:blipFill>
        <p:spPr bwMode="auto">
          <a:xfrm>
            <a:off x="4357688" y="860425"/>
            <a:ext cx="3814762" cy="456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4.72222E-6 -2.22222E-6 L 4.72222E-6 0.90945 " pathEditMode="relative" rAng="0" ptsTypes="AA">
                                      <p:cBhvr>
                                        <p:cTn id="6" dur="500" fill="hold"/>
                                        <p:tgtEl>
                                          <p:spTgt spid="19"/>
                                        </p:tgtEl>
                                        <p:attrNameLst>
                                          <p:attrName>ppt_x</p:attrName>
                                          <p:attrName>ppt_y</p:attrName>
                                        </p:attrNameLst>
                                      </p:cBhvr>
                                      <p:rCtr x="0" y="4547200"/>
                                    </p:animMotion>
                                  </p:childTnLst>
                                </p:cTn>
                              </p:par>
                              <p:par>
                                <p:cTn id="7" presetID="42" presetClass="path" presetSubtype="0" accel="50000" decel="50000" fill="hold" nodeType="withEffect">
                                  <p:stCondLst>
                                    <p:cond delay="0"/>
                                  </p:stCondLst>
                                  <p:childTnLst>
                                    <p:animMotion origin="layout" path="M 1.38889E-6 0 L 0.46285 0.00111 " pathEditMode="relative" rAng="0" ptsTypes="AA">
                                      <p:cBhvr>
                                        <p:cTn id="8" dur="500" fill="hold"/>
                                        <p:tgtEl>
                                          <p:spTgt spid="18"/>
                                        </p:tgtEl>
                                        <p:attrNameLst>
                                          <p:attrName>ppt_x</p:attrName>
                                          <p:attrName>ppt_y</p:attrName>
                                        </p:attrNameLst>
                                      </p:cBhvr>
                                      <p:rCtr x="2314200" y="5600"/>
                                    </p:animMotion>
                                  </p:childTnLst>
                                </p:cTn>
                              </p:par>
                              <p:par>
                                <p:cTn id="9" presetID="10" presetClass="exit" presetSubtype="0" fill="hold" nodeType="withEffect">
                                  <p:stCondLst>
                                    <p:cond delay="0"/>
                                  </p:stCondLst>
                                  <p:childTnLst>
                                    <p:animEffect transition="out" filter="fade">
                                      <p:cBhvr>
                                        <p:cTn id="10" dur="500"/>
                                        <p:tgtEl>
                                          <p:spTgt spid="19"/>
                                        </p:tgtEl>
                                      </p:cBhvr>
                                    </p:animEffect>
                                    <p:set>
                                      <p:cBhvr>
                                        <p:cTn id="11" dur="1" fill="hold">
                                          <p:stCondLst>
                                            <p:cond delay="499"/>
                                          </p:stCondLst>
                                        </p:cTn>
                                        <p:tgtEl>
                                          <p:spTgt spid="19"/>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18"/>
                                        </p:tgtEl>
                                      </p:cBhvr>
                                    </p:animEffect>
                                    <p:set>
                                      <p:cBhvr>
                                        <p:cTn id="14" dur="1" fill="hold">
                                          <p:stCondLst>
                                            <p:cond delay="499"/>
                                          </p:stCondLst>
                                        </p:cTn>
                                        <p:tgtEl>
                                          <p:spTgt spid="18"/>
                                        </p:tgtEl>
                                        <p:attrNameLst>
                                          <p:attrName>style.visibility</p:attrName>
                                        </p:attrNameLst>
                                      </p:cBhvr>
                                      <p:to>
                                        <p:strVal val="hidden"/>
                                      </p:to>
                                    </p:set>
                                  </p:childTnLst>
                                </p:cTn>
                              </p:par>
                            </p:childTnLst>
                          </p:cTn>
                        </p:par>
                        <p:par>
                          <p:cTn id="15" fill="hold">
                            <p:stCondLst>
                              <p:cond delay="500"/>
                            </p:stCondLst>
                            <p:childTnLst>
                              <p:par>
                                <p:cTn id="16" presetID="42" presetClass="path" presetSubtype="0" fill="hold" grpId="0" nodeType="afterEffect">
                                  <p:stCondLst>
                                    <p:cond delay="0"/>
                                  </p:stCondLst>
                                  <p:childTnLst>
                                    <p:animMotion origin="layout" path="M 3.61111E-6 2.22222E-6 L 0.43698 0.00389 " pathEditMode="relative" rAng="0" ptsTypes="AA">
                                      <p:cBhvr>
                                        <p:cTn id="17" dur="500" fill="hold"/>
                                        <p:tgtEl>
                                          <p:spTgt spid="9"/>
                                        </p:tgtEl>
                                        <p:attrNameLst>
                                          <p:attrName>ppt_x</p:attrName>
                                          <p:attrName>ppt_y</p:attrName>
                                        </p:attrNameLst>
                                      </p:cBhvr>
                                      <p:rCtr x="2184000" y="19400"/>
                                    </p:animMotion>
                                  </p:childTnLst>
                                </p:cTn>
                              </p:par>
                            </p:childTnLst>
                          </p:cTn>
                        </p:par>
                        <p:par>
                          <p:cTn id="18" fill="hold">
                            <p:stCondLst>
                              <p:cond delay="1000"/>
                            </p:stCondLst>
                            <p:childTnLst>
                              <p:par>
                                <p:cTn id="19" presetID="14" presetClass="entr" presetSubtype="1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randombar(horizontal)">
                                      <p:cBhvr>
                                        <p:cTn id="21" dur="500"/>
                                        <p:tgtEl>
                                          <p:spTgt spid="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randombar(horizontal)">
                                      <p:cBhvr>
                                        <p:cTn id="24" dur="500"/>
                                        <p:tgtEl>
                                          <p:spTgt spid="20"/>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9"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椭圆 25"/>
          <p:cNvSpPr>
            <a:spLocks noChangeArrowheads="1"/>
          </p:cNvSpPr>
          <p:nvPr/>
        </p:nvSpPr>
        <p:spPr bwMode="auto">
          <a:xfrm>
            <a:off x="1125538" y="1743075"/>
            <a:ext cx="1114425" cy="1114425"/>
          </a:xfrm>
          <a:prstGeom prst="ellipse">
            <a:avLst/>
          </a:prstGeom>
          <a:solidFill>
            <a:srgbClr val="DDDDDD"/>
          </a:solidFill>
          <a:ln w="6350">
            <a:solidFill>
              <a:srgbClr val="808080"/>
            </a:solidFill>
            <a:round/>
          </a:ln>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o UI" pitchFamily="34" charset="0"/>
            </a:endParaRPr>
          </a:p>
        </p:txBody>
      </p:sp>
      <p:sp>
        <p:nvSpPr>
          <p:cNvPr id="46083" name="圆角矩形 13"/>
          <p:cNvSpPr>
            <a:spLocks noChangeArrowheads="1"/>
          </p:cNvSpPr>
          <p:nvPr/>
        </p:nvSpPr>
        <p:spPr bwMode="auto">
          <a:xfrm>
            <a:off x="2889250" y="1778000"/>
            <a:ext cx="4837113" cy="1079500"/>
          </a:xfrm>
          <a:prstGeom prst="roundRect">
            <a:avLst>
              <a:gd name="adj" fmla="val 10620"/>
            </a:avLst>
          </a:prstGeom>
          <a:solidFill>
            <a:srgbClr val="DDDDDD"/>
          </a:solidFill>
          <a:ln w="6350">
            <a:solidFill>
              <a:srgbClr val="808080"/>
            </a:solidFill>
            <a:prstDash val="dash"/>
            <a:round/>
          </a:ln>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o UI" pitchFamily="34" charset="0"/>
            </a:endParaRPr>
          </a:p>
        </p:txBody>
      </p:sp>
      <p:cxnSp>
        <p:nvCxnSpPr>
          <p:cNvPr id="13" name="直接连接符 12"/>
          <p:cNvCxnSpPr/>
          <p:nvPr/>
        </p:nvCxnSpPr>
        <p:spPr>
          <a:xfrm>
            <a:off x="-25400" y="4349750"/>
            <a:ext cx="1573213" cy="81121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533525" y="5160963"/>
            <a:ext cx="6480175"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46086" name="TextBox 20"/>
          <p:cNvSpPr txBox="1">
            <a:spLocks noChangeArrowheads="1"/>
          </p:cNvSpPr>
          <p:nvPr/>
        </p:nvSpPr>
        <p:spPr bwMode="auto">
          <a:xfrm>
            <a:off x="34925" y="4894263"/>
            <a:ext cx="1152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latin typeface="Franklin Gothic Medium" panose="020B0603020102020204" pitchFamily="34" charset="0"/>
                <a:ea typeface="微软雅黑" panose="020B0503020204020204" pitchFamily="34" charset="-122"/>
              </a:rPr>
              <a:t>绪论</a:t>
            </a:r>
          </a:p>
        </p:txBody>
      </p:sp>
      <p:sp>
        <p:nvSpPr>
          <p:cNvPr id="46087" name="TextBox 22"/>
          <p:cNvSpPr txBox="1">
            <a:spLocks noChangeArrowheads="1"/>
          </p:cNvSpPr>
          <p:nvPr/>
        </p:nvSpPr>
        <p:spPr bwMode="auto">
          <a:xfrm>
            <a:off x="1331913" y="5189538"/>
            <a:ext cx="1584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latin typeface="Franklin Gothic Medium" panose="020B0603020102020204" pitchFamily="34" charset="0"/>
                <a:ea typeface="微软雅黑" panose="020B0503020204020204" pitchFamily="34" charset="-122"/>
              </a:rPr>
              <a:t>问题的提出</a:t>
            </a:r>
          </a:p>
        </p:txBody>
      </p:sp>
      <p:grpSp>
        <p:nvGrpSpPr>
          <p:cNvPr id="2" name="组合 3"/>
          <p:cNvGrpSpPr/>
          <p:nvPr/>
        </p:nvGrpSpPr>
        <p:grpSpPr>
          <a:xfrm>
            <a:off x="8415093" y="3925249"/>
            <a:ext cx="799329" cy="1326094"/>
            <a:chOff x="2000231" y="2114716"/>
            <a:chExt cx="2123898" cy="3523563"/>
          </a:xfrm>
          <a:solidFill>
            <a:srgbClr val="0070C0"/>
          </a:solidFill>
        </p:grpSpPr>
        <p:sp>
          <p:nvSpPr>
            <p:cNvPr id="5" name="Freeform 19"/>
            <p:cNvSpPr>
              <a:spLocks noEditPoints="1"/>
            </p:cNvSpPr>
            <p:nvPr/>
          </p:nvSpPr>
          <p:spPr bwMode="auto">
            <a:xfrm>
              <a:off x="3054372" y="2961932"/>
              <a:ext cx="181546" cy="140551"/>
            </a:xfrm>
            <a:custGeom>
              <a:avLst/>
              <a:gdLst/>
              <a:ahLst/>
              <a:cxnLst>
                <a:cxn ang="0">
                  <a:pos x="28" y="8"/>
                </a:cxn>
                <a:cxn ang="0">
                  <a:pos x="26" y="8"/>
                </a:cxn>
                <a:cxn ang="0">
                  <a:pos x="13" y="13"/>
                </a:cxn>
                <a:cxn ang="0">
                  <a:pos x="11" y="24"/>
                </a:cxn>
                <a:cxn ang="0">
                  <a:pos x="12" y="24"/>
                </a:cxn>
                <a:cxn ang="0">
                  <a:pos x="28" y="8"/>
                </a:cxn>
                <a:cxn ang="0">
                  <a:pos x="26" y="27"/>
                </a:cxn>
                <a:cxn ang="0">
                  <a:pos x="24" y="26"/>
                </a:cxn>
                <a:cxn ang="0">
                  <a:pos x="27" y="27"/>
                </a:cxn>
                <a:cxn ang="0">
                  <a:pos x="26" y="27"/>
                </a:cxn>
                <a:cxn ang="0">
                  <a:pos x="33" y="24"/>
                </a:cxn>
                <a:cxn ang="0">
                  <a:pos x="21" y="18"/>
                </a:cxn>
                <a:cxn ang="0">
                  <a:pos x="38" y="19"/>
                </a:cxn>
                <a:cxn ang="0">
                  <a:pos x="33" y="24"/>
                </a:cxn>
              </a:cxnLst>
              <a:rect l="0" t="0" r="r" b="b"/>
              <a:pathLst>
                <a:path w="73" h="56">
                  <a:moveTo>
                    <a:pt x="28" y="8"/>
                  </a:moveTo>
                  <a:cubicBezTo>
                    <a:pt x="27" y="8"/>
                    <a:pt x="26" y="8"/>
                    <a:pt x="26" y="8"/>
                  </a:cubicBezTo>
                  <a:cubicBezTo>
                    <a:pt x="33" y="0"/>
                    <a:pt x="18" y="2"/>
                    <a:pt x="13" y="13"/>
                  </a:cubicBezTo>
                  <a:cubicBezTo>
                    <a:pt x="12" y="13"/>
                    <a:pt x="0" y="24"/>
                    <a:pt x="11" y="24"/>
                  </a:cubicBezTo>
                  <a:cubicBezTo>
                    <a:pt x="11" y="24"/>
                    <a:pt x="12" y="24"/>
                    <a:pt x="12" y="24"/>
                  </a:cubicBezTo>
                  <a:cubicBezTo>
                    <a:pt x="20" y="56"/>
                    <a:pt x="73" y="7"/>
                    <a:pt x="28" y="8"/>
                  </a:cubicBezTo>
                  <a:close/>
                  <a:moveTo>
                    <a:pt x="26" y="27"/>
                  </a:moveTo>
                  <a:cubicBezTo>
                    <a:pt x="25" y="27"/>
                    <a:pt x="24" y="27"/>
                    <a:pt x="24" y="26"/>
                  </a:cubicBezTo>
                  <a:cubicBezTo>
                    <a:pt x="25" y="27"/>
                    <a:pt x="26" y="27"/>
                    <a:pt x="27" y="27"/>
                  </a:cubicBezTo>
                  <a:cubicBezTo>
                    <a:pt x="26" y="27"/>
                    <a:pt x="26" y="27"/>
                    <a:pt x="26" y="27"/>
                  </a:cubicBezTo>
                  <a:close/>
                  <a:moveTo>
                    <a:pt x="33" y="24"/>
                  </a:moveTo>
                  <a:cubicBezTo>
                    <a:pt x="35" y="18"/>
                    <a:pt x="24" y="18"/>
                    <a:pt x="21" y="18"/>
                  </a:cubicBezTo>
                  <a:cubicBezTo>
                    <a:pt x="27" y="15"/>
                    <a:pt x="32" y="16"/>
                    <a:pt x="38" y="19"/>
                  </a:cubicBezTo>
                  <a:cubicBezTo>
                    <a:pt x="36" y="21"/>
                    <a:pt x="35" y="23"/>
                    <a:pt x="33" y="24"/>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6" name="Freeform 20"/>
            <p:cNvSpPr>
              <a:spLocks noEditPoints="1"/>
            </p:cNvSpPr>
            <p:nvPr/>
          </p:nvSpPr>
          <p:spPr bwMode="auto">
            <a:xfrm>
              <a:off x="2843543" y="2290406"/>
              <a:ext cx="370901" cy="579776"/>
            </a:xfrm>
            <a:custGeom>
              <a:avLst/>
              <a:gdLst/>
              <a:ahLst/>
              <a:cxnLst>
                <a:cxn ang="0">
                  <a:pos x="76" y="1"/>
                </a:cxn>
                <a:cxn ang="0">
                  <a:pos x="31" y="121"/>
                </a:cxn>
                <a:cxn ang="0">
                  <a:pos x="6" y="190"/>
                </a:cxn>
                <a:cxn ang="0">
                  <a:pos x="8" y="215"/>
                </a:cxn>
                <a:cxn ang="0">
                  <a:pos x="27" y="200"/>
                </a:cxn>
                <a:cxn ang="0">
                  <a:pos x="142" y="232"/>
                </a:cxn>
                <a:cxn ang="0">
                  <a:pos x="143" y="224"/>
                </a:cxn>
                <a:cxn ang="0">
                  <a:pos x="110" y="217"/>
                </a:cxn>
                <a:cxn ang="0">
                  <a:pos x="42" y="199"/>
                </a:cxn>
                <a:cxn ang="0">
                  <a:pos x="38" y="195"/>
                </a:cxn>
                <a:cxn ang="0">
                  <a:pos x="31" y="195"/>
                </a:cxn>
                <a:cxn ang="0">
                  <a:pos x="57" y="151"/>
                </a:cxn>
                <a:cxn ang="0">
                  <a:pos x="60" y="181"/>
                </a:cxn>
                <a:cxn ang="0">
                  <a:pos x="73" y="117"/>
                </a:cxn>
                <a:cxn ang="0">
                  <a:pos x="97" y="47"/>
                </a:cxn>
                <a:cxn ang="0">
                  <a:pos x="66" y="114"/>
                </a:cxn>
                <a:cxn ang="0">
                  <a:pos x="29" y="182"/>
                </a:cxn>
                <a:cxn ang="0">
                  <a:pos x="76" y="1"/>
                </a:cxn>
                <a:cxn ang="0">
                  <a:pos x="26" y="156"/>
                </a:cxn>
                <a:cxn ang="0">
                  <a:pos x="25" y="159"/>
                </a:cxn>
                <a:cxn ang="0">
                  <a:pos x="26" y="156"/>
                </a:cxn>
                <a:cxn ang="0">
                  <a:pos x="46" y="118"/>
                </a:cxn>
                <a:cxn ang="0">
                  <a:pos x="38" y="127"/>
                </a:cxn>
                <a:cxn ang="0">
                  <a:pos x="59" y="75"/>
                </a:cxn>
                <a:cxn ang="0">
                  <a:pos x="46" y="118"/>
                </a:cxn>
              </a:cxnLst>
              <a:rect l="0" t="0" r="r" b="b"/>
              <a:pathLst>
                <a:path w="148" h="232">
                  <a:moveTo>
                    <a:pt x="76" y="1"/>
                  </a:moveTo>
                  <a:cubicBezTo>
                    <a:pt x="74" y="0"/>
                    <a:pt x="36" y="109"/>
                    <a:pt x="31" y="121"/>
                  </a:cubicBezTo>
                  <a:cubicBezTo>
                    <a:pt x="22" y="143"/>
                    <a:pt x="13" y="166"/>
                    <a:pt x="6" y="190"/>
                  </a:cubicBezTo>
                  <a:cubicBezTo>
                    <a:pt x="5" y="192"/>
                    <a:pt x="0" y="230"/>
                    <a:pt x="8" y="215"/>
                  </a:cubicBezTo>
                  <a:cubicBezTo>
                    <a:pt x="12" y="225"/>
                    <a:pt x="26" y="202"/>
                    <a:pt x="27" y="200"/>
                  </a:cubicBezTo>
                  <a:cubicBezTo>
                    <a:pt x="32" y="217"/>
                    <a:pt x="126" y="232"/>
                    <a:pt x="142" y="232"/>
                  </a:cubicBezTo>
                  <a:cubicBezTo>
                    <a:pt x="148" y="232"/>
                    <a:pt x="147" y="225"/>
                    <a:pt x="143" y="224"/>
                  </a:cubicBezTo>
                  <a:cubicBezTo>
                    <a:pt x="132" y="222"/>
                    <a:pt x="121" y="219"/>
                    <a:pt x="110" y="217"/>
                  </a:cubicBezTo>
                  <a:cubicBezTo>
                    <a:pt x="87" y="213"/>
                    <a:pt x="64" y="208"/>
                    <a:pt x="42" y="199"/>
                  </a:cubicBezTo>
                  <a:cubicBezTo>
                    <a:pt x="43" y="197"/>
                    <a:pt x="41" y="195"/>
                    <a:pt x="38" y="195"/>
                  </a:cubicBezTo>
                  <a:cubicBezTo>
                    <a:pt x="36" y="195"/>
                    <a:pt x="33" y="195"/>
                    <a:pt x="31" y="195"/>
                  </a:cubicBezTo>
                  <a:cubicBezTo>
                    <a:pt x="40" y="180"/>
                    <a:pt x="49" y="166"/>
                    <a:pt x="57" y="151"/>
                  </a:cubicBezTo>
                  <a:cubicBezTo>
                    <a:pt x="57" y="152"/>
                    <a:pt x="49" y="190"/>
                    <a:pt x="60" y="181"/>
                  </a:cubicBezTo>
                  <a:cubicBezTo>
                    <a:pt x="68" y="174"/>
                    <a:pt x="70" y="129"/>
                    <a:pt x="73" y="117"/>
                  </a:cubicBezTo>
                  <a:cubicBezTo>
                    <a:pt x="78" y="105"/>
                    <a:pt x="103" y="59"/>
                    <a:pt x="97" y="47"/>
                  </a:cubicBezTo>
                  <a:cubicBezTo>
                    <a:pt x="93" y="40"/>
                    <a:pt x="68" y="106"/>
                    <a:pt x="66" y="114"/>
                  </a:cubicBezTo>
                  <a:cubicBezTo>
                    <a:pt x="56" y="136"/>
                    <a:pt x="44" y="159"/>
                    <a:pt x="29" y="182"/>
                  </a:cubicBezTo>
                  <a:cubicBezTo>
                    <a:pt x="36" y="166"/>
                    <a:pt x="96" y="3"/>
                    <a:pt x="76" y="1"/>
                  </a:cubicBezTo>
                  <a:close/>
                  <a:moveTo>
                    <a:pt x="26" y="156"/>
                  </a:moveTo>
                  <a:cubicBezTo>
                    <a:pt x="25" y="157"/>
                    <a:pt x="25" y="158"/>
                    <a:pt x="25" y="159"/>
                  </a:cubicBezTo>
                  <a:cubicBezTo>
                    <a:pt x="25" y="158"/>
                    <a:pt x="26" y="157"/>
                    <a:pt x="26" y="156"/>
                  </a:cubicBezTo>
                  <a:close/>
                  <a:moveTo>
                    <a:pt x="46" y="118"/>
                  </a:moveTo>
                  <a:cubicBezTo>
                    <a:pt x="43" y="118"/>
                    <a:pt x="40" y="122"/>
                    <a:pt x="38" y="127"/>
                  </a:cubicBezTo>
                  <a:cubicBezTo>
                    <a:pt x="45" y="110"/>
                    <a:pt x="52" y="92"/>
                    <a:pt x="59" y="75"/>
                  </a:cubicBezTo>
                  <a:cubicBezTo>
                    <a:pt x="55" y="89"/>
                    <a:pt x="51" y="103"/>
                    <a:pt x="46" y="118"/>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7" name="Freeform 21"/>
            <p:cNvSpPr>
              <a:spLocks noEditPoints="1"/>
            </p:cNvSpPr>
            <p:nvPr/>
          </p:nvSpPr>
          <p:spPr bwMode="auto">
            <a:xfrm>
              <a:off x="3444794" y="2427054"/>
              <a:ext cx="374805" cy="542687"/>
            </a:xfrm>
            <a:custGeom>
              <a:avLst/>
              <a:gdLst/>
              <a:ahLst/>
              <a:cxnLst>
                <a:cxn ang="0">
                  <a:pos x="94" y="46"/>
                </a:cxn>
                <a:cxn ang="0">
                  <a:pos x="55" y="95"/>
                </a:cxn>
                <a:cxn ang="0">
                  <a:pos x="8" y="158"/>
                </a:cxn>
                <a:cxn ang="0">
                  <a:pos x="11" y="170"/>
                </a:cxn>
                <a:cxn ang="0">
                  <a:pos x="35" y="158"/>
                </a:cxn>
                <a:cxn ang="0">
                  <a:pos x="7" y="210"/>
                </a:cxn>
                <a:cxn ang="0">
                  <a:pos x="10" y="217"/>
                </a:cxn>
                <a:cxn ang="0">
                  <a:pos x="25" y="204"/>
                </a:cxn>
                <a:cxn ang="0">
                  <a:pos x="70" y="152"/>
                </a:cxn>
                <a:cxn ang="0">
                  <a:pos x="146" y="50"/>
                </a:cxn>
                <a:cxn ang="0">
                  <a:pos x="148" y="42"/>
                </a:cxn>
                <a:cxn ang="0">
                  <a:pos x="130" y="56"/>
                </a:cxn>
                <a:cxn ang="0">
                  <a:pos x="119" y="58"/>
                </a:cxn>
                <a:cxn ang="0">
                  <a:pos x="113" y="48"/>
                </a:cxn>
                <a:cxn ang="0">
                  <a:pos x="122" y="39"/>
                </a:cxn>
                <a:cxn ang="0">
                  <a:pos x="88" y="16"/>
                </a:cxn>
                <a:cxn ang="0">
                  <a:pos x="60" y="5"/>
                </a:cxn>
                <a:cxn ang="0">
                  <a:pos x="80" y="32"/>
                </a:cxn>
                <a:cxn ang="0">
                  <a:pos x="98" y="46"/>
                </a:cxn>
                <a:cxn ang="0">
                  <a:pos x="99" y="57"/>
                </a:cxn>
                <a:cxn ang="0">
                  <a:pos x="88" y="64"/>
                </a:cxn>
                <a:cxn ang="0">
                  <a:pos x="94" y="46"/>
                </a:cxn>
                <a:cxn ang="0">
                  <a:pos x="76" y="20"/>
                </a:cxn>
                <a:cxn ang="0">
                  <a:pos x="71" y="15"/>
                </a:cxn>
                <a:cxn ang="0">
                  <a:pos x="78" y="19"/>
                </a:cxn>
                <a:cxn ang="0">
                  <a:pos x="76" y="20"/>
                </a:cxn>
                <a:cxn ang="0">
                  <a:pos x="85" y="26"/>
                </a:cxn>
                <a:cxn ang="0">
                  <a:pos x="84" y="25"/>
                </a:cxn>
                <a:cxn ang="0">
                  <a:pos x="86" y="24"/>
                </a:cxn>
                <a:cxn ang="0">
                  <a:pos x="90" y="28"/>
                </a:cxn>
                <a:cxn ang="0">
                  <a:pos x="85" y="26"/>
                </a:cxn>
                <a:cxn ang="0">
                  <a:pos x="42" y="170"/>
                </a:cxn>
                <a:cxn ang="0">
                  <a:pos x="20" y="196"/>
                </a:cxn>
                <a:cxn ang="0">
                  <a:pos x="49" y="160"/>
                </a:cxn>
                <a:cxn ang="0">
                  <a:pos x="42" y="170"/>
                </a:cxn>
                <a:cxn ang="0">
                  <a:pos x="116" y="62"/>
                </a:cxn>
                <a:cxn ang="0">
                  <a:pos x="116" y="62"/>
                </a:cxn>
                <a:cxn ang="0">
                  <a:pos x="102" y="77"/>
                </a:cxn>
                <a:cxn ang="0">
                  <a:pos x="106" y="63"/>
                </a:cxn>
                <a:cxn ang="0">
                  <a:pos x="116" y="62"/>
                </a:cxn>
                <a:cxn ang="0">
                  <a:pos x="107" y="55"/>
                </a:cxn>
                <a:cxn ang="0">
                  <a:pos x="107" y="53"/>
                </a:cxn>
                <a:cxn ang="0">
                  <a:pos x="108" y="55"/>
                </a:cxn>
                <a:cxn ang="0">
                  <a:pos x="107" y="55"/>
                </a:cxn>
                <a:cxn ang="0">
                  <a:pos x="112" y="39"/>
                </a:cxn>
                <a:cxn ang="0">
                  <a:pos x="103" y="34"/>
                </a:cxn>
                <a:cxn ang="0">
                  <a:pos x="99" y="27"/>
                </a:cxn>
                <a:cxn ang="0">
                  <a:pos x="112" y="39"/>
                </a:cxn>
                <a:cxn ang="0">
                  <a:pos x="104" y="87"/>
                </a:cxn>
                <a:cxn ang="0">
                  <a:pos x="95" y="101"/>
                </a:cxn>
                <a:cxn ang="0">
                  <a:pos x="72" y="123"/>
                </a:cxn>
                <a:cxn ang="0">
                  <a:pos x="104" y="87"/>
                </a:cxn>
                <a:cxn ang="0">
                  <a:pos x="97" y="67"/>
                </a:cxn>
                <a:cxn ang="0">
                  <a:pos x="72" y="111"/>
                </a:cxn>
                <a:cxn ang="0">
                  <a:pos x="22" y="157"/>
                </a:cxn>
                <a:cxn ang="0">
                  <a:pos x="85" y="69"/>
                </a:cxn>
                <a:cxn ang="0">
                  <a:pos x="87" y="73"/>
                </a:cxn>
                <a:cxn ang="0">
                  <a:pos x="97" y="67"/>
                </a:cxn>
              </a:cxnLst>
              <a:rect l="0" t="0" r="r" b="b"/>
              <a:pathLst>
                <a:path w="150" h="217">
                  <a:moveTo>
                    <a:pt x="94" y="46"/>
                  </a:moveTo>
                  <a:cubicBezTo>
                    <a:pt x="84" y="38"/>
                    <a:pt x="59" y="88"/>
                    <a:pt x="55" y="95"/>
                  </a:cubicBezTo>
                  <a:cubicBezTo>
                    <a:pt x="39" y="115"/>
                    <a:pt x="20" y="134"/>
                    <a:pt x="8" y="158"/>
                  </a:cubicBezTo>
                  <a:cubicBezTo>
                    <a:pt x="0" y="172"/>
                    <a:pt x="0" y="196"/>
                    <a:pt x="11" y="170"/>
                  </a:cubicBezTo>
                  <a:cubicBezTo>
                    <a:pt x="14" y="174"/>
                    <a:pt x="24" y="168"/>
                    <a:pt x="35" y="158"/>
                  </a:cubicBezTo>
                  <a:cubicBezTo>
                    <a:pt x="19" y="175"/>
                    <a:pt x="7" y="194"/>
                    <a:pt x="7" y="210"/>
                  </a:cubicBezTo>
                  <a:cubicBezTo>
                    <a:pt x="5" y="212"/>
                    <a:pt x="6" y="217"/>
                    <a:pt x="10" y="217"/>
                  </a:cubicBezTo>
                  <a:cubicBezTo>
                    <a:pt x="15" y="217"/>
                    <a:pt x="22" y="207"/>
                    <a:pt x="25" y="204"/>
                  </a:cubicBezTo>
                  <a:cubicBezTo>
                    <a:pt x="42" y="189"/>
                    <a:pt x="57" y="171"/>
                    <a:pt x="70" y="152"/>
                  </a:cubicBezTo>
                  <a:cubicBezTo>
                    <a:pt x="79" y="141"/>
                    <a:pt x="150" y="51"/>
                    <a:pt x="146" y="50"/>
                  </a:cubicBezTo>
                  <a:cubicBezTo>
                    <a:pt x="149" y="48"/>
                    <a:pt x="149" y="46"/>
                    <a:pt x="148" y="42"/>
                  </a:cubicBezTo>
                  <a:cubicBezTo>
                    <a:pt x="143" y="37"/>
                    <a:pt x="133" y="53"/>
                    <a:pt x="130" y="56"/>
                  </a:cubicBezTo>
                  <a:cubicBezTo>
                    <a:pt x="129" y="48"/>
                    <a:pt x="121" y="56"/>
                    <a:pt x="119" y="58"/>
                  </a:cubicBezTo>
                  <a:cubicBezTo>
                    <a:pt x="119" y="54"/>
                    <a:pt x="116" y="50"/>
                    <a:pt x="113" y="48"/>
                  </a:cubicBezTo>
                  <a:cubicBezTo>
                    <a:pt x="122" y="52"/>
                    <a:pt x="128" y="52"/>
                    <a:pt x="122" y="39"/>
                  </a:cubicBezTo>
                  <a:cubicBezTo>
                    <a:pt x="116" y="27"/>
                    <a:pt x="102" y="16"/>
                    <a:pt x="88" y="16"/>
                  </a:cubicBezTo>
                  <a:cubicBezTo>
                    <a:pt x="84" y="12"/>
                    <a:pt x="65" y="0"/>
                    <a:pt x="60" y="5"/>
                  </a:cubicBezTo>
                  <a:cubicBezTo>
                    <a:pt x="52" y="14"/>
                    <a:pt x="76" y="29"/>
                    <a:pt x="80" y="32"/>
                  </a:cubicBezTo>
                  <a:cubicBezTo>
                    <a:pt x="86" y="37"/>
                    <a:pt x="92" y="41"/>
                    <a:pt x="98" y="46"/>
                  </a:cubicBezTo>
                  <a:cubicBezTo>
                    <a:pt x="99" y="49"/>
                    <a:pt x="99" y="53"/>
                    <a:pt x="99" y="57"/>
                  </a:cubicBezTo>
                  <a:cubicBezTo>
                    <a:pt x="94" y="59"/>
                    <a:pt x="91" y="61"/>
                    <a:pt x="88" y="64"/>
                  </a:cubicBezTo>
                  <a:cubicBezTo>
                    <a:pt x="90" y="61"/>
                    <a:pt x="99" y="50"/>
                    <a:pt x="94" y="46"/>
                  </a:cubicBezTo>
                  <a:close/>
                  <a:moveTo>
                    <a:pt x="76" y="20"/>
                  </a:moveTo>
                  <a:cubicBezTo>
                    <a:pt x="75" y="18"/>
                    <a:pt x="73" y="17"/>
                    <a:pt x="71" y="15"/>
                  </a:cubicBezTo>
                  <a:cubicBezTo>
                    <a:pt x="74" y="16"/>
                    <a:pt x="76" y="17"/>
                    <a:pt x="78" y="19"/>
                  </a:cubicBezTo>
                  <a:cubicBezTo>
                    <a:pt x="78" y="19"/>
                    <a:pt x="77" y="19"/>
                    <a:pt x="76" y="20"/>
                  </a:cubicBezTo>
                  <a:close/>
                  <a:moveTo>
                    <a:pt x="85" y="26"/>
                  </a:moveTo>
                  <a:cubicBezTo>
                    <a:pt x="85" y="25"/>
                    <a:pt x="84" y="25"/>
                    <a:pt x="84" y="25"/>
                  </a:cubicBezTo>
                  <a:cubicBezTo>
                    <a:pt x="85" y="24"/>
                    <a:pt x="85" y="24"/>
                    <a:pt x="86" y="24"/>
                  </a:cubicBezTo>
                  <a:cubicBezTo>
                    <a:pt x="87" y="25"/>
                    <a:pt x="89" y="27"/>
                    <a:pt x="90" y="28"/>
                  </a:cubicBezTo>
                  <a:cubicBezTo>
                    <a:pt x="88" y="27"/>
                    <a:pt x="87" y="26"/>
                    <a:pt x="85" y="26"/>
                  </a:cubicBezTo>
                  <a:close/>
                  <a:moveTo>
                    <a:pt x="42" y="170"/>
                  </a:moveTo>
                  <a:cubicBezTo>
                    <a:pt x="35" y="179"/>
                    <a:pt x="28" y="188"/>
                    <a:pt x="20" y="196"/>
                  </a:cubicBezTo>
                  <a:cubicBezTo>
                    <a:pt x="27" y="184"/>
                    <a:pt x="38" y="171"/>
                    <a:pt x="49" y="160"/>
                  </a:cubicBezTo>
                  <a:cubicBezTo>
                    <a:pt x="47" y="163"/>
                    <a:pt x="44" y="167"/>
                    <a:pt x="42" y="170"/>
                  </a:cubicBezTo>
                  <a:close/>
                  <a:moveTo>
                    <a:pt x="116" y="62"/>
                  </a:moveTo>
                  <a:cubicBezTo>
                    <a:pt x="116" y="62"/>
                    <a:pt x="116" y="62"/>
                    <a:pt x="116" y="62"/>
                  </a:cubicBezTo>
                  <a:cubicBezTo>
                    <a:pt x="111" y="67"/>
                    <a:pt x="107" y="72"/>
                    <a:pt x="102" y="77"/>
                  </a:cubicBezTo>
                  <a:cubicBezTo>
                    <a:pt x="104" y="73"/>
                    <a:pt x="105" y="68"/>
                    <a:pt x="106" y="63"/>
                  </a:cubicBezTo>
                  <a:cubicBezTo>
                    <a:pt x="109" y="62"/>
                    <a:pt x="113" y="62"/>
                    <a:pt x="116" y="62"/>
                  </a:cubicBezTo>
                  <a:close/>
                  <a:moveTo>
                    <a:pt x="107" y="55"/>
                  </a:moveTo>
                  <a:cubicBezTo>
                    <a:pt x="107" y="54"/>
                    <a:pt x="107" y="54"/>
                    <a:pt x="107" y="53"/>
                  </a:cubicBezTo>
                  <a:cubicBezTo>
                    <a:pt x="107" y="54"/>
                    <a:pt x="108" y="54"/>
                    <a:pt x="108" y="55"/>
                  </a:cubicBezTo>
                  <a:cubicBezTo>
                    <a:pt x="108" y="55"/>
                    <a:pt x="107" y="55"/>
                    <a:pt x="107" y="55"/>
                  </a:cubicBezTo>
                  <a:close/>
                  <a:moveTo>
                    <a:pt x="112" y="39"/>
                  </a:moveTo>
                  <a:cubicBezTo>
                    <a:pt x="109" y="37"/>
                    <a:pt x="106" y="36"/>
                    <a:pt x="103" y="34"/>
                  </a:cubicBezTo>
                  <a:cubicBezTo>
                    <a:pt x="102" y="32"/>
                    <a:pt x="101" y="29"/>
                    <a:pt x="99" y="27"/>
                  </a:cubicBezTo>
                  <a:cubicBezTo>
                    <a:pt x="104" y="30"/>
                    <a:pt x="109" y="34"/>
                    <a:pt x="112" y="39"/>
                  </a:cubicBezTo>
                  <a:close/>
                  <a:moveTo>
                    <a:pt x="104" y="87"/>
                  </a:moveTo>
                  <a:cubicBezTo>
                    <a:pt x="101" y="92"/>
                    <a:pt x="98" y="96"/>
                    <a:pt x="95" y="101"/>
                  </a:cubicBezTo>
                  <a:cubicBezTo>
                    <a:pt x="89" y="107"/>
                    <a:pt x="81" y="114"/>
                    <a:pt x="72" y="123"/>
                  </a:cubicBezTo>
                  <a:cubicBezTo>
                    <a:pt x="87" y="106"/>
                    <a:pt x="101" y="91"/>
                    <a:pt x="104" y="87"/>
                  </a:cubicBezTo>
                  <a:close/>
                  <a:moveTo>
                    <a:pt x="97" y="67"/>
                  </a:moveTo>
                  <a:cubicBezTo>
                    <a:pt x="95" y="75"/>
                    <a:pt x="70" y="107"/>
                    <a:pt x="72" y="111"/>
                  </a:cubicBezTo>
                  <a:cubicBezTo>
                    <a:pt x="57" y="128"/>
                    <a:pt x="40" y="144"/>
                    <a:pt x="22" y="157"/>
                  </a:cubicBezTo>
                  <a:cubicBezTo>
                    <a:pt x="37" y="125"/>
                    <a:pt x="66" y="98"/>
                    <a:pt x="85" y="69"/>
                  </a:cubicBezTo>
                  <a:cubicBezTo>
                    <a:pt x="85" y="70"/>
                    <a:pt x="86" y="72"/>
                    <a:pt x="87" y="73"/>
                  </a:cubicBezTo>
                  <a:cubicBezTo>
                    <a:pt x="91" y="73"/>
                    <a:pt x="95" y="71"/>
                    <a:pt x="97" y="67"/>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8" name="Freeform 22"/>
            <p:cNvSpPr>
              <a:spLocks noEditPoints="1"/>
            </p:cNvSpPr>
            <p:nvPr/>
          </p:nvSpPr>
          <p:spPr bwMode="auto">
            <a:xfrm>
              <a:off x="2417983" y="3512428"/>
              <a:ext cx="443129" cy="694951"/>
            </a:xfrm>
            <a:custGeom>
              <a:avLst/>
              <a:gdLst/>
              <a:ahLst/>
              <a:cxnLst>
                <a:cxn ang="0">
                  <a:pos x="108" y="80"/>
                </a:cxn>
                <a:cxn ang="0">
                  <a:pos x="85" y="118"/>
                </a:cxn>
                <a:cxn ang="0">
                  <a:pos x="54" y="175"/>
                </a:cxn>
                <a:cxn ang="0">
                  <a:pos x="15" y="248"/>
                </a:cxn>
                <a:cxn ang="0">
                  <a:pos x="24" y="251"/>
                </a:cxn>
                <a:cxn ang="0">
                  <a:pos x="70" y="189"/>
                </a:cxn>
                <a:cxn ang="0">
                  <a:pos x="110" y="97"/>
                </a:cxn>
                <a:cxn ang="0">
                  <a:pos x="132" y="63"/>
                </a:cxn>
                <a:cxn ang="0">
                  <a:pos x="160" y="97"/>
                </a:cxn>
                <a:cxn ang="0">
                  <a:pos x="132" y="52"/>
                </a:cxn>
                <a:cxn ang="0">
                  <a:pos x="175" y="41"/>
                </a:cxn>
                <a:cxn ang="0">
                  <a:pos x="119" y="18"/>
                </a:cxn>
                <a:cxn ang="0">
                  <a:pos x="88" y="5"/>
                </a:cxn>
                <a:cxn ang="0">
                  <a:pos x="91" y="16"/>
                </a:cxn>
                <a:cxn ang="0">
                  <a:pos x="159" y="38"/>
                </a:cxn>
                <a:cxn ang="0">
                  <a:pos x="123" y="44"/>
                </a:cxn>
                <a:cxn ang="0">
                  <a:pos x="121" y="53"/>
                </a:cxn>
                <a:cxn ang="0">
                  <a:pos x="126" y="56"/>
                </a:cxn>
                <a:cxn ang="0">
                  <a:pos x="114" y="72"/>
                </a:cxn>
                <a:cxn ang="0">
                  <a:pos x="108" y="80"/>
                </a:cxn>
                <a:cxn ang="0">
                  <a:pos x="34" y="233"/>
                </a:cxn>
                <a:cxn ang="0">
                  <a:pos x="91" y="126"/>
                </a:cxn>
                <a:cxn ang="0">
                  <a:pos x="34" y="233"/>
                </a:cxn>
              </a:cxnLst>
              <a:rect l="0" t="0" r="r" b="b"/>
              <a:pathLst>
                <a:path w="177" h="278">
                  <a:moveTo>
                    <a:pt x="108" y="80"/>
                  </a:moveTo>
                  <a:cubicBezTo>
                    <a:pt x="99" y="92"/>
                    <a:pt x="92" y="105"/>
                    <a:pt x="85" y="118"/>
                  </a:cubicBezTo>
                  <a:cubicBezTo>
                    <a:pt x="81" y="126"/>
                    <a:pt x="48" y="171"/>
                    <a:pt x="54" y="175"/>
                  </a:cubicBezTo>
                  <a:cubicBezTo>
                    <a:pt x="41" y="199"/>
                    <a:pt x="28" y="224"/>
                    <a:pt x="15" y="248"/>
                  </a:cubicBezTo>
                  <a:cubicBezTo>
                    <a:pt x="0" y="277"/>
                    <a:pt x="8" y="278"/>
                    <a:pt x="24" y="251"/>
                  </a:cubicBezTo>
                  <a:cubicBezTo>
                    <a:pt x="31" y="260"/>
                    <a:pt x="67" y="196"/>
                    <a:pt x="70" y="189"/>
                  </a:cubicBezTo>
                  <a:cubicBezTo>
                    <a:pt x="76" y="177"/>
                    <a:pt x="118" y="107"/>
                    <a:pt x="110" y="97"/>
                  </a:cubicBezTo>
                  <a:cubicBezTo>
                    <a:pt x="118" y="86"/>
                    <a:pt x="125" y="74"/>
                    <a:pt x="132" y="63"/>
                  </a:cubicBezTo>
                  <a:cubicBezTo>
                    <a:pt x="135" y="67"/>
                    <a:pt x="154" y="102"/>
                    <a:pt x="160" y="97"/>
                  </a:cubicBezTo>
                  <a:cubicBezTo>
                    <a:pt x="167" y="92"/>
                    <a:pt x="136" y="56"/>
                    <a:pt x="132" y="52"/>
                  </a:cubicBezTo>
                  <a:cubicBezTo>
                    <a:pt x="138" y="51"/>
                    <a:pt x="174" y="48"/>
                    <a:pt x="175" y="41"/>
                  </a:cubicBezTo>
                  <a:cubicBezTo>
                    <a:pt x="177" y="30"/>
                    <a:pt x="126" y="20"/>
                    <a:pt x="119" y="18"/>
                  </a:cubicBezTo>
                  <a:cubicBezTo>
                    <a:pt x="108" y="15"/>
                    <a:pt x="97" y="11"/>
                    <a:pt x="88" y="5"/>
                  </a:cubicBezTo>
                  <a:cubicBezTo>
                    <a:pt x="80" y="0"/>
                    <a:pt x="85" y="13"/>
                    <a:pt x="91" y="16"/>
                  </a:cubicBezTo>
                  <a:cubicBezTo>
                    <a:pt x="113" y="27"/>
                    <a:pt x="137" y="29"/>
                    <a:pt x="159" y="38"/>
                  </a:cubicBezTo>
                  <a:cubicBezTo>
                    <a:pt x="147" y="41"/>
                    <a:pt x="135" y="44"/>
                    <a:pt x="123" y="44"/>
                  </a:cubicBezTo>
                  <a:cubicBezTo>
                    <a:pt x="97" y="29"/>
                    <a:pt x="86" y="53"/>
                    <a:pt x="121" y="53"/>
                  </a:cubicBezTo>
                  <a:cubicBezTo>
                    <a:pt x="123" y="54"/>
                    <a:pt x="124" y="55"/>
                    <a:pt x="126" y="56"/>
                  </a:cubicBezTo>
                  <a:cubicBezTo>
                    <a:pt x="122" y="62"/>
                    <a:pt x="118" y="67"/>
                    <a:pt x="114" y="72"/>
                  </a:cubicBezTo>
                  <a:cubicBezTo>
                    <a:pt x="109" y="73"/>
                    <a:pt x="107" y="75"/>
                    <a:pt x="108" y="80"/>
                  </a:cubicBezTo>
                  <a:close/>
                  <a:moveTo>
                    <a:pt x="34" y="233"/>
                  </a:moveTo>
                  <a:cubicBezTo>
                    <a:pt x="53" y="198"/>
                    <a:pt x="69" y="159"/>
                    <a:pt x="91" y="126"/>
                  </a:cubicBezTo>
                  <a:cubicBezTo>
                    <a:pt x="75" y="163"/>
                    <a:pt x="57" y="202"/>
                    <a:pt x="34" y="233"/>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9" name="Freeform 23"/>
            <p:cNvSpPr>
              <a:spLocks noEditPoints="1"/>
            </p:cNvSpPr>
            <p:nvPr/>
          </p:nvSpPr>
          <p:spPr bwMode="auto">
            <a:xfrm>
              <a:off x="2000231" y="2114716"/>
              <a:ext cx="2123898" cy="3170227"/>
            </a:xfrm>
            <a:custGeom>
              <a:avLst/>
              <a:gdLst/>
              <a:ahLst/>
              <a:cxnLst>
                <a:cxn ang="0">
                  <a:pos x="467" y="52"/>
                </a:cxn>
                <a:cxn ang="0">
                  <a:pos x="692" y="104"/>
                </a:cxn>
                <a:cxn ang="0">
                  <a:pos x="777" y="241"/>
                </a:cxn>
                <a:cxn ang="0">
                  <a:pos x="605" y="411"/>
                </a:cxn>
                <a:cxn ang="0">
                  <a:pos x="269" y="446"/>
                </a:cxn>
                <a:cxn ang="0">
                  <a:pos x="456" y="626"/>
                </a:cxn>
                <a:cxn ang="0">
                  <a:pos x="427" y="694"/>
                </a:cxn>
                <a:cxn ang="0">
                  <a:pos x="219" y="1035"/>
                </a:cxn>
                <a:cxn ang="0">
                  <a:pos x="133" y="740"/>
                </a:cxn>
                <a:cxn ang="0">
                  <a:pos x="30" y="996"/>
                </a:cxn>
                <a:cxn ang="0">
                  <a:pos x="230" y="1073"/>
                </a:cxn>
                <a:cxn ang="0">
                  <a:pos x="474" y="651"/>
                </a:cxn>
                <a:cxn ang="0">
                  <a:pos x="812" y="175"/>
                </a:cxn>
                <a:cxn ang="0">
                  <a:pos x="233" y="557"/>
                </a:cxn>
                <a:cxn ang="0">
                  <a:pos x="84" y="960"/>
                </a:cxn>
                <a:cxn ang="0">
                  <a:pos x="125" y="777"/>
                </a:cxn>
                <a:cxn ang="0">
                  <a:pos x="80" y="960"/>
                </a:cxn>
                <a:cxn ang="0">
                  <a:pos x="44" y="972"/>
                </a:cxn>
                <a:cxn ang="0">
                  <a:pos x="25" y="1224"/>
                </a:cxn>
                <a:cxn ang="0">
                  <a:pos x="43" y="1158"/>
                </a:cxn>
                <a:cxn ang="0">
                  <a:pos x="41" y="1230"/>
                </a:cxn>
                <a:cxn ang="0">
                  <a:pos x="56" y="1194"/>
                </a:cxn>
                <a:cxn ang="0">
                  <a:pos x="70" y="1184"/>
                </a:cxn>
                <a:cxn ang="0">
                  <a:pos x="26" y="1151"/>
                </a:cxn>
                <a:cxn ang="0">
                  <a:pos x="130" y="993"/>
                </a:cxn>
                <a:cxn ang="0">
                  <a:pos x="176" y="1009"/>
                </a:cxn>
                <a:cxn ang="0">
                  <a:pos x="264" y="992"/>
                </a:cxn>
                <a:cxn ang="0">
                  <a:pos x="604" y="448"/>
                </a:cxn>
                <a:cxn ang="0">
                  <a:pos x="575" y="403"/>
                </a:cxn>
                <a:cxn ang="0">
                  <a:pos x="534" y="355"/>
                </a:cxn>
                <a:cxn ang="0">
                  <a:pos x="404" y="324"/>
                </a:cxn>
                <a:cxn ang="0">
                  <a:pos x="316" y="367"/>
                </a:cxn>
                <a:cxn ang="0">
                  <a:pos x="302" y="401"/>
                </a:cxn>
                <a:cxn ang="0">
                  <a:pos x="289" y="429"/>
                </a:cxn>
                <a:cxn ang="0">
                  <a:pos x="289" y="460"/>
                </a:cxn>
                <a:cxn ang="0">
                  <a:pos x="294" y="525"/>
                </a:cxn>
                <a:cxn ang="0">
                  <a:pos x="445" y="653"/>
                </a:cxn>
                <a:cxn ang="0">
                  <a:pos x="462" y="648"/>
                </a:cxn>
                <a:cxn ang="0">
                  <a:pos x="262" y="503"/>
                </a:cxn>
                <a:cxn ang="0">
                  <a:pos x="310" y="457"/>
                </a:cxn>
                <a:cxn ang="0">
                  <a:pos x="469" y="528"/>
                </a:cxn>
                <a:cxn ang="0">
                  <a:pos x="450" y="448"/>
                </a:cxn>
                <a:cxn ang="0">
                  <a:pos x="542" y="458"/>
                </a:cxn>
                <a:cxn ang="0">
                  <a:pos x="380" y="320"/>
                </a:cxn>
                <a:cxn ang="0">
                  <a:pos x="543" y="419"/>
                </a:cxn>
                <a:cxn ang="0">
                  <a:pos x="524" y="546"/>
                </a:cxn>
                <a:cxn ang="0">
                  <a:pos x="317" y="488"/>
                </a:cxn>
                <a:cxn ang="0">
                  <a:pos x="468" y="539"/>
                </a:cxn>
                <a:cxn ang="0">
                  <a:pos x="560" y="423"/>
                </a:cxn>
                <a:cxn ang="0">
                  <a:pos x="524" y="572"/>
                </a:cxn>
                <a:cxn ang="0">
                  <a:pos x="605" y="421"/>
                </a:cxn>
                <a:cxn ang="0">
                  <a:pos x="751" y="313"/>
                </a:cxn>
                <a:cxn ang="0">
                  <a:pos x="790" y="245"/>
                </a:cxn>
                <a:cxn ang="0">
                  <a:pos x="789" y="218"/>
                </a:cxn>
                <a:cxn ang="0">
                  <a:pos x="485" y="43"/>
                </a:cxn>
                <a:cxn ang="0">
                  <a:pos x="540" y="52"/>
                </a:cxn>
                <a:cxn ang="0">
                  <a:pos x="605" y="66"/>
                </a:cxn>
                <a:cxn ang="0">
                  <a:pos x="781" y="218"/>
                </a:cxn>
                <a:cxn ang="0">
                  <a:pos x="693" y="86"/>
                </a:cxn>
                <a:cxn ang="0">
                  <a:pos x="578" y="26"/>
                </a:cxn>
              </a:cxnLst>
              <a:rect l="0" t="0" r="r" b="b"/>
              <a:pathLst>
                <a:path w="849" h="1268">
                  <a:moveTo>
                    <a:pt x="488" y="22"/>
                  </a:moveTo>
                  <a:cubicBezTo>
                    <a:pt x="485" y="22"/>
                    <a:pt x="458" y="23"/>
                    <a:pt x="460" y="31"/>
                  </a:cubicBezTo>
                  <a:cubicBezTo>
                    <a:pt x="443" y="32"/>
                    <a:pt x="427" y="39"/>
                    <a:pt x="413" y="48"/>
                  </a:cubicBezTo>
                  <a:cubicBezTo>
                    <a:pt x="412" y="49"/>
                    <a:pt x="400" y="60"/>
                    <a:pt x="410" y="60"/>
                  </a:cubicBezTo>
                  <a:cubicBezTo>
                    <a:pt x="415" y="60"/>
                    <a:pt x="426" y="50"/>
                    <a:pt x="430" y="48"/>
                  </a:cubicBezTo>
                  <a:cubicBezTo>
                    <a:pt x="428" y="50"/>
                    <a:pt x="428" y="52"/>
                    <a:pt x="429" y="54"/>
                  </a:cubicBezTo>
                  <a:cubicBezTo>
                    <a:pt x="424" y="56"/>
                    <a:pt x="419" y="59"/>
                    <a:pt x="415" y="63"/>
                  </a:cubicBezTo>
                  <a:cubicBezTo>
                    <a:pt x="413" y="69"/>
                    <a:pt x="415" y="71"/>
                    <a:pt x="421" y="69"/>
                  </a:cubicBezTo>
                  <a:cubicBezTo>
                    <a:pt x="430" y="60"/>
                    <a:pt x="443" y="56"/>
                    <a:pt x="455" y="54"/>
                  </a:cubicBezTo>
                  <a:cubicBezTo>
                    <a:pt x="438" y="75"/>
                    <a:pt x="460" y="60"/>
                    <a:pt x="467" y="52"/>
                  </a:cubicBezTo>
                  <a:cubicBezTo>
                    <a:pt x="467" y="52"/>
                    <a:pt x="468" y="52"/>
                    <a:pt x="468" y="52"/>
                  </a:cubicBezTo>
                  <a:cubicBezTo>
                    <a:pt x="471" y="54"/>
                    <a:pt x="482" y="57"/>
                    <a:pt x="483" y="51"/>
                  </a:cubicBezTo>
                  <a:cubicBezTo>
                    <a:pt x="489" y="51"/>
                    <a:pt x="495" y="50"/>
                    <a:pt x="501" y="50"/>
                  </a:cubicBezTo>
                  <a:cubicBezTo>
                    <a:pt x="484" y="58"/>
                    <a:pt x="468" y="69"/>
                    <a:pt x="451" y="78"/>
                  </a:cubicBezTo>
                  <a:cubicBezTo>
                    <a:pt x="428" y="90"/>
                    <a:pt x="452" y="88"/>
                    <a:pt x="464" y="81"/>
                  </a:cubicBezTo>
                  <a:cubicBezTo>
                    <a:pt x="505" y="68"/>
                    <a:pt x="555" y="86"/>
                    <a:pt x="593" y="101"/>
                  </a:cubicBezTo>
                  <a:cubicBezTo>
                    <a:pt x="608" y="108"/>
                    <a:pt x="609" y="99"/>
                    <a:pt x="596" y="94"/>
                  </a:cubicBezTo>
                  <a:cubicBezTo>
                    <a:pt x="576" y="85"/>
                    <a:pt x="554" y="78"/>
                    <a:pt x="532" y="74"/>
                  </a:cubicBezTo>
                  <a:cubicBezTo>
                    <a:pt x="580" y="79"/>
                    <a:pt x="628" y="79"/>
                    <a:pt x="676" y="92"/>
                  </a:cubicBezTo>
                  <a:cubicBezTo>
                    <a:pt x="681" y="96"/>
                    <a:pt x="687" y="100"/>
                    <a:pt x="692" y="104"/>
                  </a:cubicBezTo>
                  <a:cubicBezTo>
                    <a:pt x="692" y="104"/>
                    <a:pt x="692" y="104"/>
                    <a:pt x="692" y="104"/>
                  </a:cubicBezTo>
                  <a:cubicBezTo>
                    <a:pt x="680" y="101"/>
                    <a:pt x="628" y="85"/>
                    <a:pt x="618" y="95"/>
                  </a:cubicBezTo>
                  <a:cubicBezTo>
                    <a:pt x="610" y="104"/>
                    <a:pt x="634" y="103"/>
                    <a:pt x="632" y="103"/>
                  </a:cubicBezTo>
                  <a:cubicBezTo>
                    <a:pt x="651" y="103"/>
                    <a:pt x="670" y="107"/>
                    <a:pt x="689" y="112"/>
                  </a:cubicBezTo>
                  <a:cubicBezTo>
                    <a:pt x="678" y="119"/>
                    <a:pt x="690" y="124"/>
                    <a:pt x="697" y="114"/>
                  </a:cubicBezTo>
                  <a:cubicBezTo>
                    <a:pt x="701" y="116"/>
                    <a:pt x="705" y="117"/>
                    <a:pt x="709" y="119"/>
                  </a:cubicBezTo>
                  <a:cubicBezTo>
                    <a:pt x="728" y="137"/>
                    <a:pt x="745" y="158"/>
                    <a:pt x="757" y="181"/>
                  </a:cubicBezTo>
                  <a:cubicBezTo>
                    <a:pt x="760" y="186"/>
                    <a:pt x="779" y="233"/>
                    <a:pt x="782" y="222"/>
                  </a:cubicBezTo>
                  <a:cubicBezTo>
                    <a:pt x="782" y="223"/>
                    <a:pt x="782" y="224"/>
                    <a:pt x="782" y="225"/>
                  </a:cubicBezTo>
                  <a:cubicBezTo>
                    <a:pt x="780" y="227"/>
                    <a:pt x="769" y="238"/>
                    <a:pt x="777" y="241"/>
                  </a:cubicBezTo>
                  <a:cubicBezTo>
                    <a:pt x="748" y="283"/>
                    <a:pt x="712" y="324"/>
                    <a:pt x="675" y="359"/>
                  </a:cubicBezTo>
                  <a:cubicBezTo>
                    <a:pt x="678" y="354"/>
                    <a:pt x="702" y="326"/>
                    <a:pt x="698" y="322"/>
                  </a:cubicBezTo>
                  <a:cubicBezTo>
                    <a:pt x="691" y="314"/>
                    <a:pt x="672" y="349"/>
                    <a:pt x="669" y="353"/>
                  </a:cubicBezTo>
                  <a:cubicBezTo>
                    <a:pt x="659" y="371"/>
                    <a:pt x="630" y="418"/>
                    <a:pt x="664" y="382"/>
                  </a:cubicBezTo>
                  <a:cubicBezTo>
                    <a:pt x="670" y="386"/>
                    <a:pt x="687" y="360"/>
                    <a:pt x="690" y="356"/>
                  </a:cubicBezTo>
                  <a:cubicBezTo>
                    <a:pt x="694" y="353"/>
                    <a:pt x="698" y="349"/>
                    <a:pt x="702" y="346"/>
                  </a:cubicBezTo>
                  <a:cubicBezTo>
                    <a:pt x="689" y="361"/>
                    <a:pt x="677" y="377"/>
                    <a:pt x="666" y="392"/>
                  </a:cubicBezTo>
                  <a:cubicBezTo>
                    <a:pt x="664" y="395"/>
                    <a:pt x="637" y="433"/>
                    <a:pt x="650" y="427"/>
                  </a:cubicBezTo>
                  <a:cubicBezTo>
                    <a:pt x="645" y="433"/>
                    <a:pt x="641" y="439"/>
                    <a:pt x="637" y="444"/>
                  </a:cubicBezTo>
                  <a:cubicBezTo>
                    <a:pt x="632" y="430"/>
                    <a:pt x="618" y="419"/>
                    <a:pt x="605" y="411"/>
                  </a:cubicBezTo>
                  <a:cubicBezTo>
                    <a:pt x="588" y="400"/>
                    <a:pt x="574" y="381"/>
                    <a:pt x="559" y="366"/>
                  </a:cubicBezTo>
                  <a:cubicBezTo>
                    <a:pt x="531" y="337"/>
                    <a:pt x="490" y="322"/>
                    <a:pt x="451" y="317"/>
                  </a:cubicBezTo>
                  <a:cubicBezTo>
                    <a:pt x="442" y="315"/>
                    <a:pt x="433" y="314"/>
                    <a:pt x="424" y="314"/>
                  </a:cubicBezTo>
                  <a:cubicBezTo>
                    <a:pt x="397" y="302"/>
                    <a:pt x="355" y="307"/>
                    <a:pt x="328" y="318"/>
                  </a:cubicBezTo>
                  <a:cubicBezTo>
                    <a:pt x="325" y="314"/>
                    <a:pt x="321" y="318"/>
                    <a:pt x="320" y="321"/>
                  </a:cubicBezTo>
                  <a:cubicBezTo>
                    <a:pt x="313" y="325"/>
                    <a:pt x="291" y="349"/>
                    <a:pt x="312" y="342"/>
                  </a:cubicBezTo>
                  <a:cubicBezTo>
                    <a:pt x="307" y="356"/>
                    <a:pt x="302" y="370"/>
                    <a:pt x="297" y="384"/>
                  </a:cubicBezTo>
                  <a:cubicBezTo>
                    <a:pt x="294" y="386"/>
                    <a:pt x="288" y="390"/>
                    <a:pt x="287" y="394"/>
                  </a:cubicBezTo>
                  <a:cubicBezTo>
                    <a:pt x="280" y="395"/>
                    <a:pt x="278" y="424"/>
                    <a:pt x="277" y="430"/>
                  </a:cubicBezTo>
                  <a:cubicBezTo>
                    <a:pt x="274" y="435"/>
                    <a:pt x="271" y="440"/>
                    <a:pt x="269" y="446"/>
                  </a:cubicBezTo>
                  <a:cubicBezTo>
                    <a:pt x="267" y="446"/>
                    <a:pt x="251" y="456"/>
                    <a:pt x="264" y="456"/>
                  </a:cubicBezTo>
                  <a:cubicBezTo>
                    <a:pt x="261" y="464"/>
                    <a:pt x="258" y="471"/>
                    <a:pt x="255" y="478"/>
                  </a:cubicBezTo>
                  <a:cubicBezTo>
                    <a:pt x="248" y="484"/>
                    <a:pt x="245" y="491"/>
                    <a:pt x="249" y="500"/>
                  </a:cubicBezTo>
                  <a:cubicBezTo>
                    <a:pt x="248" y="503"/>
                    <a:pt x="245" y="512"/>
                    <a:pt x="247" y="516"/>
                  </a:cubicBezTo>
                  <a:cubicBezTo>
                    <a:pt x="209" y="543"/>
                    <a:pt x="280" y="536"/>
                    <a:pt x="294" y="533"/>
                  </a:cubicBezTo>
                  <a:cubicBezTo>
                    <a:pt x="323" y="543"/>
                    <a:pt x="354" y="545"/>
                    <a:pt x="384" y="555"/>
                  </a:cubicBezTo>
                  <a:cubicBezTo>
                    <a:pt x="400" y="565"/>
                    <a:pt x="415" y="578"/>
                    <a:pt x="425" y="594"/>
                  </a:cubicBezTo>
                  <a:cubicBezTo>
                    <a:pt x="431" y="597"/>
                    <a:pt x="433" y="595"/>
                    <a:pt x="432" y="589"/>
                  </a:cubicBezTo>
                  <a:cubicBezTo>
                    <a:pt x="428" y="582"/>
                    <a:pt x="422" y="576"/>
                    <a:pt x="416" y="570"/>
                  </a:cubicBezTo>
                  <a:cubicBezTo>
                    <a:pt x="437" y="584"/>
                    <a:pt x="448" y="603"/>
                    <a:pt x="456" y="626"/>
                  </a:cubicBezTo>
                  <a:cubicBezTo>
                    <a:pt x="456" y="627"/>
                    <a:pt x="456" y="628"/>
                    <a:pt x="455" y="628"/>
                  </a:cubicBezTo>
                  <a:cubicBezTo>
                    <a:pt x="452" y="632"/>
                    <a:pt x="448" y="636"/>
                    <a:pt x="445" y="640"/>
                  </a:cubicBezTo>
                  <a:cubicBezTo>
                    <a:pt x="444" y="637"/>
                    <a:pt x="433" y="592"/>
                    <a:pt x="428" y="606"/>
                  </a:cubicBezTo>
                  <a:cubicBezTo>
                    <a:pt x="426" y="611"/>
                    <a:pt x="435" y="627"/>
                    <a:pt x="436" y="633"/>
                  </a:cubicBezTo>
                  <a:cubicBezTo>
                    <a:pt x="438" y="644"/>
                    <a:pt x="437" y="656"/>
                    <a:pt x="435" y="668"/>
                  </a:cubicBezTo>
                  <a:cubicBezTo>
                    <a:pt x="416" y="692"/>
                    <a:pt x="392" y="712"/>
                    <a:pt x="372" y="736"/>
                  </a:cubicBezTo>
                  <a:cubicBezTo>
                    <a:pt x="371" y="740"/>
                    <a:pt x="372" y="742"/>
                    <a:pt x="375" y="742"/>
                  </a:cubicBezTo>
                  <a:cubicBezTo>
                    <a:pt x="380" y="742"/>
                    <a:pt x="388" y="730"/>
                    <a:pt x="391" y="727"/>
                  </a:cubicBezTo>
                  <a:cubicBezTo>
                    <a:pt x="404" y="714"/>
                    <a:pt x="417" y="701"/>
                    <a:pt x="430" y="686"/>
                  </a:cubicBezTo>
                  <a:cubicBezTo>
                    <a:pt x="429" y="689"/>
                    <a:pt x="428" y="691"/>
                    <a:pt x="427" y="694"/>
                  </a:cubicBezTo>
                  <a:cubicBezTo>
                    <a:pt x="423" y="700"/>
                    <a:pt x="400" y="721"/>
                    <a:pt x="401" y="728"/>
                  </a:cubicBezTo>
                  <a:cubicBezTo>
                    <a:pt x="400" y="729"/>
                    <a:pt x="399" y="731"/>
                    <a:pt x="398" y="732"/>
                  </a:cubicBezTo>
                  <a:cubicBezTo>
                    <a:pt x="396" y="733"/>
                    <a:pt x="396" y="734"/>
                    <a:pt x="395" y="735"/>
                  </a:cubicBezTo>
                  <a:cubicBezTo>
                    <a:pt x="354" y="789"/>
                    <a:pt x="315" y="845"/>
                    <a:pt x="277" y="900"/>
                  </a:cubicBezTo>
                  <a:cubicBezTo>
                    <a:pt x="267" y="915"/>
                    <a:pt x="274" y="919"/>
                    <a:pt x="284" y="905"/>
                  </a:cubicBezTo>
                  <a:cubicBezTo>
                    <a:pt x="292" y="892"/>
                    <a:pt x="301" y="879"/>
                    <a:pt x="310" y="866"/>
                  </a:cubicBezTo>
                  <a:cubicBezTo>
                    <a:pt x="331" y="836"/>
                    <a:pt x="353" y="805"/>
                    <a:pt x="375" y="775"/>
                  </a:cubicBezTo>
                  <a:cubicBezTo>
                    <a:pt x="363" y="798"/>
                    <a:pt x="220" y="1010"/>
                    <a:pt x="236" y="1019"/>
                  </a:cubicBezTo>
                  <a:cubicBezTo>
                    <a:pt x="231" y="1027"/>
                    <a:pt x="227" y="1035"/>
                    <a:pt x="224" y="1043"/>
                  </a:cubicBezTo>
                  <a:cubicBezTo>
                    <a:pt x="223" y="1040"/>
                    <a:pt x="221" y="1038"/>
                    <a:pt x="219" y="1035"/>
                  </a:cubicBezTo>
                  <a:cubicBezTo>
                    <a:pt x="214" y="1003"/>
                    <a:pt x="176" y="983"/>
                    <a:pt x="138" y="972"/>
                  </a:cubicBezTo>
                  <a:cubicBezTo>
                    <a:pt x="125" y="967"/>
                    <a:pt x="113" y="966"/>
                    <a:pt x="100" y="963"/>
                  </a:cubicBezTo>
                  <a:cubicBezTo>
                    <a:pt x="109" y="959"/>
                    <a:pt x="91" y="950"/>
                    <a:pt x="89" y="949"/>
                  </a:cubicBezTo>
                  <a:cubicBezTo>
                    <a:pt x="103" y="903"/>
                    <a:pt x="120" y="858"/>
                    <a:pt x="137" y="813"/>
                  </a:cubicBezTo>
                  <a:cubicBezTo>
                    <a:pt x="147" y="789"/>
                    <a:pt x="156" y="765"/>
                    <a:pt x="165" y="741"/>
                  </a:cubicBezTo>
                  <a:cubicBezTo>
                    <a:pt x="167" y="737"/>
                    <a:pt x="186" y="696"/>
                    <a:pt x="174" y="700"/>
                  </a:cubicBezTo>
                  <a:cubicBezTo>
                    <a:pt x="191" y="666"/>
                    <a:pt x="207" y="631"/>
                    <a:pt x="225" y="598"/>
                  </a:cubicBezTo>
                  <a:cubicBezTo>
                    <a:pt x="235" y="580"/>
                    <a:pt x="251" y="519"/>
                    <a:pt x="218" y="561"/>
                  </a:cubicBezTo>
                  <a:cubicBezTo>
                    <a:pt x="201" y="583"/>
                    <a:pt x="191" y="612"/>
                    <a:pt x="182" y="638"/>
                  </a:cubicBezTo>
                  <a:cubicBezTo>
                    <a:pt x="169" y="673"/>
                    <a:pt x="148" y="706"/>
                    <a:pt x="133" y="740"/>
                  </a:cubicBezTo>
                  <a:cubicBezTo>
                    <a:pt x="124" y="740"/>
                    <a:pt x="110" y="776"/>
                    <a:pt x="107" y="784"/>
                  </a:cubicBezTo>
                  <a:cubicBezTo>
                    <a:pt x="95" y="806"/>
                    <a:pt x="86" y="829"/>
                    <a:pt x="75" y="852"/>
                  </a:cubicBezTo>
                  <a:cubicBezTo>
                    <a:pt x="65" y="874"/>
                    <a:pt x="55" y="897"/>
                    <a:pt x="47" y="920"/>
                  </a:cubicBezTo>
                  <a:cubicBezTo>
                    <a:pt x="47" y="922"/>
                    <a:pt x="35" y="952"/>
                    <a:pt x="46" y="947"/>
                  </a:cubicBezTo>
                  <a:cubicBezTo>
                    <a:pt x="50" y="948"/>
                    <a:pt x="53" y="949"/>
                    <a:pt x="57" y="948"/>
                  </a:cubicBezTo>
                  <a:cubicBezTo>
                    <a:pt x="56" y="949"/>
                    <a:pt x="55" y="950"/>
                    <a:pt x="53" y="951"/>
                  </a:cubicBezTo>
                  <a:cubicBezTo>
                    <a:pt x="49" y="939"/>
                    <a:pt x="35" y="974"/>
                    <a:pt x="35" y="977"/>
                  </a:cubicBezTo>
                  <a:cubicBezTo>
                    <a:pt x="30" y="978"/>
                    <a:pt x="29" y="981"/>
                    <a:pt x="30" y="986"/>
                  </a:cubicBezTo>
                  <a:cubicBezTo>
                    <a:pt x="28" y="988"/>
                    <a:pt x="28" y="991"/>
                    <a:pt x="31" y="992"/>
                  </a:cubicBezTo>
                  <a:cubicBezTo>
                    <a:pt x="31" y="993"/>
                    <a:pt x="31" y="995"/>
                    <a:pt x="30" y="996"/>
                  </a:cubicBezTo>
                  <a:cubicBezTo>
                    <a:pt x="20" y="992"/>
                    <a:pt x="17" y="1046"/>
                    <a:pt x="17" y="1052"/>
                  </a:cubicBezTo>
                  <a:cubicBezTo>
                    <a:pt x="11" y="1076"/>
                    <a:pt x="12" y="1103"/>
                    <a:pt x="13" y="1127"/>
                  </a:cubicBezTo>
                  <a:cubicBezTo>
                    <a:pt x="14" y="1139"/>
                    <a:pt x="12" y="1228"/>
                    <a:pt x="20" y="1230"/>
                  </a:cubicBezTo>
                  <a:cubicBezTo>
                    <a:pt x="11" y="1241"/>
                    <a:pt x="0" y="1268"/>
                    <a:pt x="23" y="1253"/>
                  </a:cubicBezTo>
                  <a:cubicBezTo>
                    <a:pt x="49" y="1236"/>
                    <a:pt x="72" y="1216"/>
                    <a:pt x="94" y="1195"/>
                  </a:cubicBezTo>
                  <a:cubicBezTo>
                    <a:pt x="111" y="1178"/>
                    <a:pt x="128" y="1160"/>
                    <a:pt x="146" y="1145"/>
                  </a:cubicBezTo>
                  <a:cubicBezTo>
                    <a:pt x="161" y="1135"/>
                    <a:pt x="201" y="1111"/>
                    <a:pt x="206" y="1094"/>
                  </a:cubicBezTo>
                  <a:cubicBezTo>
                    <a:pt x="209" y="1093"/>
                    <a:pt x="216" y="1091"/>
                    <a:pt x="214" y="1086"/>
                  </a:cubicBezTo>
                  <a:cubicBezTo>
                    <a:pt x="217" y="1088"/>
                    <a:pt x="219" y="1084"/>
                    <a:pt x="220" y="1081"/>
                  </a:cubicBezTo>
                  <a:cubicBezTo>
                    <a:pt x="224" y="1079"/>
                    <a:pt x="228" y="1076"/>
                    <a:pt x="230" y="1073"/>
                  </a:cubicBezTo>
                  <a:cubicBezTo>
                    <a:pt x="236" y="1071"/>
                    <a:pt x="235" y="1054"/>
                    <a:pt x="234" y="1049"/>
                  </a:cubicBezTo>
                  <a:cubicBezTo>
                    <a:pt x="242" y="1036"/>
                    <a:pt x="322" y="930"/>
                    <a:pt x="316" y="927"/>
                  </a:cubicBezTo>
                  <a:cubicBezTo>
                    <a:pt x="311" y="923"/>
                    <a:pt x="290" y="958"/>
                    <a:pt x="286" y="963"/>
                  </a:cubicBezTo>
                  <a:cubicBezTo>
                    <a:pt x="288" y="959"/>
                    <a:pt x="289" y="955"/>
                    <a:pt x="291" y="951"/>
                  </a:cubicBezTo>
                  <a:cubicBezTo>
                    <a:pt x="314" y="917"/>
                    <a:pt x="335" y="880"/>
                    <a:pt x="357" y="845"/>
                  </a:cubicBezTo>
                  <a:cubicBezTo>
                    <a:pt x="370" y="826"/>
                    <a:pt x="382" y="807"/>
                    <a:pt x="394" y="788"/>
                  </a:cubicBezTo>
                  <a:cubicBezTo>
                    <a:pt x="401" y="778"/>
                    <a:pt x="408" y="767"/>
                    <a:pt x="415" y="757"/>
                  </a:cubicBezTo>
                  <a:cubicBezTo>
                    <a:pt x="415" y="756"/>
                    <a:pt x="437" y="722"/>
                    <a:pt x="424" y="729"/>
                  </a:cubicBezTo>
                  <a:cubicBezTo>
                    <a:pt x="426" y="725"/>
                    <a:pt x="428" y="721"/>
                    <a:pt x="430" y="717"/>
                  </a:cubicBezTo>
                  <a:cubicBezTo>
                    <a:pt x="444" y="697"/>
                    <a:pt x="470" y="676"/>
                    <a:pt x="474" y="651"/>
                  </a:cubicBezTo>
                  <a:cubicBezTo>
                    <a:pt x="477" y="646"/>
                    <a:pt x="481" y="641"/>
                    <a:pt x="484" y="636"/>
                  </a:cubicBezTo>
                  <a:cubicBezTo>
                    <a:pt x="489" y="645"/>
                    <a:pt x="511" y="615"/>
                    <a:pt x="514" y="611"/>
                  </a:cubicBezTo>
                  <a:cubicBezTo>
                    <a:pt x="530" y="594"/>
                    <a:pt x="547" y="578"/>
                    <a:pt x="565" y="561"/>
                  </a:cubicBezTo>
                  <a:cubicBezTo>
                    <a:pt x="580" y="546"/>
                    <a:pt x="594" y="529"/>
                    <a:pt x="603" y="510"/>
                  </a:cubicBezTo>
                  <a:cubicBezTo>
                    <a:pt x="611" y="499"/>
                    <a:pt x="646" y="463"/>
                    <a:pt x="643" y="449"/>
                  </a:cubicBezTo>
                  <a:cubicBezTo>
                    <a:pt x="675" y="406"/>
                    <a:pt x="711" y="367"/>
                    <a:pt x="748" y="328"/>
                  </a:cubicBezTo>
                  <a:cubicBezTo>
                    <a:pt x="766" y="309"/>
                    <a:pt x="778" y="285"/>
                    <a:pt x="796" y="267"/>
                  </a:cubicBezTo>
                  <a:cubicBezTo>
                    <a:pt x="802" y="261"/>
                    <a:pt x="842" y="204"/>
                    <a:pt x="815" y="221"/>
                  </a:cubicBezTo>
                  <a:cubicBezTo>
                    <a:pt x="828" y="208"/>
                    <a:pt x="781" y="151"/>
                    <a:pt x="774" y="140"/>
                  </a:cubicBezTo>
                  <a:cubicBezTo>
                    <a:pt x="788" y="150"/>
                    <a:pt x="801" y="162"/>
                    <a:pt x="812" y="175"/>
                  </a:cubicBezTo>
                  <a:cubicBezTo>
                    <a:pt x="817" y="180"/>
                    <a:pt x="832" y="209"/>
                    <a:pt x="838" y="209"/>
                  </a:cubicBezTo>
                  <a:cubicBezTo>
                    <a:pt x="849" y="209"/>
                    <a:pt x="803" y="142"/>
                    <a:pt x="797" y="134"/>
                  </a:cubicBezTo>
                  <a:cubicBezTo>
                    <a:pt x="777" y="110"/>
                    <a:pt x="752" y="90"/>
                    <a:pt x="725" y="75"/>
                  </a:cubicBezTo>
                  <a:cubicBezTo>
                    <a:pt x="694" y="59"/>
                    <a:pt x="659" y="39"/>
                    <a:pt x="626" y="31"/>
                  </a:cubicBezTo>
                  <a:cubicBezTo>
                    <a:pt x="586" y="17"/>
                    <a:pt x="529" y="0"/>
                    <a:pt x="488" y="22"/>
                  </a:cubicBezTo>
                  <a:close/>
                  <a:moveTo>
                    <a:pt x="233" y="557"/>
                  </a:moveTo>
                  <a:cubicBezTo>
                    <a:pt x="231" y="575"/>
                    <a:pt x="220" y="591"/>
                    <a:pt x="212" y="607"/>
                  </a:cubicBezTo>
                  <a:cubicBezTo>
                    <a:pt x="210" y="607"/>
                    <a:pt x="208" y="607"/>
                    <a:pt x="207" y="608"/>
                  </a:cubicBezTo>
                  <a:cubicBezTo>
                    <a:pt x="209" y="604"/>
                    <a:pt x="210" y="600"/>
                    <a:pt x="206" y="598"/>
                  </a:cubicBezTo>
                  <a:cubicBezTo>
                    <a:pt x="214" y="581"/>
                    <a:pt x="223" y="565"/>
                    <a:pt x="233" y="557"/>
                  </a:cubicBezTo>
                  <a:close/>
                  <a:moveTo>
                    <a:pt x="206" y="1022"/>
                  </a:moveTo>
                  <a:cubicBezTo>
                    <a:pt x="205" y="1022"/>
                    <a:pt x="205" y="1022"/>
                    <a:pt x="204" y="1022"/>
                  </a:cubicBezTo>
                  <a:cubicBezTo>
                    <a:pt x="201" y="1019"/>
                    <a:pt x="197" y="1015"/>
                    <a:pt x="192" y="1015"/>
                  </a:cubicBezTo>
                  <a:cubicBezTo>
                    <a:pt x="189" y="1010"/>
                    <a:pt x="186" y="1006"/>
                    <a:pt x="182" y="1003"/>
                  </a:cubicBezTo>
                  <a:cubicBezTo>
                    <a:pt x="182" y="1001"/>
                    <a:pt x="181" y="1000"/>
                    <a:pt x="180" y="999"/>
                  </a:cubicBezTo>
                  <a:cubicBezTo>
                    <a:pt x="176" y="997"/>
                    <a:pt x="176" y="997"/>
                    <a:pt x="176" y="997"/>
                  </a:cubicBezTo>
                  <a:cubicBezTo>
                    <a:pt x="176" y="996"/>
                    <a:pt x="175" y="995"/>
                    <a:pt x="174" y="995"/>
                  </a:cubicBezTo>
                  <a:cubicBezTo>
                    <a:pt x="188" y="1002"/>
                    <a:pt x="199" y="1011"/>
                    <a:pt x="206" y="1022"/>
                  </a:cubicBezTo>
                  <a:close/>
                  <a:moveTo>
                    <a:pt x="95" y="962"/>
                  </a:moveTo>
                  <a:cubicBezTo>
                    <a:pt x="91" y="961"/>
                    <a:pt x="87" y="961"/>
                    <a:pt x="84" y="960"/>
                  </a:cubicBezTo>
                  <a:cubicBezTo>
                    <a:pt x="85" y="959"/>
                    <a:pt x="86" y="958"/>
                    <a:pt x="86" y="957"/>
                  </a:cubicBezTo>
                  <a:cubicBezTo>
                    <a:pt x="89" y="958"/>
                    <a:pt x="92" y="960"/>
                    <a:pt x="95" y="962"/>
                  </a:cubicBezTo>
                  <a:close/>
                  <a:moveTo>
                    <a:pt x="167" y="715"/>
                  </a:moveTo>
                  <a:cubicBezTo>
                    <a:pt x="159" y="735"/>
                    <a:pt x="152" y="755"/>
                    <a:pt x="144" y="774"/>
                  </a:cubicBezTo>
                  <a:cubicBezTo>
                    <a:pt x="137" y="791"/>
                    <a:pt x="130" y="809"/>
                    <a:pt x="124" y="827"/>
                  </a:cubicBezTo>
                  <a:cubicBezTo>
                    <a:pt x="136" y="789"/>
                    <a:pt x="149" y="751"/>
                    <a:pt x="167" y="715"/>
                  </a:cubicBezTo>
                  <a:close/>
                  <a:moveTo>
                    <a:pt x="125" y="777"/>
                  </a:moveTo>
                  <a:cubicBezTo>
                    <a:pt x="120" y="790"/>
                    <a:pt x="115" y="803"/>
                    <a:pt x="110" y="815"/>
                  </a:cubicBezTo>
                  <a:cubicBezTo>
                    <a:pt x="110" y="814"/>
                    <a:pt x="109" y="813"/>
                    <a:pt x="109" y="812"/>
                  </a:cubicBezTo>
                  <a:cubicBezTo>
                    <a:pt x="114" y="800"/>
                    <a:pt x="119" y="788"/>
                    <a:pt x="125" y="777"/>
                  </a:cubicBezTo>
                  <a:close/>
                  <a:moveTo>
                    <a:pt x="112" y="837"/>
                  </a:moveTo>
                  <a:cubicBezTo>
                    <a:pt x="101" y="873"/>
                    <a:pt x="90" y="909"/>
                    <a:pt x="74" y="944"/>
                  </a:cubicBezTo>
                  <a:cubicBezTo>
                    <a:pt x="74" y="943"/>
                    <a:pt x="74" y="943"/>
                    <a:pt x="73" y="943"/>
                  </a:cubicBezTo>
                  <a:cubicBezTo>
                    <a:pt x="76" y="934"/>
                    <a:pt x="79" y="925"/>
                    <a:pt x="83" y="915"/>
                  </a:cubicBezTo>
                  <a:cubicBezTo>
                    <a:pt x="89" y="915"/>
                    <a:pt x="108" y="846"/>
                    <a:pt x="112" y="837"/>
                  </a:cubicBezTo>
                  <a:close/>
                  <a:moveTo>
                    <a:pt x="80" y="960"/>
                  </a:moveTo>
                  <a:cubicBezTo>
                    <a:pt x="78" y="960"/>
                    <a:pt x="77" y="960"/>
                    <a:pt x="75" y="960"/>
                  </a:cubicBezTo>
                  <a:cubicBezTo>
                    <a:pt x="76" y="958"/>
                    <a:pt x="78" y="956"/>
                    <a:pt x="79" y="953"/>
                  </a:cubicBezTo>
                  <a:cubicBezTo>
                    <a:pt x="79" y="953"/>
                    <a:pt x="79" y="953"/>
                    <a:pt x="79" y="953"/>
                  </a:cubicBezTo>
                  <a:cubicBezTo>
                    <a:pt x="78" y="956"/>
                    <a:pt x="78" y="958"/>
                    <a:pt x="80" y="960"/>
                  </a:cubicBezTo>
                  <a:close/>
                  <a:moveTo>
                    <a:pt x="95" y="845"/>
                  </a:moveTo>
                  <a:cubicBezTo>
                    <a:pt x="92" y="856"/>
                    <a:pt x="75" y="895"/>
                    <a:pt x="79" y="903"/>
                  </a:cubicBezTo>
                  <a:cubicBezTo>
                    <a:pt x="74" y="916"/>
                    <a:pt x="69" y="929"/>
                    <a:pt x="65" y="941"/>
                  </a:cubicBezTo>
                  <a:cubicBezTo>
                    <a:pt x="63" y="941"/>
                    <a:pt x="60" y="941"/>
                    <a:pt x="57" y="940"/>
                  </a:cubicBezTo>
                  <a:cubicBezTo>
                    <a:pt x="69" y="909"/>
                    <a:pt x="81" y="878"/>
                    <a:pt x="95" y="845"/>
                  </a:cubicBezTo>
                  <a:close/>
                  <a:moveTo>
                    <a:pt x="54" y="927"/>
                  </a:moveTo>
                  <a:cubicBezTo>
                    <a:pt x="57" y="917"/>
                    <a:pt x="60" y="907"/>
                    <a:pt x="64" y="896"/>
                  </a:cubicBezTo>
                  <a:cubicBezTo>
                    <a:pt x="65" y="897"/>
                    <a:pt x="65" y="897"/>
                    <a:pt x="65" y="897"/>
                  </a:cubicBezTo>
                  <a:cubicBezTo>
                    <a:pt x="61" y="907"/>
                    <a:pt x="57" y="917"/>
                    <a:pt x="54" y="927"/>
                  </a:cubicBezTo>
                  <a:close/>
                  <a:moveTo>
                    <a:pt x="44" y="972"/>
                  </a:moveTo>
                  <a:cubicBezTo>
                    <a:pt x="45" y="972"/>
                    <a:pt x="45" y="972"/>
                    <a:pt x="45" y="972"/>
                  </a:cubicBezTo>
                  <a:cubicBezTo>
                    <a:pt x="48" y="966"/>
                    <a:pt x="54" y="960"/>
                    <a:pt x="61" y="956"/>
                  </a:cubicBezTo>
                  <a:cubicBezTo>
                    <a:pt x="60" y="957"/>
                    <a:pt x="58" y="965"/>
                    <a:pt x="58" y="966"/>
                  </a:cubicBezTo>
                  <a:cubicBezTo>
                    <a:pt x="57" y="967"/>
                    <a:pt x="57" y="968"/>
                    <a:pt x="56" y="969"/>
                  </a:cubicBezTo>
                  <a:cubicBezTo>
                    <a:pt x="53" y="973"/>
                    <a:pt x="46" y="977"/>
                    <a:pt x="52" y="983"/>
                  </a:cubicBezTo>
                  <a:cubicBezTo>
                    <a:pt x="52" y="983"/>
                    <a:pt x="52" y="983"/>
                    <a:pt x="52" y="983"/>
                  </a:cubicBezTo>
                  <a:cubicBezTo>
                    <a:pt x="52" y="983"/>
                    <a:pt x="52" y="983"/>
                    <a:pt x="51" y="983"/>
                  </a:cubicBezTo>
                  <a:cubicBezTo>
                    <a:pt x="51" y="978"/>
                    <a:pt x="45" y="980"/>
                    <a:pt x="42" y="981"/>
                  </a:cubicBezTo>
                  <a:cubicBezTo>
                    <a:pt x="43" y="978"/>
                    <a:pt x="43" y="975"/>
                    <a:pt x="44" y="972"/>
                  </a:cubicBezTo>
                  <a:close/>
                  <a:moveTo>
                    <a:pt x="25" y="1224"/>
                  </a:moveTo>
                  <a:cubicBezTo>
                    <a:pt x="24" y="1216"/>
                    <a:pt x="24" y="1209"/>
                    <a:pt x="24" y="1201"/>
                  </a:cubicBezTo>
                  <a:cubicBezTo>
                    <a:pt x="27" y="1195"/>
                    <a:pt x="25" y="1181"/>
                    <a:pt x="25" y="1174"/>
                  </a:cubicBezTo>
                  <a:cubicBezTo>
                    <a:pt x="32" y="1176"/>
                    <a:pt x="32" y="1161"/>
                    <a:pt x="33" y="1158"/>
                  </a:cubicBezTo>
                  <a:cubicBezTo>
                    <a:pt x="35" y="1161"/>
                    <a:pt x="38" y="1164"/>
                    <a:pt x="41" y="1167"/>
                  </a:cubicBezTo>
                  <a:cubicBezTo>
                    <a:pt x="34" y="1174"/>
                    <a:pt x="34" y="1183"/>
                    <a:pt x="45" y="1182"/>
                  </a:cubicBezTo>
                  <a:cubicBezTo>
                    <a:pt x="45" y="1184"/>
                    <a:pt x="46" y="1186"/>
                    <a:pt x="46" y="1188"/>
                  </a:cubicBezTo>
                  <a:cubicBezTo>
                    <a:pt x="43" y="1192"/>
                    <a:pt x="27" y="1211"/>
                    <a:pt x="32" y="1215"/>
                  </a:cubicBezTo>
                  <a:cubicBezTo>
                    <a:pt x="30" y="1218"/>
                    <a:pt x="27" y="1221"/>
                    <a:pt x="25" y="1224"/>
                  </a:cubicBezTo>
                  <a:close/>
                  <a:moveTo>
                    <a:pt x="48" y="1162"/>
                  </a:moveTo>
                  <a:cubicBezTo>
                    <a:pt x="47" y="1161"/>
                    <a:pt x="45" y="1159"/>
                    <a:pt x="43" y="1158"/>
                  </a:cubicBezTo>
                  <a:cubicBezTo>
                    <a:pt x="47" y="1159"/>
                    <a:pt x="51" y="1160"/>
                    <a:pt x="55" y="1161"/>
                  </a:cubicBezTo>
                  <a:cubicBezTo>
                    <a:pt x="54" y="1161"/>
                    <a:pt x="53" y="1161"/>
                    <a:pt x="53" y="1162"/>
                  </a:cubicBezTo>
                  <a:cubicBezTo>
                    <a:pt x="52" y="1161"/>
                    <a:pt x="51" y="1161"/>
                    <a:pt x="51" y="1161"/>
                  </a:cubicBezTo>
                  <a:cubicBezTo>
                    <a:pt x="50" y="1161"/>
                    <a:pt x="49" y="1162"/>
                    <a:pt x="48" y="1162"/>
                  </a:cubicBezTo>
                  <a:close/>
                  <a:moveTo>
                    <a:pt x="49" y="1200"/>
                  </a:moveTo>
                  <a:cubicBezTo>
                    <a:pt x="48" y="1201"/>
                    <a:pt x="48" y="1201"/>
                    <a:pt x="47" y="1202"/>
                  </a:cubicBezTo>
                  <a:cubicBezTo>
                    <a:pt x="47" y="1202"/>
                    <a:pt x="47" y="1201"/>
                    <a:pt x="47" y="1201"/>
                  </a:cubicBezTo>
                  <a:cubicBezTo>
                    <a:pt x="47" y="1201"/>
                    <a:pt x="48" y="1200"/>
                    <a:pt x="48" y="1199"/>
                  </a:cubicBezTo>
                  <a:cubicBezTo>
                    <a:pt x="48" y="1200"/>
                    <a:pt x="49" y="1200"/>
                    <a:pt x="49" y="1200"/>
                  </a:cubicBezTo>
                  <a:close/>
                  <a:moveTo>
                    <a:pt x="41" y="1230"/>
                  </a:moveTo>
                  <a:cubicBezTo>
                    <a:pt x="41" y="1230"/>
                    <a:pt x="41" y="1230"/>
                    <a:pt x="41" y="1230"/>
                  </a:cubicBezTo>
                  <a:cubicBezTo>
                    <a:pt x="45" y="1225"/>
                    <a:pt x="50" y="1221"/>
                    <a:pt x="54" y="1216"/>
                  </a:cubicBezTo>
                  <a:cubicBezTo>
                    <a:pt x="54" y="1215"/>
                    <a:pt x="55" y="1215"/>
                    <a:pt x="55" y="1214"/>
                  </a:cubicBezTo>
                  <a:cubicBezTo>
                    <a:pt x="58" y="1214"/>
                    <a:pt x="59" y="1212"/>
                    <a:pt x="60" y="1210"/>
                  </a:cubicBezTo>
                  <a:cubicBezTo>
                    <a:pt x="62" y="1209"/>
                    <a:pt x="63" y="1207"/>
                    <a:pt x="65" y="1206"/>
                  </a:cubicBezTo>
                  <a:cubicBezTo>
                    <a:pt x="65" y="1207"/>
                    <a:pt x="66" y="1208"/>
                    <a:pt x="67" y="1208"/>
                  </a:cubicBezTo>
                  <a:cubicBezTo>
                    <a:pt x="58" y="1216"/>
                    <a:pt x="49" y="1223"/>
                    <a:pt x="41" y="1230"/>
                  </a:cubicBezTo>
                  <a:close/>
                  <a:moveTo>
                    <a:pt x="59" y="1187"/>
                  </a:moveTo>
                  <a:cubicBezTo>
                    <a:pt x="59" y="1189"/>
                    <a:pt x="59" y="1190"/>
                    <a:pt x="59" y="1192"/>
                  </a:cubicBezTo>
                  <a:cubicBezTo>
                    <a:pt x="58" y="1192"/>
                    <a:pt x="57" y="1193"/>
                    <a:pt x="56" y="1194"/>
                  </a:cubicBezTo>
                  <a:cubicBezTo>
                    <a:pt x="57" y="1192"/>
                    <a:pt x="58" y="1189"/>
                    <a:pt x="59" y="1187"/>
                  </a:cubicBezTo>
                  <a:close/>
                  <a:moveTo>
                    <a:pt x="58" y="1162"/>
                  </a:moveTo>
                  <a:cubicBezTo>
                    <a:pt x="58" y="1163"/>
                    <a:pt x="59" y="1163"/>
                    <a:pt x="60" y="1163"/>
                  </a:cubicBezTo>
                  <a:cubicBezTo>
                    <a:pt x="60" y="1164"/>
                    <a:pt x="60" y="1164"/>
                    <a:pt x="59" y="1165"/>
                  </a:cubicBezTo>
                  <a:cubicBezTo>
                    <a:pt x="59" y="1164"/>
                    <a:pt x="58" y="1163"/>
                    <a:pt x="58" y="1162"/>
                  </a:cubicBezTo>
                  <a:close/>
                  <a:moveTo>
                    <a:pt x="70" y="1184"/>
                  </a:moveTo>
                  <a:cubicBezTo>
                    <a:pt x="69" y="1181"/>
                    <a:pt x="68" y="1179"/>
                    <a:pt x="65" y="1177"/>
                  </a:cubicBezTo>
                  <a:cubicBezTo>
                    <a:pt x="67" y="1176"/>
                    <a:pt x="69" y="1175"/>
                    <a:pt x="71" y="1173"/>
                  </a:cubicBezTo>
                  <a:cubicBezTo>
                    <a:pt x="73" y="1175"/>
                    <a:pt x="75" y="1177"/>
                    <a:pt x="77" y="1179"/>
                  </a:cubicBezTo>
                  <a:cubicBezTo>
                    <a:pt x="75" y="1180"/>
                    <a:pt x="72" y="1182"/>
                    <a:pt x="70" y="1184"/>
                  </a:cubicBezTo>
                  <a:close/>
                  <a:moveTo>
                    <a:pt x="212" y="1077"/>
                  </a:moveTo>
                  <a:cubicBezTo>
                    <a:pt x="207" y="1080"/>
                    <a:pt x="202" y="1084"/>
                    <a:pt x="198" y="1089"/>
                  </a:cubicBezTo>
                  <a:cubicBezTo>
                    <a:pt x="156" y="1111"/>
                    <a:pt x="124" y="1147"/>
                    <a:pt x="86" y="1173"/>
                  </a:cubicBezTo>
                  <a:cubicBezTo>
                    <a:pt x="83" y="1169"/>
                    <a:pt x="81" y="1167"/>
                    <a:pt x="78" y="1164"/>
                  </a:cubicBezTo>
                  <a:cubicBezTo>
                    <a:pt x="77" y="1162"/>
                    <a:pt x="71" y="1160"/>
                    <a:pt x="69" y="1159"/>
                  </a:cubicBezTo>
                  <a:cubicBezTo>
                    <a:pt x="60" y="1148"/>
                    <a:pt x="46" y="1143"/>
                    <a:pt x="34" y="1146"/>
                  </a:cubicBezTo>
                  <a:cubicBezTo>
                    <a:pt x="35" y="1142"/>
                    <a:pt x="35" y="1138"/>
                    <a:pt x="35" y="1134"/>
                  </a:cubicBezTo>
                  <a:cubicBezTo>
                    <a:pt x="37" y="1134"/>
                    <a:pt x="38" y="1132"/>
                    <a:pt x="38" y="1130"/>
                  </a:cubicBezTo>
                  <a:cubicBezTo>
                    <a:pt x="38" y="1120"/>
                    <a:pt x="42" y="1074"/>
                    <a:pt x="35" y="1073"/>
                  </a:cubicBezTo>
                  <a:cubicBezTo>
                    <a:pt x="25" y="1073"/>
                    <a:pt x="27" y="1142"/>
                    <a:pt x="26" y="1151"/>
                  </a:cubicBezTo>
                  <a:cubicBezTo>
                    <a:pt x="26" y="1124"/>
                    <a:pt x="21" y="1096"/>
                    <a:pt x="23" y="1070"/>
                  </a:cubicBezTo>
                  <a:cubicBezTo>
                    <a:pt x="27" y="1067"/>
                    <a:pt x="25" y="1055"/>
                    <a:pt x="25" y="1051"/>
                  </a:cubicBezTo>
                  <a:cubicBezTo>
                    <a:pt x="29" y="1049"/>
                    <a:pt x="35" y="1009"/>
                    <a:pt x="31" y="1007"/>
                  </a:cubicBezTo>
                  <a:cubicBezTo>
                    <a:pt x="32" y="1005"/>
                    <a:pt x="32" y="1003"/>
                    <a:pt x="33" y="1001"/>
                  </a:cubicBezTo>
                  <a:cubicBezTo>
                    <a:pt x="34" y="1001"/>
                    <a:pt x="35" y="1001"/>
                    <a:pt x="37" y="1000"/>
                  </a:cubicBezTo>
                  <a:cubicBezTo>
                    <a:pt x="40" y="1002"/>
                    <a:pt x="46" y="998"/>
                    <a:pt x="42" y="994"/>
                  </a:cubicBezTo>
                  <a:cubicBezTo>
                    <a:pt x="43" y="994"/>
                    <a:pt x="43" y="993"/>
                    <a:pt x="43" y="992"/>
                  </a:cubicBezTo>
                  <a:cubicBezTo>
                    <a:pt x="63" y="991"/>
                    <a:pt x="84" y="991"/>
                    <a:pt x="103" y="994"/>
                  </a:cubicBezTo>
                  <a:cubicBezTo>
                    <a:pt x="121" y="997"/>
                    <a:pt x="144" y="1014"/>
                    <a:pt x="159" y="1014"/>
                  </a:cubicBezTo>
                  <a:cubicBezTo>
                    <a:pt x="175" y="1014"/>
                    <a:pt x="133" y="994"/>
                    <a:pt x="130" y="993"/>
                  </a:cubicBezTo>
                  <a:cubicBezTo>
                    <a:pt x="108" y="985"/>
                    <a:pt x="85" y="983"/>
                    <a:pt x="61" y="983"/>
                  </a:cubicBezTo>
                  <a:cubicBezTo>
                    <a:pt x="64" y="980"/>
                    <a:pt x="66" y="977"/>
                    <a:pt x="68" y="973"/>
                  </a:cubicBezTo>
                  <a:cubicBezTo>
                    <a:pt x="74" y="971"/>
                    <a:pt x="82" y="970"/>
                    <a:pt x="91" y="971"/>
                  </a:cubicBezTo>
                  <a:cubicBezTo>
                    <a:pt x="94" y="971"/>
                    <a:pt x="98" y="972"/>
                    <a:pt x="102" y="972"/>
                  </a:cubicBezTo>
                  <a:cubicBezTo>
                    <a:pt x="101" y="980"/>
                    <a:pt x="139" y="987"/>
                    <a:pt x="143" y="988"/>
                  </a:cubicBezTo>
                  <a:cubicBezTo>
                    <a:pt x="144" y="989"/>
                    <a:pt x="145" y="989"/>
                    <a:pt x="146" y="989"/>
                  </a:cubicBezTo>
                  <a:cubicBezTo>
                    <a:pt x="146" y="992"/>
                    <a:pt x="160" y="1007"/>
                    <a:pt x="161" y="997"/>
                  </a:cubicBezTo>
                  <a:cubicBezTo>
                    <a:pt x="163" y="999"/>
                    <a:pt x="166" y="1000"/>
                    <a:pt x="168" y="1001"/>
                  </a:cubicBezTo>
                  <a:cubicBezTo>
                    <a:pt x="168" y="1002"/>
                    <a:pt x="169" y="1002"/>
                    <a:pt x="169" y="1002"/>
                  </a:cubicBezTo>
                  <a:cubicBezTo>
                    <a:pt x="170" y="1004"/>
                    <a:pt x="172" y="1010"/>
                    <a:pt x="176" y="1009"/>
                  </a:cubicBezTo>
                  <a:cubicBezTo>
                    <a:pt x="186" y="1019"/>
                    <a:pt x="192" y="1050"/>
                    <a:pt x="206" y="1054"/>
                  </a:cubicBezTo>
                  <a:cubicBezTo>
                    <a:pt x="210" y="1066"/>
                    <a:pt x="212" y="1042"/>
                    <a:pt x="210" y="1037"/>
                  </a:cubicBezTo>
                  <a:cubicBezTo>
                    <a:pt x="211" y="1038"/>
                    <a:pt x="211" y="1038"/>
                    <a:pt x="211" y="1038"/>
                  </a:cubicBezTo>
                  <a:cubicBezTo>
                    <a:pt x="211" y="1041"/>
                    <a:pt x="212" y="1042"/>
                    <a:pt x="215" y="1043"/>
                  </a:cubicBezTo>
                  <a:cubicBezTo>
                    <a:pt x="217" y="1046"/>
                    <a:pt x="218" y="1049"/>
                    <a:pt x="219" y="1051"/>
                  </a:cubicBezTo>
                  <a:cubicBezTo>
                    <a:pt x="215" y="1059"/>
                    <a:pt x="213" y="1067"/>
                    <a:pt x="212" y="1077"/>
                  </a:cubicBezTo>
                  <a:close/>
                  <a:moveTo>
                    <a:pt x="264" y="992"/>
                  </a:moveTo>
                  <a:cubicBezTo>
                    <a:pt x="267" y="987"/>
                    <a:pt x="270" y="982"/>
                    <a:pt x="273" y="977"/>
                  </a:cubicBezTo>
                  <a:cubicBezTo>
                    <a:pt x="273" y="978"/>
                    <a:pt x="273" y="979"/>
                    <a:pt x="273" y="980"/>
                  </a:cubicBezTo>
                  <a:cubicBezTo>
                    <a:pt x="270" y="984"/>
                    <a:pt x="267" y="988"/>
                    <a:pt x="264" y="992"/>
                  </a:cubicBezTo>
                  <a:close/>
                  <a:moveTo>
                    <a:pt x="257" y="979"/>
                  </a:moveTo>
                  <a:cubicBezTo>
                    <a:pt x="255" y="983"/>
                    <a:pt x="253" y="987"/>
                    <a:pt x="251" y="991"/>
                  </a:cubicBezTo>
                  <a:cubicBezTo>
                    <a:pt x="257" y="976"/>
                    <a:pt x="265" y="962"/>
                    <a:pt x="274" y="948"/>
                  </a:cubicBezTo>
                  <a:cubicBezTo>
                    <a:pt x="268" y="958"/>
                    <a:pt x="263" y="969"/>
                    <a:pt x="257" y="979"/>
                  </a:cubicBezTo>
                  <a:close/>
                  <a:moveTo>
                    <a:pt x="601" y="431"/>
                  </a:moveTo>
                  <a:cubicBezTo>
                    <a:pt x="600" y="430"/>
                    <a:pt x="600" y="430"/>
                    <a:pt x="599" y="430"/>
                  </a:cubicBezTo>
                  <a:cubicBezTo>
                    <a:pt x="597" y="428"/>
                    <a:pt x="595" y="425"/>
                    <a:pt x="593" y="423"/>
                  </a:cubicBezTo>
                  <a:cubicBezTo>
                    <a:pt x="593" y="419"/>
                    <a:pt x="592" y="416"/>
                    <a:pt x="591" y="412"/>
                  </a:cubicBezTo>
                  <a:cubicBezTo>
                    <a:pt x="595" y="418"/>
                    <a:pt x="598" y="424"/>
                    <a:pt x="601" y="431"/>
                  </a:cubicBezTo>
                  <a:close/>
                  <a:moveTo>
                    <a:pt x="604" y="448"/>
                  </a:moveTo>
                  <a:cubicBezTo>
                    <a:pt x="598" y="456"/>
                    <a:pt x="591" y="463"/>
                    <a:pt x="584" y="470"/>
                  </a:cubicBezTo>
                  <a:cubicBezTo>
                    <a:pt x="589" y="461"/>
                    <a:pt x="594" y="452"/>
                    <a:pt x="599" y="443"/>
                  </a:cubicBezTo>
                  <a:cubicBezTo>
                    <a:pt x="601" y="444"/>
                    <a:pt x="602" y="446"/>
                    <a:pt x="604" y="448"/>
                  </a:cubicBezTo>
                  <a:close/>
                  <a:moveTo>
                    <a:pt x="585" y="426"/>
                  </a:moveTo>
                  <a:cubicBezTo>
                    <a:pt x="585" y="426"/>
                    <a:pt x="584" y="427"/>
                    <a:pt x="584" y="428"/>
                  </a:cubicBezTo>
                  <a:cubicBezTo>
                    <a:pt x="584" y="426"/>
                    <a:pt x="583" y="425"/>
                    <a:pt x="583" y="423"/>
                  </a:cubicBezTo>
                  <a:cubicBezTo>
                    <a:pt x="583" y="424"/>
                    <a:pt x="584" y="425"/>
                    <a:pt x="585" y="426"/>
                  </a:cubicBezTo>
                  <a:close/>
                  <a:moveTo>
                    <a:pt x="579" y="405"/>
                  </a:moveTo>
                  <a:cubicBezTo>
                    <a:pt x="580" y="407"/>
                    <a:pt x="580" y="408"/>
                    <a:pt x="581" y="410"/>
                  </a:cubicBezTo>
                  <a:cubicBezTo>
                    <a:pt x="579" y="407"/>
                    <a:pt x="577" y="405"/>
                    <a:pt x="575" y="403"/>
                  </a:cubicBezTo>
                  <a:cubicBezTo>
                    <a:pt x="577" y="404"/>
                    <a:pt x="578" y="404"/>
                    <a:pt x="579" y="405"/>
                  </a:cubicBezTo>
                  <a:close/>
                  <a:moveTo>
                    <a:pt x="567" y="387"/>
                  </a:moveTo>
                  <a:cubicBezTo>
                    <a:pt x="568" y="388"/>
                    <a:pt x="569" y="390"/>
                    <a:pt x="571" y="392"/>
                  </a:cubicBezTo>
                  <a:cubicBezTo>
                    <a:pt x="567" y="390"/>
                    <a:pt x="564" y="388"/>
                    <a:pt x="560" y="387"/>
                  </a:cubicBezTo>
                  <a:cubicBezTo>
                    <a:pt x="555" y="381"/>
                    <a:pt x="549" y="376"/>
                    <a:pt x="544" y="370"/>
                  </a:cubicBezTo>
                  <a:cubicBezTo>
                    <a:pt x="552" y="375"/>
                    <a:pt x="560" y="381"/>
                    <a:pt x="567" y="387"/>
                  </a:cubicBezTo>
                  <a:close/>
                  <a:moveTo>
                    <a:pt x="534" y="355"/>
                  </a:moveTo>
                  <a:cubicBezTo>
                    <a:pt x="528" y="352"/>
                    <a:pt x="522" y="349"/>
                    <a:pt x="516" y="347"/>
                  </a:cubicBezTo>
                  <a:cubicBezTo>
                    <a:pt x="513" y="345"/>
                    <a:pt x="510" y="342"/>
                    <a:pt x="507" y="340"/>
                  </a:cubicBezTo>
                  <a:cubicBezTo>
                    <a:pt x="516" y="345"/>
                    <a:pt x="526" y="350"/>
                    <a:pt x="534" y="355"/>
                  </a:cubicBezTo>
                  <a:close/>
                  <a:moveTo>
                    <a:pt x="531" y="374"/>
                  </a:moveTo>
                  <a:cubicBezTo>
                    <a:pt x="518" y="368"/>
                    <a:pt x="506" y="361"/>
                    <a:pt x="495" y="353"/>
                  </a:cubicBezTo>
                  <a:cubicBezTo>
                    <a:pt x="508" y="359"/>
                    <a:pt x="520" y="366"/>
                    <a:pt x="531" y="374"/>
                  </a:cubicBezTo>
                  <a:close/>
                  <a:moveTo>
                    <a:pt x="475" y="332"/>
                  </a:moveTo>
                  <a:cubicBezTo>
                    <a:pt x="467" y="330"/>
                    <a:pt x="460" y="328"/>
                    <a:pt x="452" y="326"/>
                  </a:cubicBezTo>
                  <a:cubicBezTo>
                    <a:pt x="451" y="326"/>
                    <a:pt x="451" y="325"/>
                    <a:pt x="450" y="325"/>
                  </a:cubicBezTo>
                  <a:cubicBezTo>
                    <a:pt x="459" y="327"/>
                    <a:pt x="467" y="329"/>
                    <a:pt x="475" y="332"/>
                  </a:cubicBezTo>
                  <a:close/>
                  <a:moveTo>
                    <a:pt x="408" y="324"/>
                  </a:moveTo>
                  <a:cubicBezTo>
                    <a:pt x="410" y="324"/>
                    <a:pt x="412" y="325"/>
                    <a:pt x="414" y="325"/>
                  </a:cubicBezTo>
                  <a:cubicBezTo>
                    <a:pt x="411" y="325"/>
                    <a:pt x="407" y="325"/>
                    <a:pt x="404" y="324"/>
                  </a:cubicBezTo>
                  <a:cubicBezTo>
                    <a:pt x="405" y="324"/>
                    <a:pt x="406" y="324"/>
                    <a:pt x="408" y="324"/>
                  </a:cubicBezTo>
                  <a:close/>
                  <a:moveTo>
                    <a:pt x="328" y="327"/>
                  </a:moveTo>
                  <a:cubicBezTo>
                    <a:pt x="331" y="325"/>
                    <a:pt x="335" y="324"/>
                    <a:pt x="338" y="323"/>
                  </a:cubicBezTo>
                  <a:cubicBezTo>
                    <a:pt x="335" y="324"/>
                    <a:pt x="331" y="326"/>
                    <a:pt x="328" y="327"/>
                  </a:cubicBezTo>
                  <a:cubicBezTo>
                    <a:pt x="328" y="327"/>
                    <a:pt x="328" y="327"/>
                    <a:pt x="328" y="327"/>
                  </a:cubicBezTo>
                  <a:close/>
                  <a:moveTo>
                    <a:pt x="316" y="367"/>
                  </a:moveTo>
                  <a:cubicBezTo>
                    <a:pt x="318" y="367"/>
                    <a:pt x="320" y="366"/>
                    <a:pt x="321" y="365"/>
                  </a:cubicBezTo>
                  <a:cubicBezTo>
                    <a:pt x="318" y="370"/>
                    <a:pt x="316" y="375"/>
                    <a:pt x="313" y="380"/>
                  </a:cubicBezTo>
                  <a:cubicBezTo>
                    <a:pt x="312" y="380"/>
                    <a:pt x="311" y="379"/>
                    <a:pt x="311" y="380"/>
                  </a:cubicBezTo>
                  <a:cubicBezTo>
                    <a:pt x="312" y="376"/>
                    <a:pt x="314" y="371"/>
                    <a:pt x="316" y="367"/>
                  </a:cubicBezTo>
                  <a:close/>
                  <a:moveTo>
                    <a:pt x="309" y="409"/>
                  </a:moveTo>
                  <a:cubicBezTo>
                    <a:pt x="308" y="408"/>
                    <a:pt x="308" y="408"/>
                    <a:pt x="308" y="408"/>
                  </a:cubicBezTo>
                  <a:cubicBezTo>
                    <a:pt x="315" y="392"/>
                    <a:pt x="322" y="377"/>
                    <a:pt x="332" y="364"/>
                  </a:cubicBezTo>
                  <a:cubicBezTo>
                    <a:pt x="333" y="364"/>
                    <a:pt x="333" y="364"/>
                    <a:pt x="334" y="365"/>
                  </a:cubicBezTo>
                  <a:cubicBezTo>
                    <a:pt x="331" y="383"/>
                    <a:pt x="322" y="401"/>
                    <a:pt x="313" y="418"/>
                  </a:cubicBezTo>
                  <a:cubicBezTo>
                    <a:pt x="313" y="417"/>
                    <a:pt x="313" y="416"/>
                    <a:pt x="312" y="415"/>
                  </a:cubicBezTo>
                  <a:cubicBezTo>
                    <a:pt x="312" y="413"/>
                    <a:pt x="312" y="409"/>
                    <a:pt x="309" y="409"/>
                  </a:cubicBezTo>
                  <a:close/>
                  <a:moveTo>
                    <a:pt x="306" y="389"/>
                  </a:moveTo>
                  <a:cubicBezTo>
                    <a:pt x="307" y="388"/>
                    <a:pt x="308" y="388"/>
                    <a:pt x="308" y="388"/>
                  </a:cubicBezTo>
                  <a:cubicBezTo>
                    <a:pt x="306" y="392"/>
                    <a:pt x="304" y="396"/>
                    <a:pt x="302" y="401"/>
                  </a:cubicBezTo>
                  <a:cubicBezTo>
                    <a:pt x="302" y="400"/>
                    <a:pt x="302" y="400"/>
                    <a:pt x="301" y="399"/>
                  </a:cubicBezTo>
                  <a:cubicBezTo>
                    <a:pt x="303" y="396"/>
                    <a:pt x="305" y="392"/>
                    <a:pt x="306" y="389"/>
                  </a:cubicBezTo>
                  <a:close/>
                  <a:moveTo>
                    <a:pt x="308" y="433"/>
                  </a:moveTo>
                  <a:cubicBezTo>
                    <a:pt x="308" y="433"/>
                    <a:pt x="308" y="433"/>
                    <a:pt x="307" y="433"/>
                  </a:cubicBezTo>
                  <a:cubicBezTo>
                    <a:pt x="307" y="433"/>
                    <a:pt x="308" y="433"/>
                    <a:pt x="308" y="433"/>
                  </a:cubicBezTo>
                  <a:cubicBezTo>
                    <a:pt x="308" y="433"/>
                    <a:pt x="308" y="433"/>
                    <a:pt x="308" y="433"/>
                  </a:cubicBezTo>
                  <a:close/>
                  <a:moveTo>
                    <a:pt x="289" y="428"/>
                  </a:moveTo>
                  <a:cubicBezTo>
                    <a:pt x="291" y="421"/>
                    <a:pt x="294" y="414"/>
                    <a:pt x="297" y="407"/>
                  </a:cubicBezTo>
                  <a:cubicBezTo>
                    <a:pt x="298" y="408"/>
                    <a:pt x="298" y="408"/>
                    <a:pt x="299" y="409"/>
                  </a:cubicBezTo>
                  <a:cubicBezTo>
                    <a:pt x="296" y="415"/>
                    <a:pt x="293" y="422"/>
                    <a:pt x="289" y="429"/>
                  </a:cubicBezTo>
                  <a:cubicBezTo>
                    <a:pt x="289" y="429"/>
                    <a:pt x="289" y="429"/>
                    <a:pt x="289" y="429"/>
                  </a:cubicBezTo>
                  <a:cubicBezTo>
                    <a:pt x="289" y="429"/>
                    <a:pt x="289" y="429"/>
                    <a:pt x="289" y="428"/>
                  </a:cubicBezTo>
                  <a:close/>
                  <a:moveTo>
                    <a:pt x="298" y="461"/>
                  </a:moveTo>
                  <a:cubicBezTo>
                    <a:pt x="297" y="461"/>
                    <a:pt x="297" y="461"/>
                    <a:pt x="297" y="461"/>
                  </a:cubicBezTo>
                  <a:cubicBezTo>
                    <a:pt x="297" y="461"/>
                    <a:pt x="297" y="461"/>
                    <a:pt x="297" y="461"/>
                  </a:cubicBezTo>
                  <a:cubicBezTo>
                    <a:pt x="297" y="461"/>
                    <a:pt x="297" y="461"/>
                    <a:pt x="298" y="461"/>
                  </a:cubicBezTo>
                  <a:close/>
                  <a:moveTo>
                    <a:pt x="289" y="460"/>
                  </a:moveTo>
                  <a:cubicBezTo>
                    <a:pt x="289" y="462"/>
                    <a:pt x="289" y="463"/>
                    <a:pt x="290" y="463"/>
                  </a:cubicBezTo>
                  <a:cubicBezTo>
                    <a:pt x="288" y="464"/>
                    <a:pt x="286" y="465"/>
                    <a:pt x="284" y="465"/>
                  </a:cubicBezTo>
                  <a:cubicBezTo>
                    <a:pt x="286" y="464"/>
                    <a:pt x="287" y="462"/>
                    <a:pt x="289" y="460"/>
                  </a:cubicBezTo>
                  <a:close/>
                  <a:moveTo>
                    <a:pt x="246" y="528"/>
                  </a:moveTo>
                  <a:cubicBezTo>
                    <a:pt x="250" y="523"/>
                    <a:pt x="255" y="520"/>
                    <a:pt x="261" y="518"/>
                  </a:cubicBezTo>
                  <a:cubicBezTo>
                    <a:pt x="266" y="522"/>
                    <a:pt x="272" y="525"/>
                    <a:pt x="279" y="528"/>
                  </a:cubicBezTo>
                  <a:cubicBezTo>
                    <a:pt x="267" y="529"/>
                    <a:pt x="257" y="530"/>
                    <a:pt x="246" y="528"/>
                  </a:cubicBezTo>
                  <a:close/>
                  <a:moveTo>
                    <a:pt x="342" y="537"/>
                  </a:moveTo>
                  <a:cubicBezTo>
                    <a:pt x="333" y="535"/>
                    <a:pt x="324" y="533"/>
                    <a:pt x="315" y="531"/>
                  </a:cubicBezTo>
                  <a:cubicBezTo>
                    <a:pt x="329" y="531"/>
                    <a:pt x="342" y="534"/>
                    <a:pt x="355" y="539"/>
                  </a:cubicBezTo>
                  <a:cubicBezTo>
                    <a:pt x="351" y="538"/>
                    <a:pt x="346" y="538"/>
                    <a:pt x="342" y="537"/>
                  </a:cubicBezTo>
                  <a:close/>
                  <a:moveTo>
                    <a:pt x="388" y="548"/>
                  </a:moveTo>
                  <a:cubicBezTo>
                    <a:pt x="358" y="529"/>
                    <a:pt x="329" y="520"/>
                    <a:pt x="294" y="525"/>
                  </a:cubicBezTo>
                  <a:cubicBezTo>
                    <a:pt x="286" y="522"/>
                    <a:pt x="278" y="519"/>
                    <a:pt x="271" y="515"/>
                  </a:cubicBezTo>
                  <a:cubicBezTo>
                    <a:pt x="311" y="507"/>
                    <a:pt x="356" y="528"/>
                    <a:pt x="390" y="548"/>
                  </a:cubicBezTo>
                  <a:cubicBezTo>
                    <a:pt x="389" y="548"/>
                    <a:pt x="388" y="548"/>
                    <a:pt x="388" y="548"/>
                  </a:cubicBezTo>
                  <a:close/>
                  <a:moveTo>
                    <a:pt x="365" y="526"/>
                  </a:moveTo>
                  <a:cubicBezTo>
                    <a:pt x="346" y="517"/>
                    <a:pt x="324" y="509"/>
                    <a:pt x="303" y="507"/>
                  </a:cubicBezTo>
                  <a:cubicBezTo>
                    <a:pt x="356" y="509"/>
                    <a:pt x="428" y="535"/>
                    <a:pt x="450" y="588"/>
                  </a:cubicBezTo>
                  <a:cubicBezTo>
                    <a:pt x="429" y="564"/>
                    <a:pt x="398" y="541"/>
                    <a:pt x="365" y="526"/>
                  </a:cubicBezTo>
                  <a:close/>
                  <a:moveTo>
                    <a:pt x="445" y="649"/>
                  </a:moveTo>
                  <a:cubicBezTo>
                    <a:pt x="446" y="650"/>
                    <a:pt x="446" y="649"/>
                    <a:pt x="447" y="649"/>
                  </a:cubicBezTo>
                  <a:cubicBezTo>
                    <a:pt x="446" y="651"/>
                    <a:pt x="446" y="652"/>
                    <a:pt x="445" y="653"/>
                  </a:cubicBezTo>
                  <a:cubicBezTo>
                    <a:pt x="445" y="652"/>
                    <a:pt x="445" y="651"/>
                    <a:pt x="445" y="649"/>
                  </a:cubicBezTo>
                  <a:close/>
                  <a:moveTo>
                    <a:pt x="441" y="688"/>
                  </a:moveTo>
                  <a:cubicBezTo>
                    <a:pt x="442" y="688"/>
                    <a:pt x="442" y="688"/>
                    <a:pt x="442" y="687"/>
                  </a:cubicBezTo>
                  <a:cubicBezTo>
                    <a:pt x="442" y="688"/>
                    <a:pt x="442" y="688"/>
                    <a:pt x="442" y="688"/>
                  </a:cubicBezTo>
                  <a:cubicBezTo>
                    <a:pt x="442" y="688"/>
                    <a:pt x="442" y="688"/>
                    <a:pt x="441" y="688"/>
                  </a:cubicBezTo>
                  <a:close/>
                  <a:moveTo>
                    <a:pt x="460" y="653"/>
                  </a:moveTo>
                  <a:cubicBezTo>
                    <a:pt x="453" y="659"/>
                    <a:pt x="447" y="666"/>
                    <a:pt x="442" y="674"/>
                  </a:cubicBezTo>
                  <a:cubicBezTo>
                    <a:pt x="442" y="673"/>
                    <a:pt x="442" y="672"/>
                    <a:pt x="442" y="671"/>
                  </a:cubicBezTo>
                  <a:cubicBezTo>
                    <a:pt x="450" y="661"/>
                    <a:pt x="456" y="651"/>
                    <a:pt x="460" y="640"/>
                  </a:cubicBezTo>
                  <a:cubicBezTo>
                    <a:pt x="461" y="643"/>
                    <a:pt x="461" y="645"/>
                    <a:pt x="462" y="648"/>
                  </a:cubicBezTo>
                  <a:cubicBezTo>
                    <a:pt x="461" y="649"/>
                    <a:pt x="460" y="651"/>
                    <a:pt x="460" y="653"/>
                  </a:cubicBezTo>
                  <a:close/>
                  <a:moveTo>
                    <a:pt x="485" y="620"/>
                  </a:moveTo>
                  <a:cubicBezTo>
                    <a:pt x="481" y="624"/>
                    <a:pt x="477" y="628"/>
                    <a:pt x="473" y="633"/>
                  </a:cubicBezTo>
                  <a:cubicBezTo>
                    <a:pt x="473" y="631"/>
                    <a:pt x="473" y="629"/>
                    <a:pt x="472" y="627"/>
                  </a:cubicBezTo>
                  <a:cubicBezTo>
                    <a:pt x="480" y="619"/>
                    <a:pt x="488" y="611"/>
                    <a:pt x="496" y="603"/>
                  </a:cubicBezTo>
                  <a:cubicBezTo>
                    <a:pt x="493" y="608"/>
                    <a:pt x="489" y="614"/>
                    <a:pt x="485" y="620"/>
                  </a:cubicBezTo>
                  <a:close/>
                  <a:moveTo>
                    <a:pt x="468" y="616"/>
                  </a:moveTo>
                  <a:cubicBezTo>
                    <a:pt x="465" y="609"/>
                    <a:pt x="461" y="602"/>
                    <a:pt x="456" y="596"/>
                  </a:cubicBezTo>
                  <a:cubicBezTo>
                    <a:pt x="458" y="595"/>
                    <a:pt x="460" y="593"/>
                    <a:pt x="459" y="590"/>
                  </a:cubicBezTo>
                  <a:cubicBezTo>
                    <a:pt x="437" y="521"/>
                    <a:pt x="328" y="485"/>
                    <a:pt x="262" y="503"/>
                  </a:cubicBezTo>
                  <a:cubicBezTo>
                    <a:pt x="266" y="496"/>
                    <a:pt x="269" y="490"/>
                    <a:pt x="271" y="482"/>
                  </a:cubicBezTo>
                  <a:cubicBezTo>
                    <a:pt x="276" y="487"/>
                    <a:pt x="279" y="478"/>
                    <a:pt x="279" y="476"/>
                  </a:cubicBezTo>
                  <a:cubicBezTo>
                    <a:pt x="286" y="473"/>
                    <a:pt x="293" y="471"/>
                    <a:pt x="300" y="468"/>
                  </a:cubicBezTo>
                  <a:cubicBezTo>
                    <a:pt x="296" y="476"/>
                    <a:pt x="296" y="480"/>
                    <a:pt x="305" y="484"/>
                  </a:cubicBezTo>
                  <a:cubicBezTo>
                    <a:pt x="305" y="485"/>
                    <a:pt x="305" y="486"/>
                    <a:pt x="305" y="487"/>
                  </a:cubicBezTo>
                  <a:cubicBezTo>
                    <a:pt x="306" y="488"/>
                    <a:pt x="307" y="489"/>
                    <a:pt x="308" y="490"/>
                  </a:cubicBezTo>
                  <a:cubicBezTo>
                    <a:pt x="307" y="494"/>
                    <a:pt x="310" y="499"/>
                    <a:pt x="314" y="496"/>
                  </a:cubicBezTo>
                  <a:cubicBezTo>
                    <a:pt x="325" y="501"/>
                    <a:pt x="326" y="486"/>
                    <a:pt x="326" y="480"/>
                  </a:cubicBezTo>
                  <a:cubicBezTo>
                    <a:pt x="332" y="473"/>
                    <a:pt x="333" y="463"/>
                    <a:pt x="322" y="466"/>
                  </a:cubicBezTo>
                  <a:cubicBezTo>
                    <a:pt x="320" y="461"/>
                    <a:pt x="316" y="455"/>
                    <a:pt x="310" y="457"/>
                  </a:cubicBezTo>
                  <a:cubicBezTo>
                    <a:pt x="307" y="455"/>
                    <a:pt x="304" y="454"/>
                    <a:pt x="301" y="453"/>
                  </a:cubicBezTo>
                  <a:cubicBezTo>
                    <a:pt x="301" y="453"/>
                    <a:pt x="302" y="452"/>
                    <a:pt x="302" y="452"/>
                  </a:cubicBezTo>
                  <a:cubicBezTo>
                    <a:pt x="305" y="452"/>
                    <a:pt x="307" y="452"/>
                    <a:pt x="310" y="452"/>
                  </a:cubicBezTo>
                  <a:cubicBezTo>
                    <a:pt x="310" y="459"/>
                    <a:pt x="317" y="454"/>
                    <a:pt x="319" y="452"/>
                  </a:cubicBezTo>
                  <a:cubicBezTo>
                    <a:pt x="334" y="451"/>
                    <a:pt x="349" y="452"/>
                    <a:pt x="364" y="454"/>
                  </a:cubicBezTo>
                  <a:cubicBezTo>
                    <a:pt x="360" y="464"/>
                    <a:pt x="377" y="456"/>
                    <a:pt x="377" y="456"/>
                  </a:cubicBezTo>
                  <a:cubicBezTo>
                    <a:pt x="386" y="458"/>
                    <a:pt x="395" y="460"/>
                    <a:pt x="404" y="464"/>
                  </a:cubicBezTo>
                  <a:cubicBezTo>
                    <a:pt x="426" y="481"/>
                    <a:pt x="436" y="519"/>
                    <a:pt x="464" y="528"/>
                  </a:cubicBezTo>
                  <a:cubicBezTo>
                    <a:pt x="459" y="529"/>
                    <a:pt x="441" y="542"/>
                    <a:pt x="451" y="547"/>
                  </a:cubicBezTo>
                  <a:cubicBezTo>
                    <a:pt x="463" y="583"/>
                    <a:pt x="513" y="532"/>
                    <a:pt x="469" y="528"/>
                  </a:cubicBezTo>
                  <a:cubicBezTo>
                    <a:pt x="474" y="524"/>
                    <a:pt x="470" y="507"/>
                    <a:pt x="470" y="501"/>
                  </a:cubicBezTo>
                  <a:cubicBezTo>
                    <a:pt x="476" y="512"/>
                    <a:pt x="485" y="522"/>
                    <a:pt x="493" y="532"/>
                  </a:cubicBezTo>
                  <a:cubicBezTo>
                    <a:pt x="502" y="543"/>
                    <a:pt x="508" y="538"/>
                    <a:pt x="499" y="527"/>
                  </a:cubicBezTo>
                  <a:cubicBezTo>
                    <a:pt x="489" y="513"/>
                    <a:pt x="476" y="500"/>
                    <a:pt x="470" y="484"/>
                  </a:cubicBezTo>
                  <a:cubicBezTo>
                    <a:pt x="462" y="463"/>
                    <a:pt x="459" y="475"/>
                    <a:pt x="460" y="490"/>
                  </a:cubicBezTo>
                  <a:cubicBezTo>
                    <a:pt x="445" y="474"/>
                    <a:pt x="427" y="463"/>
                    <a:pt x="408" y="456"/>
                  </a:cubicBezTo>
                  <a:cubicBezTo>
                    <a:pt x="395" y="447"/>
                    <a:pt x="383" y="450"/>
                    <a:pt x="369" y="445"/>
                  </a:cubicBezTo>
                  <a:cubicBezTo>
                    <a:pt x="367" y="441"/>
                    <a:pt x="364" y="438"/>
                    <a:pt x="359" y="438"/>
                  </a:cubicBezTo>
                  <a:cubicBezTo>
                    <a:pt x="361" y="438"/>
                    <a:pt x="363" y="438"/>
                    <a:pt x="366" y="438"/>
                  </a:cubicBezTo>
                  <a:cubicBezTo>
                    <a:pt x="393" y="438"/>
                    <a:pt x="423" y="441"/>
                    <a:pt x="450" y="448"/>
                  </a:cubicBezTo>
                  <a:cubicBezTo>
                    <a:pt x="458" y="451"/>
                    <a:pt x="514" y="489"/>
                    <a:pt x="516" y="487"/>
                  </a:cubicBezTo>
                  <a:cubicBezTo>
                    <a:pt x="530" y="474"/>
                    <a:pt x="495" y="456"/>
                    <a:pt x="485" y="451"/>
                  </a:cubicBezTo>
                  <a:cubicBezTo>
                    <a:pt x="435" y="429"/>
                    <a:pt x="377" y="425"/>
                    <a:pt x="323" y="432"/>
                  </a:cubicBezTo>
                  <a:cubicBezTo>
                    <a:pt x="323" y="429"/>
                    <a:pt x="320" y="428"/>
                    <a:pt x="317" y="428"/>
                  </a:cubicBezTo>
                  <a:cubicBezTo>
                    <a:pt x="326" y="408"/>
                    <a:pt x="338" y="389"/>
                    <a:pt x="342" y="367"/>
                  </a:cubicBezTo>
                  <a:cubicBezTo>
                    <a:pt x="356" y="372"/>
                    <a:pt x="371" y="376"/>
                    <a:pt x="385" y="381"/>
                  </a:cubicBezTo>
                  <a:cubicBezTo>
                    <a:pt x="405" y="393"/>
                    <a:pt x="422" y="408"/>
                    <a:pt x="441" y="420"/>
                  </a:cubicBezTo>
                  <a:cubicBezTo>
                    <a:pt x="470" y="439"/>
                    <a:pt x="463" y="417"/>
                    <a:pt x="445" y="402"/>
                  </a:cubicBezTo>
                  <a:cubicBezTo>
                    <a:pt x="451" y="404"/>
                    <a:pt x="483" y="425"/>
                    <a:pt x="488" y="421"/>
                  </a:cubicBezTo>
                  <a:cubicBezTo>
                    <a:pt x="503" y="436"/>
                    <a:pt x="520" y="452"/>
                    <a:pt x="542" y="458"/>
                  </a:cubicBezTo>
                  <a:cubicBezTo>
                    <a:pt x="545" y="459"/>
                    <a:pt x="549" y="453"/>
                    <a:pt x="545" y="451"/>
                  </a:cubicBezTo>
                  <a:cubicBezTo>
                    <a:pt x="533" y="442"/>
                    <a:pt x="521" y="433"/>
                    <a:pt x="509" y="424"/>
                  </a:cubicBezTo>
                  <a:cubicBezTo>
                    <a:pt x="469" y="392"/>
                    <a:pt x="428" y="365"/>
                    <a:pt x="376" y="358"/>
                  </a:cubicBezTo>
                  <a:cubicBezTo>
                    <a:pt x="365" y="356"/>
                    <a:pt x="353" y="354"/>
                    <a:pt x="343" y="354"/>
                  </a:cubicBezTo>
                  <a:cubicBezTo>
                    <a:pt x="342" y="340"/>
                    <a:pt x="334" y="348"/>
                    <a:pt x="329" y="355"/>
                  </a:cubicBezTo>
                  <a:cubicBezTo>
                    <a:pt x="328" y="355"/>
                    <a:pt x="328" y="355"/>
                    <a:pt x="327" y="356"/>
                  </a:cubicBezTo>
                  <a:cubicBezTo>
                    <a:pt x="325" y="356"/>
                    <a:pt x="323" y="356"/>
                    <a:pt x="320" y="355"/>
                  </a:cubicBezTo>
                  <a:cubicBezTo>
                    <a:pt x="322" y="349"/>
                    <a:pt x="324" y="343"/>
                    <a:pt x="326" y="337"/>
                  </a:cubicBezTo>
                  <a:cubicBezTo>
                    <a:pt x="340" y="331"/>
                    <a:pt x="353" y="324"/>
                    <a:pt x="367" y="320"/>
                  </a:cubicBezTo>
                  <a:cubicBezTo>
                    <a:pt x="372" y="320"/>
                    <a:pt x="376" y="320"/>
                    <a:pt x="380" y="320"/>
                  </a:cubicBezTo>
                  <a:cubicBezTo>
                    <a:pt x="377" y="321"/>
                    <a:pt x="367" y="322"/>
                    <a:pt x="365" y="325"/>
                  </a:cubicBezTo>
                  <a:cubicBezTo>
                    <a:pt x="361" y="327"/>
                    <a:pt x="344" y="331"/>
                    <a:pt x="348" y="337"/>
                  </a:cubicBezTo>
                  <a:cubicBezTo>
                    <a:pt x="351" y="344"/>
                    <a:pt x="367" y="333"/>
                    <a:pt x="371" y="332"/>
                  </a:cubicBezTo>
                  <a:cubicBezTo>
                    <a:pt x="398" y="331"/>
                    <a:pt x="426" y="334"/>
                    <a:pt x="452" y="340"/>
                  </a:cubicBezTo>
                  <a:cubicBezTo>
                    <a:pt x="478" y="359"/>
                    <a:pt x="503" y="384"/>
                    <a:pt x="519" y="412"/>
                  </a:cubicBezTo>
                  <a:cubicBezTo>
                    <a:pt x="523" y="420"/>
                    <a:pt x="526" y="408"/>
                    <a:pt x="521" y="401"/>
                  </a:cubicBezTo>
                  <a:cubicBezTo>
                    <a:pt x="510" y="383"/>
                    <a:pt x="496" y="367"/>
                    <a:pt x="480" y="353"/>
                  </a:cubicBezTo>
                  <a:cubicBezTo>
                    <a:pt x="503" y="369"/>
                    <a:pt x="527" y="380"/>
                    <a:pt x="552" y="392"/>
                  </a:cubicBezTo>
                  <a:cubicBezTo>
                    <a:pt x="556" y="396"/>
                    <a:pt x="563" y="411"/>
                    <a:pt x="571" y="423"/>
                  </a:cubicBezTo>
                  <a:cubicBezTo>
                    <a:pt x="563" y="414"/>
                    <a:pt x="551" y="402"/>
                    <a:pt x="543" y="419"/>
                  </a:cubicBezTo>
                  <a:cubicBezTo>
                    <a:pt x="538" y="430"/>
                    <a:pt x="546" y="437"/>
                    <a:pt x="547" y="430"/>
                  </a:cubicBezTo>
                  <a:cubicBezTo>
                    <a:pt x="547" y="430"/>
                    <a:pt x="550" y="417"/>
                    <a:pt x="554" y="418"/>
                  </a:cubicBezTo>
                  <a:cubicBezTo>
                    <a:pt x="537" y="432"/>
                    <a:pt x="579" y="440"/>
                    <a:pt x="573" y="426"/>
                  </a:cubicBezTo>
                  <a:cubicBezTo>
                    <a:pt x="580" y="437"/>
                    <a:pt x="587" y="443"/>
                    <a:pt x="591" y="433"/>
                  </a:cubicBezTo>
                  <a:cubicBezTo>
                    <a:pt x="592" y="434"/>
                    <a:pt x="593" y="435"/>
                    <a:pt x="594" y="436"/>
                  </a:cubicBezTo>
                  <a:cubicBezTo>
                    <a:pt x="588" y="446"/>
                    <a:pt x="582" y="455"/>
                    <a:pt x="577" y="465"/>
                  </a:cubicBezTo>
                  <a:cubicBezTo>
                    <a:pt x="569" y="467"/>
                    <a:pt x="557" y="493"/>
                    <a:pt x="553" y="500"/>
                  </a:cubicBezTo>
                  <a:cubicBezTo>
                    <a:pt x="541" y="513"/>
                    <a:pt x="530" y="527"/>
                    <a:pt x="518" y="541"/>
                  </a:cubicBezTo>
                  <a:cubicBezTo>
                    <a:pt x="515" y="545"/>
                    <a:pt x="486" y="570"/>
                    <a:pt x="493" y="575"/>
                  </a:cubicBezTo>
                  <a:cubicBezTo>
                    <a:pt x="500" y="581"/>
                    <a:pt x="520" y="550"/>
                    <a:pt x="524" y="546"/>
                  </a:cubicBezTo>
                  <a:cubicBezTo>
                    <a:pt x="508" y="572"/>
                    <a:pt x="490" y="595"/>
                    <a:pt x="468" y="616"/>
                  </a:cubicBezTo>
                  <a:close/>
                  <a:moveTo>
                    <a:pt x="306" y="476"/>
                  </a:moveTo>
                  <a:cubicBezTo>
                    <a:pt x="309" y="466"/>
                    <a:pt x="312" y="465"/>
                    <a:pt x="312" y="465"/>
                  </a:cubicBezTo>
                  <a:cubicBezTo>
                    <a:pt x="312" y="465"/>
                    <a:pt x="314" y="466"/>
                    <a:pt x="315" y="470"/>
                  </a:cubicBezTo>
                  <a:cubicBezTo>
                    <a:pt x="313" y="472"/>
                    <a:pt x="311" y="474"/>
                    <a:pt x="309" y="477"/>
                  </a:cubicBezTo>
                  <a:cubicBezTo>
                    <a:pt x="308" y="477"/>
                    <a:pt x="307" y="476"/>
                    <a:pt x="306" y="476"/>
                  </a:cubicBezTo>
                  <a:close/>
                  <a:moveTo>
                    <a:pt x="317" y="488"/>
                  </a:moveTo>
                  <a:cubicBezTo>
                    <a:pt x="317" y="487"/>
                    <a:pt x="318" y="486"/>
                    <a:pt x="318" y="484"/>
                  </a:cubicBezTo>
                  <a:cubicBezTo>
                    <a:pt x="318" y="484"/>
                    <a:pt x="318" y="484"/>
                    <a:pt x="318" y="484"/>
                  </a:cubicBezTo>
                  <a:cubicBezTo>
                    <a:pt x="318" y="486"/>
                    <a:pt x="318" y="488"/>
                    <a:pt x="317" y="488"/>
                  </a:cubicBezTo>
                  <a:cubicBezTo>
                    <a:pt x="317" y="488"/>
                    <a:pt x="317" y="488"/>
                    <a:pt x="317" y="488"/>
                  </a:cubicBezTo>
                  <a:close/>
                  <a:moveTo>
                    <a:pt x="423" y="472"/>
                  </a:moveTo>
                  <a:cubicBezTo>
                    <a:pt x="438" y="480"/>
                    <a:pt x="451" y="490"/>
                    <a:pt x="462" y="505"/>
                  </a:cubicBezTo>
                  <a:cubicBezTo>
                    <a:pt x="462" y="510"/>
                    <a:pt x="463" y="515"/>
                    <a:pt x="463" y="519"/>
                  </a:cubicBezTo>
                  <a:cubicBezTo>
                    <a:pt x="445" y="509"/>
                    <a:pt x="435" y="487"/>
                    <a:pt x="423" y="472"/>
                  </a:cubicBezTo>
                  <a:close/>
                  <a:moveTo>
                    <a:pt x="468" y="539"/>
                  </a:moveTo>
                  <a:cubicBezTo>
                    <a:pt x="470" y="540"/>
                    <a:pt x="472" y="539"/>
                    <a:pt x="472" y="537"/>
                  </a:cubicBezTo>
                  <a:cubicBezTo>
                    <a:pt x="484" y="544"/>
                    <a:pt x="474" y="553"/>
                    <a:pt x="465" y="550"/>
                  </a:cubicBezTo>
                  <a:cubicBezTo>
                    <a:pt x="466" y="550"/>
                    <a:pt x="467" y="550"/>
                    <a:pt x="469" y="550"/>
                  </a:cubicBezTo>
                  <a:cubicBezTo>
                    <a:pt x="477" y="549"/>
                    <a:pt x="469" y="541"/>
                    <a:pt x="468" y="539"/>
                  </a:cubicBezTo>
                  <a:close/>
                  <a:moveTo>
                    <a:pt x="379" y="367"/>
                  </a:moveTo>
                  <a:cubicBezTo>
                    <a:pt x="409" y="374"/>
                    <a:pt x="440" y="385"/>
                    <a:pt x="466" y="403"/>
                  </a:cubicBezTo>
                  <a:cubicBezTo>
                    <a:pt x="439" y="389"/>
                    <a:pt x="408" y="377"/>
                    <a:pt x="379" y="367"/>
                  </a:cubicBezTo>
                  <a:close/>
                  <a:moveTo>
                    <a:pt x="414" y="391"/>
                  </a:moveTo>
                  <a:cubicBezTo>
                    <a:pt x="427" y="398"/>
                    <a:pt x="438" y="405"/>
                    <a:pt x="446" y="414"/>
                  </a:cubicBezTo>
                  <a:cubicBezTo>
                    <a:pt x="435" y="407"/>
                    <a:pt x="425" y="399"/>
                    <a:pt x="414" y="391"/>
                  </a:cubicBezTo>
                  <a:close/>
                  <a:moveTo>
                    <a:pt x="562" y="425"/>
                  </a:moveTo>
                  <a:cubicBezTo>
                    <a:pt x="561" y="425"/>
                    <a:pt x="560" y="424"/>
                    <a:pt x="559" y="424"/>
                  </a:cubicBezTo>
                  <a:cubicBezTo>
                    <a:pt x="559" y="424"/>
                    <a:pt x="559" y="424"/>
                    <a:pt x="559" y="424"/>
                  </a:cubicBezTo>
                  <a:cubicBezTo>
                    <a:pt x="560" y="424"/>
                    <a:pt x="560" y="423"/>
                    <a:pt x="560" y="423"/>
                  </a:cubicBezTo>
                  <a:cubicBezTo>
                    <a:pt x="561" y="423"/>
                    <a:pt x="561" y="424"/>
                    <a:pt x="562" y="425"/>
                  </a:cubicBezTo>
                  <a:close/>
                  <a:moveTo>
                    <a:pt x="574" y="502"/>
                  </a:moveTo>
                  <a:cubicBezTo>
                    <a:pt x="564" y="513"/>
                    <a:pt x="554" y="526"/>
                    <a:pt x="545" y="538"/>
                  </a:cubicBezTo>
                  <a:cubicBezTo>
                    <a:pt x="548" y="533"/>
                    <a:pt x="551" y="527"/>
                    <a:pt x="554" y="522"/>
                  </a:cubicBezTo>
                  <a:cubicBezTo>
                    <a:pt x="557" y="519"/>
                    <a:pt x="559" y="516"/>
                    <a:pt x="561" y="513"/>
                  </a:cubicBezTo>
                  <a:cubicBezTo>
                    <a:pt x="566" y="509"/>
                    <a:pt x="570" y="506"/>
                    <a:pt x="574" y="502"/>
                  </a:cubicBezTo>
                  <a:close/>
                  <a:moveTo>
                    <a:pt x="596" y="505"/>
                  </a:moveTo>
                  <a:cubicBezTo>
                    <a:pt x="577" y="530"/>
                    <a:pt x="555" y="554"/>
                    <a:pt x="534" y="578"/>
                  </a:cubicBezTo>
                  <a:cubicBezTo>
                    <a:pt x="525" y="585"/>
                    <a:pt x="516" y="592"/>
                    <a:pt x="508" y="600"/>
                  </a:cubicBezTo>
                  <a:cubicBezTo>
                    <a:pt x="513" y="590"/>
                    <a:pt x="519" y="581"/>
                    <a:pt x="524" y="572"/>
                  </a:cubicBezTo>
                  <a:cubicBezTo>
                    <a:pt x="549" y="545"/>
                    <a:pt x="571" y="507"/>
                    <a:pt x="602" y="487"/>
                  </a:cubicBezTo>
                  <a:cubicBezTo>
                    <a:pt x="601" y="493"/>
                    <a:pt x="599" y="500"/>
                    <a:pt x="596" y="505"/>
                  </a:cubicBezTo>
                  <a:close/>
                  <a:moveTo>
                    <a:pt x="625" y="465"/>
                  </a:moveTo>
                  <a:cubicBezTo>
                    <a:pt x="620" y="473"/>
                    <a:pt x="615" y="480"/>
                    <a:pt x="610" y="487"/>
                  </a:cubicBezTo>
                  <a:cubicBezTo>
                    <a:pt x="612" y="483"/>
                    <a:pt x="612" y="480"/>
                    <a:pt x="610" y="476"/>
                  </a:cubicBezTo>
                  <a:cubicBezTo>
                    <a:pt x="605" y="473"/>
                    <a:pt x="597" y="480"/>
                    <a:pt x="595" y="482"/>
                  </a:cubicBezTo>
                  <a:cubicBezTo>
                    <a:pt x="597" y="480"/>
                    <a:pt x="618" y="450"/>
                    <a:pt x="604" y="461"/>
                  </a:cubicBezTo>
                  <a:cubicBezTo>
                    <a:pt x="606" y="458"/>
                    <a:pt x="608" y="456"/>
                    <a:pt x="610" y="453"/>
                  </a:cubicBezTo>
                  <a:cubicBezTo>
                    <a:pt x="615" y="454"/>
                    <a:pt x="616" y="445"/>
                    <a:pt x="613" y="442"/>
                  </a:cubicBezTo>
                  <a:cubicBezTo>
                    <a:pt x="611" y="435"/>
                    <a:pt x="609" y="428"/>
                    <a:pt x="605" y="421"/>
                  </a:cubicBezTo>
                  <a:cubicBezTo>
                    <a:pt x="620" y="431"/>
                    <a:pt x="631" y="443"/>
                    <a:pt x="631" y="453"/>
                  </a:cubicBezTo>
                  <a:cubicBezTo>
                    <a:pt x="627" y="457"/>
                    <a:pt x="625" y="461"/>
                    <a:pt x="625" y="465"/>
                  </a:cubicBezTo>
                  <a:close/>
                  <a:moveTo>
                    <a:pt x="709" y="356"/>
                  </a:moveTo>
                  <a:cubicBezTo>
                    <a:pt x="703" y="361"/>
                    <a:pt x="697" y="367"/>
                    <a:pt x="691" y="373"/>
                  </a:cubicBezTo>
                  <a:cubicBezTo>
                    <a:pt x="706" y="353"/>
                    <a:pt x="721" y="335"/>
                    <a:pt x="738" y="318"/>
                  </a:cubicBezTo>
                  <a:cubicBezTo>
                    <a:pt x="729" y="331"/>
                    <a:pt x="719" y="343"/>
                    <a:pt x="709" y="356"/>
                  </a:cubicBezTo>
                  <a:close/>
                  <a:moveTo>
                    <a:pt x="751" y="313"/>
                  </a:moveTo>
                  <a:cubicBezTo>
                    <a:pt x="754" y="308"/>
                    <a:pt x="757" y="303"/>
                    <a:pt x="760" y="299"/>
                  </a:cubicBezTo>
                  <a:cubicBezTo>
                    <a:pt x="762" y="297"/>
                    <a:pt x="765" y="295"/>
                    <a:pt x="767" y="293"/>
                  </a:cubicBezTo>
                  <a:cubicBezTo>
                    <a:pt x="762" y="299"/>
                    <a:pt x="757" y="306"/>
                    <a:pt x="751" y="313"/>
                  </a:cubicBezTo>
                  <a:close/>
                  <a:moveTo>
                    <a:pt x="810" y="221"/>
                  </a:moveTo>
                  <a:cubicBezTo>
                    <a:pt x="811" y="222"/>
                    <a:pt x="812" y="222"/>
                    <a:pt x="814" y="222"/>
                  </a:cubicBezTo>
                  <a:cubicBezTo>
                    <a:pt x="809" y="225"/>
                    <a:pt x="804" y="229"/>
                    <a:pt x="801" y="233"/>
                  </a:cubicBezTo>
                  <a:cubicBezTo>
                    <a:pt x="801" y="226"/>
                    <a:pt x="801" y="219"/>
                    <a:pt x="800" y="211"/>
                  </a:cubicBezTo>
                  <a:cubicBezTo>
                    <a:pt x="803" y="215"/>
                    <a:pt x="806" y="218"/>
                    <a:pt x="810" y="221"/>
                  </a:cubicBezTo>
                  <a:close/>
                  <a:moveTo>
                    <a:pt x="798" y="248"/>
                  </a:moveTo>
                  <a:cubicBezTo>
                    <a:pt x="804" y="241"/>
                    <a:pt x="809" y="235"/>
                    <a:pt x="816" y="230"/>
                  </a:cubicBezTo>
                  <a:cubicBezTo>
                    <a:pt x="811" y="239"/>
                    <a:pt x="804" y="248"/>
                    <a:pt x="795" y="257"/>
                  </a:cubicBezTo>
                  <a:cubicBezTo>
                    <a:pt x="796" y="254"/>
                    <a:pt x="797" y="251"/>
                    <a:pt x="798" y="248"/>
                  </a:cubicBezTo>
                  <a:close/>
                  <a:moveTo>
                    <a:pt x="790" y="245"/>
                  </a:moveTo>
                  <a:cubicBezTo>
                    <a:pt x="789" y="246"/>
                    <a:pt x="781" y="253"/>
                    <a:pt x="787" y="256"/>
                  </a:cubicBezTo>
                  <a:cubicBezTo>
                    <a:pt x="785" y="261"/>
                    <a:pt x="783" y="266"/>
                    <a:pt x="781" y="271"/>
                  </a:cubicBezTo>
                  <a:cubicBezTo>
                    <a:pt x="773" y="277"/>
                    <a:pt x="766" y="283"/>
                    <a:pt x="759" y="289"/>
                  </a:cubicBezTo>
                  <a:cubicBezTo>
                    <a:pt x="751" y="288"/>
                    <a:pt x="733" y="311"/>
                    <a:pt x="726" y="316"/>
                  </a:cubicBezTo>
                  <a:cubicBezTo>
                    <a:pt x="750" y="289"/>
                    <a:pt x="774" y="261"/>
                    <a:pt x="792" y="231"/>
                  </a:cubicBezTo>
                  <a:cubicBezTo>
                    <a:pt x="792" y="236"/>
                    <a:pt x="791" y="240"/>
                    <a:pt x="790" y="245"/>
                  </a:cubicBezTo>
                  <a:close/>
                  <a:moveTo>
                    <a:pt x="789" y="218"/>
                  </a:moveTo>
                  <a:cubicBezTo>
                    <a:pt x="788" y="210"/>
                    <a:pt x="788" y="202"/>
                    <a:pt x="787" y="194"/>
                  </a:cubicBezTo>
                  <a:cubicBezTo>
                    <a:pt x="790" y="201"/>
                    <a:pt x="792" y="208"/>
                    <a:pt x="792" y="215"/>
                  </a:cubicBezTo>
                  <a:cubicBezTo>
                    <a:pt x="791" y="216"/>
                    <a:pt x="790" y="217"/>
                    <a:pt x="789" y="218"/>
                  </a:cubicBezTo>
                  <a:close/>
                  <a:moveTo>
                    <a:pt x="791" y="180"/>
                  </a:moveTo>
                  <a:cubicBezTo>
                    <a:pt x="791" y="180"/>
                    <a:pt x="791" y="180"/>
                    <a:pt x="790" y="180"/>
                  </a:cubicBezTo>
                  <a:cubicBezTo>
                    <a:pt x="789" y="178"/>
                    <a:pt x="788" y="176"/>
                    <a:pt x="787" y="174"/>
                  </a:cubicBezTo>
                  <a:cubicBezTo>
                    <a:pt x="789" y="176"/>
                    <a:pt x="790" y="178"/>
                    <a:pt x="791" y="180"/>
                  </a:cubicBezTo>
                  <a:close/>
                  <a:moveTo>
                    <a:pt x="485" y="34"/>
                  </a:moveTo>
                  <a:cubicBezTo>
                    <a:pt x="487" y="33"/>
                    <a:pt x="489" y="31"/>
                    <a:pt x="491" y="30"/>
                  </a:cubicBezTo>
                  <a:cubicBezTo>
                    <a:pt x="494" y="30"/>
                    <a:pt x="498" y="31"/>
                    <a:pt x="500" y="32"/>
                  </a:cubicBezTo>
                  <a:cubicBezTo>
                    <a:pt x="495" y="33"/>
                    <a:pt x="490" y="34"/>
                    <a:pt x="485" y="35"/>
                  </a:cubicBezTo>
                  <a:cubicBezTo>
                    <a:pt x="485" y="35"/>
                    <a:pt x="485" y="34"/>
                    <a:pt x="485" y="34"/>
                  </a:cubicBezTo>
                  <a:close/>
                  <a:moveTo>
                    <a:pt x="485" y="43"/>
                  </a:moveTo>
                  <a:cubicBezTo>
                    <a:pt x="500" y="40"/>
                    <a:pt x="517" y="37"/>
                    <a:pt x="533" y="36"/>
                  </a:cubicBezTo>
                  <a:cubicBezTo>
                    <a:pt x="542" y="36"/>
                    <a:pt x="551" y="36"/>
                    <a:pt x="561" y="36"/>
                  </a:cubicBezTo>
                  <a:cubicBezTo>
                    <a:pt x="548" y="37"/>
                    <a:pt x="535" y="40"/>
                    <a:pt x="522" y="43"/>
                  </a:cubicBezTo>
                  <a:cubicBezTo>
                    <a:pt x="511" y="42"/>
                    <a:pt x="498" y="42"/>
                    <a:pt x="485" y="43"/>
                  </a:cubicBezTo>
                  <a:close/>
                  <a:moveTo>
                    <a:pt x="483" y="69"/>
                  </a:moveTo>
                  <a:cubicBezTo>
                    <a:pt x="486" y="68"/>
                    <a:pt x="489" y="66"/>
                    <a:pt x="492" y="64"/>
                  </a:cubicBezTo>
                  <a:cubicBezTo>
                    <a:pt x="494" y="67"/>
                    <a:pt x="496" y="68"/>
                    <a:pt x="499" y="69"/>
                  </a:cubicBezTo>
                  <a:cubicBezTo>
                    <a:pt x="493" y="69"/>
                    <a:pt x="488" y="69"/>
                    <a:pt x="483" y="69"/>
                  </a:cubicBezTo>
                  <a:close/>
                  <a:moveTo>
                    <a:pt x="523" y="51"/>
                  </a:moveTo>
                  <a:cubicBezTo>
                    <a:pt x="529" y="51"/>
                    <a:pt x="535" y="52"/>
                    <a:pt x="540" y="52"/>
                  </a:cubicBezTo>
                  <a:cubicBezTo>
                    <a:pt x="530" y="53"/>
                    <a:pt x="520" y="55"/>
                    <a:pt x="510" y="56"/>
                  </a:cubicBezTo>
                  <a:cubicBezTo>
                    <a:pt x="514" y="54"/>
                    <a:pt x="519" y="52"/>
                    <a:pt x="523" y="51"/>
                  </a:cubicBezTo>
                  <a:close/>
                  <a:moveTo>
                    <a:pt x="577" y="68"/>
                  </a:moveTo>
                  <a:cubicBezTo>
                    <a:pt x="558" y="66"/>
                    <a:pt x="539" y="65"/>
                    <a:pt x="520" y="63"/>
                  </a:cubicBezTo>
                  <a:cubicBezTo>
                    <a:pt x="538" y="61"/>
                    <a:pt x="557" y="58"/>
                    <a:pt x="575" y="58"/>
                  </a:cubicBezTo>
                  <a:cubicBezTo>
                    <a:pt x="583" y="61"/>
                    <a:pt x="589" y="63"/>
                    <a:pt x="595" y="68"/>
                  </a:cubicBezTo>
                  <a:cubicBezTo>
                    <a:pt x="589" y="68"/>
                    <a:pt x="583" y="68"/>
                    <a:pt x="577" y="68"/>
                  </a:cubicBezTo>
                  <a:close/>
                  <a:moveTo>
                    <a:pt x="609" y="72"/>
                  </a:moveTo>
                  <a:cubicBezTo>
                    <a:pt x="609" y="71"/>
                    <a:pt x="608" y="69"/>
                    <a:pt x="608" y="68"/>
                  </a:cubicBezTo>
                  <a:cubicBezTo>
                    <a:pt x="607" y="67"/>
                    <a:pt x="606" y="67"/>
                    <a:pt x="605" y="66"/>
                  </a:cubicBezTo>
                  <a:cubicBezTo>
                    <a:pt x="619" y="69"/>
                    <a:pt x="632" y="73"/>
                    <a:pt x="645" y="77"/>
                  </a:cubicBezTo>
                  <a:cubicBezTo>
                    <a:pt x="633" y="75"/>
                    <a:pt x="621" y="73"/>
                    <a:pt x="609" y="72"/>
                  </a:cubicBezTo>
                  <a:close/>
                  <a:moveTo>
                    <a:pt x="713" y="111"/>
                  </a:moveTo>
                  <a:cubicBezTo>
                    <a:pt x="708" y="107"/>
                    <a:pt x="704" y="103"/>
                    <a:pt x="699" y="99"/>
                  </a:cubicBezTo>
                  <a:cubicBezTo>
                    <a:pt x="699" y="99"/>
                    <a:pt x="699" y="99"/>
                    <a:pt x="699" y="99"/>
                  </a:cubicBezTo>
                  <a:cubicBezTo>
                    <a:pt x="713" y="104"/>
                    <a:pt x="726" y="110"/>
                    <a:pt x="738" y="117"/>
                  </a:cubicBezTo>
                  <a:cubicBezTo>
                    <a:pt x="741" y="120"/>
                    <a:pt x="744" y="124"/>
                    <a:pt x="747" y="127"/>
                  </a:cubicBezTo>
                  <a:cubicBezTo>
                    <a:pt x="736" y="121"/>
                    <a:pt x="725" y="115"/>
                    <a:pt x="713" y="111"/>
                  </a:cubicBezTo>
                  <a:close/>
                  <a:moveTo>
                    <a:pt x="777" y="172"/>
                  </a:moveTo>
                  <a:cubicBezTo>
                    <a:pt x="780" y="187"/>
                    <a:pt x="780" y="203"/>
                    <a:pt x="781" y="218"/>
                  </a:cubicBezTo>
                  <a:cubicBezTo>
                    <a:pt x="771" y="185"/>
                    <a:pt x="753" y="154"/>
                    <a:pt x="728" y="127"/>
                  </a:cubicBezTo>
                  <a:cubicBezTo>
                    <a:pt x="741" y="133"/>
                    <a:pt x="753" y="141"/>
                    <a:pt x="764" y="150"/>
                  </a:cubicBezTo>
                  <a:cubicBezTo>
                    <a:pt x="769" y="157"/>
                    <a:pt x="773" y="165"/>
                    <a:pt x="777" y="172"/>
                  </a:cubicBezTo>
                  <a:close/>
                  <a:moveTo>
                    <a:pt x="797" y="149"/>
                  </a:moveTo>
                  <a:cubicBezTo>
                    <a:pt x="783" y="136"/>
                    <a:pt x="768" y="125"/>
                    <a:pt x="752" y="115"/>
                  </a:cubicBezTo>
                  <a:cubicBezTo>
                    <a:pt x="732" y="103"/>
                    <a:pt x="718" y="85"/>
                    <a:pt x="699" y="71"/>
                  </a:cubicBezTo>
                  <a:cubicBezTo>
                    <a:pt x="743" y="91"/>
                    <a:pt x="774" y="115"/>
                    <a:pt x="797" y="149"/>
                  </a:cubicBezTo>
                  <a:close/>
                  <a:moveTo>
                    <a:pt x="689" y="74"/>
                  </a:moveTo>
                  <a:cubicBezTo>
                    <a:pt x="699" y="81"/>
                    <a:pt x="709" y="89"/>
                    <a:pt x="717" y="97"/>
                  </a:cubicBezTo>
                  <a:cubicBezTo>
                    <a:pt x="710" y="93"/>
                    <a:pt x="702" y="89"/>
                    <a:pt x="693" y="86"/>
                  </a:cubicBezTo>
                  <a:cubicBezTo>
                    <a:pt x="691" y="82"/>
                    <a:pt x="688" y="78"/>
                    <a:pt x="686" y="75"/>
                  </a:cubicBezTo>
                  <a:cubicBezTo>
                    <a:pt x="687" y="75"/>
                    <a:pt x="688" y="75"/>
                    <a:pt x="689" y="74"/>
                  </a:cubicBezTo>
                  <a:close/>
                  <a:moveTo>
                    <a:pt x="637" y="50"/>
                  </a:moveTo>
                  <a:cubicBezTo>
                    <a:pt x="653" y="57"/>
                    <a:pt x="668" y="67"/>
                    <a:pt x="680" y="81"/>
                  </a:cubicBezTo>
                  <a:cubicBezTo>
                    <a:pt x="636" y="64"/>
                    <a:pt x="597" y="51"/>
                    <a:pt x="550" y="45"/>
                  </a:cubicBezTo>
                  <a:cubicBezTo>
                    <a:pt x="578" y="41"/>
                    <a:pt x="607" y="43"/>
                    <a:pt x="637" y="50"/>
                  </a:cubicBezTo>
                  <a:close/>
                  <a:moveTo>
                    <a:pt x="513" y="30"/>
                  </a:moveTo>
                  <a:cubicBezTo>
                    <a:pt x="511" y="30"/>
                    <a:pt x="509" y="31"/>
                    <a:pt x="507" y="31"/>
                  </a:cubicBezTo>
                  <a:cubicBezTo>
                    <a:pt x="509" y="28"/>
                    <a:pt x="506" y="26"/>
                    <a:pt x="503" y="25"/>
                  </a:cubicBezTo>
                  <a:cubicBezTo>
                    <a:pt x="524" y="18"/>
                    <a:pt x="551" y="20"/>
                    <a:pt x="578" y="26"/>
                  </a:cubicBezTo>
                  <a:cubicBezTo>
                    <a:pt x="569" y="26"/>
                    <a:pt x="517" y="21"/>
                    <a:pt x="513" y="30"/>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10" name="Freeform 24"/>
            <p:cNvSpPr/>
            <p:nvPr/>
          </p:nvSpPr>
          <p:spPr bwMode="auto">
            <a:xfrm>
              <a:off x="2269622" y="4730543"/>
              <a:ext cx="216685" cy="195210"/>
            </a:xfrm>
            <a:custGeom>
              <a:avLst/>
              <a:gdLst/>
              <a:ahLst/>
              <a:cxnLst>
                <a:cxn ang="0">
                  <a:pos x="73" y="14"/>
                </a:cxn>
                <a:cxn ang="0">
                  <a:pos x="69" y="15"/>
                </a:cxn>
                <a:cxn ang="0">
                  <a:pos x="59" y="12"/>
                </a:cxn>
                <a:cxn ang="0">
                  <a:pos x="21" y="48"/>
                </a:cxn>
                <a:cxn ang="0">
                  <a:pos x="5" y="71"/>
                </a:cxn>
                <a:cxn ang="0">
                  <a:pos x="27" y="57"/>
                </a:cxn>
                <a:cxn ang="0">
                  <a:pos x="32" y="63"/>
                </a:cxn>
                <a:cxn ang="0">
                  <a:pos x="56" y="35"/>
                </a:cxn>
                <a:cxn ang="0">
                  <a:pos x="73" y="14"/>
                </a:cxn>
              </a:cxnLst>
              <a:rect l="0" t="0" r="r" b="b"/>
              <a:pathLst>
                <a:path w="87" h="78">
                  <a:moveTo>
                    <a:pt x="73" y="14"/>
                  </a:moveTo>
                  <a:cubicBezTo>
                    <a:pt x="72" y="14"/>
                    <a:pt x="70" y="14"/>
                    <a:pt x="69" y="15"/>
                  </a:cubicBezTo>
                  <a:cubicBezTo>
                    <a:pt x="75" y="6"/>
                    <a:pt x="61" y="11"/>
                    <a:pt x="59" y="12"/>
                  </a:cubicBezTo>
                  <a:cubicBezTo>
                    <a:pt x="59" y="0"/>
                    <a:pt x="24" y="44"/>
                    <a:pt x="21" y="48"/>
                  </a:cubicBezTo>
                  <a:cubicBezTo>
                    <a:pt x="18" y="51"/>
                    <a:pt x="0" y="66"/>
                    <a:pt x="5" y="71"/>
                  </a:cubicBezTo>
                  <a:cubicBezTo>
                    <a:pt x="11" y="78"/>
                    <a:pt x="24" y="60"/>
                    <a:pt x="27" y="57"/>
                  </a:cubicBezTo>
                  <a:cubicBezTo>
                    <a:pt x="25" y="60"/>
                    <a:pt x="27" y="68"/>
                    <a:pt x="32" y="63"/>
                  </a:cubicBezTo>
                  <a:cubicBezTo>
                    <a:pt x="41" y="54"/>
                    <a:pt x="48" y="44"/>
                    <a:pt x="56" y="35"/>
                  </a:cubicBezTo>
                  <a:cubicBezTo>
                    <a:pt x="57" y="35"/>
                    <a:pt x="87" y="12"/>
                    <a:pt x="73" y="14"/>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11" name="Freeform 25"/>
            <p:cNvSpPr/>
            <p:nvPr/>
          </p:nvSpPr>
          <p:spPr bwMode="auto">
            <a:xfrm>
              <a:off x="2033417" y="5076072"/>
              <a:ext cx="1417233" cy="562207"/>
            </a:xfrm>
            <a:custGeom>
              <a:avLst/>
              <a:gdLst/>
              <a:ahLst/>
              <a:cxnLst>
                <a:cxn ang="0">
                  <a:pos x="555" y="219"/>
                </a:cxn>
                <a:cxn ang="0">
                  <a:pos x="565" y="182"/>
                </a:cxn>
                <a:cxn ang="0">
                  <a:pos x="536" y="156"/>
                </a:cxn>
                <a:cxn ang="0">
                  <a:pos x="428" y="146"/>
                </a:cxn>
                <a:cxn ang="0">
                  <a:pos x="279" y="149"/>
                </a:cxn>
                <a:cxn ang="0">
                  <a:pos x="148" y="147"/>
                </a:cxn>
                <a:cxn ang="0">
                  <a:pos x="300" y="87"/>
                </a:cxn>
                <a:cxn ang="0">
                  <a:pos x="488" y="41"/>
                </a:cxn>
                <a:cxn ang="0">
                  <a:pos x="539" y="9"/>
                </a:cxn>
                <a:cxn ang="0">
                  <a:pos x="440" y="1"/>
                </a:cxn>
                <a:cxn ang="0">
                  <a:pos x="240" y="33"/>
                </a:cxn>
                <a:cxn ang="0">
                  <a:pos x="46" y="74"/>
                </a:cxn>
                <a:cxn ang="0">
                  <a:pos x="7" y="83"/>
                </a:cxn>
                <a:cxn ang="0">
                  <a:pos x="23" y="87"/>
                </a:cxn>
                <a:cxn ang="0">
                  <a:pos x="132" y="63"/>
                </a:cxn>
                <a:cxn ang="0">
                  <a:pos x="335" y="22"/>
                </a:cxn>
                <a:cxn ang="0">
                  <a:pos x="528" y="15"/>
                </a:cxn>
                <a:cxn ang="0">
                  <a:pos x="411" y="49"/>
                </a:cxn>
                <a:cxn ang="0">
                  <a:pos x="277" y="86"/>
                </a:cxn>
                <a:cxn ang="0">
                  <a:pos x="175" y="120"/>
                </a:cxn>
                <a:cxn ang="0">
                  <a:pos x="137" y="149"/>
                </a:cxn>
                <a:cxn ang="0">
                  <a:pos x="190" y="159"/>
                </a:cxn>
                <a:cxn ang="0">
                  <a:pos x="428" y="154"/>
                </a:cxn>
                <a:cxn ang="0">
                  <a:pos x="522" y="160"/>
                </a:cxn>
                <a:cxn ang="0">
                  <a:pos x="555" y="179"/>
                </a:cxn>
                <a:cxn ang="0">
                  <a:pos x="555" y="219"/>
                </a:cxn>
              </a:cxnLst>
              <a:rect l="0" t="0" r="r" b="b"/>
              <a:pathLst>
                <a:path w="567" h="225">
                  <a:moveTo>
                    <a:pt x="555" y="219"/>
                  </a:moveTo>
                  <a:cubicBezTo>
                    <a:pt x="567" y="225"/>
                    <a:pt x="567" y="187"/>
                    <a:pt x="565" y="182"/>
                  </a:cubicBezTo>
                  <a:cubicBezTo>
                    <a:pt x="561" y="168"/>
                    <a:pt x="548" y="161"/>
                    <a:pt x="536" y="156"/>
                  </a:cubicBezTo>
                  <a:cubicBezTo>
                    <a:pt x="502" y="143"/>
                    <a:pt x="463" y="145"/>
                    <a:pt x="428" y="146"/>
                  </a:cubicBezTo>
                  <a:cubicBezTo>
                    <a:pt x="378" y="148"/>
                    <a:pt x="329" y="148"/>
                    <a:pt x="279" y="149"/>
                  </a:cubicBezTo>
                  <a:cubicBezTo>
                    <a:pt x="239" y="150"/>
                    <a:pt x="188" y="158"/>
                    <a:pt x="148" y="147"/>
                  </a:cubicBezTo>
                  <a:cubicBezTo>
                    <a:pt x="185" y="113"/>
                    <a:pt x="253" y="101"/>
                    <a:pt x="300" y="87"/>
                  </a:cubicBezTo>
                  <a:cubicBezTo>
                    <a:pt x="362" y="68"/>
                    <a:pt x="426" y="59"/>
                    <a:pt x="488" y="41"/>
                  </a:cubicBezTo>
                  <a:cubicBezTo>
                    <a:pt x="494" y="39"/>
                    <a:pt x="552" y="12"/>
                    <a:pt x="539" y="9"/>
                  </a:cubicBezTo>
                  <a:cubicBezTo>
                    <a:pt x="507" y="1"/>
                    <a:pt x="473" y="0"/>
                    <a:pt x="440" y="1"/>
                  </a:cubicBezTo>
                  <a:cubicBezTo>
                    <a:pt x="372" y="4"/>
                    <a:pt x="306" y="20"/>
                    <a:pt x="240" y="33"/>
                  </a:cubicBezTo>
                  <a:cubicBezTo>
                    <a:pt x="175" y="46"/>
                    <a:pt x="111" y="61"/>
                    <a:pt x="46" y="74"/>
                  </a:cubicBezTo>
                  <a:cubicBezTo>
                    <a:pt x="39" y="76"/>
                    <a:pt x="11" y="77"/>
                    <a:pt x="7" y="83"/>
                  </a:cubicBezTo>
                  <a:cubicBezTo>
                    <a:pt x="0" y="93"/>
                    <a:pt x="26" y="86"/>
                    <a:pt x="23" y="87"/>
                  </a:cubicBezTo>
                  <a:cubicBezTo>
                    <a:pt x="60" y="80"/>
                    <a:pt x="96" y="71"/>
                    <a:pt x="132" y="63"/>
                  </a:cubicBezTo>
                  <a:cubicBezTo>
                    <a:pt x="199" y="47"/>
                    <a:pt x="267" y="34"/>
                    <a:pt x="335" y="22"/>
                  </a:cubicBezTo>
                  <a:cubicBezTo>
                    <a:pt x="398" y="11"/>
                    <a:pt x="465" y="2"/>
                    <a:pt x="528" y="15"/>
                  </a:cubicBezTo>
                  <a:cubicBezTo>
                    <a:pt x="494" y="37"/>
                    <a:pt x="450" y="42"/>
                    <a:pt x="411" y="49"/>
                  </a:cubicBezTo>
                  <a:cubicBezTo>
                    <a:pt x="366" y="58"/>
                    <a:pt x="321" y="72"/>
                    <a:pt x="277" y="86"/>
                  </a:cubicBezTo>
                  <a:cubicBezTo>
                    <a:pt x="243" y="96"/>
                    <a:pt x="207" y="106"/>
                    <a:pt x="175" y="120"/>
                  </a:cubicBezTo>
                  <a:cubicBezTo>
                    <a:pt x="168" y="124"/>
                    <a:pt x="135" y="139"/>
                    <a:pt x="137" y="149"/>
                  </a:cubicBezTo>
                  <a:cubicBezTo>
                    <a:pt x="140" y="161"/>
                    <a:pt x="181" y="159"/>
                    <a:pt x="190" y="159"/>
                  </a:cubicBezTo>
                  <a:cubicBezTo>
                    <a:pt x="269" y="158"/>
                    <a:pt x="349" y="157"/>
                    <a:pt x="428" y="154"/>
                  </a:cubicBezTo>
                  <a:cubicBezTo>
                    <a:pt x="459" y="153"/>
                    <a:pt x="491" y="152"/>
                    <a:pt x="522" y="160"/>
                  </a:cubicBezTo>
                  <a:cubicBezTo>
                    <a:pt x="534" y="163"/>
                    <a:pt x="548" y="168"/>
                    <a:pt x="555" y="179"/>
                  </a:cubicBezTo>
                  <a:cubicBezTo>
                    <a:pt x="561" y="188"/>
                    <a:pt x="551" y="217"/>
                    <a:pt x="555" y="219"/>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grpSp>
      <p:sp>
        <p:nvSpPr>
          <p:cNvPr id="46089" name="TextBox 40"/>
          <p:cNvSpPr txBox="1">
            <a:spLocks noChangeArrowheads="1"/>
          </p:cNvSpPr>
          <p:nvPr/>
        </p:nvSpPr>
        <p:spPr bwMode="auto">
          <a:xfrm>
            <a:off x="3154363" y="5189538"/>
            <a:ext cx="2116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rgbClr val="A6A6A6"/>
                </a:solidFill>
                <a:latin typeface="Franklin Gothic Medium" panose="020B0603020102020204" pitchFamily="34" charset="0"/>
                <a:ea typeface="微软雅黑" panose="020B0503020204020204" pitchFamily="34" charset="-122"/>
              </a:rPr>
              <a:t>研究的目的与意义</a:t>
            </a:r>
          </a:p>
        </p:txBody>
      </p:sp>
      <p:sp>
        <p:nvSpPr>
          <p:cNvPr id="42" name="TextBox 41"/>
          <p:cNvSpPr txBox="1"/>
          <p:nvPr/>
        </p:nvSpPr>
        <p:spPr>
          <a:xfrm>
            <a:off x="5508625" y="5189538"/>
            <a:ext cx="2159000" cy="307975"/>
          </a:xfrm>
          <a:prstGeom prst="rect">
            <a:avLst/>
          </a:prstGeom>
          <a:noFill/>
        </p:spPr>
        <p:txBody>
          <a:bodyPr>
            <a:spAutoFit/>
          </a:bodyPr>
          <a:lstStyle/>
          <a:p>
            <a:pPr algn="ctr" eaLnBrk="1" fontAlgn="auto" hangingPunct="1">
              <a:spcBef>
                <a:spcPts val="0"/>
              </a:spcBef>
              <a:spcAft>
                <a:spcPts val="0"/>
              </a:spcAft>
              <a:defRPr/>
            </a:pPr>
            <a:r>
              <a:rPr lang="zh-CN" altLang="en-US" sz="1400" dirty="0">
                <a:solidFill>
                  <a:schemeClr val="bg1">
                    <a:lumMod val="65000"/>
                  </a:schemeClr>
                </a:solidFill>
                <a:latin typeface="+mn-lt"/>
                <a:ea typeface="+mn-ea"/>
              </a:rPr>
              <a:t>研究的思路与方法</a:t>
            </a:r>
          </a:p>
        </p:txBody>
      </p:sp>
      <p:sp>
        <p:nvSpPr>
          <p:cNvPr id="46091" name="矩形 28"/>
          <p:cNvSpPr>
            <a:spLocks noChangeArrowheads="1"/>
          </p:cNvSpPr>
          <p:nvPr/>
        </p:nvSpPr>
        <p:spPr bwMode="auto">
          <a:xfrm rot="-1839494">
            <a:off x="-722313" y="425450"/>
            <a:ext cx="3167063" cy="339725"/>
          </a:xfrm>
          <a:prstGeom prst="rect">
            <a:avLst/>
          </a:prstGeom>
          <a:solidFill>
            <a:srgbClr val="0070C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solidFill>
                  <a:srgbClr val="FFFFFF"/>
                </a:solidFill>
                <a:latin typeface="微软雅黑" panose="020B0503020204020204" pitchFamily="34" charset="-122"/>
                <a:ea typeface="微软雅黑" panose="020B0503020204020204" pitchFamily="34" charset="-122"/>
                <a:cs typeface="Lao UI" pitchFamily="34" charset="0"/>
              </a:rPr>
              <a:t>什么是产品伤害危机</a:t>
            </a:r>
          </a:p>
        </p:txBody>
      </p:sp>
      <p:sp>
        <p:nvSpPr>
          <p:cNvPr id="46092" name="矩形 29"/>
          <p:cNvSpPr>
            <a:spLocks noChangeArrowheads="1"/>
          </p:cNvSpPr>
          <p:nvPr/>
        </p:nvSpPr>
        <p:spPr bwMode="auto">
          <a:xfrm>
            <a:off x="3154363" y="1909763"/>
            <a:ext cx="4572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a:solidFill>
                  <a:srgbClr val="0070C0"/>
                </a:solidFill>
                <a:latin typeface="Franklin Gothic Medium" panose="020B0603020102020204" pitchFamily="34" charset="0"/>
                <a:ea typeface="微软雅黑" panose="020B0503020204020204" pitchFamily="34" charset="-122"/>
              </a:rPr>
              <a:t>产品伤害危机</a:t>
            </a:r>
            <a:r>
              <a:rPr lang="zh-CN" altLang="en-US" sz="1600">
                <a:latin typeface="Franklin Gothic Medium" panose="020B0603020102020204" pitchFamily="34" charset="0"/>
                <a:ea typeface="微软雅黑" panose="020B0503020204020204" pitchFamily="34" charset="-122"/>
              </a:rPr>
              <a:t>是指偶尔出现并被广泛宣传的关于某个产品是有缺陷或是对消费者有危险的事件 </a:t>
            </a:r>
            <a:r>
              <a:rPr lang="en-US" altLang="zh-CN" sz="1600">
                <a:latin typeface="Franklin Gothic Medium" panose="020B0603020102020204" pitchFamily="34" charset="0"/>
                <a:ea typeface="微软雅黑" panose="020B0503020204020204" pitchFamily="34" charset="-122"/>
              </a:rPr>
              <a:t>(Siomkos &amp; KurZbard, 1994)</a:t>
            </a:r>
            <a:endParaRPr lang="zh-CN" altLang="en-US" sz="1600">
              <a:latin typeface="Franklin Gothic Medium" panose="020B0603020102020204" pitchFamily="34" charset="0"/>
              <a:ea typeface="微软雅黑" panose="020B0503020204020204" pitchFamily="34" charset="-122"/>
            </a:endParaRPr>
          </a:p>
        </p:txBody>
      </p:sp>
      <p:sp>
        <p:nvSpPr>
          <p:cNvPr id="46093" name="等腰三角形 18"/>
          <p:cNvSpPr>
            <a:spLocks noChangeArrowheads="1"/>
          </p:cNvSpPr>
          <p:nvPr/>
        </p:nvSpPr>
        <p:spPr bwMode="auto">
          <a:xfrm>
            <a:off x="2012950" y="4972050"/>
            <a:ext cx="215900" cy="187325"/>
          </a:xfrm>
          <a:prstGeom prst="triangle">
            <a:avLst>
              <a:gd name="adj" fmla="val 50000"/>
            </a:avLst>
          </a:prstGeom>
          <a:solidFill>
            <a:srgbClr val="0070C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chemeClr val="bg1"/>
              </a:solidFill>
              <a:latin typeface="微软雅黑" panose="020B0503020204020204" pitchFamily="34" charset="-122"/>
              <a:ea typeface="微软雅黑" panose="020B0503020204020204" pitchFamily="34" charset="-122"/>
              <a:cs typeface="Lao UI" pitchFamily="34" charset="0"/>
            </a:endParaRPr>
          </a:p>
        </p:txBody>
      </p:sp>
      <p:sp>
        <p:nvSpPr>
          <p:cNvPr id="46094" name="矩形 21"/>
          <p:cNvSpPr>
            <a:spLocks noChangeArrowheads="1"/>
          </p:cNvSpPr>
          <p:nvPr/>
        </p:nvSpPr>
        <p:spPr bwMode="auto">
          <a:xfrm rot="-1800000">
            <a:off x="-749300" y="593725"/>
            <a:ext cx="4219575" cy="338138"/>
          </a:xfrm>
          <a:prstGeom prst="rect">
            <a:avLst/>
          </a:prstGeom>
          <a:solidFill>
            <a:srgbClr val="0070C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solidFill>
                  <a:srgbClr val="FFFFFF"/>
                </a:solidFill>
                <a:latin typeface="微软雅黑" panose="020B0503020204020204" pitchFamily="34" charset="-122"/>
                <a:ea typeface="微软雅黑" panose="020B0503020204020204" pitchFamily="34" charset="-122"/>
                <a:cs typeface="Lao UI" pitchFamily="34" charset="0"/>
              </a:rPr>
              <a:t>什么是品牌资产</a:t>
            </a:r>
          </a:p>
        </p:txBody>
      </p:sp>
      <p:sp>
        <p:nvSpPr>
          <p:cNvPr id="46095" name="圆角矩形 23"/>
          <p:cNvSpPr>
            <a:spLocks noChangeArrowheads="1"/>
          </p:cNvSpPr>
          <p:nvPr/>
        </p:nvSpPr>
        <p:spPr bwMode="auto">
          <a:xfrm>
            <a:off x="2879725" y="3036888"/>
            <a:ext cx="4837113" cy="1081087"/>
          </a:xfrm>
          <a:prstGeom prst="roundRect">
            <a:avLst>
              <a:gd name="adj" fmla="val 10620"/>
            </a:avLst>
          </a:prstGeom>
          <a:solidFill>
            <a:srgbClr val="DDDDDD"/>
          </a:solidFill>
          <a:ln w="6350">
            <a:solidFill>
              <a:srgbClr val="808080"/>
            </a:solidFill>
            <a:prstDash val="dash"/>
            <a:round/>
          </a:ln>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o UI" pitchFamily="34" charset="0"/>
            </a:endParaRPr>
          </a:p>
        </p:txBody>
      </p:sp>
      <p:sp>
        <p:nvSpPr>
          <p:cNvPr id="46096" name="矩形 14"/>
          <p:cNvSpPr>
            <a:spLocks noChangeArrowheads="1"/>
          </p:cNvSpPr>
          <p:nvPr/>
        </p:nvSpPr>
        <p:spPr bwMode="auto">
          <a:xfrm>
            <a:off x="3168650" y="3254375"/>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600" b="1">
                <a:solidFill>
                  <a:srgbClr val="0070C0"/>
                </a:solidFill>
                <a:latin typeface="Franklin Gothic Medium" panose="020B0603020102020204" pitchFamily="34" charset="0"/>
                <a:ea typeface="微软雅黑" panose="020B0503020204020204" pitchFamily="34" charset="-122"/>
              </a:rPr>
              <a:t>品牌资产</a:t>
            </a:r>
            <a:r>
              <a:rPr lang="zh-CN" altLang="zh-CN" sz="1600">
                <a:latin typeface="Franklin Gothic Medium" panose="020B0603020102020204" pitchFamily="34" charset="0"/>
                <a:ea typeface="微软雅黑" panose="020B0503020204020204" pitchFamily="34" charset="-122"/>
              </a:rPr>
              <a:t>是一个产品因为其品牌名称而产生的增加价值。</a:t>
            </a:r>
          </a:p>
        </p:txBody>
      </p:sp>
      <p:sp>
        <p:nvSpPr>
          <p:cNvPr id="46097" name="椭圆 33"/>
          <p:cNvSpPr>
            <a:spLocks noChangeArrowheads="1"/>
          </p:cNvSpPr>
          <p:nvPr/>
        </p:nvSpPr>
        <p:spPr bwMode="auto">
          <a:xfrm>
            <a:off x="1135063" y="3005138"/>
            <a:ext cx="1114425" cy="1112837"/>
          </a:xfrm>
          <a:prstGeom prst="ellipse">
            <a:avLst/>
          </a:prstGeom>
          <a:solidFill>
            <a:srgbClr val="DDDDDD"/>
          </a:solidFill>
          <a:ln w="6350">
            <a:solidFill>
              <a:srgbClr val="808080"/>
            </a:solidFill>
            <a:round/>
          </a:ln>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o UI" pitchFamily="34" charset="0"/>
            </a:endParaRPr>
          </a:p>
        </p:txBody>
      </p:sp>
      <p:pic>
        <p:nvPicPr>
          <p:cNvPr id="27" name="图片 26"/>
          <p:cNvPicPr>
            <a:picLocks noChangeAspect="1"/>
          </p:cNvPicPr>
          <p:nvPr/>
        </p:nvPicPr>
        <p:blipFill rotWithShape="1">
          <a:blip r:embed="rId3" cstate="print"/>
          <a:srcRect l="7296" r="7296" b="31689"/>
          <a:stretch>
            <a:fillRect/>
          </a:stretch>
        </p:blipFill>
        <p:spPr>
          <a:xfrm>
            <a:off x="1174722" y="3045410"/>
            <a:ext cx="1040893" cy="1040893"/>
          </a:xfrm>
          <a:prstGeom prst="ellipse">
            <a:avLst/>
          </a:prstGeom>
          <a:ln w="3175">
            <a:solidFill>
              <a:srgbClr val="808080"/>
            </a:solidFill>
            <a:prstDash val="dash"/>
          </a:ln>
        </p:spPr>
      </p:pic>
      <p:pic>
        <p:nvPicPr>
          <p:cNvPr id="28" name="图片 27"/>
          <p:cNvPicPr>
            <a:picLocks noChangeAspect="1"/>
          </p:cNvPicPr>
          <p:nvPr/>
        </p:nvPicPr>
        <p:blipFill rotWithShape="1">
          <a:blip r:embed="rId4" cstate="print"/>
          <a:srcRect l="4561" r="28772"/>
          <a:stretch>
            <a:fillRect/>
          </a:stretch>
        </p:blipFill>
        <p:spPr>
          <a:xfrm>
            <a:off x="1162413" y="1787472"/>
            <a:ext cx="1041109" cy="1041109"/>
          </a:xfrm>
          <a:prstGeom prst="ellipse">
            <a:avLst/>
          </a:prstGeom>
          <a:ln w="3175">
            <a:solidFill>
              <a:srgbClr val="808080"/>
            </a:solidFill>
            <a:prstDash val="dash"/>
          </a:ln>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组合 1"/>
          <p:cNvGrpSpPr/>
          <p:nvPr/>
        </p:nvGrpSpPr>
        <p:grpSpPr bwMode="auto">
          <a:xfrm>
            <a:off x="-25400" y="4360863"/>
            <a:ext cx="9180513" cy="1587500"/>
            <a:chOff x="-25941" y="4360142"/>
            <a:chExt cx="9181274" cy="1588274"/>
          </a:xfrm>
        </p:grpSpPr>
        <p:sp>
          <p:nvSpPr>
            <p:cNvPr id="48151" name="矩形 21"/>
            <p:cNvSpPr>
              <a:spLocks noChangeArrowheads="1"/>
            </p:cNvSpPr>
            <p:nvPr/>
          </p:nvSpPr>
          <p:spPr bwMode="auto">
            <a:xfrm>
              <a:off x="-25941" y="5156328"/>
              <a:ext cx="9181274" cy="792088"/>
            </a:xfrm>
            <a:prstGeom prst="rect">
              <a:avLst/>
            </a:prstGeom>
            <a:solidFill>
              <a:srgbClr val="0070C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chemeClr val="bg1"/>
                </a:solidFill>
                <a:latin typeface="微软雅黑" panose="020B0503020204020204" pitchFamily="34" charset="-122"/>
                <a:ea typeface="微软雅黑" panose="020B0503020204020204" pitchFamily="34" charset="-122"/>
                <a:cs typeface="Lao UI" pitchFamily="34" charset="0"/>
              </a:endParaRPr>
            </a:p>
          </p:txBody>
        </p:sp>
        <p:sp>
          <p:nvSpPr>
            <p:cNvPr id="48152" name="等腰三角形 23"/>
            <p:cNvSpPr>
              <a:spLocks noChangeArrowheads="1"/>
            </p:cNvSpPr>
            <p:nvPr/>
          </p:nvSpPr>
          <p:spPr bwMode="auto">
            <a:xfrm>
              <a:off x="-11085" y="4360142"/>
              <a:ext cx="1573038" cy="811334"/>
            </a:xfrm>
            <a:prstGeom prst="triangle">
              <a:avLst>
                <a:gd name="adj" fmla="val 0"/>
              </a:avLst>
            </a:prstGeom>
            <a:solidFill>
              <a:srgbClr val="0070C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chemeClr val="bg1"/>
                </a:solidFill>
                <a:latin typeface="微软雅黑" panose="020B0503020204020204" pitchFamily="34" charset="-122"/>
                <a:ea typeface="微软雅黑" panose="020B0503020204020204" pitchFamily="34" charset="-122"/>
                <a:cs typeface="Lao UI" pitchFamily="34" charset="0"/>
              </a:endParaRPr>
            </a:p>
          </p:txBody>
        </p:sp>
      </p:grpSp>
      <p:cxnSp>
        <p:nvCxnSpPr>
          <p:cNvPr id="13" name="直接连接符 12"/>
          <p:cNvCxnSpPr/>
          <p:nvPr/>
        </p:nvCxnSpPr>
        <p:spPr>
          <a:xfrm>
            <a:off x="-25400" y="4349750"/>
            <a:ext cx="1573213" cy="81121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533525" y="5160963"/>
            <a:ext cx="6480175"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48133" name="TextBox 20"/>
          <p:cNvSpPr txBox="1">
            <a:spLocks noChangeArrowheads="1"/>
          </p:cNvSpPr>
          <p:nvPr/>
        </p:nvSpPr>
        <p:spPr bwMode="auto">
          <a:xfrm>
            <a:off x="34925" y="4894263"/>
            <a:ext cx="1152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FFFFF"/>
                </a:solidFill>
                <a:latin typeface="Franklin Gothic Medium" panose="020B0603020102020204" pitchFamily="34" charset="0"/>
                <a:ea typeface="微软雅黑" panose="020B0503020204020204" pitchFamily="34" charset="-122"/>
              </a:rPr>
              <a:t>绪论</a:t>
            </a:r>
          </a:p>
        </p:txBody>
      </p:sp>
      <p:sp>
        <p:nvSpPr>
          <p:cNvPr id="48134" name="TextBox 22"/>
          <p:cNvSpPr txBox="1">
            <a:spLocks noChangeArrowheads="1"/>
          </p:cNvSpPr>
          <p:nvPr/>
        </p:nvSpPr>
        <p:spPr bwMode="auto">
          <a:xfrm>
            <a:off x="1331913" y="5189538"/>
            <a:ext cx="1584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rgbClr val="FFFFFF"/>
                </a:solidFill>
                <a:latin typeface="Franklin Gothic Medium" panose="020B0603020102020204" pitchFamily="34" charset="0"/>
                <a:ea typeface="微软雅黑" panose="020B0503020204020204" pitchFamily="34" charset="-122"/>
              </a:rPr>
              <a:t>问题的提出</a:t>
            </a:r>
          </a:p>
        </p:txBody>
      </p:sp>
      <p:grpSp>
        <p:nvGrpSpPr>
          <p:cNvPr id="3" name="组合 3"/>
          <p:cNvGrpSpPr/>
          <p:nvPr/>
        </p:nvGrpSpPr>
        <p:grpSpPr>
          <a:xfrm>
            <a:off x="8453193" y="3925249"/>
            <a:ext cx="799329" cy="1326094"/>
            <a:chOff x="2000231" y="2114716"/>
            <a:chExt cx="2123898" cy="3523563"/>
          </a:xfrm>
          <a:solidFill>
            <a:srgbClr val="0070C0"/>
          </a:solidFill>
        </p:grpSpPr>
        <p:sp>
          <p:nvSpPr>
            <p:cNvPr id="5" name="Freeform 19"/>
            <p:cNvSpPr>
              <a:spLocks noEditPoints="1"/>
            </p:cNvSpPr>
            <p:nvPr/>
          </p:nvSpPr>
          <p:spPr bwMode="auto">
            <a:xfrm>
              <a:off x="3054372" y="2961932"/>
              <a:ext cx="181546" cy="140551"/>
            </a:xfrm>
            <a:custGeom>
              <a:avLst/>
              <a:gdLst/>
              <a:ahLst/>
              <a:cxnLst>
                <a:cxn ang="0">
                  <a:pos x="28" y="8"/>
                </a:cxn>
                <a:cxn ang="0">
                  <a:pos x="26" y="8"/>
                </a:cxn>
                <a:cxn ang="0">
                  <a:pos x="13" y="13"/>
                </a:cxn>
                <a:cxn ang="0">
                  <a:pos x="11" y="24"/>
                </a:cxn>
                <a:cxn ang="0">
                  <a:pos x="12" y="24"/>
                </a:cxn>
                <a:cxn ang="0">
                  <a:pos x="28" y="8"/>
                </a:cxn>
                <a:cxn ang="0">
                  <a:pos x="26" y="27"/>
                </a:cxn>
                <a:cxn ang="0">
                  <a:pos x="24" y="26"/>
                </a:cxn>
                <a:cxn ang="0">
                  <a:pos x="27" y="27"/>
                </a:cxn>
                <a:cxn ang="0">
                  <a:pos x="26" y="27"/>
                </a:cxn>
                <a:cxn ang="0">
                  <a:pos x="33" y="24"/>
                </a:cxn>
                <a:cxn ang="0">
                  <a:pos x="21" y="18"/>
                </a:cxn>
                <a:cxn ang="0">
                  <a:pos x="38" y="19"/>
                </a:cxn>
                <a:cxn ang="0">
                  <a:pos x="33" y="24"/>
                </a:cxn>
              </a:cxnLst>
              <a:rect l="0" t="0" r="r" b="b"/>
              <a:pathLst>
                <a:path w="73" h="56">
                  <a:moveTo>
                    <a:pt x="28" y="8"/>
                  </a:moveTo>
                  <a:cubicBezTo>
                    <a:pt x="27" y="8"/>
                    <a:pt x="26" y="8"/>
                    <a:pt x="26" y="8"/>
                  </a:cubicBezTo>
                  <a:cubicBezTo>
                    <a:pt x="33" y="0"/>
                    <a:pt x="18" y="2"/>
                    <a:pt x="13" y="13"/>
                  </a:cubicBezTo>
                  <a:cubicBezTo>
                    <a:pt x="12" y="13"/>
                    <a:pt x="0" y="24"/>
                    <a:pt x="11" y="24"/>
                  </a:cubicBezTo>
                  <a:cubicBezTo>
                    <a:pt x="11" y="24"/>
                    <a:pt x="12" y="24"/>
                    <a:pt x="12" y="24"/>
                  </a:cubicBezTo>
                  <a:cubicBezTo>
                    <a:pt x="20" y="56"/>
                    <a:pt x="73" y="7"/>
                    <a:pt x="28" y="8"/>
                  </a:cubicBezTo>
                  <a:close/>
                  <a:moveTo>
                    <a:pt x="26" y="27"/>
                  </a:moveTo>
                  <a:cubicBezTo>
                    <a:pt x="25" y="27"/>
                    <a:pt x="24" y="27"/>
                    <a:pt x="24" y="26"/>
                  </a:cubicBezTo>
                  <a:cubicBezTo>
                    <a:pt x="25" y="27"/>
                    <a:pt x="26" y="27"/>
                    <a:pt x="27" y="27"/>
                  </a:cubicBezTo>
                  <a:cubicBezTo>
                    <a:pt x="26" y="27"/>
                    <a:pt x="26" y="27"/>
                    <a:pt x="26" y="27"/>
                  </a:cubicBezTo>
                  <a:close/>
                  <a:moveTo>
                    <a:pt x="33" y="24"/>
                  </a:moveTo>
                  <a:cubicBezTo>
                    <a:pt x="35" y="18"/>
                    <a:pt x="24" y="18"/>
                    <a:pt x="21" y="18"/>
                  </a:cubicBezTo>
                  <a:cubicBezTo>
                    <a:pt x="27" y="15"/>
                    <a:pt x="32" y="16"/>
                    <a:pt x="38" y="19"/>
                  </a:cubicBezTo>
                  <a:cubicBezTo>
                    <a:pt x="36" y="21"/>
                    <a:pt x="35" y="23"/>
                    <a:pt x="33" y="24"/>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6" name="Freeform 20"/>
            <p:cNvSpPr>
              <a:spLocks noEditPoints="1"/>
            </p:cNvSpPr>
            <p:nvPr/>
          </p:nvSpPr>
          <p:spPr bwMode="auto">
            <a:xfrm>
              <a:off x="2843543" y="2290406"/>
              <a:ext cx="370901" cy="579776"/>
            </a:xfrm>
            <a:custGeom>
              <a:avLst/>
              <a:gdLst/>
              <a:ahLst/>
              <a:cxnLst>
                <a:cxn ang="0">
                  <a:pos x="76" y="1"/>
                </a:cxn>
                <a:cxn ang="0">
                  <a:pos x="31" y="121"/>
                </a:cxn>
                <a:cxn ang="0">
                  <a:pos x="6" y="190"/>
                </a:cxn>
                <a:cxn ang="0">
                  <a:pos x="8" y="215"/>
                </a:cxn>
                <a:cxn ang="0">
                  <a:pos x="27" y="200"/>
                </a:cxn>
                <a:cxn ang="0">
                  <a:pos x="142" y="232"/>
                </a:cxn>
                <a:cxn ang="0">
                  <a:pos x="143" y="224"/>
                </a:cxn>
                <a:cxn ang="0">
                  <a:pos x="110" y="217"/>
                </a:cxn>
                <a:cxn ang="0">
                  <a:pos x="42" y="199"/>
                </a:cxn>
                <a:cxn ang="0">
                  <a:pos x="38" y="195"/>
                </a:cxn>
                <a:cxn ang="0">
                  <a:pos x="31" y="195"/>
                </a:cxn>
                <a:cxn ang="0">
                  <a:pos x="57" y="151"/>
                </a:cxn>
                <a:cxn ang="0">
                  <a:pos x="60" y="181"/>
                </a:cxn>
                <a:cxn ang="0">
                  <a:pos x="73" y="117"/>
                </a:cxn>
                <a:cxn ang="0">
                  <a:pos x="97" y="47"/>
                </a:cxn>
                <a:cxn ang="0">
                  <a:pos x="66" y="114"/>
                </a:cxn>
                <a:cxn ang="0">
                  <a:pos x="29" y="182"/>
                </a:cxn>
                <a:cxn ang="0">
                  <a:pos x="76" y="1"/>
                </a:cxn>
                <a:cxn ang="0">
                  <a:pos x="26" y="156"/>
                </a:cxn>
                <a:cxn ang="0">
                  <a:pos x="25" y="159"/>
                </a:cxn>
                <a:cxn ang="0">
                  <a:pos x="26" y="156"/>
                </a:cxn>
                <a:cxn ang="0">
                  <a:pos x="46" y="118"/>
                </a:cxn>
                <a:cxn ang="0">
                  <a:pos x="38" y="127"/>
                </a:cxn>
                <a:cxn ang="0">
                  <a:pos x="59" y="75"/>
                </a:cxn>
                <a:cxn ang="0">
                  <a:pos x="46" y="118"/>
                </a:cxn>
              </a:cxnLst>
              <a:rect l="0" t="0" r="r" b="b"/>
              <a:pathLst>
                <a:path w="148" h="232">
                  <a:moveTo>
                    <a:pt x="76" y="1"/>
                  </a:moveTo>
                  <a:cubicBezTo>
                    <a:pt x="74" y="0"/>
                    <a:pt x="36" y="109"/>
                    <a:pt x="31" y="121"/>
                  </a:cubicBezTo>
                  <a:cubicBezTo>
                    <a:pt x="22" y="143"/>
                    <a:pt x="13" y="166"/>
                    <a:pt x="6" y="190"/>
                  </a:cubicBezTo>
                  <a:cubicBezTo>
                    <a:pt x="5" y="192"/>
                    <a:pt x="0" y="230"/>
                    <a:pt x="8" y="215"/>
                  </a:cubicBezTo>
                  <a:cubicBezTo>
                    <a:pt x="12" y="225"/>
                    <a:pt x="26" y="202"/>
                    <a:pt x="27" y="200"/>
                  </a:cubicBezTo>
                  <a:cubicBezTo>
                    <a:pt x="32" y="217"/>
                    <a:pt x="126" y="232"/>
                    <a:pt x="142" y="232"/>
                  </a:cubicBezTo>
                  <a:cubicBezTo>
                    <a:pt x="148" y="232"/>
                    <a:pt x="147" y="225"/>
                    <a:pt x="143" y="224"/>
                  </a:cubicBezTo>
                  <a:cubicBezTo>
                    <a:pt x="132" y="222"/>
                    <a:pt x="121" y="219"/>
                    <a:pt x="110" y="217"/>
                  </a:cubicBezTo>
                  <a:cubicBezTo>
                    <a:pt x="87" y="213"/>
                    <a:pt x="64" y="208"/>
                    <a:pt x="42" y="199"/>
                  </a:cubicBezTo>
                  <a:cubicBezTo>
                    <a:pt x="43" y="197"/>
                    <a:pt x="41" y="195"/>
                    <a:pt x="38" y="195"/>
                  </a:cubicBezTo>
                  <a:cubicBezTo>
                    <a:pt x="36" y="195"/>
                    <a:pt x="33" y="195"/>
                    <a:pt x="31" y="195"/>
                  </a:cubicBezTo>
                  <a:cubicBezTo>
                    <a:pt x="40" y="180"/>
                    <a:pt x="49" y="166"/>
                    <a:pt x="57" y="151"/>
                  </a:cubicBezTo>
                  <a:cubicBezTo>
                    <a:pt x="57" y="152"/>
                    <a:pt x="49" y="190"/>
                    <a:pt x="60" y="181"/>
                  </a:cubicBezTo>
                  <a:cubicBezTo>
                    <a:pt x="68" y="174"/>
                    <a:pt x="70" y="129"/>
                    <a:pt x="73" y="117"/>
                  </a:cubicBezTo>
                  <a:cubicBezTo>
                    <a:pt x="78" y="105"/>
                    <a:pt x="103" y="59"/>
                    <a:pt x="97" y="47"/>
                  </a:cubicBezTo>
                  <a:cubicBezTo>
                    <a:pt x="93" y="40"/>
                    <a:pt x="68" y="106"/>
                    <a:pt x="66" y="114"/>
                  </a:cubicBezTo>
                  <a:cubicBezTo>
                    <a:pt x="56" y="136"/>
                    <a:pt x="44" y="159"/>
                    <a:pt x="29" y="182"/>
                  </a:cubicBezTo>
                  <a:cubicBezTo>
                    <a:pt x="36" y="166"/>
                    <a:pt x="96" y="3"/>
                    <a:pt x="76" y="1"/>
                  </a:cubicBezTo>
                  <a:close/>
                  <a:moveTo>
                    <a:pt x="26" y="156"/>
                  </a:moveTo>
                  <a:cubicBezTo>
                    <a:pt x="25" y="157"/>
                    <a:pt x="25" y="158"/>
                    <a:pt x="25" y="159"/>
                  </a:cubicBezTo>
                  <a:cubicBezTo>
                    <a:pt x="25" y="158"/>
                    <a:pt x="26" y="157"/>
                    <a:pt x="26" y="156"/>
                  </a:cubicBezTo>
                  <a:close/>
                  <a:moveTo>
                    <a:pt x="46" y="118"/>
                  </a:moveTo>
                  <a:cubicBezTo>
                    <a:pt x="43" y="118"/>
                    <a:pt x="40" y="122"/>
                    <a:pt x="38" y="127"/>
                  </a:cubicBezTo>
                  <a:cubicBezTo>
                    <a:pt x="45" y="110"/>
                    <a:pt x="52" y="92"/>
                    <a:pt x="59" y="75"/>
                  </a:cubicBezTo>
                  <a:cubicBezTo>
                    <a:pt x="55" y="89"/>
                    <a:pt x="51" y="103"/>
                    <a:pt x="46" y="118"/>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7" name="Freeform 21"/>
            <p:cNvSpPr>
              <a:spLocks noEditPoints="1"/>
            </p:cNvSpPr>
            <p:nvPr/>
          </p:nvSpPr>
          <p:spPr bwMode="auto">
            <a:xfrm>
              <a:off x="3444794" y="2427054"/>
              <a:ext cx="374805" cy="542687"/>
            </a:xfrm>
            <a:custGeom>
              <a:avLst/>
              <a:gdLst/>
              <a:ahLst/>
              <a:cxnLst>
                <a:cxn ang="0">
                  <a:pos x="94" y="46"/>
                </a:cxn>
                <a:cxn ang="0">
                  <a:pos x="55" y="95"/>
                </a:cxn>
                <a:cxn ang="0">
                  <a:pos x="8" y="158"/>
                </a:cxn>
                <a:cxn ang="0">
                  <a:pos x="11" y="170"/>
                </a:cxn>
                <a:cxn ang="0">
                  <a:pos x="35" y="158"/>
                </a:cxn>
                <a:cxn ang="0">
                  <a:pos x="7" y="210"/>
                </a:cxn>
                <a:cxn ang="0">
                  <a:pos x="10" y="217"/>
                </a:cxn>
                <a:cxn ang="0">
                  <a:pos x="25" y="204"/>
                </a:cxn>
                <a:cxn ang="0">
                  <a:pos x="70" y="152"/>
                </a:cxn>
                <a:cxn ang="0">
                  <a:pos x="146" y="50"/>
                </a:cxn>
                <a:cxn ang="0">
                  <a:pos x="148" y="42"/>
                </a:cxn>
                <a:cxn ang="0">
                  <a:pos x="130" y="56"/>
                </a:cxn>
                <a:cxn ang="0">
                  <a:pos x="119" y="58"/>
                </a:cxn>
                <a:cxn ang="0">
                  <a:pos x="113" y="48"/>
                </a:cxn>
                <a:cxn ang="0">
                  <a:pos x="122" y="39"/>
                </a:cxn>
                <a:cxn ang="0">
                  <a:pos x="88" y="16"/>
                </a:cxn>
                <a:cxn ang="0">
                  <a:pos x="60" y="5"/>
                </a:cxn>
                <a:cxn ang="0">
                  <a:pos x="80" y="32"/>
                </a:cxn>
                <a:cxn ang="0">
                  <a:pos x="98" y="46"/>
                </a:cxn>
                <a:cxn ang="0">
                  <a:pos x="99" y="57"/>
                </a:cxn>
                <a:cxn ang="0">
                  <a:pos x="88" y="64"/>
                </a:cxn>
                <a:cxn ang="0">
                  <a:pos x="94" y="46"/>
                </a:cxn>
                <a:cxn ang="0">
                  <a:pos x="76" y="20"/>
                </a:cxn>
                <a:cxn ang="0">
                  <a:pos x="71" y="15"/>
                </a:cxn>
                <a:cxn ang="0">
                  <a:pos x="78" y="19"/>
                </a:cxn>
                <a:cxn ang="0">
                  <a:pos x="76" y="20"/>
                </a:cxn>
                <a:cxn ang="0">
                  <a:pos x="85" y="26"/>
                </a:cxn>
                <a:cxn ang="0">
                  <a:pos x="84" y="25"/>
                </a:cxn>
                <a:cxn ang="0">
                  <a:pos x="86" y="24"/>
                </a:cxn>
                <a:cxn ang="0">
                  <a:pos x="90" y="28"/>
                </a:cxn>
                <a:cxn ang="0">
                  <a:pos x="85" y="26"/>
                </a:cxn>
                <a:cxn ang="0">
                  <a:pos x="42" y="170"/>
                </a:cxn>
                <a:cxn ang="0">
                  <a:pos x="20" y="196"/>
                </a:cxn>
                <a:cxn ang="0">
                  <a:pos x="49" y="160"/>
                </a:cxn>
                <a:cxn ang="0">
                  <a:pos x="42" y="170"/>
                </a:cxn>
                <a:cxn ang="0">
                  <a:pos x="116" y="62"/>
                </a:cxn>
                <a:cxn ang="0">
                  <a:pos x="116" y="62"/>
                </a:cxn>
                <a:cxn ang="0">
                  <a:pos x="102" y="77"/>
                </a:cxn>
                <a:cxn ang="0">
                  <a:pos x="106" y="63"/>
                </a:cxn>
                <a:cxn ang="0">
                  <a:pos x="116" y="62"/>
                </a:cxn>
                <a:cxn ang="0">
                  <a:pos x="107" y="55"/>
                </a:cxn>
                <a:cxn ang="0">
                  <a:pos x="107" y="53"/>
                </a:cxn>
                <a:cxn ang="0">
                  <a:pos x="108" y="55"/>
                </a:cxn>
                <a:cxn ang="0">
                  <a:pos x="107" y="55"/>
                </a:cxn>
                <a:cxn ang="0">
                  <a:pos x="112" y="39"/>
                </a:cxn>
                <a:cxn ang="0">
                  <a:pos x="103" y="34"/>
                </a:cxn>
                <a:cxn ang="0">
                  <a:pos x="99" y="27"/>
                </a:cxn>
                <a:cxn ang="0">
                  <a:pos x="112" y="39"/>
                </a:cxn>
                <a:cxn ang="0">
                  <a:pos x="104" y="87"/>
                </a:cxn>
                <a:cxn ang="0">
                  <a:pos x="95" y="101"/>
                </a:cxn>
                <a:cxn ang="0">
                  <a:pos x="72" y="123"/>
                </a:cxn>
                <a:cxn ang="0">
                  <a:pos x="104" y="87"/>
                </a:cxn>
                <a:cxn ang="0">
                  <a:pos x="97" y="67"/>
                </a:cxn>
                <a:cxn ang="0">
                  <a:pos x="72" y="111"/>
                </a:cxn>
                <a:cxn ang="0">
                  <a:pos x="22" y="157"/>
                </a:cxn>
                <a:cxn ang="0">
                  <a:pos x="85" y="69"/>
                </a:cxn>
                <a:cxn ang="0">
                  <a:pos x="87" y="73"/>
                </a:cxn>
                <a:cxn ang="0">
                  <a:pos x="97" y="67"/>
                </a:cxn>
              </a:cxnLst>
              <a:rect l="0" t="0" r="r" b="b"/>
              <a:pathLst>
                <a:path w="150" h="217">
                  <a:moveTo>
                    <a:pt x="94" y="46"/>
                  </a:moveTo>
                  <a:cubicBezTo>
                    <a:pt x="84" y="38"/>
                    <a:pt x="59" y="88"/>
                    <a:pt x="55" y="95"/>
                  </a:cubicBezTo>
                  <a:cubicBezTo>
                    <a:pt x="39" y="115"/>
                    <a:pt x="20" y="134"/>
                    <a:pt x="8" y="158"/>
                  </a:cubicBezTo>
                  <a:cubicBezTo>
                    <a:pt x="0" y="172"/>
                    <a:pt x="0" y="196"/>
                    <a:pt x="11" y="170"/>
                  </a:cubicBezTo>
                  <a:cubicBezTo>
                    <a:pt x="14" y="174"/>
                    <a:pt x="24" y="168"/>
                    <a:pt x="35" y="158"/>
                  </a:cubicBezTo>
                  <a:cubicBezTo>
                    <a:pt x="19" y="175"/>
                    <a:pt x="7" y="194"/>
                    <a:pt x="7" y="210"/>
                  </a:cubicBezTo>
                  <a:cubicBezTo>
                    <a:pt x="5" y="212"/>
                    <a:pt x="6" y="217"/>
                    <a:pt x="10" y="217"/>
                  </a:cubicBezTo>
                  <a:cubicBezTo>
                    <a:pt x="15" y="217"/>
                    <a:pt x="22" y="207"/>
                    <a:pt x="25" y="204"/>
                  </a:cubicBezTo>
                  <a:cubicBezTo>
                    <a:pt x="42" y="189"/>
                    <a:pt x="57" y="171"/>
                    <a:pt x="70" y="152"/>
                  </a:cubicBezTo>
                  <a:cubicBezTo>
                    <a:pt x="79" y="141"/>
                    <a:pt x="150" y="51"/>
                    <a:pt x="146" y="50"/>
                  </a:cubicBezTo>
                  <a:cubicBezTo>
                    <a:pt x="149" y="48"/>
                    <a:pt x="149" y="46"/>
                    <a:pt x="148" y="42"/>
                  </a:cubicBezTo>
                  <a:cubicBezTo>
                    <a:pt x="143" y="37"/>
                    <a:pt x="133" y="53"/>
                    <a:pt x="130" y="56"/>
                  </a:cubicBezTo>
                  <a:cubicBezTo>
                    <a:pt x="129" y="48"/>
                    <a:pt x="121" y="56"/>
                    <a:pt x="119" y="58"/>
                  </a:cubicBezTo>
                  <a:cubicBezTo>
                    <a:pt x="119" y="54"/>
                    <a:pt x="116" y="50"/>
                    <a:pt x="113" y="48"/>
                  </a:cubicBezTo>
                  <a:cubicBezTo>
                    <a:pt x="122" y="52"/>
                    <a:pt x="128" y="52"/>
                    <a:pt x="122" y="39"/>
                  </a:cubicBezTo>
                  <a:cubicBezTo>
                    <a:pt x="116" y="27"/>
                    <a:pt x="102" y="16"/>
                    <a:pt x="88" y="16"/>
                  </a:cubicBezTo>
                  <a:cubicBezTo>
                    <a:pt x="84" y="12"/>
                    <a:pt x="65" y="0"/>
                    <a:pt x="60" y="5"/>
                  </a:cubicBezTo>
                  <a:cubicBezTo>
                    <a:pt x="52" y="14"/>
                    <a:pt x="76" y="29"/>
                    <a:pt x="80" y="32"/>
                  </a:cubicBezTo>
                  <a:cubicBezTo>
                    <a:pt x="86" y="37"/>
                    <a:pt x="92" y="41"/>
                    <a:pt x="98" y="46"/>
                  </a:cubicBezTo>
                  <a:cubicBezTo>
                    <a:pt x="99" y="49"/>
                    <a:pt x="99" y="53"/>
                    <a:pt x="99" y="57"/>
                  </a:cubicBezTo>
                  <a:cubicBezTo>
                    <a:pt x="94" y="59"/>
                    <a:pt x="91" y="61"/>
                    <a:pt x="88" y="64"/>
                  </a:cubicBezTo>
                  <a:cubicBezTo>
                    <a:pt x="90" y="61"/>
                    <a:pt x="99" y="50"/>
                    <a:pt x="94" y="46"/>
                  </a:cubicBezTo>
                  <a:close/>
                  <a:moveTo>
                    <a:pt x="76" y="20"/>
                  </a:moveTo>
                  <a:cubicBezTo>
                    <a:pt x="75" y="18"/>
                    <a:pt x="73" y="17"/>
                    <a:pt x="71" y="15"/>
                  </a:cubicBezTo>
                  <a:cubicBezTo>
                    <a:pt x="74" y="16"/>
                    <a:pt x="76" y="17"/>
                    <a:pt x="78" y="19"/>
                  </a:cubicBezTo>
                  <a:cubicBezTo>
                    <a:pt x="78" y="19"/>
                    <a:pt x="77" y="19"/>
                    <a:pt x="76" y="20"/>
                  </a:cubicBezTo>
                  <a:close/>
                  <a:moveTo>
                    <a:pt x="85" y="26"/>
                  </a:moveTo>
                  <a:cubicBezTo>
                    <a:pt x="85" y="25"/>
                    <a:pt x="84" y="25"/>
                    <a:pt x="84" y="25"/>
                  </a:cubicBezTo>
                  <a:cubicBezTo>
                    <a:pt x="85" y="24"/>
                    <a:pt x="85" y="24"/>
                    <a:pt x="86" y="24"/>
                  </a:cubicBezTo>
                  <a:cubicBezTo>
                    <a:pt x="87" y="25"/>
                    <a:pt x="89" y="27"/>
                    <a:pt x="90" y="28"/>
                  </a:cubicBezTo>
                  <a:cubicBezTo>
                    <a:pt x="88" y="27"/>
                    <a:pt x="87" y="26"/>
                    <a:pt x="85" y="26"/>
                  </a:cubicBezTo>
                  <a:close/>
                  <a:moveTo>
                    <a:pt x="42" y="170"/>
                  </a:moveTo>
                  <a:cubicBezTo>
                    <a:pt x="35" y="179"/>
                    <a:pt x="28" y="188"/>
                    <a:pt x="20" y="196"/>
                  </a:cubicBezTo>
                  <a:cubicBezTo>
                    <a:pt x="27" y="184"/>
                    <a:pt x="38" y="171"/>
                    <a:pt x="49" y="160"/>
                  </a:cubicBezTo>
                  <a:cubicBezTo>
                    <a:pt x="47" y="163"/>
                    <a:pt x="44" y="167"/>
                    <a:pt x="42" y="170"/>
                  </a:cubicBezTo>
                  <a:close/>
                  <a:moveTo>
                    <a:pt x="116" y="62"/>
                  </a:moveTo>
                  <a:cubicBezTo>
                    <a:pt x="116" y="62"/>
                    <a:pt x="116" y="62"/>
                    <a:pt x="116" y="62"/>
                  </a:cubicBezTo>
                  <a:cubicBezTo>
                    <a:pt x="111" y="67"/>
                    <a:pt x="107" y="72"/>
                    <a:pt x="102" y="77"/>
                  </a:cubicBezTo>
                  <a:cubicBezTo>
                    <a:pt x="104" y="73"/>
                    <a:pt x="105" y="68"/>
                    <a:pt x="106" y="63"/>
                  </a:cubicBezTo>
                  <a:cubicBezTo>
                    <a:pt x="109" y="62"/>
                    <a:pt x="113" y="62"/>
                    <a:pt x="116" y="62"/>
                  </a:cubicBezTo>
                  <a:close/>
                  <a:moveTo>
                    <a:pt x="107" y="55"/>
                  </a:moveTo>
                  <a:cubicBezTo>
                    <a:pt x="107" y="54"/>
                    <a:pt x="107" y="54"/>
                    <a:pt x="107" y="53"/>
                  </a:cubicBezTo>
                  <a:cubicBezTo>
                    <a:pt x="107" y="54"/>
                    <a:pt x="108" y="54"/>
                    <a:pt x="108" y="55"/>
                  </a:cubicBezTo>
                  <a:cubicBezTo>
                    <a:pt x="108" y="55"/>
                    <a:pt x="107" y="55"/>
                    <a:pt x="107" y="55"/>
                  </a:cubicBezTo>
                  <a:close/>
                  <a:moveTo>
                    <a:pt x="112" y="39"/>
                  </a:moveTo>
                  <a:cubicBezTo>
                    <a:pt x="109" y="37"/>
                    <a:pt x="106" y="36"/>
                    <a:pt x="103" y="34"/>
                  </a:cubicBezTo>
                  <a:cubicBezTo>
                    <a:pt x="102" y="32"/>
                    <a:pt x="101" y="29"/>
                    <a:pt x="99" y="27"/>
                  </a:cubicBezTo>
                  <a:cubicBezTo>
                    <a:pt x="104" y="30"/>
                    <a:pt x="109" y="34"/>
                    <a:pt x="112" y="39"/>
                  </a:cubicBezTo>
                  <a:close/>
                  <a:moveTo>
                    <a:pt x="104" y="87"/>
                  </a:moveTo>
                  <a:cubicBezTo>
                    <a:pt x="101" y="92"/>
                    <a:pt x="98" y="96"/>
                    <a:pt x="95" y="101"/>
                  </a:cubicBezTo>
                  <a:cubicBezTo>
                    <a:pt x="89" y="107"/>
                    <a:pt x="81" y="114"/>
                    <a:pt x="72" y="123"/>
                  </a:cubicBezTo>
                  <a:cubicBezTo>
                    <a:pt x="87" y="106"/>
                    <a:pt x="101" y="91"/>
                    <a:pt x="104" y="87"/>
                  </a:cubicBezTo>
                  <a:close/>
                  <a:moveTo>
                    <a:pt x="97" y="67"/>
                  </a:moveTo>
                  <a:cubicBezTo>
                    <a:pt x="95" y="75"/>
                    <a:pt x="70" y="107"/>
                    <a:pt x="72" y="111"/>
                  </a:cubicBezTo>
                  <a:cubicBezTo>
                    <a:pt x="57" y="128"/>
                    <a:pt x="40" y="144"/>
                    <a:pt x="22" y="157"/>
                  </a:cubicBezTo>
                  <a:cubicBezTo>
                    <a:pt x="37" y="125"/>
                    <a:pt x="66" y="98"/>
                    <a:pt x="85" y="69"/>
                  </a:cubicBezTo>
                  <a:cubicBezTo>
                    <a:pt x="85" y="70"/>
                    <a:pt x="86" y="72"/>
                    <a:pt x="87" y="73"/>
                  </a:cubicBezTo>
                  <a:cubicBezTo>
                    <a:pt x="91" y="73"/>
                    <a:pt x="95" y="71"/>
                    <a:pt x="97" y="67"/>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8" name="Freeform 22"/>
            <p:cNvSpPr>
              <a:spLocks noEditPoints="1"/>
            </p:cNvSpPr>
            <p:nvPr/>
          </p:nvSpPr>
          <p:spPr bwMode="auto">
            <a:xfrm>
              <a:off x="2417983" y="3512428"/>
              <a:ext cx="443129" cy="694951"/>
            </a:xfrm>
            <a:custGeom>
              <a:avLst/>
              <a:gdLst/>
              <a:ahLst/>
              <a:cxnLst>
                <a:cxn ang="0">
                  <a:pos x="108" y="80"/>
                </a:cxn>
                <a:cxn ang="0">
                  <a:pos x="85" y="118"/>
                </a:cxn>
                <a:cxn ang="0">
                  <a:pos x="54" y="175"/>
                </a:cxn>
                <a:cxn ang="0">
                  <a:pos x="15" y="248"/>
                </a:cxn>
                <a:cxn ang="0">
                  <a:pos x="24" y="251"/>
                </a:cxn>
                <a:cxn ang="0">
                  <a:pos x="70" y="189"/>
                </a:cxn>
                <a:cxn ang="0">
                  <a:pos x="110" y="97"/>
                </a:cxn>
                <a:cxn ang="0">
                  <a:pos x="132" y="63"/>
                </a:cxn>
                <a:cxn ang="0">
                  <a:pos x="160" y="97"/>
                </a:cxn>
                <a:cxn ang="0">
                  <a:pos x="132" y="52"/>
                </a:cxn>
                <a:cxn ang="0">
                  <a:pos x="175" y="41"/>
                </a:cxn>
                <a:cxn ang="0">
                  <a:pos x="119" y="18"/>
                </a:cxn>
                <a:cxn ang="0">
                  <a:pos x="88" y="5"/>
                </a:cxn>
                <a:cxn ang="0">
                  <a:pos x="91" y="16"/>
                </a:cxn>
                <a:cxn ang="0">
                  <a:pos x="159" y="38"/>
                </a:cxn>
                <a:cxn ang="0">
                  <a:pos x="123" y="44"/>
                </a:cxn>
                <a:cxn ang="0">
                  <a:pos x="121" y="53"/>
                </a:cxn>
                <a:cxn ang="0">
                  <a:pos x="126" y="56"/>
                </a:cxn>
                <a:cxn ang="0">
                  <a:pos x="114" y="72"/>
                </a:cxn>
                <a:cxn ang="0">
                  <a:pos x="108" y="80"/>
                </a:cxn>
                <a:cxn ang="0">
                  <a:pos x="34" y="233"/>
                </a:cxn>
                <a:cxn ang="0">
                  <a:pos x="91" y="126"/>
                </a:cxn>
                <a:cxn ang="0">
                  <a:pos x="34" y="233"/>
                </a:cxn>
              </a:cxnLst>
              <a:rect l="0" t="0" r="r" b="b"/>
              <a:pathLst>
                <a:path w="177" h="278">
                  <a:moveTo>
                    <a:pt x="108" y="80"/>
                  </a:moveTo>
                  <a:cubicBezTo>
                    <a:pt x="99" y="92"/>
                    <a:pt x="92" y="105"/>
                    <a:pt x="85" y="118"/>
                  </a:cubicBezTo>
                  <a:cubicBezTo>
                    <a:pt x="81" y="126"/>
                    <a:pt x="48" y="171"/>
                    <a:pt x="54" y="175"/>
                  </a:cubicBezTo>
                  <a:cubicBezTo>
                    <a:pt x="41" y="199"/>
                    <a:pt x="28" y="224"/>
                    <a:pt x="15" y="248"/>
                  </a:cubicBezTo>
                  <a:cubicBezTo>
                    <a:pt x="0" y="277"/>
                    <a:pt x="8" y="278"/>
                    <a:pt x="24" y="251"/>
                  </a:cubicBezTo>
                  <a:cubicBezTo>
                    <a:pt x="31" y="260"/>
                    <a:pt x="67" y="196"/>
                    <a:pt x="70" y="189"/>
                  </a:cubicBezTo>
                  <a:cubicBezTo>
                    <a:pt x="76" y="177"/>
                    <a:pt x="118" y="107"/>
                    <a:pt x="110" y="97"/>
                  </a:cubicBezTo>
                  <a:cubicBezTo>
                    <a:pt x="118" y="86"/>
                    <a:pt x="125" y="74"/>
                    <a:pt x="132" y="63"/>
                  </a:cubicBezTo>
                  <a:cubicBezTo>
                    <a:pt x="135" y="67"/>
                    <a:pt x="154" y="102"/>
                    <a:pt x="160" y="97"/>
                  </a:cubicBezTo>
                  <a:cubicBezTo>
                    <a:pt x="167" y="92"/>
                    <a:pt x="136" y="56"/>
                    <a:pt x="132" y="52"/>
                  </a:cubicBezTo>
                  <a:cubicBezTo>
                    <a:pt x="138" y="51"/>
                    <a:pt x="174" y="48"/>
                    <a:pt x="175" y="41"/>
                  </a:cubicBezTo>
                  <a:cubicBezTo>
                    <a:pt x="177" y="30"/>
                    <a:pt x="126" y="20"/>
                    <a:pt x="119" y="18"/>
                  </a:cubicBezTo>
                  <a:cubicBezTo>
                    <a:pt x="108" y="15"/>
                    <a:pt x="97" y="11"/>
                    <a:pt x="88" y="5"/>
                  </a:cubicBezTo>
                  <a:cubicBezTo>
                    <a:pt x="80" y="0"/>
                    <a:pt x="85" y="13"/>
                    <a:pt x="91" y="16"/>
                  </a:cubicBezTo>
                  <a:cubicBezTo>
                    <a:pt x="113" y="27"/>
                    <a:pt x="137" y="29"/>
                    <a:pt x="159" y="38"/>
                  </a:cubicBezTo>
                  <a:cubicBezTo>
                    <a:pt x="147" y="41"/>
                    <a:pt x="135" y="44"/>
                    <a:pt x="123" y="44"/>
                  </a:cubicBezTo>
                  <a:cubicBezTo>
                    <a:pt x="97" y="29"/>
                    <a:pt x="86" y="53"/>
                    <a:pt x="121" y="53"/>
                  </a:cubicBezTo>
                  <a:cubicBezTo>
                    <a:pt x="123" y="54"/>
                    <a:pt x="124" y="55"/>
                    <a:pt x="126" y="56"/>
                  </a:cubicBezTo>
                  <a:cubicBezTo>
                    <a:pt x="122" y="62"/>
                    <a:pt x="118" y="67"/>
                    <a:pt x="114" y="72"/>
                  </a:cubicBezTo>
                  <a:cubicBezTo>
                    <a:pt x="109" y="73"/>
                    <a:pt x="107" y="75"/>
                    <a:pt x="108" y="80"/>
                  </a:cubicBezTo>
                  <a:close/>
                  <a:moveTo>
                    <a:pt x="34" y="233"/>
                  </a:moveTo>
                  <a:cubicBezTo>
                    <a:pt x="53" y="198"/>
                    <a:pt x="69" y="159"/>
                    <a:pt x="91" y="126"/>
                  </a:cubicBezTo>
                  <a:cubicBezTo>
                    <a:pt x="75" y="163"/>
                    <a:pt x="57" y="202"/>
                    <a:pt x="34" y="233"/>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9" name="Freeform 23"/>
            <p:cNvSpPr>
              <a:spLocks noEditPoints="1"/>
            </p:cNvSpPr>
            <p:nvPr/>
          </p:nvSpPr>
          <p:spPr bwMode="auto">
            <a:xfrm>
              <a:off x="2000231" y="2114716"/>
              <a:ext cx="2123898" cy="3170227"/>
            </a:xfrm>
            <a:custGeom>
              <a:avLst/>
              <a:gdLst/>
              <a:ahLst/>
              <a:cxnLst>
                <a:cxn ang="0">
                  <a:pos x="467" y="52"/>
                </a:cxn>
                <a:cxn ang="0">
                  <a:pos x="692" y="104"/>
                </a:cxn>
                <a:cxn ang="0">
                  <a:pos x="777" y="241"/>
                </a:cxn>
                <a:cxn ang="0">
                  <a:pos x="605" y="411"/>
                </a:cxn>
                <a:cxn ang="0">
                  <a:pos x="269" y="446"/>
                </a:cxn>
                <a:cxn ang="0">
                  <a:pos x="456" y="626"/>
                </a:cxn>
                <a:cxn ang="0">
                  <a:pos x="427" y="694"/>
                </a:cxn>
                <a:cxn ang="0">
                  <a:pos x="219" y="1035"/>
                </a:cxn>
                <a:cxn ang="0">
                  <a:pos x="133" y="740"/>
                </a:cxn>
                <a:cxn ang="0">
                  <a:pos x="30" y="996"/>
                </a:cxn>
                <a:cxn ang="0">
                  <a:pos x="230" y="1073"/>
                </a:cxn>
                <a:cxn ang="0">
                  <a:pos x="474" y="651"/>
                </a:cxn>
                <a:cxn ang="0">
                  <a:pos x="812" y="175"/>
                </a:cxn>
                <a:cxn ang="0">
                  <a:pos x="233" y="557"/>
                </a:cxn>
                <a:cxn ang="0">
                  <a:pos x="84" y="960"/>
                </a:cxn>
                <a:cxn ang="0">
                  <a:pos x="125" y="777"/>
                </a:cxn>
                <a:cxn ang="0">
                  <a:pos x="80" y="960"/>
                </a:cxn>
                <a:cxn ang="0">
                  <a:pos x="44" y="972"/>
                </a:cxn>
                <a:cxn ang="0">
                  <a:pos x="25" y="1224"/>
                </a:cxn>
                <a:cxn ang="0">
                  <a:pos x="43" y="1158"/>
                </a:cxn>
                <a:cxn ang="0">
                  <a:pos x="41" y="1230"/>
                </a:cxn>
                <a:cxn ang="0">
                  <a:pos x="56" y="1194"/>
                </a:cxn>
                <a:cxn ang="0">
                  <a:pos x="70" y="1184"/>
                </a:cxn>
                <a:cxn ang="0">
                  <a:pos x="26" y="1151"/>
                </a:cxn>
                <a:cxn ang="0">
                  <a:pos x="130" y="993"/>
                </a:cxn>
                <a:cxn ang="0">
                  <a:pos x="176" y="1009"/>
                </a:cxn>
                <a:cxn ang="0">
                  <a:pos x="264" y="992"/>
                </a:cxn>
                <a:cxn ang="0">
                  <a:pos x="604" y="448"/>
                </a:cxn>
                <a:cxn ang="0">
                  <a:pos x="575" y="403"/>
                </a:cxn>
                <a:cxn ang="0">
                  <a:pos x="534" y="355"/>
                </a:cxn>
                <a:cxn ang="0">
                  <a:pos x="404" y="324"/>
                </a:cxn>
                <a:cxn ang="0">
                  <a:pos x="316" y="367"/>
                </a:cxn>
                <a:cxn ang="0">
                  <a:pos x="302" y="401"/>
                </a:cxn>
                <a:cxn ang="0">
                  <a:pos x="289" y="429"/>
                </a:cxn>
                <a:cxn ang="0">
                  <a:pos x="289" y="460"/>
                </a:cxn>
                <a:cxn ang="0">
                  <a:pos x="294" y="525"/>
                </a:cxn>
                <a:cxn ang="0">
                  <a:pos x="445" y="653"/>
                </a:cxn>
                <a:cxn ang="0">
                  <a:pos x="462" y="648"/>
                </a:cxn>
                <a:cxn ang="0">
                  <a:pos x="262" y="503"/>
                </a:cxn>
                <a:cxn ang="0">
                  <a:pos x="310" y="457"/>
                </a:cxn>
                <a:cxn ang="0">
                  <a:pos x="469" y="528"/>
                </a:cxn>
                <a:cxn ang="0">
                  <a:pos x="450" y="448"/>
                </a:cxn>
                <a:cxn ang="0">
                  <a:pos x="542" y="458"/>
                </a:cxn>
                <a:cxn ang="0">
                  <a:pos x="380" y="320"/>
                </a:cxn>
                <a:cxn ang="0">
                  <a:pos x="543" y="419"/>
                </a:cxn>
                <a:cxn ang="0">
                  <a:pos x="524" y="546"/>
                </a:cxn>
                <a:cxn ang="0">
                  <a:pos x="317" y="488"/>
                </a:cxn>
                <a:cxn ang="0">
                  <a:pos x="468" y="539"/>
                </a:cxn>
                <a:cxn ang="0">
                  <a:pos x="560" y="423"/>
                </a:cxn>
                <a:cxn ang="0">
                  <a:pos x="524" y="572"/>
                </a:cxn>
                <a:cxn ang="0">
                  <a:pos x="605" y="421"/>
                </a:cxn>
                <a:cxn ang="0">
                  <a:pos x="751" y="313"/>
                </a:cxn>
                <a:cxn ang="0">
                  <a:pos x="790" y="245"/>
                </a:cxn>
                <a:cxn ang="0">
                  <a:pos x="789" y="218"/>
                </a:cxn>
                <a:cxn ang="0">
                  <a:pos x="485" y="43"/>
                </a:cxn>
                <a:cxn ang="0">
                  <a:pos x="540" y="52"/>
                </a:cxn>
                <a:cxn ang="0">
                  <a:pos x="605" y="66"/>
                </a:cxn>
                <a:cxn ang="0">
                  <a:pos x="781" y="218"/>
                </a:cxn>
                <a:cxn ang="0">
                  <a:pos x="693" y="86"/>
                </a:cxn>
                <a:cxn ang="0">
                  <a:pos x="578" y="26"/>
                </a:cxn>
              </a:cxnLst>
              <a:rect l="0" t="0" r="r" b="b"/>
              <a:pathLst>
                <a:path w="849" h="1268">
                  <a:moveTo>
                    <a:pt x="488" y="22"/>
                  </a:moveTo>
                  <a:cubicBezTo>
                    <a:pt x="485" y="22"/>
                    <a:pt x="458" y="23"/>
                    <a:pt x="460" y="31"/>
                  </a:cubicBezTo>
                  <a:cubicBezTo>
                    <a:pt x="443" y="32"/>
                    <a:pt x="427" y="39"/>
                    <a:pt x="413" y="48"/>
                  </a:cubicBezTo>
                  <a:cubicBezTo>
                    <a:pt x="412" y="49"/>
                    <a:pt x="400" y="60"/>
                    <a:pt x="410" y="60"/>
                  </a:cubicBezTo>
                  <a:cubicBezTo>
                    <a:pt x="415" y="60"/>
                    <a:pt x="426" y="50"/>
                    <a:pt x="430" y="48"/>
                  </a:cubicBezTo>
                  <a:cubicBezTo>
                    <a:pt x="428" y="50"/>
                    <a:pt x="428" y="52"/>
                    <a:pt x="429" y="54"/>
                  </a:cubicBezTo>
                  <a:cubicBezTo>
                    <a:pt x="424" y="56"/>
                    <a:pt x="419" y="59"/>
                    <a:pt x="415" y="63"/>
                  </a:cubicBezTo>
                  <a:cubicBezTo>
                    <a:pt x="413" y="69"/>
                    <a:pt x="415" y="71"/>
                    <a:pt x="421" y="69"/>
                  </a:cubicBezTo>
                  <a:cubicBezTo>
                    <a:pt x="430" y="60"/>
                    <a:pt x="443" y="56"/>
                    <a:pt x="455" y="54"/>
                  </a:cubicBezTo>
                  <a:cubicBezTo>
                    <a:pt x="438" y="75"/>
                    <a:pt x="460" y="60"/>
                    <a:pt x="467" y="52"/>
                  </a:cubicBezTo>
                  <a:cubicBezTo>
                    <a:pt x="467" y="52"/>
                    <a:pt x="468" y="52"/>
                    <a:pt x="468" y="52"/>
                  </a:cubicBezTo>
                  <a:cubicBezTo>
                    <a:pt x="471" y="54"/>
                    <a:pt x="482" y="57"/>
                    <a:pt x="483" y="51"/>
                  </a:cubicBezTo>
                  <a:cubicBezTo>
                    <a:pt x="489" y="51"/>
                    <a:pt x="495" y="50"/>
                    <a:pt x="501" y="50"/>
                  </a:cubicBezTo>
                  <a:cubicBezTo>
                    <a:pt x="484" y="58"/>
                    <a:pt x="468" y="69"/>
                    <a:pt x="451" y="78"/>
                  </a:cubicBezTo>
                  <a:cubicBezTo>
                    <a:pt x="428" y="90"/>
                    <a:pt x="452" y="88"/>
                    <a:pt x="464" y="81"/>
                  </a:cubicBezTo>
                  <a:cubicBezTo>
                    <a:pt x="505" y="68"/>
                    <a:pt x="555" y="86"/>
                    <a:pt x="593" y="101"/>
                  </a:cubicBezTo>
                  <a:cubicBezTo>
                    <a:pt x="608" y="108"/>
                    <a:pt x="609" y="99"/>
                    <a:pt x="596" y="94"/>
                  </a:cubicBezTo>
                  <a:cubicBezTo>
                    <a:pt x="576" y="85"/>
                    <a:pt x="554" y="78"/>
                    <a:pt x="532" y="74"/>
                  </a:cubicBezTo>
                  <a:cubicBezTo>
                    <a:pt x="580" y="79"/>
                    <a:pt x="628" y="79"/>
                    <a:pt x="676" y="92"/>
                  </a:cubicBezTo>
                  <a:cubicBezTo>
                    <a:pt x="681" y="96"/>
                    <a:pt x="687" y="100"/>
                    <a:pt x="692" y="104"/>
                  </a:cubicBezTo>
                  <a:cubicBezTo>
                    <a:pt x="692" y="104"/>
                    <a:pt x="692" y="104"/>
                    <a:pt x="692" y="104"/>
                  </a:cubicBezTo>
                  <a:cubicBezTo>
                    <a:pt x="680" y="101"/>
                    <a:pt x="628" y="85"/>
                    <a:pt x="618" y="95"/>
                  </a:cubicBezTo>
                  <a:cubicBezTo>
                    <a:pt x="610" y="104"/>
                    <a:pt x="634" y="103"/>
                    <a:pt x="632" y="103"/>
                  </a:cubicBezTo>
                  <a:cubicBezTo>
                    <a:pt x="651" y="103"/>
                    <a:pt x="670" y="107"/>
                    <a:pt x="689" y="112"/>
                  </a:cubicBezTo>
                  <a:cubicBezTo>
                    <a:pt x="678" y="119"/>
                    <a:pt x="690" y="124"/>
                    <a:pt x="697" y="114"/>
                  </a:cubicBezTo>
                  <a:cubicBezTo>
                    <a:pt x="701" y="116"/>
                    <a:pt x="705" y="117"/>
                    <a:pt x="709" y="119"/>
                  </a:cubicBezTo>
                  <a:cubicBezTo>
                    <a:pt x="728" y="137"/>
                    <a:pt x="745" y="158"/>
                    <a:pt x="757" y="181"/>
                  </a:cubicBezTo>
                  <a:cubicBezTo>
                    <a:pt x="760" y="186"/>
                    <a:pt x="779" y="233"/>
                    <a:pt x="782" y="222"/>
                  </a:cubicBezTo>
                  <a:cubicBezTo>
                    <a:pt x="782" y="223"/>
                    <a:pt x="782" y="224"/>
                    <a:pt x="782" y="225"/>
                  </a:cubicBezTo>
                  <a:cubicBezTo>
                    <a:pt x="780" y="227"/>
                    <a:pt x="769" y="238"/>
                    <a:pt x="777" y="241"/>
                  </a:cubicBezTo>
                  <a:cubicBezTo>
                    <a:pt x="748" y="283"/>
                    <a:pt x="712" y="324"/>
                    <a:pt x="675" y="359"/>
                  </a:cubicBezTo>
                  <a:cubicBezTo>
                    <a:pt x="678" y="354"/>
                    <a:pt x="702" y="326"/>
                    <a:pt x="698" y="322"/>
                  </a:cubicBezTo>
                  <a:cubicBezTo>
                    <a:pt x="691" y="314"/>
                    <a:pt x="672" y="349"/>
                    <a:pt x="669" y="353"/>
                  </a:cubicBezTo>
                  <a:cubicBezTo>
                    <a:pt x="659" y="371"/>
                    <a:pt x="630" y="418"/>
                    <a:pt x="664" y="382"/>
                  </a:cubicBezTo>
                  <a:cubicBezTo>
                    <a:pt x="670" y="386"/>
                    <a:pt x="687" y="360"/>
                    <a:pt x="690" y="356"/>
                  </a:cubicBezTo>
                  <a:cubicBezTo>
                    <a:pt x="694" y="353"/>
                    <a:pt x="698" y="349"/>
                    <a:pt x="702" y="346"/>
                  </a:cubicBezTo>
                  <a:cubicBezTo>
                    <a:pt x="689" y="361"/>
                    <a:pt x="677" y="377"/>
                    <a:pt x="666" y="392"/>
                  </a:cubicBezTo>
                  <a:cubicBezTo>
                    <a:pt x="664" y="395"/>
                    <a:pt x="637" y="433"/>
                    <a:pt x="650" y="427"/>
                  </a:cubicBezTo>
                  <a:cubicBezTo>
                    <a:pt x="645" y="433"/>
                    <a:pt x="641" y="439"/>
                    <a:pt x="637" y="444"/>
                  </a:cubicBezTo>
                  <a:cubicBezTo>
                    <a:pt x="632" y="430"/>
                    <a:pt x="618" y="419"/>
                    <a:pt x="605" y="411"/>
                  </a:cubicBezTo>
                  <a:cubicBezTo>
                    <a:pt x="588" y="400"/>
                    <a:pt x="574" y="381"/>
                    <a:pt x="559" y="366"/>
                  </a:cubicBezTo>
                  <a:cubicBezTo>
                    <a:pt x="531" y="337"/>
                    <a:pt x="490" y="322"/>
                    <a:pt x="451" y="317"/>
                  </a:cubicBezTo>
                  <a:cubicBezTo>
                    <a:pt x="442" y="315"/>
                    <a:pt x="433" y="314"/>
                    <a:pt x="424" y="314"/>
                  </a:cubicBezTo>
                  <a:cubicBezTo>
                    <a:pt x="397" y="302"/>
                    <a:pt x="355" y="307"/>
                    <a:pt x="328" y="318"/>
                  </a:cubicBezTo>
                  <a:cubicBezTo>
                    <a:pt x="325" y="314"/>
                    <a:pt x="321" y="318"/>
                    <a:pt x="320" y="321"/>
                  </a:cubicBezTo>
                  <a:cubicBezTo>
                    <a:pt x="313" y="325"/>
                    <a:pt x="291" y="349"/>
                    <a:pt x="312" y="342"/>
                  </a:cubicBezTo>
                  <a:cubicBezTo>
                    <a:pt x="307" y="356"/>
                    <a:pt x="302" y="370"/>
                    <a:pt x="297" y="384"/>
                  </a:cubicBezTo>
                  <a:cubicBezTo>
                    <a:pt x="294" y="386"/>
                    <a:pt x="288" y="390"/>
                    <a:pt x="287" y="394"/>
                  </a:cubicBezTo>
                  <a:cubicBezTo>
                    <a:pt x="280" y="395"/>
                    <a:pt x="278" y="424"/>
                    <a:pt x="277" y="430"/>
                  </a:cubicBezTo>
                  <a:cubicBezTo>
                    <a:pt x="274" y="435"/>
                    <a:pt x="271" y="440"/>
                    <a:pt x="269" y="446"/>
                  </a:cubicBezTo>
                  <a:cubicBezTo>
                    <a:pt x="267" y="446"/>
                    <a:pt x="251" y="456"/>
                    <a:pt x="264" y="456"/>
                  </a:cubicBezTo>
                  <a:cubicBezTo>
                    <a:pt x="261" y="464"/>
                    <a:pt x="258" y="471"/>
                    <a:pt x="255" y="478"/>
                  </a:cubicBezTo>
                  <a:cubicBezTo>
                    <a:pt x="248" y="484"/>
                    <a:pt x="245" y="491"/>
                    <a:pt x="249" y="500"/>
                  </a:cubicBezTo>
                  <a:cubicBezTo>
                    <a:pt x="248" y="503"/>
                    <a:pt x="245" y="512"/>
                    <a:pt x="247" y="516"/>
                  </a:cubicBezTo>
                  <a:cubicBezTo>
                    <a:pt x="209" y="543"/>
                    <a:pt x="280" y="536"/>
                    <a:pt x="294" y="533"/>
                  </a:cubicBezTo>
                  <a:cubicBezTo>
                    <a:pt x="323" y="543"/>
                    <a:pt x="354" y="545"/>
                    <a:pt x="384" y="555"/>
                  </a:cubicBezTo>
                  <a:cubicBezTo>
                    <a:pt x="400" y="565"/>
                    <a:pt x="415" y="578"/>
                    <a:pt x="425" y="594"/>
                  </a:cubicBezTo>
                  <a:cubicBezTo>
                    <a:pt x="431" y="597"/>
                    <a:pt x="433" y="595"/>
                    <a:pt x="432" y="589"/>
                  </a:cubicBezTo>
                  <a:cubicBezTo>
                    <a:pt x="428" y="582"/>
                    <a:pt x="422" y="576"/>
                    <a:pt x="416" y="570"/>
                  </a:cubicBezTo>
                  <a:cubicBezTo>
                    <a:pt x="437" y="584"/>
                    <a:pt x="448" y="603"/>
                    <a:pt x="456" y="626"/>
                  </a:cubicBezTo>
                  <a:cubicBezTo>
                    <a:pt x="456" y="627"/>
                    <a:pt x="456" y="628"/>
                    <a:pt x="455" y="628"/>
                  </a:cubicBezTo>
                  <a:cubicBezTo>
                    <a:pt x="452" y="632"/>
                    <a:pt x="448" y="636"/>
                    <a:pt x="445" y="640"/>
                  </a:cubicBezTo>
                  <a:cubicBezTo>
                    <a:pt x="444" y="637"/>
                    <a:pt x="433" y="592"/>
                    <a:pt x="428" y="606"/>
                  </a:cubicBezTo>
                  <a:cubicBezTo>
                    <a:pt x="426" y="611"/>
                    <a:pt x="435" y="627"/>
                    <a:pt x="436" y="633"/>
                  </a:cubicBezTo>
                  <a:cubicBezTo>
                    <a:pt x="438" y="644"/>
                    <a:pt x="437" y="656"/>
                    <a:pt x="435" y="668"/>
                  </a:cubicBezTo>
                  <a:cubicBezTo>
                    <a:pt x="416" y="692"/>
                    <a:pt x="392" y="712"/>
                    <a:pt x="372" y="736"/>
                  </a:cubicBezTo>
                  <a:cubicBezTo>
                    <a:pt x="371" y="740"/>
                    <a:pt x="372" y="742"/>
                    <a:pt x="375" y="742"/>
                  </a:cubicBezTo>
                  <a:cubicBezTo>
                    <a:pt x="380" y="742"/>
                    <a:pt x="388" y="730"/>
                    <a:pt x="391" y="727"/>
                  </a:cubicBezTo>
                  <a:cubicBezTo>
                    <a:pt x="404" y="714"/>
                    <a:pt x="417" y="701"/>
                    <a:pt x="430" y="686"/>
                  </a:cubicBezTo>
                  <a:cubicBezTo>
                    <a:pt x="429" y="689"/>
                    <a:pt x="428" y="691"/>
                    <a:pt x="427" y="694"/>
                  </a:cubicBezTo>
                  <a:cubicBezTo>
                    <a:pt x="423" y="700"/>
                    <a:pt x="400" y="721"/>
                    <a:pt x="401" y="728"/>
                  </a:cubicBezTo>
                  <a:cubicBezTo>
                    <a:pt x="400" y="729"/>
                    <a:pt x="399" y="731"/>
                    <a:pt x="398" y="732"/>
                  </a:cubicBezTo>
                  <a:cubicBezTo>
                    <a:pt x="396" y="733"/>
                    <a:pt x="396" y="734"/>
                    <a:pt x="395" y="735"/>
                  </a:cubicBezTo>
                  <a:cubicBezTo>
                    <a:pt x="354" y="789"/>
                    <a:pt x="315" y="845"/>
                    <a:pt x="277" y="900"/>
                  </a:cubicBezTo>
                  <a:cubicBezTo>
                    <a:pt x="267" y="915"/>
                    <a:pt x="274" y="919"/>
                    <a:pt x="284" y="905"/>
                  </a:cubicBezTo>
                  <a:cubicBezTo>
                    <a:pt x="292" y="892"/>
                    <a:pt x="301" y="879"/>
                    <a:pt x="310" y="866"/>
                  </a:cubicBezTo>
                  <a:cubicBezTo>
                    <a:pt x="331" y="836"/>
                    <a:pt x="353" y="805"/>
                    <a:pt x="375" y="775"/>
                  </a:cubicBezTo>
                  <a:cubicBezTo>
                    <a:pt x="363" y="798"/>
                    <a:pt x="220" y="1010"/>
                    <a:pt x="236" y="1019"/>
                  </a:cubicBezTo>
                  <a:cubicBezTo>
                    <a:pt x="231" y="1027"/>
                    <a:pt x="227" y="1035"/>
                    <a:pt x="224" y="1043"/>
                  </a:cubicBezTo>
                  <a:cubicBezTo>
                    <a:pt x="223" y="1040"/>
                    <a:pt x="221" y="1038"/>
                    <a:pt x="219" y="1035"/>
                  </a:cubicBezTo>
                  <a:cubicBezTo>
                    <a:pt x="214" y="1003"/>
                    <a:pt x="176" y="983"/>
                    <a:pt x="138" y="972"/>
                  </a:cubicBezTo>
                  <a:cubicBezTo>
                    <a:pt x="125" y="967"/>
                    <a:pt x="113" y="966"/>
                    <a:pt x="100" y="963"/>
                  </a:cubicBezTo>
                  <a:cubicBezTo>
                    <a:pt x="109" y="959"/>
                    <a:pt x="91" y="950"/>
                    <a:pt x="89" y="949"/>
                  </a:cubicBezTo>
                  <a:cubicBezTo>
                    <a:pt x="103" y="903"/>
                    <a:pt x="120" y="858"/>
                    <a:pt x="137" y="813"/>
                  </a:cubicBezTo>
                  <a:cubicBezTo>
                    <a:pt x="147" y="789"/>
                    <a:pt x="156" y="765"/>
                    <a:pt x="165" y="741"/>
                  </a:cubicBezTo>
                  <a:cubicBezTo>
                    <a:pt x="167" y="737"/>
                    <a:pt x="186" y="696"/>
                    <a:pt x="174" y="700"/>
                  </a:cubicBezTo>
                  <a:cubicBezTo>
                    <a:pt x="191" y="666"/>
                    <a:pt x="207" y="631"/>
                    <a:pt x="225" y="598"/>
                  </a:cubicBezTo>
                  <a:cubicBezTo>
                    <a:pt x="235" y="580"/>
                    <a:pt x="251" y="519"/>
                    <a:pt x="218" y="561"/>
                  </a:cubicBezTo>
                  <a:cubicBezTo>
                    <a:pt x="201" y="583"/>
                    <a:pt x="191" y="612"/>
                    <a:pt x="182" y="638"/>
                  </a:cubicBezTo>
                  <a:cubicBezTo>
                    <a:pt x="169" y="673"/>
                    <a:pt x="148" y="706"/>
                    <a:pt x="133" y="740"/>
                  </a:cubicBezTo>
                  <a:cubicBezTo>
                    <a:pt x="124" y="740"/>
                    <a:pt x="110" y="776"/>
                    <a:pt x="107" y="784"/>
                  </a:cubicBezTo>
                  <a:cubicBezTo>
                    <a:pt x="95" y="806"/>
                    <a:pt x="86" y="829"/>
                    <a:pt x="75" y="852"/>
                  </a:cubicBezTo>
                  <a:cubicBezTo>
                    <a:pt x="65" y="874"/>
                    <a:pt x="55" y="897"/>
                    <a:pt x="47" y="920"/>
                  </a:cubicBezTo>
                  <a:cubicBezTo>
                    <a:pt x="47" y="922"/>
                    <a:pt x="35" y="952"/>
                    <a:pt x="46" y="947"/>
                  </a:cubicBezTo>
                  <a:cubicBezTo>
                    <a:pt x="50" y="948"/>
                    <a:pt x="53" y="949"/>
                    <a:pt x="57" y="948"/>
                  </a:cubicBezTo>
                  <a:cubicBezTo>
                    <a:pt x="56" y="949"/>
                    <a:pt x="55" y="950"/>
                    <a:pt x="53" y="951"/>
                  </a:cubicBezTo>
                  <a:cubicBezTo>
                    <a:pt x="49" y="939"/>
                    <a:pt x="35" y="974"/>
                    <a:pt x="35" y="977"/>
                  </a:cubicBezTo>
                  <a:cubicBezTo>
                    <a:pt x="30" y="978"/>
                    <a:pt x="29" y="981"/>
                    <a:pt x="30" y="986"/>
                  </a:cubicBezTo>
                  <a:cubicBezTo>
                    <a:pt x="28" y="988"/>
                    <a:pt x="28" y="991"/>
                    <a:pt x="31" y="992"/>
                  </a:cubicBezTo>
                  <a:cubicBezTo>
                    <a:pt x="31" y="993"/>
                    <a:pt x="31" y="995"/>
                    <a:pt x="30" y="996"/>
                  </a:cubicBezTo>
                  <a:cubicBezTo>
                    <a:pt x="20" y="992"/>
                    <a:pt x="17" y="1046"/>
                    <a:pt x="17" y="1052"/>
                  </a:cubicBezTo>
                  <a:cubicBezTo>
                    <a:pt x="11" y="1076"/>
                    <a:pt x="12" y="1103"/>
                    <a:pt x="13" y="1127"/>
                  </a:cubicBezTo>
                  <a:cubicBezTo>
                    <a:pt x="14" y="1139"/>
                    <a:pt x="12" y="1228"/>
                    <a:pt x="20" y="1230"/>
                  </a:cubicBezTo>
                  <a:cubicBezTo>
                    <a:pt x="11" y="1241"/>
                    <a:pt x="0" y="1268"/>
                    <a:pt x="23" y="1253"/>
                  </a:cubicBezTo>
                  <a:cubicBezTo>
                    <a:pt x="49" y="1236"/>
                    <a:pt x="72" y="1216"/>
                    <a:pt x="94" y="1195"/>
                  </a:cubicBezTo>
                  <a:cubicBezTo>
                    <a:pt x="111" y="1178"/>
                    <a:pt x="128" y="1160"/>
                    <a:pt x="146" y="1145"/>
                  </a:cubicBezTo>
                  <a:cubicBezTo>
                    <a:pt x="161" y="1135"/>
                    <a:pt x="201" y="1111"/>
                    <a:pt x="206" y="1094"/>
                  </a:cubicBezTo>
                  <a:cubicBezTo>
                    <a:pt x="209" y="1093"/>
                    <a:pt x="216" y="1091"/>
                    <a:pt x="214" y="1086"/>
                  </a:cubicBezTo>
                  <a:cubicBezTo>
                    <a:pt x="217" y="1088"/>
                    <a:pt x="219" y="1084"/>
                    <a:pt x="220" y="1081"/>
                  </a:cubicBezTo>
                  <a:cubicBezTo>
                    <a:pt x="224" y="1079"/>
                    <a:pt x="228" y="1076"/>
                    <a:pt x="230" y="1073"/>
                  </a:cubicBezTo>
                  <a:cubicBezTo>
                    <a:pt x="236" y="1071"/>
                    <a:pt x="235" y="1054"/>
                    <a:pt x="234" y="1049"/>
                  </a:cubicBezTo>
                  <a:cubicBezTo>
                    <a:pt x="242" y="1036"/>
                    <a:pt x="322" y="930"/>
                    <a:pt x="316" y="927"/>
                  </a:cubicBezTo>
                  <a:cubicBezTo>
                    <a:pt x="311" y="923"/>
                    <a:pt x="290" y="958"/>
                    <a:pt x="286" y="963"/>
                  </a:cubicBezTo>
                  <a:cubicBezTo>
                    <a:pt x="288" y="959"/>
                    <a:pt x="289" y="955"/>
                    <a:pt x="291" y="951"/>
                  </a:cubicBezTo>
                  <a:cubicBezTo>
                    <a:pt x="314" y="917"/>
                    <a:pt x="335" y="880"/>
                    <a:pt x="357" y="845"/>
                  </a:cubicBezTo>
                  <a:cubicBezTo>
                    <a:pt x="370" y="826"/>
                    <a:pt x="382" y="807"/>
                    <a:pt x="394" y="788"/>
                  </a:cubicBezTo>
                  <a:cubicBezTo>
                    <a:pt x="401" y="778"/>
                    <a:pt x="408" y="767"/>
                    <a:pt x="415" y="757"/>
                  </a:cubicBezTo>
                  <a:cubicBezTo>
                    <a:pt x="415" y="756"/>
                    <a:pt x="437" y="722"/>
                    <a:pt x="424" y="729"/>
                  </a:cubicBezTo>
                  <a:cubicBezTo>
                    <a:pt x="426" y="725"/>
                    <a:pt x="428" y="721"/>
                    <a:pt x="430" y="717"/>
                  </a:cubicBezTo>
                  <a:cubicBezTo>
                    <a:pt x="444" y="697"/>
                    <a:pt x="470" y="676"/>
                    <a:pt x="474" y="651"/>
                  </a:cubicBezTo>
                  <a:cubicBezTo>
                    <a:pt x="477" y="646"/>
                    <a:pt x="481" y="641"/>
                    <a:pt x="484" y="636"/>
                  </a:cubicBezTo>
                  <a:cubicBezTo>
                    <a:pt x="489" y="645"/>
                    <a:pt x="511" y="615"/>
                    <a:pt x="514" y="611"/>
                  </a:cubicBezTo>
                  <a:cubicBezTo>
                    <a:pt x="530" y="594"/>
                    <a:pt x="547" y="578"/>
                    <a:pt x="565" y="561"/>
                  </a:cubicBezTo>
                  <a:cubicBezTo>
                    <a:pt x="580" y="546"/>
                    <a:pt x="594" y="529"/>
                    <a:pt x="603" y="510"/>
                  </a:cubicBezTo>
                  <a:cubicBezTo>
                    <a:pt x="611" y="499"/>
                    <a:pt x="646" y="463"/>
                    <a:pt x="643" y="449"/>
                  </a:cubicBezTo>
                  <a:cubicBezTo>
                    <a:pt x="675" y="406"/>
                    <a:pt x="711" y="367"/>
                    <a:pt x="748" y="328"/>
                  </a:cubicBezTo>
                  <a:cubicBezTo>
                    <a:pt x="766" y="309"/>
                    <a:pt x="778" y="285"/>
                    <a:pt x="796" y="267"/>
                  </a:cubicBezTo>
                  <a:cubicBezTo>
                    <a:pt x="802" y="261"/>
                    <a:pt x="842" y="204"/>
                    <a:pt x="815" y="221"/>
                  </a:cubicBezTo>
                  <a:cubicBezTo>
                    <a:pt x="828" y="208"/>
                    <a:pt x="781" y="151"/>
                    <a:pt x="774" y="140"/>
                  </a:cubicBezTo>
                  <a:cubicBezTo>
                    <a:pt x="788" y="150"/>
                    <a:pt x="801" y="162"/>
                    <a:pt x="812" y="175"/>
                  </a:cubicBezTo>
                  <a:cubicBezTo>
                    <a:pt x="817" y="180"/>
                    <a:pt x="832" y="209"/>
                    <a:pt x="838" y="209"/>
                  </a:cubicBezTo>
                  <a:cubicBezTo>
                    <a:pt x="849" y="209"/>
                    <a:pt x="803" y="142"/>
                    <a:pt x="797" y="134"/>
                  </a:cubicBezTo>
                  <a:cubicBezTo>
                    <a:pt x="777" y="110"/>
                    <a:pt x="752" y="90"/>
                    <a:pt x="725" y="75"/>
                  </a:cubicBezTo>
                  <a:cubicBezTo>
                    <a:pt x="694" y="59"/>
                    <a:pt x="659" y="39"/>
                    <a:pt x="626" y="31"/>
                  </a:cubicBezTo>
                  <a:cubicBezTo>
                    <a:pt x="586" y="17"/>
                    <a:pt x="529" y="0"/>
                    <a:pt x="488" y="22"/>
                  </a:cubicBezTo>
                  <a:close/>
                  <a:moveTo>
                    <a:pt x="233" y="557"/>
                  </a:moveTo>
                  <a:cubicBezTo>
                    <a:pt x="231" y="575"/>
                    <a:pt x="220" y="591"/>
                    <a:pt x="212" y="607"/>
                  </a:cubicBezTo>
                  <a:cubicBezTo>
                    <a:pt x="210" y="607"/>
                    <a:pt x="208" y="607"/>
                    <a:pt x="207" y="608"/>
                  </a:cubicBezTo>
                  <a:cubicBezTo>
                    <a:pt x="209" y="604"/>
                    <a:pt x="210" y="600"/>
                    <a:pt x="206" y="598"/>
                  </a:cubicBezTo>
                  <a:cubicBezTo>
                    <a:pt x="214" y="581"/>
                    <a:pt x="223" y="565"/>
                    <a:pt x="233" y="557"/>
                  </a:cubicBezTo>
                  <a:close/>
                  <a:moveTo>
                    <a:pt x="206" y="1022"/>
                  </a:moveTo>
                  <a:cubicBezTo>
                    <a:pt x="205" y="1022"/>
                    <a:pt x="205" y="1022"/>
                    <a:pt x="204" y="1022"/>
                  </a:cubicBezTo>
                  <a:cubicBezTo>
                    <a:pt x="201" y="1019"/>
                    <a:pt x="197" y="1015"/>
                    <a:pt x="192" y="1015"/>
                  </a:cubicBezTo>
                  <a:cubicBezTo>
                    <a:pt x="189" y="1010"/>
                    <a:pt x="186" y="1006"/>
                    <a:pt x="182" y="1003"/>
                  </a:cubicBezTo>
                  <a:cubicBezTo>
                    <a:pt x="182" y="1001"/>
                    <a:pt x="181" y="1000"/>
                    <a:pt x="180" y="999"/>
                  </a:cubicBezTo>
                  <a:cubicBezTo>
                    <a:pt x="176" y="997"/>
                    <a:pt x="176" y="997"/>
                    <a:pt x="176" y="997"/>
                  </a:cubicBezTo>
                  <a:cubicBezTo>
                    <a:pt x="176" y="996"/>
                    <a:pt x="175" y="995"/>
                    <a:pt x="174" y="995"/>
                  </a:cubicBezTo>
                  <a:cubicBezTo>
                    <a:pt x="188" y="1002"/>
                    <a:pt x="199" y="1011"/>
                    <a:pt x="206" y="1022"/>
                  </a:cubicBezTo>
                  <a:close/>
                  <a:moveTo>
                    <a:pt x="95" y="962"/>
                  </a:moveTo>
                  <a:cubicBezTo>
                    <a:pt x="91" y="961"/>
                    <a:pt x="87" y="961"/>
                    <a:pt x="84" y="960"/>
                  </a:cubicBezTo>
                  <a:cubicBezTo>
                    <a:pt x="85" y="959"/>
                    <a:pt x="86" y="958"/>
                    <a:pt x="86" y="957"/>
                  </a:cubicBezTo>
                  <a:cubicBezTo>
                    <a:pt x="89" y="958"/>
                    <a:pt x="92" y="960"/>
                    <a:pt x="95" y="962"/>
                  </a:cubicBezTo>
                  <a:close/>
                  <a:moveTo>
                    <a:pt x="167" y="715"/>
                  </a:moveTo>
                  <a:cubicBezTo>
                    <a:pt x="159" y="735"/>
                    <a:pt x="152" y="755"/>
                    <a:pt x="144" y="774"/>
                  </a:cubicBezTo>
                  <a:cubicBezTo>
                    <a:pt x="137" y="791"/>
                    <a:pt x="130" y="809"/>
                    <a:pt x="124" y="827"/>
                  </a:cubicBezTo>
                  <a:cubicBezTo>
                    <a:pt x="136" y="789"/>
                    <a:pt x="149" y="751"/>
                    <a:pt x="167" y="715"/>
                  </a:cubicBezTo>
                  <a:close/>
                  <a:moveTo>
                    <a:pt x="125" y="777"/>
                  </a:moveTo>
                  <a:cubicBezTo>
                    <a:pt x="120" y="790"/>
                    <a:pt x="115" y="803"/>
                    <a:pt x="110" y="815"/>
                  </a:cubicBezTo>
                  <a:cubicBezTo>
                    <a:pt x="110" y="814"/>
                    <a:pt x="109" y="813"/>
                    <a:pt x="109" y="812"/>
                  </a:cubicBezTo>
                  <a:cubicBezTo>
                    <a:pt x="114" y="800"/>
                    <a:pt x="119" y="788"/>
                    <a:pt x="125" y="777"/>
                  </a:cubicBezTo>
                  <a:close/>
                  <a:moveTo>
                    <a:pt x="112" y="837"/>
                  </a:moveTo>
                  <a:cubicBezTo>
                    <a:pt x="101" y="873"/>
                    <a:pt x="90" y="909"/>
                    <a:pt x="74" y="944"/>
                  </a:cubicBezTo>
                  <a:cubicBezTo>
                    <a:pt x="74" y="943"/>
                    <a:pt x="74" y="943"/>
                    <a:pt x="73" y="943"/>
                  </a:cubicBezTo>
                  <a:cubicBezTo>
                    <a:pt x="76" y="934"/>
                    <a:pt x="79" y="925"/>
                    <a:pt x="83" y="915"/>
                  </a:cubicBezTo>
                  <a:cubicBezTo>
                    <a:pt x="89" y="915"/>
                    <a:pt x="108" y="846"/>
                    <a:pt x="112" y="837"/>
                  </a:cubicBezTo>
                  <a:close/>
                  <a:moveTo>
                    <a:pt x="80" y="960"/>
                  </a:moveTo>
                  <a:cubicBezTo>
                    <a:pt x="78" y="960"/>
                    <a:pt x="77" y="960"/>
                    <a:pt x="75" y="960"/>
                  </a:cubicBezTo>
                  <a:cubicBezTo>
                    <a:pt x="76" y="958"/>
                    <a:pt x="78" y="956"/>
                    <a:pt x="79" y="953"/>
                  </a:cubicBezTo>
                  <a:cubicBezTo>
                    <a:pt x="79" y="953"/>
                    <a:pt x="79" y="953"/>
                    <a:pt x="79" y="953"/>
                  </a:cubicBezTo>
                  <a:cubicBezTo>
                    <a:pt x="78" y="956"/>
                    <a:pt x="78" y="958"/>
                    <a:pt x="80" y="960"/>
                  </a:cubicBezTo>
                  <a:close/>
                  <a:moveTo>
                    <a:pt x="95" y="845"/>
                  </a:moveTo>
                  <a:cubicBezTo>
                    <a:pt x="92" y="856"/>
                    <a:pt x="75" y="895"/>
                    <a:pt x="79" y="903"/>
                  </a:cubicBezTo>
                  <a:cubicBezTo>
                    <a:pt x="74" y="916"/>
                    <a:pt x="69" y="929"/>
                    <a:pt x="65" y="941"/>
                  </a:cubicBezTo>
                  <a:cubicBezTo>
                    <a:pt x="63" y="941"/>
                    <a:pt x="60" y="941"/>
                    <a:pt x="57" y="940"/>
                  </a:cubicBezTo>
                  <a:cubicBezTo>
                    <a:pt x="69" y="909"/>
                    <a:pt x="81" y="878"/>
                    <a:pt x="95" y="845"/>
                  </a:cubicBezTo>
                  <a:close/>
                  <a:moveTo>
                    <a:pt x="54" y="927"/>
                  </a:moveTo>
                  <a:cubicBezTo>
                    <a:pt x="57" y="917"/>
                    <a:pt x="60" y="907"/>
                    <a:pt x="64" y="896"/>
                  </a:cubicBezTo>
                  <a:cubicBezTo>
                    <a:pt x="65" y="897"/>
                    <a:pt x="65" y="897"/>
                    <a:pt x="65" y="897"/>
                  </a:cubicBezTo>
                  <a:cubicBezTo>
                    <a:pt x="61" y="907"/>
                    <a:pt x="57" y="917"/>
                    <a:pt x="54" y="927"/>
                  </a:cubicBezTo>
                  <a:close/>
                  <a:moveTo>
                    <a:pt x="44" y="972"/>
                  </a:moveTo>
                  <a:cubicBezTo>
                    <a:pt x="45" y="972"/>
                    <a:pt x="45" y="972"/>
                    <a:pt x="45" y="972"/>
                  </a:cubicBezTo>
                  <a:cubicBezTo>
                    <a:pt x="48" y="966"/>
                    <a:pt x="54" y="960"/>
                    <a:pt x="61" y="956"/>
                  </a:cubicBezTo>
                  <a:cubicBezTo>
                    <a:pt x="60" y="957"/>
                    <a:pt x="58" y="965"/>
                    <a:pt x="58" y="966"/>
                  </a:cubicBezTo>
                  <a:cubicBezTo>
                    <a:pt x="57" y="967"/>
                    <a:pt x="57" y="968"/>
                    <a:pt x="56" y="969"/>
                  </a:cubicBezTo>
                  <a:cubicBezTo>
                    <a:pt x="53" y="973"/>
                    <a:pt x="46" y="977"/>
                    <a:pt x="52" y="983"/>
                  </a:cubicBezTo>
                  <a:cubicBezTo>
                    <a:pt x="52" y="983"/>
                    <a:pt x="52" y="983"/>
                    <a:pt x="52" y="983"/>
                  </a:cubicBezTo>
                  <a:cubicBezTo>
                    <a:pt x="52" y="983"/>
                    <a:pt x="52" y="983"/>
                    <a:pt x="51" y="983"/>
                  </a:cubicBezTo>
                  <a:cubicBezTo>
                    <a:pt x="51" y="978"/>
                    <a:pt x="45" y="980"/>
                    <a:pt x="42" y="981"/>
                  </a:cubicBezTo>
                  <a:cubicBezTo>
                    <a:pt x="43" y="978"/>
                    <a:pt x="43" y="975"/>
                    <a:pt x="44" y="972"/>
                  </a:cubicBezTo>
                  <a:close/>
                  <a:moveTo>
                    <a:pt x="25" y="1224"/>
                  </a:moveTo>
                  <a:cubicBezTo>
                    <a:pt x="24" y="1216"/>
                    <a:pt x="24" y="1209"/>
                    <a:pt x="24" y="1201"/>
                  </a:cubicBezTo>
                  <a:cubicBezTo>
                    <a:pt x="27" y="1195"/>
                    <a:pt x="25" y="1181"/>
                    <a:pt x="25" y="1174"/>
                  </a:cubicBezTo>
                  <a:cubicBezTo>
                    <a:pt x="32" y="1176"/>
                    <a:pt x="32" y="1161"/>
                    <a:pt x="33" y="1158"/>
                  </a:cubicBezTo>
                  <a:cubicBezTo>
                    <a:pt x="35" y="1161"/>
                    <a:pt x="38" y="1164"/>
                    <a:pt x="41" y="1167"/>
                  </a:cubicBezTo>
                  <a:cubicBezTo>
                    <a:pt x="34" y="1174"/>
                    <a:pt x="34" y="1183"/>
                    <a:pt x="45" y="1182"/>
                  </a:cubicBezTo>
                  <a:cubicBezTo>
                    <a:pt x="45" y="1184"/>
                    <a:pt x="46" y="1186"/>
                    <a:pt x="46" y="1188"/>
                  </a:cubicBezTo>
                  <a:cubicBezTo>
                    <a:pt x="43" y="1192"/>
                    <a:pt x="27" y="1211"/>
                    <a:pt x="32" y="1215"/>
                  </a:cubicBezTo>
                  <a:cubicBezTo>
                    <a:pt x="30" y="1218"/>
                    <a:pt x="27" y="1221"/>
                    <a:pt x="25" y="1224"/>
                  </a:cubicBezTo>
                  <a:close/>
                  <a:moveTo>
                    <a:pt x="48" y="1162"/>
                  </a:moveTo>
                  <a:cubicBezTo>
                    <a:pt x="47" y="1161"/>
                    <a:pt x="45" y="1159"/>
                    <a:pt x="43" y="1158"/>
                  </a:cubicBezTo>
                  <a:cubicBezTo>
                    <a:pt x="47" y="1159"/>
                    <a:pt x="51" y="1160"/>
                    <a:pt x="55" y="1161"/>
                  </a:cubicBezTo>
                  <a:cubicBezTo>
                    <a:pt x="54" y="1161"/>
                    <a:pt x="53" y="1161"/>
                    <a:pt x="53" y="1162"/>
                  </a:cubicBezTo>
                  <a:cubicBezTo>
                    <a:pt x="52" y="1161"/>
                    <a:pt x="51" y="1161"/>
                    <a:pt x="51" y="1161"/>
                  </a:cubicBezTo>
                  <a:cubicBezTo>
                    <a:pt x="50" y="1161"/>
                    <a:pt x="49" y="1162"/>
                    <a:pt x="48" y="1162"/>
                  </a:cubicBezTo>
                  <a:close/>
                  <a:moveTo>
                    <a:pt x="49" y="1200"/>
                  </a:moveTo>
                  <a:cubicBezTo>
                    <a:pt x="48" y="1201"/>
                    <a:pt x="48" y="1201"/>
                    <a:pt x="47" y="1202"/>
                  </a:cubicBezTo>
                  <a:cubicBezTo>
                    <a:pt x="47" y="1202"/>
                    <a:pt x="47" y="1201"/>
                    <a:pt x="47" y="1201"/>
                  </a:cubicBezTo>
                  <a:cubicBezTo>
                    <a:pt x="47" y="1201"/>
                    <a:pt x="48" y="1200"/>
                    <a:pt x="48" y="1199"/>
                  </a:cubicBezTo>
                  <a:cubicBezTo>
                    <a:pt x="48" y="1200"/>
                    <a:pt x="49" y="1200"/>
                    <a:pt x="49" y="1200"/>
                  </a:cubicBezTo>
                  <a:close/>
                  <a:moveTo>
                    <a:pt x="41" y="1230"/>
                  </a:moveTo>
                  <a:cubicBezTo>
                    <a:pt x="41" y="1230"/>
                    <a:pt x="41" y="1230"/>
                    <a:pt x="41" y="1230"/>
                  </a:cubicBezTo>
                  <a:cubicBezTo>
                    <a:pt x="45" y="1225"/>
                    <a:pt x="50" y="1221"/>
                    <a:pt x="54" y="1216"/>
                  </a:cubicBezTo>
                  <a:cubicBezTo>
                    <a:pt x="54" y="1215"/>
                    <a:pt x="55" y="1215"/>
                    <a:pt x="55" y="1214"/>
                  </a:cubicBezTo>
                  <a:cubicBezTo>
                    <a:pt x="58" y="1214"/>
                    <a:pt x="59" y="1212"/>
                    <a:pt x="60" y="1210"/>
                  </a:cubicBezTo>
                  <a:cubicBezTo>
                    <a:pt x="62" y="1209"/>
                    <a:pt x="63" y="1207"/>
                    <a:pt x="65" y="1206"/>
                  </a:cubicBezTo>
                  <a:cubicBezTo>
                    <a:pt x="65" y="1207"/>
                    <a:pt x="66" y="1208"/>
                    <a:pt x="67" y="1208"/>
                  </a:cubicBezTo>
                  <a:cubicBezTo>
                    <a:pt x="58" y="1216"/>
                    <a:pt x="49" y="1223"/>
                    <a:pt x="41" y="1230"/>
                  </a:cubicBezTo>
                  <a:close/>
                  <a:moveTo>
                    <a:pt x="59" y="1187"/>
                  </a:moveTo>
                  <a:cubicBezTo>
                    <a:pt x="59" y="1189"/>
                    <a:pt x="59" y="1190"/>
                    <a:pt x="59" y="1192"/>
                  </a:cubicBezTo>
                  <a:cubicBezTo>
                    <a:pt x="58" y="1192"/>
                    <a:pt x="57" y="1193"/>
                    <a:pt x="56" y="1194"/>
                  </a:cubicBezTo>
                  <a:cubicBezTo>
                    <a:pt x="57" y="1192"/>
                    <a:pt x="58" y="1189"/>
                    <a:pt x="59" y="1187"/>
                  </a:cubicBezTo>
                  <a:close/>
                  <a:moveTo>
                    <a:pt x="58" y="1162"/>
                  </a:moveTo>
                  <a:cubicBezTo>
                    <a:pt x="58" y="1163"/>
                    <a:pt x="59" y="1163"/>
                    <a:pt x="60" y="1163"/>
                  </a:cubicBezTo>
                  <a:cubicBezTo>
                    <a:pt x="60" y="1164"/>
                    <a:pt x="60" y="1164"/>
                    <a:pt x="59" y="1165"/>
                  </a:cubicBezTo>
                  <a:cubicBezTo>
                    <a:pt x="59" y="1164"/>
                    <a:pt x="58" y="1163"/>
                    <a:pt x="58" y="1162"/>
                  </a:cubicBezTo>
                  <a:close/>
                  <a:moveTo>
                    <a:pt x="70" y="1184"/>
                  </a:moveTo>
                  <a:cubicBezTo>
                    <a:pt x="69" y="1181"/>
                    <a:pt x="68" y="1179"/>
                    <a:pt x="65" y="1177"/>
                  </a:cubicBezTo>
                  <a:cubicBezTo>
                    <a:pt x="67" y="1176"/>
                    <a:pt x="69" y="1175"/>
                    <a:pt x="71" y="1173"/>
                  </a:cubicBezTo>
                  <a:cubicBezTo>
                    <a:pt x="73" y="1175"/>
                    <a:pt x="75" y="1177"/>
                    <a:pt x="77" y="1179"/>
                  </a:cubicBezTo>
                  <a:cubicBezTo>
                    <a:pt x="75" y="1180"/>
                    <a:pt x="72" y="1182"/>
                    <a:pt x="70" y="1184"/>
                  </a:cubicBezTo>
                  <a:close/>
                  <a:moveTo>
                    <a:pt x="212" y="1077"/>
                  </a:moveTo>
                  <a:cubicBezTo>
                    <a:pt x="207" y="1080"/>
                    <a:pt x="202" y="1084"/>
                    <a:pt x="198" y="1089"/>
                  </a:cubicBezTo>
                  <a:cubicBezTo>
                    <a:pt x="156" y="1111"/>
                    <a:pt x="124" y="1147"/>
                    <a:pt x="86" y="1173"/>
                  </a:cubicBezTo>
                  <a:cubicBezTo>
                    <a:pt x="83" y="1169"/>
                    <a:pt x="81" y="1167"/>
                    <a:pt x="78" y="1164"/>
                  </a:cubicBezTo>
                  <a:cubicBezTo>
                    <a:pt x="77" y="1162"/>
                    <a:pt x="71" y="1160"/>
                    <a:pt x="69" y="1159"/>
                  </a:cubicBezTo>
                  <a:cubicBezTo>
                    <a:pt x="60" y="1148"/>
                    <a:pt x="46" y="1143"/>
                    <a:pt x="34" y="1146"/>
                  </a:cubicBezTo>
                  <a:cubicBezTo>
                    <a:pt x="35" y="1142"/>
                    <a:pt x="35" y="1138"/>
                    <a:pt x="35" y="1134"/>
                  </a:cubicBezTo>
                  <a:cubicBezTo>
                    <a:pt x="37" y="1134"/>
                    <a:pt x="38" y="1132"/>
                    <a:pt x="38" y="1130"/>
                  </a:cubicBezTo>
                  <a:cubicBezTo>
                    <a:pt x="38" y="1120"/>
                    <a:pt x="42" y="1074"/>
                    <a:pt x="35" y="1073"/>
                  </a:cubicBezTo>
                  <a:cubicBezTo>
                    <a:pt x="25" y="1073"/>
                    <a:pt x="27" y="1142"/>
                    <a:pt x="26" y="1151"/>
                  </a:cubicBezTo>
                  <a:cubicBezTo>
                    <a:pt x="26" y="1124"/>
                    <a:pt x="21" y="1096"/>
                    <a:pt x="23" y="1070"/>
                  </a:cubicBezTo>
                  <a:cubicBezTo>
                    <a:pt x="27" y="1067"/>
                    <a:pt x="25" y="1055"/>
                    <a:pt x="25" y="1051"/>
                  </a:cubicBezTo>
                  <a:cubicBezTo>
                    <a:pt x="29" y="1049"/>
                    <a:pt x="35" y="1009"/>
                    <a:pt x="31" y="1007"/>
                  </a:cubicBezTo>
                  <a:cubicBezTo>
                    <a:pt x="32" y="1005"/>
                    <a:pt x="32" y="1003"/>
                    <a:pt x="33" y="1001"/>
                  </a:cubicBezTo>
                  <a:cubicBezTo>
                    <a:pt x="34" y="1001"/>
                    <a:pt x="35" y="1001"/>
                    <a:pt x="37" y="1000"/>
                  </a:cubicBezTo>
                  <a:cubicBezTo>
                    <a:pt x="40" y="1002"/>
                    <a:pt x="46" y="998"/>
                    <a:pt x="42" y="994"/>
                  </a:cubicBezTo>
                  <a:cubicBezTo>
                    <a:pt x="43" y="994"/>
                    <a:pt x="43" y="993"/>
                    <a:pt x="43" y="992"/>
                  </a:cubicBezTo>
                  <a:cubicBezTo>
                    <a:pt x="63" y="991"/>
                    <a:pt x="84" y="991"/>
                    <a:pt x="103" y="994"/>
                  </a:cubicBezTo>
                  <a:cubicBezTo>
                    <a:pt x="121" y="997"/>
                    <a:pt x="144" y="1014"/>
                    <a:pt x="159" y="1014"/>
                  </a:cubicBezTo>
                  <a:cubicBezTo>
                    <a:pt x="175" y="1014"/>
                    <a:pt x="133" y="994"/>
                    <a:pt x="130" y="993"/>
                  </a:cubicBezTo>
                  <a:cubicBezTo>
                    <a:pt x="108" y="985"/>
                    <a:pt x="85" y="983"/>
                    <a:pt x="61" y="983"/>
                  </a:cubicBezTo>
                  <a:cubicBezTo>
                    <a:pt x="64" y="980"/>
                    <a:pt x="66" y="977"/>
                    <a:pt x="68" y="973"/>
                  </a:cubicBezTo>
                  <a:cubicBezTo>
                    <a:pt x="74" y="971"/>
                    <a:pt x="82" y="970"/>
                    <a:pt x="91" y="971"/>
                  </a:cubicBezTo>
                  <a:cubicBezTo>
                    <a:pt x="94" y="971"/>
                    <a:pt x="98" y="972"/>
                    <a:pt x="102" y="972"/>
                  </a:cubicBezTo>
                  <a:cubicBezTo>
                    <a:pt x="101" y="980"/>
                    <a:pt x="139" y="987"/>
                    <a:pt x="143" y="988"/>
                  </a:cubicBezTo>
                  <a:cubicBezTo>
                    <a:pt x="144" y="989"/>
                    <a:pt x="145" y="989"/>
                    <a:pt x="146" y="989"/>
                  </a:cubicBezTo>
                  <a:cubicBezTo>
                    <a:pt x="146" y="992"/>
                    <a:pt x="160" y="1007"/>
                    <a:pt x="161" y="997"/>
                  </a:cubicBezTo>
                  <a:cubicBezTo>
                    <a:pt x="163" y="999"/>
                    <a:pt x="166" y="1000"/>
                    <a:pt x="168" y="1001"/>
                  </a:cubicBezTo>
                  <a:cubicBezTo>
                    <a:pt x="168" y="1002"/>
                    <a:pt x="169" y="1002"/>
                    <a:pt x="169" y="1002"/>
                  </a:cubicBezTo>
                  <a:cubicBezTo>
                    <a:pt x="170" y="1004"/>
                    <a:pt x="172" y="1010"/>
                    <a:pt x="176" y="1009"/>
                  </a:cubicBezTo>
                  <a:cubicBezTo>
                    <a:pt x="186" y="1019"/>
                    <a:pt x="192" y="1050"/>
                    <a:pt x="206" y="1054"/>
                  </a:cubicBezTo>
                  <a:cubicBezTo>
                    <a:pt x="210" y="1066"/>
                    <a:pt x="212" y="1042"/>
                    <a:pt x="210" y="1037"/>
                  </a:cubicBezTo>
                  <a:cubicBezTo>
                    <a:pt x="211" y="1038"/>
                    <a:pt x="211" y="1038"/>
                    <a:pt x="211" y="1038"/>
                  </a:cubicBezTo>
                  <a:cubicBezTo>
                    <a:pt x="211" y="1041"/>
                    <a:pt x="212" y="1042"/>
                    <a:pt x="215" y="1043"/>
                  </a:cubicBezTo>
                  <a:cubicBezTo>
                    <a:pt x="217" y="1046"/>
                    <a:pt x="218" y="1049"/>
                    <a:pt x="219" y="1051"/>
                  </a:cubicBezTo>
                  <a:cubicBezTo>
                    <a:pt x="215" y="1059"/>
                    <a:pt x="213" y="1067"/>
                    <a:pt x="212" y="1077"/>
                  </a:cubicBezTo>
                  <a:close/>
                  <a:moveTo>
                    <a:pt x="264" y="992"/>
                  </a:moveTo>
                  <a:cubicBezTo>
                    <a:pt x="267" y="987"/>
                    <a:pt x="270" y="982"/>
                    <a:pt x="273" y="977"/>
                  </a:cubicBezTo>
                  <a:cubicBezTo>
                    <a:pt x="273" y="978"/>
                    <a:pt x="273" y="979"/>
                    <a:pt x="273" y="980"/>
                  </a:cubicBezTo>
                  <a:cubicBezTo>
                    <a:pt x="270" y="984"/>
                    <a:pt x="267" y="988"/>
                    <a:pt x="264" y="992"/>
                  </a:cubicBezTo>
                  <a:close/>
                  <a:moveTo>
                    <a:pt x="257" y="979"/>
                  </a:moveTo>
                  <a:cubicBezTo>
                    <a:pt x="255" y="983"/>
                    <a:pt x="253" y="987"/>
                    <a:pt x="251" y="991"/>
                  </a:cubicBezTo>
                  <a:cubicBezTo>
                    <a:pt x="257" y="976"/>
                    <a:pt x="265" y="962"/>
                    <a:pt x="274" y="948"/>
                  </a:cubicBezTo>
                  <a:cubicBezTo>
                    <a:pt x="268" y="958"/>
                    <a:pt x="263" y="969"/>
                    <a:pt x="257" y="979"/>
                  </a:cubicBezTo>
                  <a:close/>
                  <a:moveTo>
                    <a:pt x="601" y="431"/>
                  </a:moveTo>
                  <a:cubicBezTo>
                    <a:pt x="600" y="430"/>
                    <a:pt x="600" y="430"/>
                    <a:pt x="599" y="430"/>
                  </a:cubicBezTo>
                  <a:cubicBezTo>
                    <a:pt x="597" y="428"/>
                    <a:pt x="595" y="425"/>
                    <a:pt x="593" y="423"/>
                  </a:cubicBezTo>
                  <a:cubicBezTo>
                    <a:pt x="593" y="419"/>
                    <a:pt x="592" y="416"/>
                    <a:pt x="591" y="412"/>
                  </a:cubicBezTo>
                  <a:cubicBezTo>
                    <a:pt x="595" y="418"/>
                    <a:pt x="598" y="424"/>
                    <a:pt x="601" y="431"/>
                  </a:cubicBezTo>
                  <a:close/>
                  <a:moveTo>
                    <a:pt x="604" y="448"/>
                  </a:moveTo>
                  <a:cubicBezTo>
                    <a:pt x="598" y="456"/>
                    <a:pt x="591" y="463"/>
                    <a:pt x="584" y="470"/>
                  </a:cubicBezTo>
                  <a:cubicBezTo>
                    <a:pt x="589" y="461"/>
                    <a:pt x="594" y="452"/>
                    <a:pt x="599" y="443"/>
                  </a:cubicBezTo>
                  <a:cubicBezTo>
                    <a:pt x="601" y="444"/>
                    <a:pt x="602" y="446"/>
                    <a:pt x="604" y="448"/>
                  </a:cubicBezTo>
                  <a:close/>
                  <a:moveTo>
                    <a:pt x="585" y="426"/>
                  </a:moveTo>
                  <a:cubicBezTo>
                    <a:pt x="585" y="426"/>
                    <a:pt x="584" y="427"/>
                    <a:pt x="584" y="428"/>
                  </a:cubicBezTo>
                  <a:cubicBezTo>
                    <a:pt x="584" y="426"/>
                    <a:pt x="583" y="425"/>
                    <a:pt x="583" y="423"/>
                  </a:cubicBezTo>
                  <a:cubicBezTo>
                    <a:pt x="583" y="424"/>
                    <a:pt x="584" y="425"/>
                    <a:pt x="585" y="426"/>
                  </a:cubicBezTo>
                  <a:close/>
                  <a:moveTo>
                    <a:pt x="579" y="405"/>
                  </a:moveTo>
                  <a:cubicBezTo>
                    <a:pt x="580" y="407"/>
                    <a:pt x="580" y="408"/>
                    <a:pt x="581" y="410"/>
                  </a:cubicBezTo>
                  <a:cubicBezTo>
                    <a:pt x="579" y="407"/>
                    <a:pt x="577" y="405"/>
                    <a:pt x="575" y="403"/>
                  </a:cubicBezTo>
                  <a:cubicBezTo>
                    <a:pt x="577" y="404"/>
                    <a:pt x="578" y="404"/>
                    <a:pt x="579" y="405"/>
                  </a:cubicBezTo>
                  <a:close/>
                  <a:moveTo>
                    <a:pt x="567" y="387"/>
                  </a:moveTo>
                  <a:cubicBezTo>
                    <a:pt x="568" y="388"/>
                    <a:pt x="569" y="390"/>
                    <a:pt x="571" y="392"/>
                  </a:cubicBezTo>
                  <a:cubicBezTo>
                    <a:pt x="567" y="390"/>
                    <a:pt x="564" y="388"/>
                    <a:pt x="560" y="387"/>
                  </a:cubicBezTo>
                  <a:cubicBezTo>
                    <a:pt x="555" y="381"/>
                    <a:pt x="549" y="376"/>
                    <a:pt x="544" y="370"/>
                  </a:cubicBezTo>
                  <a:cubicBezTo>
                    <a:pt x="552" y="375"/>
                    <a:pt x="560" y="381"/>
                    <a:pt x="567" y="387"/>
                  </a:cubicBezTo>
                  <a:close/>
                  <a:moveTo>
                    <a:pt x="534" y="355"/>
                  </a:moveTo>
                  <a:cubicBezTo>
                    <a:pt x="528" y="352"/>
                    <a:pt x="522" y="349"/>
                    <a:pt x="516" y="347"/>
                  </a:cubicBezTo>
                  <a:cubicBezTo>
                    <a:pt x="513" y="345"/>
                    <a:pt x="510" y="342"/>
                    <a:pt x="507" y="340"/>
                  </a:cubicBezTo>
                  <a:cubicBezTo>
                    <a:pt x="516" y="345"/>
                    <a:pt x="526" y="350"/>
                    <a:pt x="534" y="355"/>
                  </a:cubicBezTo>
                  <a:close/>
                  <a:moveTo>
                    <a:pt x="531" y="374"/>
                  </a:moveTo>
                  <a:cubicBezTo>
                    <a:pt x="518" y="368"/>
                    <a:pt x="506" y="361"/>
                    <a:pt x="495" y="353"/>
                  </a:cubicBezTo>
                  <a:cubicBezTo>
                    <a:pt x="508" y="359"/>
                    <a:pt x="520" y="366"/>
                    <a:pt x="531" y="374"/>
                  </a:cubicBezTo>
                  <a:close/>
                  <a:moveTo>
                    <a:pt x="475" y="332"/>
                  </a:moveTo>
                  <a:cubicBezTo>
                    <a:pt x="467" y="330"/>
                    <a:pt x="460" y="328"/>
                    <a:pt x="452" y="326"/>
                  </a:cubicBezTo>
                  <a:cubicBezTo>
                    <a:pt x="451" y="326"/>
                    <a:pt x="451" y="325"/>
                    <a:pt x="450" y="325"/>
                  </a:cubicBezTo>
                  <a:cubicBezTo>
                    <a:pt x="459" y="327"/>
                    <a:pt x="467" y="329"/>
                    <a:pt x="475" y="332"/>
                  </a:cubicBezTo>
                  <a:close/>
                  <a:moveTo>
                    <a:pt x="408" y="324"/>
                  </a:moveTo>
                  <a:cubicBezTo>
                    <a:pt x="410" y="324"/>
                    <a:pt x="412" y="325"/>
                    <a:pt x="414" y="325"/>
                  </a:cubicBezTo>
                  <a:cubicBezTo>
                    <a:pt x="411" y="325"/>
                    <a:pt x="407" y="325"/>
                    <a:pt x="404" y="324"/>
                  </a:cubicBezTo>
                  <a:cubicBezTo>
                    <a:pt x="405" y="324"/>
                    <a:pt x="406" y="324"/>
                    <a:pt x="408" y="324"/>
                  </a:cubicBezTo>
                  <a:close/>
                  <a:moveTo>
                    <a:pt x="328" y="327"/>
                  </a:moveTo>
                  <a:cubicBezTo>
                    <a:pt x="331" y="325"/>
                    <a:pt x="335" y="324"/>
                    <a:pt x="338" y="323"/>
                  </a:cubicBezTo>
                  <a:cubicBezTo>
                    <a:pt x="335" y="324"/>
                    <a:pt x="331" y="326"/>
                    <a:pt x="328" y="327"/>
                  </a:cubicBezTo>
                  <a:cubicBezTo>
                    <a:pt x="328" y="327"/>
                    <a:pt x="328" y="327"/>
                    <a:pt x="328" y="327"/>
                  </a:cubicBezTo>
                  <a:close/>
                  <a:moveTo>
                    <a:pt x="316" y="367"/>
                  </a:moveTo>
                  <a:cubicBezTo>
                    <a:pt x="318" y="367"/>
                    <a:pt x="320" y="366"/>
                    <a:pt x="321" y="365"/>
                  </a:cubicBezTo>
                  <a:cubicBezTo>
                    <a:pt x="318" y="370"/>
                    <a:pt x="316" y="375"/>
                    <a:pt x="313" y="380"/>
                  </a:cubicBezTo>
                  <a:cubicBezTo>
                    <a:pt x="312" y="380"/>
                    <a:pt x="311" y="379"/>
                    <a:pt x="311" y="380"/>
                  </a:cubicBezTo>
                  <a:cubicBezTo>
                    <a:pt x="312" y="376"/>
                    <a:pt x="314" y="371"/>
                    <a:pt x="316" y="367"/>
                  </a:cubicBezTo>
                  <a:close/>
                  <a:moveTo>
                    <a:pt x="309" y="409"/>
                  </a:moveTo>
                  <a:cubicBezTo>
                    <a:pt x="308" y="408"/>
                    <a:pt x="308" y="408"/>
                    <a:pt x="308" y="408"/>
                  </a:cubicBezTo>
                  <a:cubicBezTo>
                    <a:pt x="315" y="392"/>
                    <a:pt x="322" y="377"/>
                    <a:pt x="332" y="364"/>
                  </a:cubicBezTo>
                  <a:cubicBezTo>
                    <a:pt x="333" y="364"/>
                    <a:pt x="333" y="364"/>
                    <a:pt x="334" y="365"/>
                  </a:cubicBezTo>
                  <a:cubicBezTo>
                    <a:pt x="331" y="383"/>
                    <a:pt x="322" y="401"/>
                    <a:pt x="313" y="418"/>
                  </a:cubicBezTo>
                  <a:cubicBezTo>
                    <a:pt x="313" y="417"/>
                    <a:pt x="313" y="416"/>
                    <a:pt x="312" y="415"/>
                  </a:cubicBezTo>
                  <a:cubicBezTo>
                    <a:pt x="312" y="413"/>
                    <a:pt x="312" y="409"/>
                    <a:pt x="309" y="409"/>
                  </a:cubicBezTo>
                  <a:close/>
                  <a:moveTo>
                    <a:pt x="306" y="389"/>
                  </a:moveTo>
                  <a:cubicBezTo>
                    <a:pt x="307" y="388"/>
                    <a:pt x="308" y="388"/>
                    <a:pt x="308" y="388"/>
                  </a:cubicBezTo>
                  <a:cubicBezTo>
                    <a:pt x="306" y="392"/>
                    <a:pt x="304" y="396"/>
                    <a:pt x="302" y="401"/>
                  </a:cubicBezTo>
                  <a:cubicBezTo>
                    <a:pt x="302" y="400"/>
                    <a:pt x="302" y="400"/>
                    <a:pt x="301" y="399"/>
                  </a:cubicBezTo>
                  <a:cubicBezTo>
                    <a:pt x="303" y="396"/>
                    <a:pt x="305" y="392"/>
                    <a:pt x="306" y="389"/>
                  </a:cubicBezTo>
                  <a:close/>
                  <a:moveTo>
                    <a:pt x="308" y="433"/>
                  </a:moveTo>
                  <a:cubicBezTo>
                    <a:pt x="308" y="433"/>
                    <a:pt x="308" y="433"/>
                    <a:pt x="307" y="433"/>
                  </a:cubicBezTo>
                  <a:cubicBezTo>
                    <a:pt x="307" y="433"/>
                    <a:pt x="308" y="433"/>
                    <a:pt x="308" y="433"/>
                  </a:cubicBezTo>
                  <a:cubicBezTo>
                    <a:pt x="308" y="433"/>
                    <a:pt x="308" y="433"/>
                    <a:pt x="308" y="433"/>
                  </a:cubicBezTo>
                  <a:close/>
                  <a:moveTo>
                    <a:pt x="289" y="428"/>
                  </a:moveTo>
                  <a:cubicBezTo>
                    <a:pt x="291" y="421"/>
                    <a:pt x="294" y="414"/>
                    <a:pt x="297" y="407"/>
                  </a:cubicBezTo>
                  <a:cubicBezTo>
                    <a:pt x="298" y="408"/>
                    <a:pt x="298" y="408"/>
                    <a:pt x="299" y="409"/>
                  </a:cubicBezTo>
                  <a:cubicBezTo>
                    <a:pt x="296" y="415"/>
                    <a:pt x="293" y="422"/>
                    <a:pt x="289" y="429"/>
                  </a:cubicBezTo>
                  <a:cubicBezTo>
                    <a:pt x="289" y="429"/>
                    <a:pt x="289" y="429"/>
                    <a:pt x="289" y="429"/>
                  </a:cubicBezTo>
                  <a:cubicBezTo>
                    <a:pt x="289" y="429"/>
                    <a:pt x="289" y="429"/>
                    <a:pt x="289" y="428"/>
                  </a:cubicBezTo>
                  <a:close/>
                  <a:moveTo>
                    <a:pt x="298" y="461"/>
                  </a:moveTo>
                  <a:cubicBezTo>
                    <a:pt x="297" y="461"/>
                    <a:pt x="297" y="461"/>
                    <a:pt x="297" y="461"/>
                  </a:cubicBezTo>
                  <a:cubicBezTo>
                    <a:pt x="297" y="461"/>
                    <a:pt x="297" y="461"/>
                    <a:pt x="297" y="461"/>
                  </a:cubicBezTo>
                  <a:cubicBezTo>
                    <a:pt x="297" y="461"/>
                    <a:pt x="297" y="461"/>
                    <a:pt x="298" y="461"/>
                  </a:cubicBezTo>
                  <a:close/>
                  <a:moveTo>
                    <a:pt x="289" y="460"/>
                  </a:moveTo>
                  <a:cubicBezTo>
                    <a:pt x="289" y="462"/>
                    <a:pt x="289" y="463"/>
                    <a:pt x="290" y="463"/>
                  </a:cubicBezTo>
                  <a:cubicBezTo>
                    <a:pt x="288" y="464"/>
                    <a:pt x="286" y="465"/>
                    <a:pt x="284" y="465"/>
                  </a:cubicBezTo>
                  <a:cubicBezTo>
                    <a:pt x="286" y="464"/>
                    <a:pt x="287" y="462"/>
                    <a:pt x="289" y="460"/>
                  </a:cubicBezTo>
                  <a:close/>
                  <a:moveTo>
                    <a:pt x="246" y="528"/>
                  </a:moveTo>
                  <a:cubicBezTo>
                    <a:pt x="250" y="523"/>
                    <a:pt x="255" y="520"/>
                    <a:pt x="261" y="518"/>
                  </a:cubicBezTo>
                  <a:cubicBezTo>
                    <a:pt x="266" y="522"/>
                    <a:pt x="272" y="525"/>
                    <a:pt x="279" y="528"/>
                  </a:cubicBezTo>
                  <a:cubicBezTo>
                    <a:pt x="267" y="529"/>
                    <a:pt x="257" y="530"/>
                    <a:pt x="246" y="528"/>
                  </a:cubicBezTo>
                  <a:close/>
                  <a:moveTo>
                    <a:pt x="342" y="537"/>
                  </a:moveTo>
                  <a:cubicBezTo>
                    <a:pt x="333" y="535"/>
                    <a:pt x="324" y="533"/>
                    <a:pt x="315" y="531"/>
                  </a:cubicBezTo>
                  <a:cubicBezTo>
                    <a:pt x="329" y="531"/>
                    <a:pt x="342" y="534"/>
                    <a:pt x="355" y="539"/>
                  </a:cubicBezTo>
                  <a:cubicBezTo>
                    <a:pt x="351" y="538"/>
                    <a:pt x="346" y="538"/>
                    <a:pt x="342" y="537"/>
                  </a:cubicBezTo>
                  <a:close/>
                  <a:moveTo>
                    <a:pt x="388" y="548"/>
                  </a:moveTo>
                  <a:cubicBezTo>
                    <a:pt x="358" y="529"/>
                    <a:pt x="329" y="520"/>
                    <a:pt x="294" y="525"/>
                  </a:cubicBezTo>
                  <a:cubicBezTo>
                    <a:pt x="286" y="522"/>
                    <a:pt x="278" y="519"/>
                    <a:pt x="271" y="515"/>
                  </a:cubicBezTo>
                  <a:cubicBezTo>
                    <a:pt x="311" y="507"/>
                    <a:pt x="356" y="528"/>
                    <a:pt x="390" y="548"/>
                  </a:cubicBezTo>
                  <a:cubicBezTo>
                    <a:pt x="389" y="548"/>
                    <a:pt x="388" y="548"/>
                    <a:pt x="388" y="548"/>
                  </a:cubicBezTo>
                  <a:close/>
                  <a:moveTo>
                    <a:pt x="365" y="526"/>
                  </a:moveTo>
                  <a:cubicBezTo>
                    <a:pt x="346" y="517"/>
                    <a:pt x="324" y="509"/>
                    <a:pt x="303" y="507"/>
                  </a:cubicBezTo>
                  <a:cubicBezTo>
                    <a:pt x="356" y="509"/>
                    <a:pt x="428" y="535"/>
                    <a:pt x="450" y="588"/>
                  </a:cubicBezTo>
                  <a:cubicBezTo>
                    <a:pt x="429" y="564"/>
                    <a:pt x="398" y="541"/>
                    <a:pt x="365" y="526"/>
                  </a:cubicBezTo>
                  <a:close/>
                  <a:moveTo>
                    <a:pt x="445" y="649"/>
                  </a:moveTo>
                  <a:cubicBezTo>
                    <a:pt x="446" y="650"/>
                    <a:pt x="446" y="649"/>
                    <a:pt x="447" y="649"/>
                  </a:cubicBezTo>
                  <a:cubicBezTo>
                    <a:pt x="446" y="651"/>
                    <a:pt x="446" y="652"/>
                    <a:pt x="445" y="653"/>
                  </a:cubicBezTo>
                  <a:cubicBezTo>
                    <a:pt x="445" y="652"/>
                    <a:pt x="445" y="651"/>
                    <a:pt x="445" y="649"/>
                  </a:cubicBezTo>
                  <a:close/>
                  <a:moveTo>
                    <a:pt x="441" y="688"/>
                  </a:moveTo>
                  <a:cubicBezTo>
                    <a:pt x="442" y="688"/>
                    <a:pt x="442" y="688"/>
                    <a:pt x="442" y="687"/>
                  </a:cubicBezTo>
                  <a:cubicBezTo>
                    <a:pt x="442" y="688"/>
                    <a:pt x="442" y="688"/>
                    <a:pt x="442" y="688"/>
                  </a:cubicBezTo>
                  <a:cubicBezTo>
                    <a:pt x="442" y="688"/>
                    <a:pt x="442" y="688"/>
                    <a:pt x="441" y="688"/>
                  </a:cubicBezTo>
                  <a:close/>
                  <a:moveTo>
                    <a:pt x="460" y="653"/>
                  </a:moveTo>
                  <a:cubicBezTo>
                    <a:pt x="453" y="659"/>
                    <a:pt x="447" y="666"/>
                    <a:pt x="442" y="674"/>
                  </a:cubicBezTo>
                  <a:cubicBezTo>
                    <a:pt x="442" y="673"/>
                    <a:pt x="442" y="672"/>
                    <a:pt x="442" y="671"/>
                  </a:cubicBezTo>
                  <a:cubicBezTo>
                    <a:pt x="450" y="661"/>
                    <a:pt x="456" y="651"/>
                    <a:pt x="460" y="640"/>
                  </a:cubicBezTo>
                  <a:cubicBezTo>
                    <a:pt x="461" y="643"/>
                    <a:pt x="461" y="645"/>
                    <a:pt x="462" y="648"/>
                  </a:cubicBezTo>
                  <a:cubicBezTo>
                    <a:pt x="461" y="649"/>
                    <a:pt x="460" y="651"/>
                    <a:pt x="460" y="653"/>
                  </a:cubicBezTo>
                  <a:close/>
                  <a:moveTo>
                    <a:pt x="485" y="620"/>
                  </a:moveTo>
                  <a:cubicBezTo>
                    <a:pt x="481" y="624"/>
                    <a:pt x="477" y="628"/>
                    <a:pt x="473" y="633"/>
                  </a:cubicBezTo>
                  <a:cubicBezTo>
                    <a:pt x="473" y="631"/>
                    <a:pt x="473" y="629"/>
                    <a:pt x="472" y="627"/>
                  </a:cubicBezTo>
                  <a:cubicBezTo>
                    <a:pt x="480" y="619"/>
                    <a:pt x="488" y="611"/>
                    <a:pt x="496" y="603"/>
                  </a:cubicBezTo>
                  <a:cubicBezTo>
                    <a:pt x="493" y="608"/>
                    <a:pt x="489" y="614"/>
                    <a:pt x="485" y="620"/>
                  </a:cubicBezTo>
                  <a:close/>
                  <a:moveTo>
                    <a:pt x="468" y="616"/>
                  </a:moveTo>
                  <a:cubicBezTo>
                    <a:pt x="465" y="609"/>
                    <a:pt x="461" y="602"/>
                    <a:pt x="456" y="596"/>
                  </a:cubicBezTo>
                  <a:cubicBezTo>
                    <a:pt x="458" y="595"/>
                    <a:pt x="460" y="593"/>
                    <a:pt x="459" y="590"/>
                  </a:cubicBezTo>
                  <a:cubicBezTo>
                    <a:pt x="437" y="521"/>
                    <a:pt x="328" y="485"/>
                    <a:pt x="262" y="503"/>
                  </a:cubicBezTo>
                  <a:cubicBezTo>
                    <a:pt x="266" y="496"/>
                    <a:pt x="269" y="490"/>
                    <a:pt x="271" y="482"/>
                  </a:cubicBezTo>
                  <a:cubicBezTo>
                    <a:pt x="276" y="487"/>
                    <a:pt x="279" y="478"/>
                    <a:pt x="279" y="476"/>
                  </a:cubicBezTo>
                  <a:cubicBezTo>
                    <a:pt x="286" y="473"/>
                    <a:pt x="293" y="471"/>
                    <a:pt x="300" y="468"/>
                  </a:cubicBezTo>
                  <a:cubicBezTo>
                    <a:pt x="296" y="476"/>
                    <a:pt x="296" y="480"/>
                    <a:pt x="305" y="484"/>
                  </a:cubicBezTo>
                  <a:cubicBezTo>
                    <a:pt x="305" y="485"/>
                    <a:pt x="305" y="486"/>
                    <a:pt x="305" y="487"/>
                  </a:cubicBezTo>
                  <a:cubicBezTo>
                    <a:pt x="306" y="488"/>
                    <a:pt x="307" y="489"/>
                    <a:pt x="308" y="490"/>
                  </a:cubicBezTo>
                  <a:cubicBezTo>
                    <a:pt x="307" y="494"/>
                    <a:pt x="310" y="499"/>
                    <a:pt x="314" y="496"/>
                  </a:cubicBezTo>
                  <a:cubicBezTo>
                    <a:pt x="325" y="501"/>
                    <a:pt x="326" y="486"/>
                    <a:pt x="326" y="480"/>
                  </a:cubicBezTo>
                  <a:cubicBezTo>
                    <a:pt x="332" y="473"/>
                    <a:pt x="333" y="463"/>
                    <a:pt x="322" y="466"/>
                  </a:cubicBezTo>
                  <a:cubicBezTo>
                    <a:pt x="320" y="461"/>
                    <a:pt x="316" y="455"/>
                    <a:pt x="310" y="457"/>
                  </a:cubicBezTo>
                  <a:cubicBezTo>
                    <a:pt x="307" y="455"/>
                    <a:pt x="304" y="454"/>
                    <a:pt x="301" y="453"/>
                  </a:cubicBezTo>
                  <a:cubicBezTo>
                    <a:pt x="301" y="453"/>
                    <a:pt x="302" y="452"/>
                    <a:pt x="302" y="452"/>
                  </a:cubicBezTo>
                  <a:cubicBezTo>
                    <a:pt x="305" y="452"/>
                    <a:pt x="307" y="452"/>
                    <a:pt x="310" y="452"/>
                  </a:cubicBezTo>
                  <a:cubicBezTo>
                    <a:pt x="310" y="459"/>
                    <a:pt x="317" y="454"/>
                    <a:pt x="319" y="452"/>
                  </a:cubicBezTo>
                  <a:cubicBezTo>
                    <a:pt x="334" y="451"/>
                    <a:pt x="349" y="452"/>
                    <a:pt x="364" y="454"/>
                  </a:cubicBezTo>
                  <a:cubicBezTo>
                    <a:pt x="360" y="464"/>
                    <a:pt x="377" y="456"/>
                    <a:pt x="377" y="456"/>
                  </a:cubicBezTo>
                  <a:cubicBezTo>
                    <a:pt x="386" y="458"/>
                    <a:pt x="395" y="460"/>
                    <a:pt x="404" y="464"/>
                  </a:cubicBezTo>
                  <a:cubicBezTo>
                    <a:pt x="426" y="481"/>
                    <a:pt x="436" y="519"/>
                    <a:pt x="464" y="528"/>
                  </a:cubicBezTo>
                  <a:cubicBezTo>
                    <a:pt x="459" y="529"/>
                    <a:pt x="441" y="542"/>
                    <a:pt x="451" y="547"/>
                  </a:cubicBezTo>
                  <a:cubicBezTo>
                    <a:pt x="463" y="583"/>
                    <a:pt x="513" y="532"/>
                    <a:pt x="469" y="528"/>
                  </a:cubicBezTo>
                  <a:cubicBezTo>
                    <a:pt x="474" y="524"/>
                    <a:pt x="470" y="507"/>
                    <a:pt x="470" y="501"/>
                  </a:cubicBezTo>
                  <a:cubicBezTo>
                    <a:pt x="476" y="512"/>
                    <a:pt x="485" y="522"/>
                    <a:pt x="493" y="532"/>
                  </a:cubicBezTo>
                  <a:cubicBezTo>
                    <a:pt x="502" y="543"/>
                    <a:pt x="508" y="538"/>
                    <a:pt x="499" y="527"/>
                  </a:cubicBezTo>
                  <a:cubicBezTo>
                    <a:pt x="489" y="513"/>
                    <a:pt x="476" y="500"/>
                    <a:pt x="470" y="484"/>
                  </a:cubicBezTo>
                  <a:cubicBezTo>
                    <a:pt x="462" y="463"/>
                    <a:pt x="459" y="475"/>
                    <a:pt x="460" y="490"/>
                  </a:cubicBezTo>
                  <a:cubicBezTo>
                    <a:pt x="445" y="474"/>
                    <a:pt x="427" y="463"/>
                    <a:pt x="408" y="456"/>
                  </a:cubicBezTo>
                  <a:cubicBezTo>
                    <a:pt x="395" y="447"/>
                    <a:pt x="383" y="450"/>
                    <a:pt x="369" y="445"/>
                  </a:cubicBezTo>
                  <a:cubicBezTo>
                    <a:pt x="367" y="441"/>
                    <a:pt x="364" y="438"/>
                    <a:pt x="359" y="438"/>
                  </a:cubicBezTo>
                  <a:cubicBezTo>
                    <a:pt x="361" y="438"/>
                    <a:pt x="363" y="438"/>
                    <a:pt x="366" y="438"/>
                  </a:cubicBezTo>
                  <a:cubicBezTo>
                    <a:pt x="393" y="438"/>
                    <a:pt x="423" y="441"/>
                    <a:pt x="450" y="448"/>
                  </a:cubicBezTo>
                  <a:cubicBezTo>
                    <a:pt x="458" y="451"/>
                    <a:pt x="514" y="489"/>
                    <a:pt x="516" y="487"/>
                  </a:cubicBezTo>
                  <a:cubicBezTo>
                    <a:pt x="530" y="474"/>
                    <a:pt x="495" y="456"/>
                    <a:pt x="485" y="451"/>
                  </a:cubicBezTo>
                  <a:cubicBezTo>
                    <a:pt x="435" y="429"/>
                    <a:pt x="377" y="425"/>
                    <a:pt x="323" y="432"/>
                  </a:cubicBezTo>
                  <a:cubicBezTo>
                    <a:pt x="323" y="429"/>
                    <a:pt x="320" y="428"/>
                    <a:pt x="317" y="428"/>
                  </a:cubicBezTo>
                  <a:cubicBezTo>
                    <a:pt x="326" y="408"/>
                    <a:pt x="338" y="389"/>
                    <a:pt x="342" y="367"/>
                  </a:cubicBezTo>
                  <a:cubicBezTo>
                    <a:pt x="356" y="372"/>
                    <a:pt x="371" y="376"/>
                    <a:pt x="385" y="381"/>
                  </a:cubicBezTo>
                  <a:cubicBezTo>
                    <a:pt x="405" y="393"/>
                    <a:pt x="422" y="408"/>
                    <a:pt x="441" y="420"/>
                  </a:cubicBezTo>
                  <a:cubicBezTo>
                    <a:pt x="470" y="439"/>
                    <a:pt x="463" y="417"/>
                    <a:pt x="445" y="402"/>
                  </a:cubicBezTo>
                  <a:cubicBezTo>
                    <a:pt x="451" y="404"/>
                    <a:pt x="483" y="425"/>
                    <a:pt x="488" y="421"/>
                  </a:cubicBezTo>
                  <a:cubicBezTo>
                    <a:pt x="503" y="436"/>
                    <a:pt x="520" y="452"/>
                    <a:pt x="542" y="458"/>
                  </a:cubicBezTo>
                  <a:cubicBezTo>
                    <a:pt x="545" y="459"/>
                    <a:pt x="549" y="453"/>
                    <a:pt x="545" y="451"/>
                  </a:cubicBezTo>
                  <a:cubicBezTo>
                    <a:pt x="533" y="442"/>
                    <a:pt x="521" y="433"/>
                    <a:pt x="509" y="424"/>
                  </a:cubicBezTo>
                  <a:cubicBezTo>
                    <a:pt x="469" y="392"/>
                    <a:pt x="428" y="365"/>
                    <a:pt x="376" y="358"/>
                  </a:cubicBezTo>
                  <a:cubicBezTo>
                    <a:pt x="365" y="356"/>
                    <a:pt x="353" y="354"/>
                    <a:pt x="343" y="354"/>
                  </a:cubicBezTo>
                  <a:cubicBezTo>
                    <a:pt x="342" y="340"/>
                    <a:pt x="334" y="348"/>
                    <a:pt x="329" y="355"/>
                  </a:cubicBezTo>
                  <a:cubicBezTo>
                    <a:pt x="328" y="355"/>
                    <a:pt x="328" y="355"/>
                    <a:pt x="327" y="356"/>
                  </a:cubicBezTo>
                  <a:cubicBezTo>
                    <a:pt x="325" y="356"/>
                    <a:pt x="323" y="356"/>
                    <a:pt x="320" y="355"/>
                  </a:cubicBezTo>
                  <a:cubicBezTo>
                    <a:pt x="322" y="349"/>
                    <a:pt x="324" y="343"/>
                    <a:pt x="326" y="337"/>
                  </a:cubicBezTo>
                  <a:cubicBezTo>
                    <a:pt x="340" y="331"/>
                    <a:pt x="353" y="324"/>
                    <a:pt x="367" y="320"/>
                  </a:cubicBezTo>
                  <a:cubicBezTo>
                    <a:pt x="372" y="320"/>
                    <a:pt x="376" y="320"/>
                    <a:pt x="380" y="320"/>
                  </a:cubicBezTo>
                  <a:cubicBezTo>
                    <a:pt x="377" y="321"/>
                    <a:pt x="367" y="322"/>
                    <a:pt x="365" y="325"/>
                  </a:cubicBezTo>
                  <a:cubicBezTo>
                    <a:pt x="361" y="327"/>
                    <a:pt x="344" y="331"/>
                    <a:pt x="348" y="337"/>
                  </a:cubicBezTo>
                  <a:cubicBezTo>
                    <a:pt x="351" y="344"/>
                    <a:pt x="367" y="333"/>
                    <a:pt x="371" y="332"/>
                  </a:cubicBezTo>
                  <a:cubicBezTo>
                    <a:pt x="398" y="331"/>
                    <a:pt x="426" y="334"/>
                    <a:pt x="452" y="340"/>
                  </a:cubicBezTo>
                  <a:cubicBezTo>
                    <a:pt x="478" y="359"/>
                    <a:pt x="503" y="384"/>
                    <a:pt x="519" y="412"/>
                  </a:cubicBezTo>
                  <a:cubicBezTo>
                    <a:pt x="523" y="420"/>
                    <a:pt x="526" y="408"/>
                    <a:pt x="521" y="401"/>
                  </a:cubicBezTo>
                  <a:cubicBezTo>
                    <a:pt x="510" y="383"/>
                    <a:pt x="496" y="367"/>
                    <a:pt x="480" y="353"/>
                  </a:cubicBezTo>
                  <a:cubicBezTo>
                    <a:pt x="503" y="369"/>
                    <a:pt x="527" y="380"/>
                    <a:pt x="552" y="392"/>
                  </a:cubicBezTo>
                  <a:cubicBezTo>
                    <a:pt x="556" y="396"/>
                    <a:pt x="563" y="411"/>
                    <a:pt x="571" y="423"/>
                  </a:cubicBezTo>
                  <a:cubicBezTo>
                    <a:pt x="563" y="414"/>
                    <a:pt x="551" y="402"/>
                    <a:pt x="543" y="419"/>
                  </a:cubicBezTo>
                  <a:cubicBezTo>
                    <a:pt x="538" y="430"/>
                    <a:pt x="546" y="437"/>
                    <a:pt x="547" y="430"/>
                  </a:cubicBezTo>
                  <a:cubicBezTo>
                    <a:pt x="547" y="430"/>
                    <a:pt x="550" y="417"/>
                    <a:pt x="554" y="418"/>
                  </a:cubicBezTo>
                  <a:cubicBezTo>
                    <a:pt x="537" y="432"/>
                    <a:pt x="579" y="440"/>
                    <a:pt x="573" y="426"/>
                  </a:cubicBezTo>
                  <a:cubicBezTo>
                    <a:pt x="580" y="437"/>
                    <a:pt x="587" y="443"/>
                    <a:pt x="591" y="433"/>
                  </a:cubicBezTo>
                  <a:cubicBezTo>
                    <a:pt x="592" y="434"/>
                    <a:pt x="593" y="435"/>
                    <a:pt x="594" y="436"/>
                  </a:cubicBezTo>
                  <a:cubicBezTo>
                    <a:pt x="588" y="446"/>
                    <a:pt x="582" y="455"/>
                    <a:pt x="577" y="465"/>
                  </a:cubicBezTo>
                  <a:cubicBezTo>
                    <a:pt x="569" y="467"/>
                    <a:pt x="557" y="493"/>
                    <a:pt x="553" y="500"/>
                  </a:cubicBezTo>
                  <a:cubicBezTo>
                    <a:pt x="541" y="513"/>
                    <a:pt x="530" y="527"/>
                    <a:pt x="518" y="541"/>
                  </a:cubicBezTo>
                  <a:cubicBezTo>
                    <a:pt x="515" y="545"/>
                    <a:pt x="486" y="570"/>
                    <a:pt x="493" y="575"/>
                  </a:cubicBezTo>
                  <a:cubicBezTo>
                    <a:pt x="500" y="581"/>
                    <a:pt x="520" y="550"/>
                    <a:pt x="524" y="546"/>
                  </a:cubicBezTo>
                  <a:cubicBezTo>
                    <a:pt x="508" y="572"/>
                    <a:pt x="490" y="595"/>
                    <a:pt x="468" y="616"/>
                  </a:cubicBezTo>
                  <a:close/>
                  <a:moveTo>
                    <a:pt x="306" y="476"/>
                  </a:moveTo>
                  <a:cubicBezTo>
                    <a:pt x="309" y="466"/>
                    <a:pt x="312" y="465"/>
                    <a:pt x="312" y="465"/>
                  </a:cubicBezTo>
                  <a:cubicBezTo>
                    <a:pt x="312" y="465"/>
                    <a:pt x="314" y="466"/>
                    <a:pt x="315" y="470"/>
                  </a:cubicBezTo>
                  <a:cubicBezTo>
                    <a:pt x="313" y="472"/>
                    <a:pt x="311" y="474"/>
                    <a:pt x="309" y="477"/>
                  </a:cubicBezTo>
                  <a:cubicBezTo>
                    <a:pt x="308" y="477"/>
                    <a:pt x="307" y="476"/>
                    <a:pt x="306" y="476"/>
                  </a:cubicBezTo>
                  <a:close/>
                  <a:moveTo>
                    <a:pt x="317" y="488"/>
                  </a:moveTo>
                  <a:cubicBezTo>
                    <a:pt x="317" y="487"/>
                    <a:pt x="318" y="486"/>
                    <a:pt x="318" y="484"/>
                  </a:cubicBezTo>
                  <a:cubicBezTo>
                    <a:pt x="318" y="484"/>
                    <a:pt x="318" y="484"/>
                    <a:pt x="318" y="484"/>
                  </a:cubicBezTo>
                  <a:cubicBezTo>
                    <a:pt x="318" y="486"/>
                    <a:pt x="318" y="488"/>
                    <a:pt x="317" y="488"/>
                  </a:cubicBezTo>
                  <a:cubicBezTo>
                    <a:pt x="317" y="488"/>
                    <a:pt x="317" y="488"/>
                    <a:pt x="317" y="488"/>
                  </a:cubicBezTo>
                  <a:close/>
                  <a:moveTo>
                    <a:pt x="423" y="472"/>
                  </a:moveTo>
                  <a:cubicBezTo>
                    <a:pt x="438" y="480"/>
                    <a:pt x="451" y="490"/>
                    <a:pt x="462" y="505"/>
                  </a:cubicBezTo>
                  <a:cubicBezTo>
                    <a:pt x="462" y="510"/>
                    <a:pt x="463" y="515"/>
                    <a:pt x="463" y="519"/>
                  </a:cubicBezTo>
                  <a:cubicBezTo>
                    <a:pt x="445" y="509"/>
                    <a:pt x="435" y="487"/>
                    <a:pt x="423" y="472"/>
                  </a:cubicBezTo>
                  <a:close/>
                  <a:moveTo>
                    <a:pt x="468" y="539"/>
                  </a:moveTo>
                  <a:cubicBezTo>
                    <a:pt x="470" y="540"/>
                    <a:pt x="472" y="539"/>
                    <a:pt x="472" y="537"/>
                  </a:cubicBezTo>
                  <a:cubicBezTo>
                    <a:pt x="484" y="544"/>
                    <a:pt x="474" y="553"/>
                    <a:pt x="465" y="550"/>
                  </a:cubicBezTo>
                  <a:cubicBezTo>
                    <a:pt x="466" y="550"/>
                    <a:pt x="467" y="550"/>
                    <a:pt x="469" y="550"/>
                  </a:cubicBezTo>
                  <a:cubicBezTo>
                    <a:pt x="477" y="549"/>
                    <a:pt x="469" y="541"/>
                    <a:pt x="468" y="539"/>
                  </a:cubicBezTo>
                  <a:close/>
                  <a:moveTo>
                    <a:pt x="379" y="367"/>
                  </a:moveTo>
                  <a:cubicBezTo>
                    <a:pt x="409" y="374"/>
                    <a:pt x="440" y="385"/>
                    <a:pt x="466" y="403"/>
                  </a:cubicBezTo>
                  <a:cubicBezTo>
                    <a:pt x="439" y="389"/>
                    <a:pt x="408" y="377"/>
                    <a:pt x="379" y="367"/>
                  </a:cubicBezTo>
                  <a:close/>
                  <a:moveTo>
                    <a:pt x="414" y="391"/>
                  </a:moveTo>
                  <a:cubicBezTo>
                    <a:pt x="427" y="398"/>
                    <a:pt x="438" y="405"/>
                    <a:pt x="446" y="414"/>
                  </a:cubicBezTo>
                  <a:cubicBezTo>
                    <a:pt x="435" y="407"/>
                    <a:pt x="425" y="399"/>
                    <a:pt x="414" y="391"/>
                  </a:cubicBezTo>
                  <a:close/>
                  <a:moveTo>
                    <a:pt x="562" y="425"/>
                  </a:moveTo>
                  <a:cubicBezTo>
                    <a:pt x="561" y="425"/>
                    <a:pt x="560" y="424"/>
                    <a:pt x="559" y="424"/>
                  </a:cubicBezTo>
                  <a:cubicBezTo>
                    <a:pt x="559" y="424"/>
                    <a:pt x="559" y="424"/>
                    <a:pt x="559" y="424"/>
                  </a:cubicBezTo>
                  <a:cubicBezTo>
                    <a:pt x="560" y="424"/>
                    <a:pt x="560" y="423"/>
                    <a:pt x="560" y="423"/>
                  </a:cubicBezTo>
                  <a:cubicBezTo>
                    <a:pt x="561" y="423"/>
                    <a:pt x="561" y="424"/>
                    <a:pt x="562" y="425"/>
                  </a:cubicBezTo>
                  <a:close/>
                  <a:moveTo>
                    <a:pt x="574" y="502"/>
                  </a:moveTo>
                  <a:cubicBezTo>
                    <a:pt x="564" y="513"/>
                    <a:pt x="554" y="526"/>
                    <a:pt x="545" y="538"/>
                  </a:cubicBezTo>
                  <a:cubicBezTo>
                    <a:pt x="548" y="533"/>
                    <a:pt x="551" y="527"/>
                    <a:pt x="554" y="522"/>
                  </a:cubicBezTo>
                  <a:cubicBezTo>
                    <a:pt x="557" y="519"/>
                    <a:pt x="559" y="516"/>
                    <a:pt x="561" y="513"/>
                  </a:cubicBezTo>
                  <a:cubicBezTo>
                    <a:pt x="566" y="509"/>
                    <a:pt x="570" y="506"/>
                    <a:pt x="574" y="502"/>
                  </a:cubicBezTo>
                  <a:close/>
                  <a:moveTo>
                    <a:pt x="596" y="505"/>
                  </a:moveTo>
                  <a:cubicBezTo>
                    <a:pt x="577" y="530"/>
                    <a:pt x="555" y="554"/>
                    <a:pt x="534" y="578"/>
                  </a:cubicBezTo>
                  <a:cubicBezTo>
                    <a:pt x="525" y="585"/>
                    <a:pt x="516" y="592"/>
                    <a:pt x="508" y="600"/>
                  </a:cubicBezTo>
                  <a:cubicBezTo>
                    <a:pt x="513" y="590"/>
                    <a:pt x="519" y="581"/>
                    <a:pt x="524" y="572"/>
                  </a:cubicBezTo>
                  <a:cubicBezTo>
                    <a:pt x="549" y="545"/>
                    <a:pt x="571" y="507"/>
                    <a:pt x="602" y="487"/>
                  </a:cubicBezTo>
                  <a:cubicBezTo>
                    <a:pt x="601" y="493"/>
                    <a:pt x="599" y="500"/>
                    <a:pt x="596" y="505"/>
                  </a:cubicBezTo>
                  <a:close/>
                  <a:moveTo>
                    <a:pt x="625" y="465"/>
                  </a:moveTo>
                  <a:cubicBezTo>
                    <a:pt x="620" y="473"/>
                    <a:pt x="615" y="480"/>
                    <a:pt x="610" y="487"/>
                  </a:cubicBezTo>
                  <a:cubicBezTo>
                    <a:pt x="612" y="483"/>
                    <a:pt x="612" y="480"/>
                    <a:pt x="610" y="476"/>
                  </a:cubicBezTo>
                  <a:cubicBezTo>
                    <a:pt x="605" y="473"/>
                    <a:pt x="597" y="480"/>
                    <a:pt x="595" y="482"/>
                  </a:cubicBezTo>
                  <a:cubicBezTo>
                    <a:pt x="597" y="480"/>
                    <a:pt x="618" y="450"/>
                    <a:pt x="604" y="461"/>
                  </a:cubicBezTo>
                  <a:cubicBezTo>
                    <a:pt x="606" y="458"/>
                    <a:pt x="608" y="456"/>
                    <a:pt x="610" y="453"/>
                  </a:cubicBezTo>
                  <a:cubicBezTo>
                    <a:pt x="615" y="454"/>
                    <a:pt x="616" y="445"/>
                    <a:pt x="613" y="442"/>
                  </a:cubicBezTo>
                  <a:cubicBezTo>
                    <a:pt x="611" y="435"/>
                    <a:pt x="609" y="428"/>
                    <a:pt x="605" y="421"/>
                  </a:cubicBezTo>
                  <a:cubicBezTo>
                    <a:pt x="620" y="431"/>
                    <a:pt x="631" y="443"/>
                    <a:pt x="631" y="453"/>
                  </a:cubicBezTo>
                  <a:cubicBezTo>
                    <a:pt x="627" y="457"/>
                    <a:pt x="625" y="461"/>
                    <a:pt x="625" y="465"/>
                  </a:cubicBezTo>
                  <a:close/>
                  <a:moveTo>
                    <a:pt x="709" y="356"/>
                  </a:moveTo>
                  <a:cubicBezTo>
                    <a:pt x="703" y="361"/>
                    <a:pt x="697" y="367"/>
                    <a:pt x="691" y="373"/>
                  </a:cubicBezTo>
                  <a:cubicBezTo>
                    <a:pt x="706" y="353"/>
                    <a:pt x="721" y="335"/>
                    <a:pt x="738" y="318"/>
                  </a:cubicBezTo>
                  <a:cubicBezTo>
                    <a:pt x="729" y="331"/>
                    <a:pt x="719" y="343"/>
                    <a:pt x="709" y="356"/>
                  </a:cubicBezTo>
                  <a:close/>
                  <a:moveTo>
                    <a:pt x="751" y="313"/>
                  </a:moveTo>
                  <a:cubicBezTo>
                    <a:pt x="754" y="308"/>
                    <a:pt x="757" y="303"/>
                    <a:pt x="760" y="299"/>
                  </a:cubicBezTo>
                  <a:cubicBezTo>
                    <a:pt x="762" y="297"/>
                    <a:pt x="765" y="295"/>
                    <a:pt x="767" y="293"/>
                  </a:cubicBezTo>
                  <a:cubicBezTo>
                    <a:pt x="762" y="299"/>
                    <a:pt x="757" y="306"/>
                    <a:pt x="751" y="313"/>
                  </a:cubicBezTo>
                  <a:close/>
                  <a:moveTo>
                    <a:pt x="810" y="221"/>
                  </a:moveTo>
                  <a:cubicBezTo>
                    <a:pt x="811" y="222"/>
                    <a:pt x="812" y="222"/>
                    <a:pt x="814" y="222"/>
                  </a:cubicBezTo>
                  <a:cubicBezTo>
                    <a:pt x="809" y="225"/>
                    <a:pt x="804" y="229"/>
                    <a:pt x="801" y="233"/>
                  </a:cubicBezTo>
                  <a:cubicBezTo>
                    <a:pt x="801" y="226"/>
                    <a:pt x="801" y="219"/>
                    <a:pt x="800" y="211"/>
                  </a:cubicBezTo>
                  <a:cubicBezTo>
                    <a:pt x="803" y="215"/>
                    <a:pt x="806" y="218"/>
                    <a:pt x="810" y="221"/>
                  </a:cubicBezTo>
                  <a:close/>
                  <a:moveTo>
                    <a:pt x="798" y="248"/>
                  </a:moveTo>
                  <a:cubicBezTo>
                    <a:pt x="804" y="241"/>
                    <a:pt x="809" y="235"/>
                    <a:pt x="816" y="230"/>
                  </a:cubicBezTo>
                  <a:cubicBezTo>
                    <a:pt x="811" y="239"/>
                    <a:pt x="804" y="248"/>
                    <a:pt x="795" y="257"/>
                  </a:cubicBezTo>
                  <a:cubicBezTo>
                    <a:pt x="796" y="254"/>
                    <a:pt x="797" y="251"/>
                    <a:pt x="798" y="248"/>
                  </a:cubicBezTo>
                  <a:close/>
                  <a:moveTo>
                    <a:pt x="790" y="245"/>
                  </a:moveTo>
                  <a:cubicBezTo>
                    <a:pt x="789" y="246"/>
                    <a:pt x="781" y="253"/>
                    <a:pt x="787" y="256"/>
                  </a:cubicBezTo>
                  <a:cubicBezTo>
                    <a:pt x="785" y="261"/>
                    <a:pt x="783" y="266"/>
                    <a:pt x="781" y="271"/>
                  </a:cubicBezTo>
                  <a:cubicBezTo>
                    <a:pt x="773" y="277"/>
                    <a:pt x="766" y="283"/>
                    <a:pt x="759" y="289"/>
                  </a:cubicBezTo>
                  <a:cubicBezTo>
                    <a:pt x="751" y="288"/>
                    <a:pt x="733" y="311"/>
                    <a:pt x="726" y="316"/>
                  </a:cubicBezTo>
                  <a:cubicBezTo>
                    <a:pt x="750" y="289"/>
                    <a:pt x="774" y="261"/>
                    <a:pt x="792" y="231"/>
                  </a:cubicBezTo>
                  <a:cubicBezTo>
                    <a:pt x="792" y="236"/>
                    <a:pt x="791" y="240"/>
                    <a:pt x="790" y="245"/>
                  </a:cubicBezTo>
                  <a:close/>
                  <a:moveTo>
                    <a:pt x="789" y="218"/>
                  </a:moveTo>
                  <a:cubicBezTo>
                    <a:pt x="788" y="210"/>
                    <a:pt x="788" y="202"/>
                    <a:pt x="787" y="194"/>
                  </a:cubicBezTo>
                  <a:cubicBezTo>
                    <a:pt x="790" y="201"/>
                    <a:pt x="792" y="208"/>
                    <a:pt x="792" y="215"/>
                  </a:cubicBezTo>
                  <a:cubicBezTo>
                    <a:pt x="791" y="216"/>
                    <a:pt x="790" y="217"/>
                    <a:pt x="789" y="218"/>
                  </a:cubicBezTo>
                  <a:close/>
                  <a:moveTo>
                    <a:pt x="791" y="180"/>
                  </a:moveTo>
                  <a:cubicBezTo>
                    <a:pt x="791" y="180"/>
                    <a:pt x="791" y="180"/>
                    <a:pt x="790" y="180"/>
                  </a:cubicBezTo>
                  <a:cubicBezTo>
                    <a:pt x="789" y="178"/>
                    <a:pt x="788" y="176"/>
                    <a:pt x="787" y="174"/>
                  </a:cubicBezTo>
                  <a:cubicBezTo>
                    <a:pt x="789" y="176"/>
                    <a:pt x="790" y="178"/>
                    <a:pt x="791" y="180"/>
                  </a:cubicBezTo>
                  <a:close/>
                  <a:moveTo>
                    <a:pt x="485" y="34"/>
                  </a:moveTo>
                  <a:cubicBezTo>
                    <a:pt x="487" y="33"/>
                    <a:pt x="489" y="31"/>
                    <a:pt x="491" y="30"/>
                  </a:cubicBezTo>
                  <a:cubicBezTo>
                    <a:pt x="494" y="30"/>
                    <a:pt x="498" y="31"/>
                    <a:pt x="500" y="32"/>
                  </a:cubicBezTo>
                  <a:cubicBezTo>
                    <a:pt x="495" y="33"/>
                    <a:pt x="490" y="34"/>
                    <a:pt x="485" y="35"/>
                  </a:cubicBezTo>
                  <a:cubicBezTo>
                    <a:pt x="485" y="35"/>
                    <a:pt x="485" y="34"/>
                    <a:pt x="485" y="34"/>
                  </a:cubicBezTo>
                  <a:close/>
                  <a:moveTo>
                    <a:pt x="485" y="43"/>
                  </a:moveTo>
                  <a:cubicBezTo>
                    <a:pt x="500" y="40"/>
                    <a:pt x="517" y="37"/>
                    <a:pt x="533" y="36"/>
                  </a:cubicBezTo>
                  <a:cubicBezTo>
                    <a:pt x="542" y="36"/>
                    <a:pt x="551" y="36"/>
                    <a:pt x="561" y="36"/>
                  </a:cubicBezTo>
                  <a:cubicBezTo>
                    <a:pt x="548" y="37"/>
                    <a:pt x="535" y="40"/>
                    <a:pt x="522" y="43"/>
                  </a:cubicBezTo>
                  <a:cubicBezTo>
                    <a:pt x="511" y="42"/>
                    <a:pt x="498" y="42"/>
                    <a:pt x="485" y="43"/>
                  </a:cubicBezTo>
                  <a:close/>
                  <a:moveTo>
                    <a:pt x="483" y="69"/>
                  </a:moveTo>
                  <a:cubicBezTo>
                    <a:pt x="486" y="68"/>
                    <a:pt x="489" y="66"/>
                    <a:pt x="492" y="64"/>
                  </a:cubicBezTo>
                  <a:cubicBezTo>
                    <a:pt x="494" y="67"/>
                    <a:pt x="496" y="68"/>
                    <a:pt x="499" y="69"/>
                  </a:cubicBezTo>
                  <a:cubicBezTo>
                    <a:pt x="493" y="69"/>
                    <a:pt x="488" y="69"/>
                    <a:pt x="483" y="69"/>
                  </a:cubicBezTo>
                  <a:close/>
                  <a:moveTo>
                    <a:pt x="523" y="51"/>
                  </a:moveTo>
                  <a:cubicBezTo>
                    <a:pt x="529" y="51"/>
                    <a:pt x="535" y="52"/>
                    <a:pt x="540" y="52"/>
                  </a:cubicBezTo>
                  <a:cubicBezTo>
                    <a:pt x="530" y="53"/>
                    <a:pt x="520" y="55"/>
                    <a:pt x="510" y="56"/>
                  </a:cubicBezTo>
                  <a:cubicBezTo>
                    <a:pt x="514" y="54"/>
                    <a:pt x="519" y="52"/>
                    <a:pt x="523" y="51"/>
                  </a:cubicBezTo>
                  <a:close/>
                  <a:moveTo>
                    <a:pt x="577" y="68"/>
                  </a:moveTo>
                  <a:cubicBezTo>
                    <a:pt x="558" y="66"/>
                    <a:pt x="539" y="65"/>
                    <a:pt x="520" y="63"/>
                  </a:cubicBezTo>
                  <a:cubicBezTo>
                    <a:pt x="538" y="61"/>
                    <a:pt x="557" y="58"/>
                    <a:pt x="575" y="58"/>
                  </a:cubicBezTo>
                  <a:cubicBezTo>
                    <a:pt x="583" y="61"/>
                    <a:pt x="589" y="63"/>
                    <a:pt x="595" y="68"/>
                  </a:cubicBezTo>
                  <a:cubicBezTo>
                    <a:pt x="589" y="68"/>
                    <a:pt x="583" y="68"/>
                    <a:pt x="577" y="68"/>
                  </a:cubicBezTo>
                  <a:close/>
                  <a:moveTo>
                    <a:pt x="609" y="72"/>
                  </a:moveTo>
                  <a:cubicBezTo>
                    <a:pt x="609" y="71"/>
                    <a:pt x="608" y="69"/>
                    <a:pt x="608" y="68"/>
                  </a:cubicBezTo>
                  <a:cubicBezTo>
                    <a:pt x="607" y="67"/>
                    <a:pt x="606" y="67"/>
                    <a:pt x="605" y="66"/>
                  </a:cubicBezTo>
                  <a:cubicBezTo>
                    <a:pt x="619" y="69"/>
                    <a:pt x="632" y="73"/>
                    <a:pt x="645" y="77"/>
                  </a:cubicBezTo>
                  <a:cubicBezTo>
                    <a:pt x="633" y="75"/>
                    <a:pt x="621" y="73"/>
                    <a:pt x="609" y="72"/>
                  </a:cubicBezTo>
                  <a:close/>
                  <a:moveTo>
                    <a:pt x="713" y="111"/>
                  </a:moveTo>
                  <a:cubicBezTo>
                    <a:pt x="708" y="107"/>
                    <a:pt x="704" y="103"/>
                    <a:pt x="699" y="99"/>
                  </a:cubicBezTo>
                  <a:cubicBezTo>
                    <a:pt x="699" y="99"/>
                    <a:pt x="699" y="99"/>
                    <a:pt x="699" y="99"/>
                  </a:cubicBezTo>
                  <a:cubicBezTo>
                    <a:pt x="713" y="104"/>
                    <a:pt x="726" y="110"/>
                    <a:pt x="738" y="117"/>
                  </a:cubicBezTo>
                  <a:cubicBezTo>
                    <a:pt x="741" y="120"/>
                    <a:pt x="744" y="124"/>
                    <a:pt x="747" y="127"/>
                  </a:cubicBezTo>
                  <a:cubicBezTo>
                    <a:pt x="736" y="121"/>
                    <a:pt x="725" y="115"/>
                    <a:pt x="713" y="111"/>
                  </a:cubicBezTo>
                  <a:close/>
                  <a:moveTo>
                    <a:pt x="777" y="172"/>
                  </a:moveTo>
                  <a:cubicBezTo>
                    <a:pt x="780" y="187"/>
                    <a:pt x="780" y="203"/>
                    <a:pt x="781" y="218"/>
                  </a:cubicBezTo>
                  <a:cubicBezTo>
                    <a:pt x="771" y="185"/>
                    <a:pt x="753" y="154"/>
                    <a:pt x="728" y="127"/>
                  </a:cubicBezTo>
                  <a:cubicBezTo>
                    <a:pt x="741" y="133"/>
                    <a:pt x="753" y="141"/>
                    <a:pt x="764" y="150"/>
                  </a:cubicBezTo>
                  <a:cubicBezTo>
                    <a:pt x="769" y="157"/>
                    <a:pt x="773" y="165"/>
                    <a:pt x="777" y="172"/>
                  </a:cubicBezTo>
                  <a:close/>
                  <a:moveTo>
                    <a:pt x="797" y="149"/>
                  </a:moveTo>
                  <a:cubicBezTo>
                    <a:pt x="783" y="136"/>
                    <a:pt x="768" y="125"/>
                    <a:pt x="752" y="115"/>
                  </a:cubicBezTo>
                  <a:cubicBezTo>
                    <a:pt x="732" y="103"/>
                    <a:pt x="718" y="85"/>
                    <a:pt x="699" y="71"/>
                  </a:cubicBezTo>
                  <a:cubicBezTo>
                    <a:pt x="743" y="91"/>
                    <a:pt x="774" y="115"/>
                    <a:pt x="797" y="149"/>
                  </a:cubicBezTo>
                  <a:close/>
                  <a:moveTo>
                    <a:pt x="689" y="74"/>
                  </a:moveTo>
                  <a:cubicBezTo>
                    <a:pt x="699" y="81"/>
                    <a:pt x="709" y="89"/>
                    <a:pt x="717" y="97"/>
                  </a:cubicBezTo>
                  <a:cubicBezTo>
                    <a:pt x="710" y="93"/>
                    <a:pt x="702" y="89"/>
                    <a:pt x="693" y="86"/>
                  </a:cubicBezTo>
                  <a:cubicBezTo>
                    <a:pt x="691" y="82"/>
                    <a:pt x="688" y="78"/>
                    <a:pt x="686" y="75"/>
                  </a:cubicBezTo>
                  <a:cubicBezTo>
                    <a:pt x="687" y="75"/>
                    <a:pt x="688" y="75"/>
                    <a:pt x="689" y="74"/>
                  </a:cubicBezTo>
                  <a:close/>
                  <a:moveTo>
                    <a:pt x="637" y="50"/>
                  </a:moveTo>
                  <a:cubicBezTo>
                    <a:pt x="653" y="57"/>
                    <a:pt x="668" y="67"/>
                    <a:pt x="680" y="81"/>
                  </a:cubicBezTo>
                  <a:cubicBezTo>
                    <a:pt x="636" y="64"/>
                    <a:pt x="597" y="51"/>
                    <a:pt x="550" y="45"/>
                  </a:cubicBezTo>
                  <a:cubicBezTo>
                    <a:pt x="578" y="41"/>
                    <a:pt x="607" y="43"/>
                    <a:pt x="637" y="50"/>
                  </a:cubicBezTo>
                  <a:close/>
                  <a:moveTo>
                    <a:pt x="513" y="30"/>
                  </a:moveTo>
                  <a:cubicBezTo>
                    <a:pt x="511" y="30"/>
                    <a:pt x="509" y="31"/>
                    <a:pt x="507" y="31"/>
                  </a:cubicBezTo>
                  <a:cubicBezTo>
                    <a:pt x="509" y="28"/>
                    <a:pt x="506" y="26"/>
                    <a:pt x="503" y="25"/>
                  </a:cubicBezTo>
                  <a:cubicBezTo>
                    <a:pt x="524" y="18"/>
                    <a:pt x="551" y="20"/>
                    <a:pt x="578" y="26"/>
                  </a:cubicBezTo>
                  <a:cubicBezTo>
                    <a:pt x="569" y="26"/>
                    <a:pt x="517" y="21"/>
                    <a:pt x="513" y="30"/>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10" name="Freeform 24"/>
            <p:cNvSpPr/>
            <p:nvPr/>
          </p:nvSpPr>
          <p:spPr bwMode="auto">
            <a:xfrm>
              <a:off x="2269622" y="4730543"/>
              <a:ext cx="216685" cy="195210"/>
            </a:xfrm>
            <a:custGeom>
              <a:avLst/>
              <a:gdLst/>
              <a:ahLst/>
              <a:cxnLst>
                <a:cxn ang="0">
                  <a:pos x="73" y="14"/>
                </a:cxn>
                <a:cxn ang="0">
                  <a:pos x="69" y="15"/>
                </a:cxn>
                <a:cxn ang="0">
                  <a:pos x="59" y="12"/>
                </a:cxn>
                <a:cxn ang="0">
                  <a:pos x="21" y="48"/>
                </a:cxn>
                <a:cxn ang="0">
                  <a:pos x="5" y="71"/>
                </a:cxn>
                <a:cxn ang="0">
                  <a:pos x="27" y="57"/>
                </a:cxn>
                <a:cxn ang="0">
                  <a:pos x="32" y="63"/>
                </a:cxn>
                <a:cxn ang="0">
                  <a:pos x="56" y="35"/>
                </a:cxn>
                <a:cxn ang="0">
                  <a:pos x="73" y="14"/>
                </a:cxn>
              </a:cxnLst>
              <a:rect l="0" t="0" r="r" b="b"/>
              <a:pathLst>
                <a:path w="87" h="78">
                  <a:moveTo>
                    <a:pt x="73" y="14"/>
                  </a:moveTo>
                  <a:cubicBezTo>
                    <a:pt x="72" y="14"/>
                    <a:pt x="70" y="14"/>
                    <a:pt x="69" y="15"/>
                  </a:cubicBezTo>
                  <a:cubicBezTo>
                    <a:pt x="75" y="6"/>
                    <a:pt x="61" y="11"/>
                    <a:pt x="59" y="12"/>
                  </a:cubicBezTo>
                  <a:cubicBezTo>
                    <a:pt x="59" y="0"/>
                    <a:pt x="24" y="44"/>
                    <a:pt x="21" y="48"/>
                  </a:cubicBezTo>
                  <a:cubicBezTo>
                    <a:pt x="18" y="51"/>
                    <a:pt x="0" y="66"/>
                    <a:pt x="5" y="71"/>
                  </a:cubicBezTo>
                  <a:cubicBezTo>
                    <a:pt x="11" y="78"/>
                    <a:pt x="24" y="60"/>
                    <a:pt x="27" y="57"/>
                  </a:cubicBezTo>
                  <a:cubicBezTo>
                    <a:pt x="25" y="60"/>
                    <a:pt x="27" y="68"/>
                    <a:pt x="32" y="63"/>
                  </a:cubicBezTo>
                  <a:cubicBezTo>
                    <a:pt x="41" y="54"/>
                    <a:pt x="48" y="44"/>
                    <a:pt x="56" y="35"/>
                  </a:cubicBezTo>
                  <a:cubicBezTo>
                    <a:pt x="57" y="35"/>
                    <a:pt x="87" y="12"/>
                    <a:pt x="73" y="14"/>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11" name="Freeform 25"/>
            <p:cNvSpPr/>
            <p:nvPr/>
          </p:nvSpPr>
          <p:spPr bwMode="auto">
            <a:xfrm>
              <a:off x="2033417" y="5076072"/>
              <a:ext cx="1417233" cy="562207"/>
            </a:xfrm>
            <a:custGeom>
              <a:avLst/>
              <a:gdLst/>
              <a:ahLst/>
              <a:cxnLst>
                <a:cxn ang="0">
                  <a:pos x="555" y="219"/>
                </a:cxn>
                <a:cxn ang="0">
                  <a:pos x="565" y="182"/>
                </a:cxn>
                <a:cxn ang="0">
                  <a:pos x="536" y="156"/>
                </a:cxn>
                <a:cxn ang="0">
                  <a:pos x="428" y="146"/>
                </a:cxn>
                <a:cxn ang="0">
                  <a:pos x="279" y="149"/>
                </a:cxn>
                <a:cxn ang="0">
                  <a:pos x="148" y="147"/>
                </a:cxn>
                <a:cxn ang="0">
                  <a:pos x="300" y="87"/>
                </a:cxn>
                <a:cxn ang="0">
                  <a:pos x="488" y="41"/>
                </a:cxn>
                <a:cxn ang="0">
                  <a:pos x="539" y="9"/>
                </a:cxn>
                <a:cxn ang="0">
                  <a:pos x="440" y="1"/>
                </a:cxn>
                <a:cxn ang="0">
                  <a:pos x="240" y="33"/>
                </a:cxn>
                <a:cxn ang="0">
                  <a:pos x="46" y="74"/>
                </a:cxn>
                <a:cxn ang="0">
                  <a:pos x="7" y="83"/>
                </a:cxn>
                <a:cxn ang="0">
                  <a:pos x="23" y="87"/>
                </a:cxn>
                <a:cxn ang="0">
                  <a:pos x="132" y="63"/>
                </a:cxn>
                <a:cxn ang="0">
                  <a:pos x="335" y="22"/>
                </a:cxn>
                <a:cxn ang="0">
                  <a:pos x="528" y="15"/>
                </a:cxn>
                <a:cxn ang="0">
                  <a:pos x="411" y="49"/>
                </a:cxn>
                <a:cxn ang="0">
                  <a:pos x="277" y="86"/>
                </a:cxn>
                <a:cxn ang="0">
                  <a:pos x="175" y="120"/>
                </a:cxn>
                <a:cxn ang="0">
                  <a:pos x="137" y="149"/>
                </a:cxn>
                <a:cxn ang="0">
                  <a:pos x="190" y="159"/>
                </a:cxn>
                <a:cxn ang="0">
                  <a:pos x="428" y="154"/>
                </a:cxn>
                <a:cxn ang="0">
                  <a:pos x="522" y="160"/>
                </a:cxn>
                <a:cxn ang="0">
                  <a:pos x="555" y="179"/>
                </a:cxn>
                <a:cxn ang="0">
                  <a:pos x="555" y="219"/>
                </a:cxn>
              </a:cxnLst>
              <a:rect l="0" t="0" r="r" b="b"/>
              <a:pathLst>
                <a:path w="567" h="225">
                  <a:moveTo>
                    <a:pt x="555" y="219"/>
                  </a:moveTo>
                  <a:cubicBezTo>
                    <a:pt x="567" y="225"/>
                    <a:pt x="567" y="187"/>
                    <a:pt x="565" y="182"/>
                  </a:cubicBezTo>
                  <a:cubicBezTo>
                    <a:pt x="561" y="168"/>
                    <a:pt x="548" y="161"/>
                    <a:pt x="536" y="156"/>
                  </a:cubicBezTo>
                  <a:cubicBezTo>
                    <a:pt x="502" y="143"/>
                    <a:pt x="463" y="145"/>
                    <a:pt x="428" y="146"/>
                  </a:cubicBezTo>
                  <a:cubicBezTo>
                    <a:pt x="378" y="148"/>
                    <a:pt x="329" y="148"/>
                    <a:pt x="279" y="149"/>
                  </a:cubicBezTo>
                  <a:cubicBezTo>
                    <a:pt x="239" y="150"/>
                    <a:pt x="188" y="158"/>
                    <a:pt x="148" y="147"/>
                  </a:cubicBezTo>
                  <a:cubicBezTo>
                    <a:pt x="185" y="113"/>
                    <a:pt x="253" y="101"/>
                    <a:pt x="300" y="87"/>
                  </a:cubicBezTo>
                  <a:cubicBezTo>
                    <a:pt x="362" y="68"/>
                    <a:pt x="426" y="59"/>
                    <a:pt x="488" y="41"/>
                  </a:cubicBezTo>
                  <a:cubicBezTo>
                    <a:pt x="494" y="39"/>
                    <a:pt x="552" y="12"/>
                    <a:pt x="539" y="9"/>
                  </a:cubicBezTo>
                  <a:cubicBezTo>
                    <a:pt x="507" y="1"/>
                    <a:pt x="473" y="0"/>
                    <a:pt x="440" y="1"/>
                  </a:cubicBezTo>
                  <a:cubicBezTo>
                    <a:pt x="372" y="4"/>
                    <a:pt x="306" y="20"/>
                    <a:pt x="240" y="33"/>
                  </a:cubicBezTo>
                  <a:cubicBezTo>
                    <a:pt x="175" y="46"/>
                    <a:pt x="111" y="61"/>
                    <a:pt x="46" y="74"/>
                  </a:cubicBezTo>
                  <a:cubicBezTo>
                    <a:pt x="39" y="76"/>
                    <a:pt x="11" y="77"/>
                    <a:pt x="7" y="83"/>
                  </a:cubicBezTo>
                  <a:cubicBezTo>
                    <a:pt x="0" y="93"/>
                    <a:pt x="26" y="86"/>
                    <a:pt x="23" y="87"/>
                  </a:cubicBezTo>
                  <a:cubicBezTo>
                    <a:pt x="60" y="80"/>
                    <a:pt x="96" y="71"/>
                    <a:pt x="132" y="63"/>
                  </a:cubicBezTo>
                  <a:cubicBezTo>
                    <a:pt x="199" y="47"/>
                    <a:pt x="267" y="34"/>
                    <a:pt x="335" y="22"/>
                  </a:cubicBezTo>
                  <a:cubicBezTo>
                    <a:pt x="398" y="11"/>
                    <a:pt x="465" y="2"/>
                    <a:pt x="528" y="15"/>
                  </a:cubicBezTo>
                  <a:cubicBezTo>
                    <a:pt x="494" y="37"/>
                    <a:pt x="450" y="42"/>
                    <a:pt x="411" y="49"/>
                  </a:cubicBezTo>
                  <a:cubicBezTo>
                    <a:pt x="366" y="58"/>
                    <a:pt x="321" y="72"/>
                    <a:pt x="277" y="86"/>
                  </a:cubicBezTo>
                  <a:cubicBezTo>
                    <a:pt x="243" y="96"/>
                    <a:pt x="207" y="106"/>
                    <a:pt x="175" y="120"/>
                  </a:cubicBezTo>
                  <a:cubicBezTo>
                    <a:pt x="168" y="124"/>
                    <a:pt x="135" y="139"/>
                    <a:pt x="137" y="149"/>
                  </a:cubicBezTo>
                  <a:cubicBezTo>
                    <a:pt x="140" y="161"/>
                    <a:pt x="181" y="159"/>
                    <a:pt x="190" y="159"/>
                  </a:cubicBezTo>
                  <a:cubicBezTo>
                    <a:pt x="269" y="158"/>
                    <a:pt x="349" y="157"/>
                    <a:pt x="428" y="154"/>
                  </a:cubicBezTo>
                  <a:cubicBezTo>
                    <a:pt x="459" y="153"/>
                    <a:pt x="491" y="152"/>
                    <a:pt x="522" y="160"/>
                  </a:cubicBezTo>
                  <a:cubicBezTo>
                    <a:pt x="534" y="163"/>
                    <a:pt x="548" y="168"/>
                    <a:pt x="555" y="179"/>
                  </a:cubicBezTo>
                  <a:cubicBezTo>
                    <a:pt x="561" y="188"/>
                    <a:pt x="551" y="217"/>
                    <a:pt x="555" y="219"/>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grpSp>
      <p:sp>
        <p:nvSpPr>
          <p:cNvPr id="41" name="TextBox 40"/>
          <p:cNvSpPr txBox="1"/>
          <p:nvPr/>
        </p:nvSpPr>
        <p:spPr>
          <a:xfrm>
            <a:off x="3154363" y="5189538"/>
            <a:ext cx="2116137" cy="307975"/>
          </a:xfrm>
          <a:prstGeom prst="rect">
            <a:avLst/>
          </a:prstGeom>
          <a:noFill/>
        </p:spPr>
        <p:txBody>
          <a:bodyPr>
            <a:spAutoFit/>
          </a:bodyPr>
          <a:lstStyle/>
          <a:p>
            <a:pPr algn="ctr" eaLnBrk="1" fontAlgn="auto" hangingPunct="1">
              <a:spcBef>
                <a:spcPts val="0"/>
              </a:spcBef>
              <a:spcAft>
                <a:spcPts val="0"/>
              </a:spcAft>
              <a:defRPr/>
            </a:pPr>
            <a:r>
              <a:rPr lang="zh-CN" altLang="en-US" sz="1400" dirty="0">
                <a:solidFill>
                  <a:schemeClr val="bg1">
                    <a:lumMod val="65000"/>
                  </a:schemeClr>
                </a:solidFill>
                <a:latin typeface="+mn-lt"/>
                <a:ea typeface="+mn-ea"/>
              </a:rPr>
              <a:t>研究的目的与意义</a:t>
            </a:r>
          </a:p>
        </p:txBody>
      </p:sp>
      <p:sp>
        <p:nvSpPr>
          <p:cNvPr id="42" name="TextBox 41"/>
          <p:cNvSpPr txBox="1"/>
          <p:nvPr/>
        </p:nvSpPr>
        <p:spPr>
          <a:xfrm>
            <a:off x="5508625" y="5189538"/>
            <a:ext cx="2159000" cy="307975"/>
          </a:xfrm>
          <a:prstGeom prst="rect">
            <a:avLst/>
          </a:prstGeom>
          <a:noFill/>
        </p:spPr>
        <p:txBody>
          <a:bodyPr>
            <a:spAutoFit/>
          </a:bodyPr>
          <a:lstStyle/>
          <a:p>
            <a:pPr algn="ctr" eaLnBrk="1" fontAlgn="auto" hangingPunct="1">
              <a:spcBef>
                <a:spcPts val="0"/>
              </a:spcBef>
              <a:spcAft>
                <a:spcPts val="0"/>
              </a:spcAft>
              <a:defRPr/>
            </a:pPr>
            <a:r>
              <a:rPr lang="zh-CN" altLang="en-US" sz="1400" dirty="0">
                <a:solidFill>
                  <a:schemeClr val="bg1">
                    <a:lumMod val="65000"/>
                  </a:schemeClr>
                </a:solidFill>
                <a:latin typeface="+mn-lt"/>
                <a:ea typeface="+mn-ea"/>
              </a:rPr>
              <a:t>研究的思路与方法</a:t>
            </a:r>
          </a:p>
        </p:txBody>
      </p:sp>
      <p:sp>
        <p:nvSpPr>
          <p:cNvPr id="48138" name="等腰三角形 24"/>
          <p:cNvSpPr>
            <a:spLocks noChangeArrowheads="1"/>
          </p:cNvSpPr>
          <p:nvPr/>
        </p:nvSpPr>
        <p:spPr bwMode="auto">
          <a:xfrm>
            <a:off x="2012950" y="4972050"/>
            <a:ext cx="215900" cy="187325"/>
          </a:xfrm>
          <a:prstGeom prst="triangle">
            <a:avLst>
              <a:gd name="adj" fmla="val 50000"/>
            </a:avLst>
          </a:prstGeom>
          <a:solidFill>
            <a:srgbClr val="0070C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chemeClr val="bg1"/>
              </a:solidFill>
              <a:latin typeface="微软雅黑" panose="020B0503020204020204" pitchFamily="34" charset="-122"/>
              <a:ea typeface="微软雅黑" panose="020B0503020204020204" pitchFamily="34" charset="-122"/>
              <a:cs typeface="Lao UI" pitchFamily="34" charset="0"/>
            </a:endParaRPr>
          </a:p>
        </p:txBody>
      </p:sp>
      <p:grpSp>
        <p:nvGrpSpPr>
          <p:cNvPr id="48139" name="组合 25"/>
          <p:cNvGrpSpPr/>
          <p:nvPr/>
        </p:nvGrpSpPr>
        <p:grpSpPr bwMode="auto">
          <a:xfrm>
            <a:off x="2843213" y="466725"/>
            <a:ext cx="3744912" cy="446088"/>
            <a:chOff x="2843808" y="466281"/>
            <a:chExt cx="3744416" cy="447003"/>
          </a:xfrm>
        </p:grpSpPr>
        <p:sp>
          <p:nvSpPr>
            <p:cNvPr id="48149" name="Rectangle 8"/>
            <p:cNvSpPr>
              <a:spLocks noChangeArrowheads="1"/>
            </p:cNvSpPr>
            <p:nvPr/>
          </p:nvSpPr>
          <p:spPr bwMode="auto">
            <a:xfrm>
              <a:off x="2959920" y="641842"/>
              <a:ext cx="3528392" cy="271442"/>
            </a:xfrm>
            <a:custGeom>
              <a:avLst/>
              <a:gdLst>
                <a:gd name="T0" fmla="*/ 0 w 3093568"/>
                <a:gd name="T1" fmla="*/ 0 h 271442"/>
                <a:gd name="T2" fmla="*/ 6810243 w 3093568"/>
                <a:gd name="T3" fmla="*/ 0 h 271442"/>
                <a:gd name="T4" fmla="*/ 6810243 w 3093568"/>
                <a:gd name="T5" fmla="*/ 271442 h 271442"/>
                <a:gd name="T6" fmla="*/ 0 w 3093568"/>
                <a:gd name="T7" fmla="*/ 271442 h 271442"/>
                <a:gd name="T8" fmla="*/ 0 w 3093568"/>
                <a:gd name="T9" fmla="*/ 0 h 271442"/>
                <a:gd name="T10" fmla="*/ 0 60000 65536"/>
                <a:gd name="T11" fmla="*/ 0 60000 65536"/>
                <a:gd name="T12" fmla="*/ 0 60000 65536"/>
                <a:gd name="T13" fmla="*/ 0 60000 65536"/>
                <a:gd name="T14" fmla="*/ 0 60000 65536"/>
                <a:gd name="T15" fmla="*/ 0 w 3093568"/>
                <a:gd name="T16" fmla="*/ 0 h 271442"/>
                <a:gd name="T17" fmla="*/ 3093568 w 3093568"/>
                <a:gd name="T18" fmla="*/ 271442 h 271442"/>
              </a:gdLst>
              <a:ahLst/>
              <a:cxnLst>
                <a:cxn ang="T10">
                  <a:pos x="T0" y="T1"/>
                </a:cxn>
                <a:cxn ang="T11">
                  <a:pos x="T2" y="T3"/>
                </a:cxn>
                <a:cxn ang="T12">
                  <a:pos x="T4" y="T5"/>
                </a:cxn>
                <a:cxn ang="T13">
                  <a:pos x="T6" y="T7"/>
                </a:cxn>
                <a:cxn ang="T14">
                  <a:pos x="T8" y="T9"/>
                </a:cxn>
              </a:cxnLst>
              <a:rect l="T15" t="T16" r="T17" b="T18"/>
              <a:pathLst>
                <a:path w="3093568" h="271442">
                  <a:moveTo>
                    <a:pt x="0" y="0"/>
                  </a:moveTo>
                  <a:lnTo>
                    <a:pt x="3093568" y="0"/>
                  </a:lnTo>
                  <a:lnTo>
                    <a:pt x="3093568" y="271442"/>
                  </a:lnTo>
                  <a:cubicBezTo>
                    <a:pt x="1777407" y="81360"/>
                    <a:pt x="1788744" y="3494"/>
                    <a:pt x="0" y="271442"/>
                  </a:cubicBezTo>
                  <a:lnTo>
                    <a:pt x="0" y="0"/>
                  </a:lnTo>
                  <a:close/>
                </a:path>
              </a:pathLst>
            </a:custGeom>
            <a:solidFill>
              <a:srgbClr val="DDDDDD">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48150" name="矩形 27"/>
            <p:cNvSpPr>
              <a:spLocks noChangeArrowheads="1"/>
            </p:cNvSpPr>
            <p:nvPr/>
          </p:nvSpPr>
          <p:spPr bwMode="auto">
            <a:xfrm>
              <a:off x="2843808" y="466281"/>
              <a:ext cx="3744416" cy="338553"/>
            </a:xfrm>
            <a:prstGeom prst="rect">
              <a:avLst/>
            </a:prstGeom>
            <a:solidFill>
              <a:srgbClr val="0070C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solidFill>
                    <a:srgbClr val="FFFFFF"/>
                  </a:solidFill>
                  <a:latin typeface="微软雅黑" panose="020B0503020204020204" pitchFamily="34" charset="-122"/>
                  <a:ea typeface="微软雅黑" panose="020B0503020204020204" pitchFamily="34" charset="-122"/>
                  <a:cs typeface="Lao UI" pitchFamily="34" charset="0"/>
                </a:rPr>
                <a:t>产品伤害危机对品牌资产影响</a:t>
              </a:r>
            </a:p>
          </p:txBody>
        </p:sp>
      </p:grpSp>
      <p:sp>
        <p:nvSpPr>
          <p:cNvPr id="48140" name="椭圆 13"/>
          <p:cNvSpPr>
            <a:spLocks noChangeArrowheads="1"/>
          </p:cNvSpPr>
          <p:nvPr/>
        </p:nvSpPr>
        <p:spPr bwMode="auto">
          <a:xfrm>
            <a:off x="2987675" y="1633538"/>
            <a:ext cx="3097213" cy="3095625"/>
          </a:xfrm>
          <a:prstGeom prst="ellipse">
            <a:avLst/>
          </a:prstGeom>
          <a:noFill/>
          <a:ln w="6350">
            <a:solidFill>
              <a:srgbClr val="808080"/>
            </a:solidFill>
            <a:prstDash val="dash"/>
            <a:round/>
          </a:ln>
          <a:extLst>
            <a:ext uri="{909E8E84-426E-40DD-AFC4-6F175D3DCCD1}">
              <a14:hiddenFill xmlns:a14="http://schemas.microsoft.com/office/drawing/2010/main">
                <a:solidFill>
                  <a:srgbClr val="FFFFFF"/>
                </a:solidFill>
              </a14:hiddenFill>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o UI" pitchFamily="34" charset="0"/>
            </a:endParaRPr>
          </a:p>
        </p:txBody>
      </p:sp>
      <p:sp>
        <p:nvSpPr>
          <p:cNvPr id="48141" name="椭圆 11"/>
          <p:cNvSpPr>
            <a:spLocks noChangeArrowheads="1"/>
          </p:cNvSpPr>
          <p:nvPr/>
        </p:nvSpPr>
        <p:spPr bwMode="auto">
          <a:xfrm>
            <a:off x="2617788" y="1971675"/>
            <a:ext cx="1008062" cy="1008063"/>
          </a:xfrm>
          <a:prstGeom prst="ellipse">
            <a:avLst/>
          </a:prstGeom>
          <a:solidFill>
            <a:srgbClr val="DDDDDD"/>
          </a:solidFill>
          <a:ln>
            <a:noFill/>
          </a:ln>
          <a:extLst>
            <a:ext uri="{91240B29-F687-4F45-9708-019B960494DF}">
              <a14:hiddenLine xmlns:a14="http://schemas.microsoft.com/office/drawing/2010/main" w="12700">
                <a:solidFill>
                  <a:srgbClr val="000000"/>
                </a:solidFill>
                <a:rou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o UI" pitchFamily="34" charset="0"/>
            </a:endParaRPr>
          </a:p>
        </p:txBody>
      </p:sp>
      <p:sp>
        <p:nvSpPr>
          <p:cNvPr id="48142" name="椭圆 28"/>
          <p:cNvSpPr>
            <a:spLocks noChangeArrowheads="1"/>
          </p:cNvSpPr>
          <p:nvPr/>
        </p:nvSpPr>
        <p:spPr bwMode="auto">
          <a:xfrm>
            <a:off x="2616200" y="3244850"/>
            <a:ext cx="1008063" cy="1008063"/>
          </a:xfrm>
          <a:prstGeom prst="ellipse">
            <a:avLst/>
          </a:prstGeom>
          <a:solidFill>
            <a:srgbClr val="DDDDDD"/>
          </a:solidFill>
          <a:ln>
            <a:noFill/>
          </a:ln>
          <a:extLst>
            <a:ext uri="{91240B29-F687-4F45-9708-019B960494DF}">
              <a14:hiddenLine xmlns:a14="http://schemas.microsoft.com/office/drawing/2010/main" w="12700">
                <a:solidFill>
                  <a:srgbClr val="000000"/>
                </a:solidFill>
                <a:rou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o UI" pitchFamily="34" charset="0"/>
            </a:endParaRPr>
          </a:p>
        </p:txBody>
      </p:sp>
      <p:sp>
        <p:nvSpPr>
          <p:cNvPr id="48143" name="TextBox 14"/>
          <p:cNvSpPr txBox="1">
            <a:spLocks noChangeArrowheads="1"/>
          </p:cNvSpPr>
          <p:nvPr/>
        </p:nvSpPr>
        <p:spPr bwMode="auto">
          <a:xfrm>
            <a:off x="2760663" y="2254250"/>
            <a:ext cx="936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a:latin typeface="Franklin Gothic Medium" panose="020B0603020102020204" pitchFamily="34" charset="0"/>
                <a:ea typeface="微软雅黑" panose="020B0503020204020204" pitchFamily="34" charset="-122"/>
              </a:rPr>
              <a:t>产品伤害危机频发</a:t>
            </a:r>
          </a:p>
        </p:txBody>
      </p:sp>
      <p:sp>
        <p:nvSpPr>
          <p:cNvPr id="48144" name="TextBox 29"/>
          <p:cNvSpPr txBox="1">
            <a:spLocks noChangeArrowheads="1"/>
          </p:cNvSpPr>
          <p:nvPr/>
        </p:nvSpPr>
        <p:spPr bwMode="auto">
          <a:xfrm>
            <a:off x="2608263" y="351790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latin typeface="Franklin Gothic Medium" panose="020B0603020102020204" pitchFamily="34" charset="0"/>
                <a:ea typeface="微软雅黑" panose="020B0503020204020204" pitchFamily="34" charset="-122"/>
              </a:rPr>
              <a:t>品牌资产越来越重要</a:t>
            </a:r>
          </a:p>
        </p:txBody>
      </p:sp>
      <p:sp>
        <p:nvSpPr>
          <p:cNvPr id="48145" name="椭圆 15"/>
          <p:cNvSpPr>
            <a:spLocks noChangeArrowheads="1"/>
          </p:cNvSpPr>
          <p:nvPr/>
        </p:nvSpPr>
        <p:spPr bwMode="auto">
          <a:xfrm>
            <a:off x="5270500" y="2274888"/>
            <a:ext cx="1604963" cy="1606550"/>
          </a:xfrm>
          <a:prstGeom prst="ellipse">
            <a:avLst/>
          </a:prstGeom>
          <a:solidFill>
            <a:srgbClr val="DDDDDD"/>
          </a:solidFill>
          <a:ln>
            <a:noFill/>
          </a:ln>
          <a:extLst>
            <a:ext uri="{91240B29-F687-4F45-9708-019B960494DF}">
              <a14:hiddenLine xmlns:a14="http://schemas.microsoft.com/office/drawing/2010/main" w="12700">
                <a:solidFill>
                  <a:srgbClr val="000000"/>
                </a:solidFill>
                <a:rou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o UI" pitchFamily="34" charset="0"/>
            </a:endParaRPr>
          </a:p>
        </p:txBody>
      </p:sp>
      <p:sp>
        <p:nvSpPr>
          <p:cNvPr id="48146" name="TextBox 30"/>
          <p:cNvSpPr txBox="1">
            <a:spLocks noChangeArrowheads="1"/>
          </p:cNvSpPr>
          <p:nvPr/>
        </p:nvSpPr>
        <p:spPr bwMode="auto">
          <a:xfrm>
            <a:off x="5353050" y="2781300"/>
            <a:ext cx="14684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latin typeface="Franklin Gothic Medium" panose="020B0603020102020204" pitchFamily="34" charset="0"/>
                <a:ea typeface="微软雅黑" panose="020B0503020204020204" pitchFamily="34" charset="-122"/>
              </a:rPr>
              <a:t>研究产品伤害危机对品牌资产的影响有重要意义</a:t>
            </a:r>
          </a:p>
        </p:txBody>
      </p:sp>
      <p:sp>
        <p:nvSpPr>
          <p:cNvPr id="48147" name="椭圆 18"/>
          <p:cNvSpPr>
            <a:spLocks noChangeArrowheads="1"/>
          </p:cNvSpPr>
          <p:nvPr/>
        </p:nvSpPr>
        <p:spPr bwMode="auto">
          <a:xfrm>
            <a:off x="4044950" y="2701925"/>
            <a:ext cx="936625" cy="936625"/>
          </a:xfrm>
          <a:prstGeom prst="ellipse">
            <a:avLst/>
          </a:prstGeom>
          <a:solidFill>
            <a:srgbClr val="0070C0"/>
          </a:solidFill>
          <a:ln>
            <a:noFill/>
          </a:ln>
          <a:extLst>
            <a:ext uri="{91240B29-F687-4F45-9708-019B960494DF}">
              <a14:hiddenLine xmlns:a14="http://schemas.microsoft.com/office/drawing/2010/main" w="12700">
                <a:solidFill>
                  <a:srgbClr val="000000"/>
                </a:solidFill>
                <a:rou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o UI" pitchFamily="34" charset="0"/>
            </a:endParaRPr>
          </a:p>
        </p:txBody>
      </p:sp>
      <p:sp>
        <p:nvSpPr>
          <p:cNvPr id="48148" name="TextBox 34"/>
          <p:cNvSpPr txBox="1">
            <a:spLocks noChangeArrowheads="1"/>
          </p:cNvSpPr>
          <p:nvPr/>
        </p:nvSpPr>
        <p:spPr bwMode="auto">
          <a:xfrm>
            <a:off x="3948113" y="2954338"/>
            <a:ext cx="1120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chemeClr val="bg1"/>
                </a:solidFill>
                <a:latin typeface="Franklin Gothic Medium" panose="020B0603020102020204" pitchFamily="34" charset="0"/>
                <a:ea typeface="微软雅黑" panose="020B0503020204020204" pitchFamily="34" charset="-122"/>
              </a:rPr>
              <a:t>丰田召回门</a:t>
            </a:r>
            <a:endParaRPr lang="en-US" altLang="zh-CN" sz="1200">
              <a:solidFill>
                <a:schemeClr val="bg1"/>
              </a:solidFill>
              <a:latin typeface="Franklin Gothic Medium" panose="020B0603020102020204" pitchFamily="34" charset="0"/>
              <a:ea typeface="微软雅黑" panose="020B0503020204020204" pitchFamily="34" charset="-122"/>
            </a:endParaRPr>
          </a:p>
          <a:p>
            <a:pPr algn="ctr" eaLnBrk="1" hangingPunct="1"/>
            <a:r>
              <a:rPr lang="zh-CN" altLang="en-US" sz="1200">
                <a:solidFill>
                  <a:schemeClr val="bg1"/>
                </a:solidFill>
                <a:latin typeface="Franklin Gothic Medium" panose="020B0603020102020204" pitchFamily="34" charset="0"/>
                <a:ea typeface="微软雅黑" panose="020B0503020204020204" pitchFamily="34" charset="-122"/>
              </a:rPr>
              <a:t>的发生</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8"/>
          <p:cNvSpPr>
            <a:spLocks noChangeArrowheads="1"/>
          </p:cNvSpPr>
          <p:nvPr/>
        </p:nvSpPr>
        <p:spPr bwMode="auto">
          <a:xfrm>
            <a:off x="7772400" y="2397125"/>
            <a:ext cx="782638" cy="141288"/>
          </a:xfrm>
          <a:custGeom>
            <a:avLst/>
            <a:gdLst>
              <a:gd name="T0" fmla="*/ 0 w 3093568"/>
              <a:gd name="T1" fmla="*/ 0 h 271442"/>
              <a:gd name="T2" fmla="*/ 811 w 3093568"/>
              <a:gd name="T3" fmla="*/ 0 h 271442"/>
              <a:gd name="T4" fmla="*/ 811 w 3093568"/>
              <a:gd name="T5" fmla="*/ 5415 h 271442"/>
              <a:gd name="T6" fmla="*/ 0 w 3093568"/>
              <a:gd name="T7" fmla="*/ 5415 h 271442"/>
              <a:gd name="T8" fmla="*/ 0 w 3093568"/>
              <a:gd name="T9" fmla="*/ 0 h 271442"/>
              <a:gd name="T10" fmla="*/ 0 60000 65536"/>
              <a:gd name="T11" fmla="*/ 0 60000 65536"/>
              <a:gd name="T12" fmla="*/ 0 60000 65536"/>
              <a:gd name="T13" fmla="*/ 0 60000 65536"/>
              <a:gd name="T14" fmla="*/ 0 60000 65536"/>
              <a:gd name="T15" fmla="*/ 0 w 3093568"/>
              <a:gd name="T16" fmla="*/ 0 h 271442"/>
              <a:gd name="T17" fmla="*/ 3093568 w 3093568"/>
              <a:gd name="T18" fmla="*/ 271442 h 271442"/>
            </a:gdLst>
            <a:ahLst/>
            <a:cxnLst>
              <a:cxn ang="T10">
                <a:pos x="T0" y="T1"/>
              </a:cxn>
              <a:cxn ang="T11">
                <a:pos x="T2" y="T3"/>
              </a:cxn>
              <a:cxn ang="T12">
                <a:pos x="T4" y="T5"/>
              </a:cxn>
              <a:cxn ang="T13">
                <a:pos x="T6" y="T7"/>
              </a:cxn>
              <a:cxn ang="T14">
                <a:pos x="T8" y="T9"/>
              </a:cxn>
            </a:cxnLst>
            <a:rect l="T15" t="T16" r="T17" b="T18"/>
            <a:pathLst>
              <a:path w="3093568" h="271442">
                <a:moveTo>
                  <a:pt x="0" y="0"/>
                </a:moveTo>
                <a:lnTo>
                  <a:pt x="3093568" y="0"/>
                </a:lnTo>
                <a:lnTo>
                  <a:pt x="3093568" y="271442"/>
                </a:lnTo>
                <a:cubicBezTo>
                  <a:pt x="1777407" y="81360"/>
                  <a:pt x="1788744" y="3494"/>
                  <a:pt x="0" y="271442"/>
                </a:cubicBezTo>
                <a:lnTo>
                  <a:pt x="0" y="0"/>
                </a:lnTo>
                <a:close/>
              </a:path>
            </a:pathLst>
          </a:custGeom>
          <a:solidFill>
            <a:srgbClr val="DDDDDD">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0179" name="Rectangle 8"/>
          <p:cNvSpPr>
            <a:spLocks noChangeArrowheads="1"/>
          </p:cNvSpPr>
          <p:nvPr/>
        </p:nvSpPr>
        <p:spPr bwMode="auto">
          <a:xfrm>
            <a:off x="604838" y="1192213"/>
            <a:ext cx="782637" cy="141287"/>
          </a:xfrm>
          <a:custGeom>
            <a:avLst/>
            <a:gdLst>
              <a:gd name="T0" fmla="*/ 0 w 3093568"/>
              <a:gd name="T1" fmla="*/ 0 h 271442"/>
              <a:gd name="T2" fmla="*/ 811 w 3093568"/>
              <a:gd name="T3" fmla="*/ 0 h 271442"/>
              <a:gd name="T4" fmla="*/ 811 w 3093568"/>
              <a:gd name="T5" fmla="*/ 5415 h 271442"/>
              <a:gd name="T6" fmla="*/ 0 w 3093568"/>
              <a:gd name="T7" fmla="*/ 5415 h 271442"/>
              <a:gd name="T8" fmla="*/ 0 w 3093568"/>
              <a:gd name="T9" fmla="*/ 0 h 271442"/>
              <a:gd name="T10" fmla="*/ 0 60000 65536"/>
              <a:gd name="T11" fmla="*/ 0 60000 65536"/>
              <a:gd name="T12" fmla="*/ 0 60000 65536"/>
              <a:gd name="T13" fmla="*/ 0 60000 65536"/>
              <a:gd name="T14" fmla="*/ 0 60000 65536"/>
              <a:gd name="T15" fmla="*/ 0 w 3093568"/>
              <a:gd name="T16" fmla="*/ 0 h 271442"/>
              <a:gd name="T17" fmla="*/ 3093568 w 3093568"/>
              <a:gd name="T18" fmla="*/ 271442 h 271442"/>
            </a:gdLst>
            <a:ahLst/>
            <a:cxnLst>
              <a:cxn ang="T10">
                <a:pos x="T0" y="T1"/>
              </a:cxn>
              <a:cxn ang="T11">
                <a:pos x="T2" y="T3"/>
              </a:cxn>
              <a:cxn ang="T12">
                <a:pos x="T4" y="T5"/>
              </a:cxn>
              <a:cxn ang="T13">
                <a:pos x="T6" y="T7"/>
              </a:cxn>
              <a:cxn ang="T14">
                <a:pos x="T8" y="T9"/>
              </a:cxn>
            </a:cxnLst>
            <a:rect l="T15" t="T16" r="T17" b="T18"/>
            <a:pathLst>
              <a:path w="3093568" h="271442">
                <a:moveTo>
                  <a:pt x="0" y="0"/>
                </a:moveTo>
                <a:lnTo>
                  <a:pt x="3093568" y="0"/>
                </a:lnTo>
                <a:lnTo>
                  <a:pt x="3093568" y="271442"/>
                </a:lnTo>
                <a:cubicBezTo>
                  <a:pt x="1777407" y="81360"/>
                  <a:pt x="1788744" y="3494"/>
                  <a:pt x="0" y="271442"/>
                </a:cubicBezTo>
                <a:lnTo>
                  <a:pt x="0" y="0"/>
                </a:lnTo>
                <a:close/>
              </a:path>
            </a:pathLst>
          </a:custGeom>
          <a:solidFill>
            <a:srgbClr val="DDDDDD">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cxnSp>
        <p:nvCxnSpPr>
          <p:cNvPr id="13" name="直接连接符 12"/>
          <p:cNvCxnSpPr/>
          <p:nvPr/>
        </p:nvCxnSpPr>
        <p:spPr>
          <a:xfrm>
            <a:off x="-25400" y="4349750"/>
            <a:ext cx="1573213" cy="81121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533525" y="5160963"/>
            <a:ext cx="6480175"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50182" name="TextBox 20"/>
          <p:cNvSpPr txBox="1">
            <a:spLocks noChangeArrowheads="1"/>
          </p:cNvSpPr>
          <p:nvPr/>
        </p:nvSpPr>
        <p:spPr bwMode="auto">
          <a:xfrm>
            <a:off x="34925" y="4894263"/>
            <a:ext cx="1152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latin typeface="Franklin Gothic Medium" panose="020B0603020102020204" pitchFamily="34" charset="0"/>
                <a:ea typeface="微软雅黑" panose="020B0503020204020204" pitchFamily="34" charset="-122"/>
              </a:rPr>
              <a:t>绪论</a:t>
            </a:r>
          </a:p>
        </p:txBody>
      </p:sp>
      <p:sp>
        <p:nvSpPr>
          <p:cNvPr id="23" name="TextBox 22"/>
          <p:cNvSpPr txBox="1"/>
          <p:nvPr/>
        </p:nvSpPr>
        <p:spPr>
          <a:xfrm>
            <a:off x="1331913" y="5189538"/>
            <a:ext cx="1584325" cy="307975"/>
          </a:xfrm>
          <a:prstGeom prst="rect">
            <a:avLst/>
          </a:prstGeom>
          <a:noFill/>
        </p:spPr>
        <p:txBody>
          <a:bodyPr>
            <a:spAutoFit/>
          </a:bodyPr>
          <a:lstStyle/>
          <a:p>
            <a:pPr algn="ctr" eaLnBrk="1" fontAlgn="auto" hangingPunct="1">
              <a:spcBef>
                <a:spcPts val="0"/>
              </a:spcBef>
              <a:spcAft>
                <a:spcPts val="0"/>
              </a:spcAft>
              <a:defRPr/>
            </a:pPr>
            <a:r>
              <a:rPr lang="zh-CN" altLang="en-US" sz="1400" dirty="0">
                <a:solidFill>
                  <a:schemeClr val="bg1">
                    <a:lumMod val="65000"/>
                  </a:schemeClr>
                </a:solidFill>
                <a:latin typeface="+mn-lt"/>
                <a:ea typeface="+mn-ea"/>
              </a:rPr>
              <a:t>问题的提出</a:t>
            </a:r>
          </a:p>
        </p:txBody>
      </p:sp>
      <p:grpSp>
        <p:nvGrpSpPr>
          <p:cNvPr id="2" name="组合 3"/>
          <p:cNvGrpSpPr/>
          <p:nvPr/>
        </p:nvGrpSpPr>
        <p:grpSpPr>
          <a:xfrm>
            <a:off x="8453193" y="3925249"/>
            <a:ext cx="799329" cy="1326094"/>
            <a:chOff x="2000231" y="2114716"/>
            <a:chExt cx="2123898" cy="3523563"/>
          </a:xfrm>
          <a:solidFill>
            <a:srgbClr val="0070C0"/>
          </a:solidFill>
        </p:grpSpPr>
        <p:sp>
          <p:nvSpPr>
            <p:cNvPr id="5" name="Freeform 19"/>
            <p:cNvSpPr>
              <a:spLocks noEditPoints="1"/>
            </p:cNvSpPr>
            <p:nvPr/>
          </p:nvSpPr>
          <p:spPr bwMode="auto">
            <a:xfrm>
              <a:off x="3054372" y="2961932"/>
              <a:ext cx="181546" cy="140551"/>
            </a:xfrm>
            <a:custGeom>
              <a:avLst/>
              <a:gdLst/>
              <a:ahLst/>
              <a:cxnLst>
                <a:cxn ang="0">
                  <a:pos x="28" y="8"/>
                </a:cxn>
                <a:cxn ang="0">
                  <a:pos x="26" y="8"/>
                </a:cxn>
                <a:cxn ang="0">
                  <a:pos x="13" y="13"/>
                </a:cxn>
                <a:cxn ang="0">
                  <a:pos x="11" y="24"/>
                </a:cxn>
                <a:cxn ang="0">
                  <a:pos x="12" y="24"/>
                </a:cxn>
                <a:cxn ang="0">
                  <a:pos x="28" y="8"/>
                </a:cxn>
                <a:cxn ang="0">
                  <a:pos x="26" y="27"/>
                </a:cxn>
                <a:cxn ang="0">
                  <a:pos x="24" y="26"/>
                </a:cxn>
                <a:cxn ang="0">
                  <a:pos x="27" y="27"/>
                </a:cxn>
                <a:cxn ang="0">
                  <a:pos x="26" y="27"/>
                </a:cxn>
                <a:cxn ang="0">
                  <a:pos x="33" y="24"/>
                </a:cxn>
                <a:cxn ang="0">
                  <a:pos x="21" y="18"/>
                </a:cxn>
                <a:cxn ang="0">
                  <a:pos x="38" y="19"/>
                </a:cxn>
                <a:cxn ang="0">
                  <a:pos x="33" y="24"/>
                </a:cxn>
              </a:cxnLst>
              <a:rect l="0" t="0" r="r" b="b"/>
              <a:pathLst>
                <a:path w="73" h="56">
                  <a:moveTo>
                    <a:pt x="28" y="8"/>
                  </a:moveTo>
                  <a:cubicBezTo>
                    <a:pt x="27" y="8"/>
                    <a:pt x="26" y="8"/>
                    <a:pt x="26" y="8"/>
                  </a:cubicBezTo>
                  <a:cubicBezTo>
                    <a:pt x="33" y="0"/>
                    <a:pt x="18" y="2"/>
                    <a:pt x="13" y="13"/>
                  </a:cubicBezTo>
                  <a:cubicBezTo>
                    <a:pt x="12" y="13"/>
                    <a:pt x="0" y="24"/>
                    <a:pt x="11" y="24"/>
                  </a:cubicBezTo>
                  <a:cubicBezTo>
                    <a:pt x="11" y="24"/>
                    <a:pt x="12" y="24"/>
                    <a:pt x="12" y="24"/>
                  </a:cubicBezTo>
                  <a:cubicBezTo>
                    <a:pt x="20" y="56"/>
                    <a:pt x="73" y="7"/>
                    <a:pt x="28" y="8"/>
                  </a:cubicBezTo>
                  <a:close/>
                  <a:moveTo>
                    <a:pt x="26" y="27"/>
                  </a:moveTo>
                  <a:cubicBezTo>
                    <a:pt x="25" y="27"/>
                    <a:pt x="24" y="27"/>
                    <a:pt x="24" y="26"/>
                  </a:cubicBezTo>
                  <a:cubicBezTo>
                    <a:pt x="25" y="27"/>
                    <a:pt x="26" y="27"/>
                    <a:pt x="27" y="27"/>
                  </a:cubicBezTo>
                  <a:cubicBezTo>
                    <a:pt x="26" y="27"/>
                    <a:pt x="26" y="27"/>
                    <a:pt x="26" y="27"/>
                  </a:cubicBezTo>
                  <a:close/>
                  <a:moveTo>
                    <a:pt x="33" y="24"/>
                  </a:moveTo>
                  <a:cubicBezTo>
                    <a:pt x="35" y="18"/>
                    <a:pt x="24" y="18"/>
                    <a:pt x="21" y="18"/>
                  </a:cubicBezTo>
                  <a:cubicBezTo>
                    <a:pt x="27" y="15"/>
                    <a:pt x="32" y="16"/>
                    <a:pt x="38" y="19"/>
                  </a:cubicBezTo>
                  <a:cubicBezTo>
                    <a:pt x="36" y="21"/>
                    <a:pt x="35" y="23"/>
                    <a:pt x="33" y="24"/>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6" name="Freeform 20"/>
            <p:cNvSpPr>
              <a:spLocks noEditPoints="1"/>
            </p:cNvSpPr>
            <p:nvPr/>
          </p:nvSpPr>
          <p:spPr bwMode="auto">
            <a:xfrm>
              <a:off x="2843543" y="2290406"/>
              <a:ext cx="370901" cy="579776"/>
            </a:xfrm>
            <a:custGeom>
              <a:avLst/>
              <a:gdLst/>
              <a:ahLst/>
              <a:cxnLst>
                <a:cxn ang="0">
                  <a:pos x="76" y="1"/>
                </a:cxn>
                <a:cxn ang="0">
                  <a:pos x="31" y="121"/>
                </a:cxn>
                <a:cxn ang="0">
                  <a:pos x="6" y="190"/>
                </a:cxn>
                <a:cxn ang="0">
                  <a:pos x="8" y="215"/>
                </a:cxn>
                <a:cxn ang="0">
                  <a:pos x="27" y="200"/>
                </a:cxn>
                <a:cxn ang="0">
                  <a:pos x="142" y="232"/>
                </a:cxn>
                <a:cxn ang="0">
                  <a:pos x="143" y="224"/>
                </a:cxn>
                <a:cxn ang="0">
                  <a:pos x="110" y="217"/>
                </a:cxn>
                <a:cxn ang="0">
                  <a:pos x="42" y="199"/>
                </a:cxn>
                <a:cxn ang="0">
                  <a:pos x="38" y="195"/>
                </a:cxn>
                <a:cxn ang="0">
                  <a:pos x="31" y="195"/>
                </a:cxn>
                <a:cxn ang="0">
                  <a:pos x="57" y="151"/>
                </a:cxn>
                <a:cxn ang="0">
                  <a:pos x="60" y="181"/>
                </a:cxn>
                <a:cxn ang="0">
                  <a:pos x="73" y="117"/>
                </a:cxn>
                <a:cxn ang="0">
                  <a:pos x="97" y="47"/>
                </a:cxn>
                <a:cxn ang="0">
                  <a:pos x="66" y="114"/>
                </a:cxn>
                <a:cxn ang="0">
                  <a:pos x="29" y="182"/>
                </a:cxn>
                <a:cxn ang="0">
                  <a:pos x="76" y="1"/>
                </a:cxn>
                <a:cxn ang="0">
                  <a:pos x="26" y="156"/>
                </a:cxn>
                <a:cxn ang="0">
                  <a:pos x="25" y="159"/>
                </a:cxn>
                <a:cxn ang="0">
                  <a:pos x="26" y="156"/>
                </a:cxn>
                <a:cxn ang="0">
                  <a:pos x="46" y="118"/>
                </a:cxn>
                <a:cxn ang="0">
                  <a:pos x="38" y="127"/>
                </a:cxn>
                <a:cxn ang="0">
                  <a:pos x="59" y="75"/>
                </a:cxn>
                <a:cxn ang="0">
                  <a:pos x="46" y="118"/>
                </a:cxn>
              </a:cxnLst>
              <a:rect l="0" t="0" r="r" b="b"/>
              <a:pathLst>
                <a:path w="148" h="232">
                  <a:moveTo>
                    <a:pt x="76" y="1"/>
                  </a:moveTo>
                  <a:cubicBezTo>
                    <a:pt x="74" y="0"/>
                    <a:pt x="36" y="109"/>
                    <a:pt x="31" y="121"/>
                  </a:cubicBezTo>
                  <a:cubicBezTo>
                    <a:pt x="22" y="143"/>
                    <a:pt x="13" y="166"/>
                    <a:pt x="6" y="190"/>
                  </a:cubicBezTo>
                  <a:cubicBezTo>
                    <a:pt x="5" y="192"/>
                    <a:pt x="0" y="230"/>
                    <a:pt x="8" y="215"/>
                  </a:cubicBezTo>
                  <a:cubicBezTo>
                    <a:pt x="12" y="225"/>
                    <a:pt x="26" y="202"/>
                    <a:pt x="27" y="200"/>
                  </a:cubicBezTo>
                  <a:cubicBezTo>
                    <a:pt x="32" y="217"/>
                    <a:pt x="126" y="232"/>
                    <a:pt x="142" y="232"/>
                  </a:cubicBezTo>
                  <a:cubicBezTo>
                    <a:pt x="148" y="232"/>
                    <a:pt x="147" y="225"/>
                    <a:pt x="143" y="224"/>
                  </a:cubicBezTo>
                  <a:cubicBezTo>
                    <a:pt x="132" y="222"/>
                    <a:pt x="121" y="219"/>
                    <a:pt x="110" y="217"/>
                  </a:cubicBezTo>
                  <a:cubicBezTo>
                    <a:pt x="87" y="213"/>
                    <a:pt x="64" y="208"/>
                    <a:pt x="42" y="199"/>
                  </a:cubicBezTo>
                  <a:cubicBezTo>
                    <a:pt x="43" y="197"/>
                    <a:pt x="41" y="195"/>
                    <a:pt x="38" y="195"/>
                  </a:cubicBezTo>
                  <a:cubicBezTo>
                    <a:pt x="36" y="195"/>
                    <a:pt x="33" y="195"/>
                    <a:pt x="31" y="195"/>
                  </a:cubicBezTo>
                  <a:cubicBezTo>
                    <a:pt x="40" y="180"/>
                    <a:pt x="49" y="166"/>
                    <a:pt x="57" y="151"/>
                  </a:cubicBezTo>
                  <a:cubicBezTo>
                    <a:pt x="57" y="152"/>
                    <a:pt x="49" y="190"/>
                    <a:pt x="60" y="181"/>
                  </a:cubicBezTo>
                  <a:cubicBezTo>
                    <a:pt x="68" y="174"/>
                    <a:pt x="70" y="129"/>
                    <a:pt x="73" y="117"/>
                  </a:cubicBezTo>
                  <a:cubicBezTo>
                    <a:pt x="78" y="105"/>
                    <a:pt x="103" y="59"/>
                    <a:pt x="97" y="47"/>
                  </a:cubicBezTo>
                  <a:cubicBezTo>
                    <a:pt x="93" y="40"/>
                    <a:pt x="68" y="106"/>
                    <a:pt x="66" y="114"/>
                  </a:cubicBezTo>
                  <a:cubicBezTo>
                    <a:pt x="56" y="136"/>
                    <a:pt x="44" y="159"/>
                    <a:pt x="29" y="182"/>
                  </a:cubicBezTo>
                  <a:cubicBezTo>
                    <a:pt x="36" y="166"/>
                    <a:pt x="96" y="3"/>
                    <a:pt x="76" y="1"/>
                  </a:cubicBezTo>
                  <a:close/>
                  <a:moveTo>
                    <a:pt x="26" y="156"/>
                  </a:moveTo>
                  <a:cubicBezTo>
                    <a:pt x="25" y="157"/>
                    <a:pt x="25" y="158"/>
                    <a:pt x="25" y="159"/>
                  </a:cubicBezTo>
                  <a:cubicBezTo>
                    <a:pt x="25" y="158"/>
                    <a:pt x="26" y="157"/>
                    <a:pt x="26" y="156"/>
                  </a:cubicBezTo>
                  <a:close/>
                  <a:moveTo>
                    <a:pt x="46" y="118"/>
                  </a:moveTo>
                  <a:cubicBezTo>
                    <a:pt x="43" y="118"/>
                    <a:pt x="40" y="122"/>
                    <a:pt x="38" y="127"/>
                  </a:cubicBezTo>
                  <a:cubicBezTo>
                    <a:pt x="45" y="110"/>
                    <a:pt x="52" y="92"/>
                    <a:pt x="59" y="75"/>
                  </a:cubicBezTo>
                  <a:cubicBezTo>
                    <a:pt x="55" y="89"/>
                    <a:pt x="51" y="103"/>
                    <a:pt x="46" y="118"/>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7" name="Freeform 21"/>
            <p:cNvSpPr>
              <a:spLocks noEditPoints="1"/>
            </p:cNvSpPr>
            <p:nvPr/>
          </p:nvSpPr>
          <p:spPr bwMode="auto">
            <a:xfrm>
              <a:off x="3444794" y="2427054"/>
              <a:ext cx="374805" cy="542687"/>
            </a:xfrm>
            <a:custGeom>
              <a:avLst/>
              <a:gdLst/>
              <a:ahLst/>
              <a:cxnLst>
                <a:cxn ang="0">
                  <a:pos x="94" y="46"/>
                </a:cxn>
                <a:cxn ang="0">
                  <a:pos x="55" y="95"/>
                </a:cxn>
                <a:cxn ang="0">
                  <a:pos x="8" y="158"/>
                </a:cxn>
                <a:cxn ang="0">
                  <a:pos x="11" y="170"/>
                </a:cxn>
                <a:cxn ang="0">
                  <a:pos x="35" y="158"/>
                </a:cxn>
                <a:cxn ang="0">
                  <a:pos x="7" y="210"/>
                </a:cxn>
                <a:cxn ang="0">
                  <a:pos x="10" y="217"/>
                </a:cxn>
                <a:cxn ang="0">
                  <a:pos x="25" y="204"/>
                </a:cxn>
                <a:cxn ang="0">
                  <a:pos x="70" y="152"/>
                </a:cxn>
                <a:cxn ang="0">
                  <a:pos x="146" y="50"/>
                </a:cxn>
                <a:cxn ang="0">
                  <a:pos x="148" y="42"/>
                </a:cxn>
                <a:cxn ang="0">
                  <a:pos x="130" y="56"/>
                </a:cxn>
                <a:cxn ang="0">
                  <a:pos x="119" y="58"/>
                </a:cxn>
                <a:cxn ang="0">
                  <a:pos x="113" y="48"/>
                </a:cxn>
                <a:cxn ang="0">
                  <a:pos x="122" y="39"/>
                </a:cxn>
                <a:cxn ang="0">
                  <a:pos x="88" y="16"/>
                </a:cxn>
                <a:cxn ang="0">
                  <a:pos x="60" y="5"/>
                </a:cxn>
                <a:cxn ang="0">
                  <a:pos x="80" y="32"/>
                </a:cxn>
                <a:cxn ang="0">
                  <a:pos x="98" y="46"/>
                </a:cxn>
                <a:cxn ang="0">
                  <a:pos x="99" y="57"/>
                </a:cxn>
                <a:cxn ang="0">
                  <a:pos x="88" y="64"/>
                </a:cxn>
                <a:cxn ang="0">
                  <a:pos x="94" y="46"/>
                </a:cxn>
                <a:cxn ang="0">
                  <a:pos x="76" y="20"/>
                </a:cxn>
                <a:cxn ang="0">
                  <a:pos x="71" y="15"/>
                </a:cxn>
                <a:cxn ang="0">
                  <a:pos x="78" y="19"/>
                </a:cxn>
                <a:cxn ang="0">
                  <a:pos x="76" y="20"/>
                </a:cxn>
                <a:cxn ang="0">
                  <a:pos x="85" y="26"/>
                </a:cxn>
                <a:cxn ang="0">
                  <a:pos x="84" y="25"/>
                </a:cxn>
                <a:cxn ang="0">
                  <a:pos x="86" y="24"/>
                </a:cxn>
                <a:cxn ang="0">
                  <a:pos x="90" y="28"/>
                </a:cxn>
                <a:cxn ang="0">
                  <a:pos x="85" y="26"/>
                </a:cxn>
                <a:cxn ang="0">
                  <a:pos x="42" y="170"/>
                </a:cxn>
                <a:cxn ang="0">
                  <a:pos x="20" y="196"/>
                </a:cxn>
                <a:cxn ang="0">
                  <a:pos x="49" y="160"/>
                </a:cxn>
                <a:cxn ang="0">
                  <a:pos x="42" y="170"/>
                </a:cxn>
                <a:cxn ang="0">
                  <a:pos x="116" y="62"/>
                </a:cxn>
                <a:cxn ang="0">
                  <a:pos x="116" y="62"/>
                </a:cxn>
                <a:cxn ang="0">
                  <a:pos x="102" y="77"/>
                </a:cxn>
                <a:cxn ang="0">
                  <a:pos x="106" y="63"/>
                </a:cxn>
                <a:cxn ang="0">
                  <a:pos x="116" y="62"/>
                </a:cxn>
                <a:cxn ang="0">
                  <a:pos x="107" y="55"/>
                </a:cxn>
                <a:cxn ang="0">
                  <a:pos x="107" y="53"/>
                </a:cxn>
                <a:cxn ang="0">
                  <a:pos x="108" y="55"/>
                </a:cxn>
                <a:cxn ang="0">
                  <a:pos x="107" y="55"/>
                </a:cxn>
                <a:cxn ang="0">
                  <a:pos x="112" y="39"/>
                </a:cxn>
                <a:cxn ang="0">
                  <a:pos x="103" y="34"/>
                </a:cxn>
                <a:cxn ang="0">
                  <a:pos x="99" y="27"/>
                </a:cxn>
                <a:cxn ang="0">
                  <a:pos x="112" y="39"/>
                </a:cxn>
                <a:cxn ang="0">
                  <a:pos x="104" y="87"/>
                </a:cxn>
                <a:cxn ang="0">
                  <a:pos x="95" y="101"/>
                </a:cxn>
                <a:cxn ang="0">
                  <a:pos x="72" y="123"/>
                </a:cxn>
                <a:cxn ang="0">
                  <a:pos x="104" y="87"/>
                </a:cxn>
                <a:cxn ang="0">
                  <a:pos x="97" y="67"/>
                </a:cxn>
                <a:cxn ang="0">
                  <a:pos x="72" y="111"/>
                </a:cxn>
                <a:cxn ang="0">
                  <a:pos x="22" y="157"/>
                </a:cxn>
                <a:cxn ang="0">
                  <a:pos x="85" y="69"/>
                </a:cxn>
                <a:cxn ang="0">
                  <a:pos x="87" y="73"/>
                </a:cxn>
                <a:cxn ang="0">
                  <a:pos x="97" y="67"/>
                </a:cxn>
              </a:cxnLst>
              <a:rect l="0" t="0" r="r" b="b"/>
              <a:pathLst>
                <a:path w="150" h="217">
                  <a:moveTo>
                    <a:pt x="94" y="46"/>
                  </a:moveTo>
                  <a:cubicBezTo>
                    <a:pt x="84" y="38"/>
                    <a:pt x="59" y="88"/>
                    <a:pt x="55" y="95"/>
                  </a:cubicBezTo>
                  <a:cubicBezTo>
                    <a:pt x="39" y="115"/>
                    <a:pt x="20" y="134"/>
                    <a:pt x="8" y="158"/>
                  </a:cubicBezTo>
                  <a:cubicBezTo>
                    <a:pt x="0" y="172"/>
                    <a:pt x="0" y="196"/>
                    <a:pt x="11" y="170"/>
                  </a:cubicBezTo>
                  <a:cubicBezTo>
                    <a:pt x="14" y="174"/>
                    <a:pt x="24" y="168"/>
                    <a:pt x="35" y="158"/>
                  </a:cubicBezTo>
                  <a:cubicBezTo>
                    <a:pt x="19" y="175"/>
                    <a:pt x="7" y="194"/>
                    <a:pt x="7" y="210"/>
                  </a:cubicBezTo>
                  <a:cubicBezTo>
                    <a:pt x="5" y="212"/>
                    <a:pt x="6" y="217"/>
                    <a:pt x="10" y="217"/>
                  </a:cubicBezTo>
                  <a:cubicBezTo>
                    <a:pt x="15" y="217"/>
                    <a:pt x="22" y="207"/>
                    <a:pt x="25" y="204"/>
                  </a:cubicBezTo>
                  <a:cubicBezTo>
                    <a:pt x="42" y="189"/>
                    <a:pt x="57" y="171"/>
                    <a:pt x="70" y="152"/>
                  </a:cubicBezTo>
                  <a:cubicBezTo>
                    <a:pt x="79" y="141"/>
                    <a:pt x="150" y="51"/>
                    <a:pt x="146" y="50"/>
                  </a:cubicBezTo>
                  <a:cubicBezTo>
                    <a:pt x="149" y="48"/>
                    <a:pt x="149" y="46"/>
                    <a:pt x="148" y="42"/>
                  </a:cubicBezTo>
                  <a:cubicBezTo>
                    <a:pt x="143" y="37"/>
                    <a:pt x="133" y="53"/>
                    <a:pt x="130" y="56"/>
                  </a:cubicBezTo>
                  <a:cubicBezTo>
                    <a:pt x="129" y="48"/>
                    <a:pt x="121" y="56"/>
                    <a:pt x="119" y="58"/>
                  </a:cubicBezTo>
                  <a:cubicBezTo>
                    <a:pt x="119" y="54"/>
                    <a:pt x="116" y="50"/>
                    <a:pt x="113" y="48"/>
                  </a:cubicBezTo>
                  <a:cubicBezTo>
                    <a:pt x="122" y="52"/>
                    <a:pt x="128" y="52"/>
                    <a:pt x="122" y="39"/>
                  </a:cubicBezTo>
                  <a:cubicBezTo>
                    <a:pt x="116" y="27"/>
                    <a:pt x="102" y="16"/>
                    <a:pt x="88" y="16"/>
                  </a:cubicBezTo>
                  <a:cubicBezTo>
                    <a:pt x="84" y="12"/>
                    <a:pt x="65" y="0"/>
                    <a:pt x="60" y="5"/>
                  </a:cubicBezTo>
                  <a:cubicBezTo>
                    <a:pt x="52" y="14"/>
                    <a:pt x="76" y="29"/>
                    <a:pt x="80" y="32"/>
                  </a:cubicBezTo>
                  <a:cubicBezTo>
                    <a:pt x="86" y="37"/>
                    <a:pt x="92" y="41"/>
                    <a:pt x="98" y="46"/>
                  </a:cubicBezTo>
                  <a:cubicBezTo>
                    <a:pt x="99" y="49"/>
                    <a:pt x="99" y="53"/>
                    <a:pt x="99" y="57"/>
                  </a:cubicBezTo>
                  <a:cubicBezTo>
                    <a:pt x="94" y="59"/>
                    <a:pt x="91" y="61"/>
                    <a:pt x="88" y="64"/>
                  </a:cubicBezTo>
                  <a:cubicBezTo>
                    <a:pt x="90" y="61"/>
                    <a:pt x="99" y="50"/>
                    <a:pt x="94" y="46"/>
                  </a:cubicBezTo>
                  <a:close/>
                  <a:moveTo>
                    <a:pt x="76" y="20"/>
                  </a:moveTo>
                  <a:cubicBezTo>
                    <a:pt x="75" y="18"/>
                    <a:pt x="73" y="17"/>
                    <a:pt x="71" y="15"/>
                  </a:cubicBezTo>
                  <a:cubicBezTo>
                    <a:pt x="74" y="16"/>
                    <a:pt x="76" y="17"/>
                    <a:pt x="78" y="19"/>
                  </a:cubicBezTo>
                  <a:cubicBezTo>
                    <a:pt x="78" y="19"/>
                    <a:pt x="77" y="19"/>
                    <a:pt x="76" y="20"/>
                  </a:cubicBezTo>
                  <a:close/>
                  <a:moveTo>
                    <a:pt x="85" y="26"/>
                  </a:moveTo>
                  <a:cubicBezTo>
                    <a:pt x="85" y="25"/>
                    <a:pt x="84" y="25"/>
                    <a:pt x="84" y="25"/>
                  </a:cubicBezTo>
                  <a:cubicBezTo>
                    <a:pt x="85" y="24"/>
                    <a:pt x="85" y="24"/>
                    <a:pt x="86" y="24"/>
                  </a:cubicBezTo>
                  <a:cubicBezTo>
                    <a:pt x="87" y="25"/>
                    <a:pt x="89" y="27"/>
                    <a:pt x="90" y="28"/>
                  </a:cubicBezTo>
                  <a:cubicBezTo>
                    <a:pt x="88" y="27"/>
                    <a:pt x="87" y="26"/>
                    <a:pt x="85" y="26"/>
                  </a:cubicBezTo>
                  <a:close/>
                  <a:moveTo>
                    <a:pt x="42" y="170"/>
                  </a:moveTo>
                  <a:cubicBezTo>
                    <a:pt x="35" y="179"/>
                    <a:pt x="28" y="188"/>
                    <a:pt x="20" y="196"/>
                  </a:cubicBezTo>
                  <a:cubicBezTo>
                    <a:pt x="27" y="184"/>
                    <a:pt x="38" y="171"/>
                    <a:pt x="49" y="160"/>
                  </a:cubicBezTo>
                  <a:cubicBezTo>
                    <a:pt x="47" y="163"/>
                    <a:pt x="44" y="167"/>
                    <a:pt x="42" y="170"/>
                  </a:cubicBezTo>
                  <a:close/>
                  <a:moveTo>
                    <a:pt x="116" y="62"/>
                  </a:moveTo>
                  <a:cubicBezTo>
                    <a:pt x="116" y="62"/>
                    <a:pt x="116" y="62"/>
                    <a:pt x="116" y="62"/>
                  </a:cubicBezTo>
                  <a:cubicBezTo>
                    <a:pt x="111" y="67"/>
                    <a:pt x="107" y="72"/>
                    <a:pt x="102" y="77"/>
                  </a:cubicBezTo>
                  <a:cubicBezTo>
                    <a:pt x="104" y="73"/>
                    <a:pt x="105" y="68"/>
                    <a:pt x="106" y="63"/>
                  </a:cubicBezTo>
                  <a:cubicBezTo>
                    <a:pt x="109" y="62"/>
                    <a:pt x="113" y="62"/>
                    <a:pt x="116" y="62"/>
                  </a:cubicBezTo>
                  <a:close/>
                  <a:moveTo>
                    <a:pt x="107" y="55"/>
                  </a:moveTo>
                  <a:cubicBezTo>
                    <a:pt x="107" y="54"/>
                    <a:pt x="107" y="54"/>
                    <a:pt x="107" y="53"/>
                  </a:cubicBezTo>
                  <a:cubicBezTo>
                    <a:pt x="107" y="54"/>
                    <a:pt x="108" y="54"/>
                    <a:pt x="108" y="55"/>
                  </a:cubicBezTo>
                  <a:cubicBezTo>
                    <a:pt x="108" y="55"/>
                    <a:pt x="107" y="55"/>
                    <a:pt x="107" y="55"/>
                  </a:cubicBezTo>
                  <a:close/>
                  <a:moveTo>
                    <a:pt x="112" y="39"/>
                  </a:moveTo>
                  <a:cubicBezTo>
                    <a:pt x="109" y="37"/>
                    <a:pt x="106" y="36"/>
                    <a:pt x="103" y="34"/>
                  </a:cubicBezTo>
                  <a:cubicBezTo>
                    <a:pt x="102" y="32"/>
                    <a:pt x="101" y="29"/>
                    <a:pt x="99" y="27"/>
                  </a:cubicBezTo>
                  <a:cubicBezTo>
                    <a:pt x="104" y="30"/>
                    <a:pt x="109" y="34"/>
                    <a:pt x="112" y="39"/>
                  </a:cubicBezTo>
                  <a:close/>
                  <a:moveTo>
                    <a:pt x="104" y="87"/>
                  </a:moveTo>
                  <a:cubicBezTo>
                    <a:pt x="101" y="92"/>
                    <a:pt x="98" y="96"/>
                    <a:pt x="95" y="101"/>
                  </a:cubicBezTo>
                  <a:cubicBezTo>
                    <a:pt x="89" y="107"/>
                    <a:pt x="81" y="114"/>
                    <a:pt x="72" y="123"/>
                  </a:cubicBezTo>
                  <a:cubicBezTo>
                    <a:pt x="87" y="106"/>
                    <a:pt x="101" y="91"/>
                    <a:pt x="104" y="87"/>
                  </a:cubicBezTo>
                  <a:close/>
                  <a:moveTo>
                    <a:pt x="97" y="67"/>
                  </a:moveTo>
                  <a:cubicBezTo>
                    <a:pt x="95" y="75"/>
                    <a:pt x="70" y="107"/>
                    <a:pt x="72" y="111"/>
                  </a:cubicBezTo>
                  <a:cubicBezTo>
                    <a:pt x="57" y="128"/>
                    <a:pt x="40" y="144"/>
                    <a:pt x="22" y="157"/>
                  </a:cubicBezTo>
                  <a:cubicBezTo>
                    <a:pt x="37" y="125"/>
                    <a:pt x="66" y="98"/>
                    <a:pt x="85" y="69"/>
                  </a:cubicBezTo>
                  <a:cubicBezTo>
                    <a:pt x="85" y="70"/>
                    <a:pt x="86" y="72"/>
                    <a:pt x="87" y="73"/>
                  </a:cubicBezTo>
                  <a:cubicBezTo>
                    <a:pt x="91" y="73"/>
                    <a:pt x="95" y="71"/>
                    <a:pt x="97" y="67"/>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8" name="Freeform 22"/>
            <p:cNvSpPr>
              <a:spLocks noEditPoints="1"/>
            </p:cNvSpPr>
            <p:nvPr/>
          </p:nvSpPr>
          <p:spPr bwMode="auto">
            <a:xfrm>
              <a:off x="2417983" y="3512428"/>
              <a:ext cx="443129" cy="694951"/>
            </a:xfrm>
            <a:custGeom>
              <a:avLst/>
              <a:gdLst/>
              <a:ahLst/>
              <a:cxnLst>
                <a:cxn ang="0">
                  <a:pos x="108" y="80"/>
                </a:cxn>
                <a:cxn ang="0">
                  <a:pos x="85" y="118"/>
                </a:cxn>
                <a:cxn ang="0">
                  <a:pos x="54" y="175"/>
                </a:cxn>
                <a:cxn ang="0">
                  <a:pos x="15" y="248"/>
                </a:cxn>
                <a:cxn ang="0">
                  <a:pos x="24" y="251"/>
                </a:cxn>
                <a:cxn ang="0">
                  <a:pos x="70" y="189"/>
                </a:cxn>
                <a:cxn ang="0">
                  <a:pos x="110" y="97"/>
                </a:cxn>
                <a:cxn ang="0">
                  <a:pos x="132" y="63"/>
                </a:cxn>
                <a:cxn ang="0">
                  <a:pos x="160" y="97"/>
                </a:cxn>
                <a:cxn ang="0">
                  <a:pos x="132" y="52"/>
                </a:cxn>
                <a:cxn ang="0">
                  <a:pos x="175" y="41"/>
                </a:cxn>
                <a:cxn ang="0">
                  <a:pos x="119" y="18"/>
                </a:cxn>
                <a:cxn ang="0">
                  <a:pos x="88" y="5"/>
                </a:cxn>
                <a:cxn ang="0">
                  <a:pos x="91" y="16"/>
                </a:cxn>
                <a:cxn ang="0">
                  <a:pos x="159" y="38"/>
                </a:cxn>
                <a:cxn ang="0">
                  <a:pos x="123" y="44"/>
                </a:cxn>
                <a:cxn ang="0">
                  <a:pos x="121" y="53"/>
                </a:cxn>
                <a:cxn ang="0">
                  <a:pos x="126" y="56"/>
                </a:cxn>
                <a:cxn ang="0">
                  <a:pos x="114" y="72"/>
                </a:cxn>
                <a:cxn ang="0">
                  <a:pos x="108" y="80"/>
                </a:cxn>
                <a:cxn ang="0">
                  <a:pos x="34" y="233"/>
                </a:cxn>
                <a:cxn ang="0">
                  <a:pos x="91" y="126"/>
                </a:cxn>
                <a:cxn ang="0">
                  <a:pos x="34" y="233"/>
                </a:cxn>
              </a:cxnLst>
              <a:rect l="0" t="0" r="r" b="b"/>
              <a:pathLst>
                <a:path w="177" h="278">
                  <a:moveTo>
                    <a:pt x="108" y="80"/>
                  </a:moveTo>
                  <a:cubicBezTo>
                    <a:pt x="99" y="92"/>
                    <a:pt x="92" y="105"/>
                    <a:pt x="85" y="118"/>
                  </a:cubicBezTo>
                  <a:cubicBezTo>
                    <a:pt x="81" y="126"/>
                    <a:pt x="48" y="171"/>
                    <a:pt x="54" y="175"/>
                  </a:cubicBezTo>
                  <a:cubicBezTo>
                    <a:pt x="41" y="199"/>
                    <a:pt x="28" y="224"/>
                    <a:pt x="15" y="248"/>
                  </a:cubicBezTo>
                  <a:cubicBezTo>
                    <a:pt x="0" y="277"/>
                    <a:pt x="8" y="278"/>
                    <a:pt x="24" y="251"/>
                  </a:cubicBezTo>
                  <a:cubicBezTo>
                    <a:pt x="31" y="260"/>
                    <a:pt x="67" y="196"/>
                    <a:pt x="70" y="189"/>
                  </a:cubicBezTo>
                  <a:cubicBezTo>
                    <a:pt x="76" y="177"/>
                    <a:pt x="118" y="107"/>
                    <a:pt x="110" y="97"/>
                  </a:cubicBezTo>
                  <a:cubicBezTo>
                    <a:pt x="118" y="86"/>
                    <a:pt x="125" y="74"/>
                    <a:pt x="132" y="63"/>
                  </a:cubicBezTo>
                  <a:cubicBezTo>
                    <a:pt x="135" y="67"/>
                    <a:pt x="154" y="102"/>
                    <a:pt x="160" y="97"/>
                  </a:cubicBezTo>
                  <a:cubicBezTo>
                    <a:pt x="167" y="92"/>
                    <a:pt x="136" y="56"/>
                    <a:pt x="132" y="52"/>
                  </a:cubicBezTo>
                  <a:cubicBezTo>
                    <a:pt x="138" y="51"/>
                    <a:pt x="174" y="48"/>
                    <a:pt x="175" y="41"/>
                  </a:cubicBezTo>
                  <a:cubicBezTo>
                    <a:pt x="177" y="30"/>
                    <a:pt x="126" y="20"/>
                    <a:pt x="119" y="18"/>
                  </a:cubicBezTo>
                  <a:cubicBezTo>
                    <a:pt x="108" y="15"/>
                    <a:pt x="97" y="11"/>
                    <a:pt x="88" y="5"/>
                  </a:cubicBezTo>
                  <a:cubicBezTo>
                    <a:pt x="80" y="0"/>
                    <a:pt x="85" y="13"/>
                    <a:pt x="91" y="16"/>
                  </a:cubicBezTo>
                  <a:cubicBezTo>
                    <a:pt x="113" y="27"/>
                    <a:pt x="137" y="29"/>
                    <a:pt x="159" y="38"/>
                  </a:cubicBezTo>
                  <a:cubicBezTo>
                    <a:pt x="147" y="41"/>
                    <a:pt x="135" y="44"/>
                    <a:pt x="123" y="44"/>
                  </a:cubicBezTo>
                  <a:cubicBezTo>
                    <a:pt x="97" y="29"/>
                    <a:pt x="86" y="53"/>
                    <a:pt x="121" y="53"/>
                  </a:cubicBezTo>
                  <a:cubicBezTo>
                    <a:pt x="123" y="54"/>
                    <a:pt x="124" y="55"/>
                    <a:pt x="126" y="56"/>
                  </a:cubicBezTo>
                  <a:cubicBezTo>
                    <a:pt x="122" y="62"/>
                    <a:pt x="118" y="67"/>
                    <a:pt x="114" y="72"/>
                  </a:cubicBezTo>
                  <a:cubicBezTo>
                    <a:pt x="109" y="73"/>
                    <a:pt x="107" y="75"/>
                    <a:pt x="108" y="80"/>
                  </a:cubicBezTo>
                  <a:close/>
                  <a:moveTo>
                    <a:pt x="34" y="233"/>
                  </a:moveTo>
                  <a:cubicBezTo>
                    <a:pt x="53" y="198"/>
                    <a:pt x="69" y="159"/>
                    <a:pt x="91" y="126"/>
                  </a:cubicBezTo>
                  <a:cubicBezTo>
                    <a:pt x="75" y="163"/>
                    <a:pt x="57" y="202"/>
                    <a:pt x="34" y="233"/>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9" name="Freeform 23"/>
            <p:cNvSpPr>
              <a:spLocks noEditPoints="1"/>
            </p:cNvSpPr>
            <p:nvPr/>
          </p:nvSpPr>
          <p:spPr bwMode="auto">
            <a:xfrm>
              <a:off x="2000231" y="2114716"/>
              <a:ext cx="2123898" cy="3170227"/>
            </a:xfrm>
            <a:custGeom>
              <a:avLst/>
              <a:gdLst/>
              <a:ahLst/>
              <a:cxnLst>
                <a:cxn ang="0">
                  <a:pos x="467" y="52"/>
                </a:cxn>
                <a:cxn ang="0">
                  <a:pos x="692" y="104"/>
                </a:cxn>
                <a:cxn ang="0">
                  <a:pos x="777" y="241"/>
                </a:cxn>
                <a:cxn ang="0">
                  <a:pos x="605" y="411"/>
                </a:cxn>
                <a:cxn ang="0">
                  <a:pos x="269" y="446"/>
                </a:cxn>
                <a:cxn ang="0">
                  <a:pos x="456" y="626"/>
                </a:cxn>
                <a:cxn ang="0">
                  <a:pos x="427" y="694"/>
                </a:cxn>
                <a:cxn ang="0">
                  <a:pos x="219" y="1035"/>
                </a:cxn>
                <a:cxn ang="0">
                  <a:pos x="133" y="740"/>
                </a:cxn>
                <a:cxn ang="0">
                  <a:pos x="30" y="996"/>
                </a:cxn>
                <a:cxn ang="0">
                  <a:pos x="230" y="1073"/>
                </a:cxn>
                <a:cxn ang="0">
                  <a:pos x="474" y="651"/>
                </a:cxn>
                <a:cxn ang="0">
                  <a:pos x="812" y="175"/>
                </a:cxn>
                <a:cxn ang="0">
                  <a:pos x="233" y="557"/>
                </a:cxn>
                <a:cxn ang="0">
                  <a:pos x="84" y="960"/>
                </a:cxn>
                <a:cxn ang="0">
                  <a:pos x="125" y="777"/>
                </a:cxn>
                <a:cxn ang="0">
                  <a:pos x="80" y="960"/>
                </a:cxn>
                <a:cxn ang="0">
                  <a:pos x="44" y="972"/>
                </a:cxn>
                <a:cxn ang="0">
                  <a:pos x="25" y="1224"/>
                </a:cxn>
                <a:cxn ang="0">
                  <a:pos x="43" y="1158"/>
                </a:cxn>
                <a:cxn ang="0">
                  <a:pos x="41" y="1230"/>
                </a:cxn>
                <a:cxn ang="0">
                  <a:pos x="56" y="1194"/>
                </a:cxn>
                <a:cxn ang="0">
                  <a:pos x="70" y="1184"/>
                </a:cxn>
                <a:cxn ang="0">
                  <a:pos x="26" y="1151"/>
                </a:cxn>
                <a:cxn ang="0">
                  <a:pos x="130" y="993"/>
                </a:cxn>
                <a:cxn ang="0">
                  <a:pos x="176" y="1009"/>
                </a:cxn>
                <a:cxn ang="0">
                  <a:pos x="264" y="992"/>
                </a:cxn>
                <a:cxn ang="0">
                  <a:pos x="604" y="448"/>
                </a:cxn>
                <a:cxn ang="0">
                  <a:pos x="575" y="403"/>
                </a:cxn>
                <a:cxn ang="0">
                  <a:pos x="534" y="355"/>
                </a:cxn>
                <a:cxn ang="0">
                  <a:pos x="404" y="324"/>
                </a:cxn>
                <a:cxn ang="0">
                  <a:pos x="316" y="367"/>
                </a:cxn>
                <a:cxn ang="0">
                  <a:pos x="302" y="401"/>
                </a:cxn>
                <a:cxn ang="0">
                  <a:pos x="289" y="429"/>
                </a:cxn>
                <a:cxn ang="0">
                  <a:pos x="289" y="460"/>
                </a:cxn>
                <a:cxn ang="0">
                  <a:pos x="294" y="525"/>
                </a:cxn>
                <a:cxn ang="0">
                  <a:pos x="445" y="653"/>
                </a:cxn>
                <a:cxn ang="0">
                  <a:pos x="462" y="648"/>
                </a:cxn>
                <a:cxn ang="0">
                  <a:pos x="262" y="503"/>
                </a:cxn>
                <a:cxn ang="0">
                  <a:pos x="310" y="457"/>
                </a:cxn>
                <a:cxn ang="0">
                  <a:pos x="469" y="528"/>
                </a:cxn>
                <a:cxn ang="0">
                  <a:pos x="450" y="448"/>
                </a:cxn>
                <a:cxn ang="0">
                  <a:pos x="542" y="458"/>
                </a:cxn>
                <a:cxn ang="0">
                  <a:pos x="380" y="320"/>
                </a:cxn>
                <a:cxn ang="0">
                  <a:pos x="543" y="419"/>
                </a:cxn>
                <a:cxn ang="0">
                  <a:pos x="524" y="546"/>
                </a:cxn>
                <a:cxn ang="0">
                  <a:pos x="317" y="488"/>
                </a:cxn>
                <a:cxn ang="0">
                  <a:pos x="468" y="539"/>
                </a:cxn>
                <a:cxn ang="0">
                  <a:pos x="560" y="423"/>
                </a:cxn>
                <a:cxn ang="0">
                  <a:pos x="524" y="572"/>
                </a:cxn>
                <a:cxn ang="0">
                  <a:pos x="605" y="421"/>
                </a:cxn>
                <a:cxn ang="0">
                  <a:pos x="751" y="313"/>
                </a:cxn>
                <a:cxn ang="0">
                  <a:pos x="790" y="245"/>
                </a:cxn>
                <a:cxn ang="0">
                  <a:pos x="789" y="218"/>
                </a:cxn>
                <a:cxn ang="0">
                  <a:pos x="485" y="43"/>
                </a:cxn>
                <a:cxn ang="0">
                  <a:pos x="540" y="52"/>
                </a:cxn>
                <a:cxn ang="0">
                  <a:pos x="605" y="66"/>
                </a:cxn>
                <a:cxn ang="0">
                  <a:pos x="781" y="218"/>
                </a:cxn>
                <a:cxn ang="0">
                  <a:pos x="693" y="86"/>
                </a:cxn>
                <a:cxn ang="0">
                  <a:pos x="578" y="26"/>
                </a:cxn>
              </a:cxnLst>
              <a:rect l="0" t="0" r="r" b="b"/>
              <a:pathLst>
                <a:path w="849" h="1268">
                  <a:moveTo>
                    <a:pt x="488" y="22"/>
                  </a:moveTo>
                  <a:cubicBezTo>
                    <a:pt x="485" y="22"/>
                    <a:pt x="458" y="23"/>
                    <a:pt x="460" y="31"/>
                  </a:cubicBezTo>
                  <a:cubicBezTo>
                    <a:pt x="443" y="32"/>
                    <a:pt x="427" y="39"/>
                    <a:pt x="413" y="48"/>
                  </a:cubicBezTo>
                  <a:cubicBezTo>
                    <a:pt x="412" y="49"/>
                    <a:pt x="400" y="60"/>
                    <a:pt x="410" y="60"/>
                  </a:cubicBezTo>
                  <a:cubicBezTo>
                    <a:pt x="415" y="60"/>
                    <a:pt x="426" y="50"/>
                    <a:pt x="430" y="48"/>
                  </a:cubicBezTo>
                  <a:cubicBezTo>
                    <a:pt x="428" y="50"/>
                    <a:pt x="428" y="52"/>
                    <a:pt x="429" y="54"/>
                  </a:cubicBezTo>
                  <a:cubicBezTo>
                    <a:pt x="424" y="56"/>
                    <a:pt x="419" y="59"/>
                    <a:pt x="415" y="63"/>
                  </a:cubicBezTo>
                  <a:cubicBezTo>
                    <a:pt x="413" y="69"/>
                    <a:pt x="415" y="71"/>
                    <a:pt x="421" y="69"/>
                  </a:cubicBezTo>
                  <a:cubicBezTo>
                    <a:pt x="430" y="60"/>
                    <a:pt x="443" y="56"/>
                    <a:pt x="455" y="54"/>
                  </a:cubicBezTo>
                  <a:cubicBezTo>
                    <a:pt x="438" y="75"/>
                    <a:pt x="460" y="60"/>
                    <a:pt x="467" y="52"/>
                  </a:cubicBezTo>
                  <a:cubicBezTo>
                    <a:pt x="467" y="52"/>
                    <a:pt x="468" y="52"/>
                    <a:pt x="468" y="52"/>
                  </a:cubicBezTo>
                  <a:cubicBezTo>
                    <a:pt x="471" y="54"/>
                    <a:pt x="482" y="57"/>
                    <a:pt x="483" y="51"/>
                  </a:cubicBezTo>
                  <a:cubicBezTo>
                    <a:pt x="489" y="51"/>
                    <a:pt x="495" y="50"/>
                    <a:pt x="501" y="50"/>
                  </a:cubicBezTo>
                  <a:cubicBezTo>
                    <a:pt x="484" y="58"/>
                    <a:pt x="468" y="69"/>
                    <a:pt x="451" y="78"/>
                  </a:cubicBezTo>
                  <a:cubicBezTo>
                    <a:pt x="428" y="90"/>
                    <a:pt x="452" y="88"/>
                    <a:pt x="464" y="81"/>
                  </a:cubicBezTo>
                  <a:cubicBezTo>
                    <a:pt x="505" y="68"/>
                    <a:pt x="555" y="86"/>
                    <a:pt x="593" y="101"/>
                  </a:cubicBezTo>
                  <a:cubicBezTo>
                    <a:pt x="608" y="108"/>
                    <a:pt x="609" y="99"/>
                    <a:pt x="596" y="94"/>
                  </a:cubicBezTo>
                  <a:cubicBezTo>
                    <a:pt x="576" y="85"/>
                    <a:pt x="554" y="78"/>
                    <a:pt x="532" y="74"/>
                  </a:cubicBezTo>
                  <a:cubicBezTo>
                    <a:pt x="580" y="79"/>
                    <a:pt x="628" y="79"/>
                    <a:pt x="676" y="92"/>
                  </a:cubicBezTo>
                  <a:cubicBezTo>
                    <a:pt x="681" y="96"/>
                    <a:pt x="687" y="100"/>
                    <a:pt x="692" y="104"/>
                  </a:cubicBezTo>
                  <a:cubicBezTo>
                    <a:pt x="692" y="104"/>
                    <a:pt x="692" y="104"/>
                    <a:pt x="692" y="104"/>
                  </a:cubicBezTo>
                  <a:cubicBezTo>
                    <a:pt x="680" y="101"/>
                    <a:pt x="628" y="85"/>
                    <a:pt x="618" y="95"/>
                  </a:cubicBezTo>
                  <a:cubicBezTo>
                    <a:pt x="610" y="104"/>
                    <a:pt x="634" y="103"/>
                    <a:pt x="632" y="103"/>
                  </a:cubicBezTo>
                  <a:cubicBezTo>
                    <a:pt x="651" y="103"/>
                    <a:pt x="670" y="107"/>
                    <a:pt x="689" y="112"/>
                  </a:cubicBezTo>
                  <a:cubicBezTo>
                    <a:pt x="678" y="119"/>
                    <a:pt x="690" y="124"/>
                    <a:pt x="697" y="114"/>
                  </a:cubicBezTo>
                  <a:cubicBezTo>
                    <a:pt x="701" y="116"/>
                    <a:pt x="705" y="117"/>
                    <a:pt x="709" y="119"/>
                  </a:cubicBezTo>
                  <a:cubicBezTo>
                    <a:pt x="728" y="137"/>
                    <a:pt x="745" y="158"/>
                    <a:pt x="757" y="181"/>
                  </a:cubicBezTo>
                  <a:cubicBezTo>
                    <a:pt x="760" y="186"/>
                    <a:pt x="779" y="233"/>
                    <a:pt x="782" y="222"/>
                  </a:cubicBezTo>
                  <a:cubicBezTo>
                    <a:pt x="782" y="223"/>
                    <a:pt x="782" y="224"/>
                    <a:pt x="782" y="225"/>
                  </a:cubicBezTo>
                  <a:cubicBezTo>
                    <a:pt x="780" y="227"/>
                    <a:pt x="769" y="238"/>
                    <a:pt x="777" y="241"/>
                  </a:cubicBezTo>
                  <a:cubicBezTo>
                    <a:pt x="748" y="283"/>
                    <a:pt x="712" y="324"/>
                    <a:pt x="675" y="359"/>
                  </a:cubicBezTo>
                  <a:cubicBezTo>
                    <a:pt x="678" y="354"/>
                    <a:pt x="702" y="326"/>
                    <a:pt x="698" y="322"/>
                  </a:cubicBezTo>
                  <a:cubicBezTo>
                    <a:pt x="691" y="314"/>
                    <a:pt x="672" y="349"/>
                    <a:pt x="669" y="353"/>
                  </a:cubicBezTo>
                  <a:cubicBezTo>
                    <a:pt x="659" y="371"/>
                    <a:pt x="630" y="418"/>
                    <a:pt x="664" y="382"/>
                  </a:cubicBezTo>
                  <a:cubicBezTo>
                    <a:pt x="670" y="386"/>
                    <a:pt x="687" y="360"/>
                    <a:pt x="690" y="356"/>
                  </a:cubicBezTo>
                  <a:cubicBezTo>
                    <a:pt x="694" y="353"/>
                    <a:pt x="698" y="349"/>
                    <a:pt x="702" y="346"/>
                  </a:cubicBezTo>
                  <a:cubicBezTo>
                    <a:pt x="689" y="361"/>
                    <a:pt x="677" y="377"/>
                    <a:pt x="666" y="392"/>
                  </a:cubicBezTo>
                  <a:cubicBezTo>
                    <a:pt x="664" y="395"/>
                    <a:pt x="637" y="433"/>
                    <a:pt x="650" y="427"/>
                  </a:cubicBezTo>
                  <a:cubicBezTo>
                    <a:pt x="645" y="433"/>
                    <a:pt x="641" y="439"/>
                    <a:pt x="637" y="444"/>
                  </a:cubicBezTo>
                  <a:cubicBezTo>
                    <a:pt x="632" y="430"/>
                    <a:pt x="618" y="419"/>
                    <a:pt x="605" y="411"/>
                  </a:cubicBezTo>
                  <a:cubicBezTo>
                    <a:pt x="588" y="400"/>
                    <a:pt x="574" y="381"/>
                    <a:pt x="559" y="366"/>
                  </a:cubicBezTo>
                  <a:cubicBezTo>
                    <a:pt x="531" y="337"/>
                    <a:pt x="490" y="322"/>
                    <a:pt x="451" y="317"/>
                  </a:cubicBezTo>
                  <a:cubicBezTo>
                    <a:pt x="442" y="315"/>
                    <a:pt x="433" y="314"/>
                    <a:pt x="424" y="314"/>
                  </a:cubicBezTo>
                  <a:cubicBezTo>
                    <a:pt x="397" y="302"/>
                    <a:pt x="355" y="307"/>
                    <a:pt x="328" y="318"/>
                  </a:cubicBezTo>
                  <a:cubicBezTo>
                    <a:pt x="325" y="314"/>
                    <a:pt x="321" y="318"/>
                    <a:pt x="320" y="321"/>
                  </a:cubicBezTo>
                  <a:cubicBezTo>
                    <a:pt x="313" y="325"/>
                    <a:pt x="291" y="349"/>
                    <a:pt x="312" y="342"/>
                  </a:cubicBezTo>
                  <a:cubicBezTo>
                    <a:pt x="307" y="356"/>
                    <a:pt x="302" y="370"/>
                    <a:pt x="297" y="384"/>
                  </a:cubicBezTo>
                  <a:cubicBezTo>
                    <a:pt x="294" y="386"/>
                    <a:pt x="288" y="390"/>
                    <a:pt x="287" y="394"/>
                  </a:cubicBezTo>
                  <a:cubicBezTo>
                    <a:pt x="280" y="395"/>
                    <a:pt x="278" y="424"/>
                    <a:pt x="277" y="430"/>
                  </a:cubicBezTo>
                  <a:cubicBezTo>
                    <a:pt x="274" y="435"/>
                    <a:pt x="271" y="440"/>
                    <a:pt x="269" y="446"/>
                  </a:cubicBezTo>
                  <a:cubicBezTo>
                    <a:pt x="267" y="446"/>
                    <a:pt x="251" y="456"/>
                    <a:pt x="264" y="456"/>
                  </a:cubicBezTo>
                  <a:cubicBezTo>
                    <a:pt x="261" y="464"/>
                    <a:pt x="258" y="471"/>
                    <a:pt x="255" y="478"/>
                  </a:cubicBezTo>
                  <a:cubicBezTo>
                    <a:pt x="248" y="484"/>
                    <a:pt x="245" y="491"/>
                    <a:pt x="249" y="500"/>
                  </a:cubicBezTo>
                  <a:cubicBezTo>
                    <a:pt x="248" y="503"/>
                    <a:pt x="245" y="512"/>
                    <a:pt x="247" y="516"/>
                  </a:cubicBezTo>
                  <a:cubicBezTo>
                    <a:pt x="209" y="543"/>
                    <a:pt x="280" y="536"/>
                    <a:pt x="294" y="533"/>
                  </a:cubicBezTo>
                  <a:cubicBezTo>
                    <a:pt x="323" y="543"/>
                    <a:pt x="354" y="545"/>
                    <a:pt x="384" y="555"/>
                  </a:cubicBezTo>
                  <a:cubicBezTo>
                    <a:pt x="400" y="565"/>
                    <a:pt x="415" y="578"/>
                    <a:pt x="425" y="594"/>
                  </a:cubicBezTo>
                  <a:cubicBezTo>
                    <a:pt x="431" y="597"/>
                    <a:pt x="433" y="595"/>
                    <a:pt x="432" y="589"/>
                  </a:cubicBezTo>
                  <a:cubicBezTo>
                    <a:pt x="428" y="582"/>
                    <a:pt x="422" y="576"/>
                    <a:pt x="416" y="570"/>
                  </a:cubicBezTo>
                  <a:cubicBezTo>
                    <a:pt x="437" y="584"/>
                    <a:pt x="448" y="603"/>
                    <a:pt x="456" y="626"/>
                  </a:cubicBezTo>
                  <a:cubicBezTo>
                    <a:pt x="456" y="627"/>
                    <a:pt x="456" y="628"/>
                    <a:pt x="455" y="628"/>
                  </a:cubicBezTo>
                  <a:cubicBezTo>
                    <a:pt x="452" y="632"/>
                    <a:pt x="448" y="636"/>
                    <a:pt x="445" y="640"/>
                  </a:cubicBezTo>
                  <a:cubicBezTo>
                    <a:pt x="444" y="637"/>
                    <a:pt x="433" y="592"/>
                    <a:pt x="428" y="606"/>
                  </a:cubicBezTo>
                  <a:cubicBezTo>
                    <a:pt x="426" y="611"/>
                    <a:pt x="435" y="627"/>
                    <a:pt x="436" y="633"/>
                  </a:cubicBezTo>
                  <a:cubicBezTo>
                    <a:pt x="438" y="644"/>
                    <a:pt x="437" y="656"/>
                    <a:pt x="435" y="668"/>
                  </a:cubicBezTo>
                  <a:cubicBezTo>
                    <a:pt x="416" y="692"/>
                    <a:pt x="392" y="712"/>
                    <a:pt x="372" y="736"/>
                  </a:cubicBezTo>
                  <a:cubicBezTo>
                    <a:pt x="371" y="740"/>
                    <a:pt x="372" y="742"/>
                    <a:pt x="375" y="742"/>
                  </a:cubicBezTo>
                  <a:cubicBezTo>
                    <a:pt x="380" y="742"/>
                    <a:pt x="388" y="730"/>
                    <a:pt x="391" y="727"/>
                  </a:cubicBezTo>
                  <a:cubicBezTo>
                    <a:pt x="404" y="714"/>
                    <a:pt x="417" y="701"/>
                    <a:pt x="430" y="686"/>
                  </a:cubicBezTo>
                  <a:cubicBezTo>
                    <a:pt x="429" y="689"/>
                    <a:pt x="428" y="691"/>
                    <a:pt x="427" y="694"/>
                  </a:cubicBezTo>
                  <a:cubicBezTo>
                    <a:pt x="423" y="700"/>
                    <a:pt x="400" y="721"/>
                    <a:pt x="401" y="728"/>
                  </a:cubicBezTo>
                  <a:cubicBezTo>
                    <a:pt x="400" y="729"/>
                    <a:pt x="399" y="731"/>
                    <a:pt x="398" y="732"/>
                  </a:cubicBezTo>
                  <a:cubicBezTo>
                    <a:pt x="396" y="733"/>
                    <a:pt x="396" y="734"/>
                    <a:pt x="395" y="735"/>
                  </a:cubicBezTo>
                  <a:cubicBezTo>
                    <a:pt x="354" y="789"/>
                    <a:pt x="315" y="845"/>
                    <a:pt x="277" y="900"/>
                  </a:cubicBezTo>
                  <a:cubicBezTo>
                    <a:pt x="267" y="915"/>
                    <a:pt x="274" y="919"/>
                    <a:pt x="284" y="905"/>
                  </a:cubicBezTo>
                  <a:cubicBezTo>
                    <a:pt x="292" y="892"/>
                    <a:pt x="301" y="879"/>
                    <a:pt x="310" y="866"/>
                  </a:cubicBezTo>
                  <a:cubicBezTo>
                    <a:pt x="331" y="836"/>
                    <a:pt x="353" y="805"/>
                    <a:pt x="375" y="775"/>
                  </a:cubicBezTo>
                  <a:cubicBezTo>
                    <a:pt x="363" y="798"/>
                    <a:pt x="220" y="1010"/>
                    <a:pt x="236" y="1019"/>
                  </a:cubicBezTo>
                  <a:cubicBezTo>
                    <a:pt x="231" y="1027"/>
                    <a:pt x="227" y="1035"/>
                    <a:pt x="224" y="1043"/>
                  </a:cubicBezTo>
                  <a:cubicBezTo>
                    <a:pt x="223" y="1040"/>
                    <a:pt x="221" y="1038"/>
                    <a:pt x="219" y="1035"/>
                  </a:cubicBezTo>
                  <a:cubicBezTo>
                    <a:pt x="214" y="1003"/>
                    <a:pt x="176" y="983"/>
                    <a:pt x="138" y="972"/>
                  </a:cubicBezTo>
                  <a:cubicBezTo>
                    <a:pt x="125" y="967"/>
                    <a:pt x="113" y="966"/>
                    <a:pt x="100" y="963"/>
                  </a:cubicBezTo>
                  <a:cubicBezTo>
                    <a:pt x="109" y="959"/>
                    <a:pt x="91" y="950"/>
                    <a:pt x="89" y="949"/>
                  </a:cubicBezTo>
                  <a:cubicBezTo>
                    <a:pt x="103" y="903"/>
                    <a:pt x="120" y="858"/>
                    <a:pt x="137" y="813"/>
                  </a:cubicBezTo>
                  <a:cubicBezTo>
                    <a:pt x="147" y="789"/>
                    <a:pt x="156" y="765"/>
                    <a:pt x="165" y="741"/>
                  </a:cubicBezTo>
                  <a:cubicBezTo>
                    <a:pt x="167" y="737"/>
                    <a:pt x="186" y="696"/>
                    <a:pt x="174" y="700"/>
                  </a:cubicBezTo>
                  <a:cubicBezTo>
                    <a:pt x="191" y="666"/>
                    <a:pt x="207" y="631"/>
                    <a:pt x="225" y="598"/>
                  </a:cubicBezTo>
                  <a:cubicBezTo>
                    <a:pt x="235" y="580"/>
                    <a:pt x="251" y="519"/>
                    <a:pt x="218" y="561"/>
                  </a:cubicBezTo>
                  <a:cubicBezTo>
                    <a:pt x="201" y="583"/>
                    <a:pt x="191" y="612"/>
                    <a:pt x="182" y="638"/>
                  </a:cubicBezTo>
                  <a:cubicBezTo>
                    <a:pt x="169" y="673"/>
                    <a:pt x="148" y="706"/>
                    <a:pt x="133" y="740"/>
                  </a:cubicBezTo>
                  <a:cubicBezTo>
                    <a:pt x="124" y="740"/>
                    <a:pt x="110" y="776"/>
                    <a:pt x="107" y="784"/>
                  </a:cubicBezTo>
                  <a:cubicBezTo>
                    <a:pt x="95" y="806"/>
                    <a:pt x="86" y="829"/>
                    <a:pt x="75" y="852"/>
                  </a:cubicBezTo>
                  <a:cubicBezTo>
                    <a:pt x="65" y="874"/>
                    <a:pt x="55" y="897"/>
                    <a:pt x="47" y="920"/>
                  </a:cubicBezTo>
                  <a:cubicBezTo>
                    <a:pt x="47" y="922"/>
                    <a:pt x="35" y="952"/>
                    <a:pt x="46" y="947"/>
                  </a:cubicBezTo>
                  <a:cubicBezTo>
                    <a:pt x="50" y="948"/>
                    <a:pt x="53" y="949"/>
                    <a:pt x="57" y="948"/>
                  </a:cubicBezTo>
                  <a:cubicBezTo>
                    <a:pt x="56" y="949"/>
                    <a:pt x="55" y="950"/>
                    <a:pt x="53" y="951"/>
                  </a:cubicBezTo>
                  <a:cubicBezTo>
                    <a:pt x="49" y="939"/>
                    <a:pt x="35" y="974"/>
                    <a:pt x="35" y="977"/>
                  </a:cubicBezTo>
                  <a:cubicBezTo>
                    <a:pt x="30" y="978"/>
                    <a:pt x="29" y="981"/>
                    <a:pt x="30" y="986"/>
                  </a:cubicBezTo>
                  <a:cubicBezTo>
                    <a:pt x="28" y="988"/>
                    <a:pt x="28" y="991"/>
                    <a:pt x="31" y="992"/>
                  </a:cubicBezTo>
                  <a:cubicBezTo>
                    <a:pt x="31" y="993"/>
                    <a:pt x="31" y="995"/>
                    <a:pt x="30" y="996"/>
                  </a:cubicBezTo>
                  <a:cubicBezTo>
                    <a:pt x="20" y="992"/>
                    <a:pt x="17" y="1046"/>
                    <a:pt x="17" y="1052"/>
                  </a:cubicBezTo>
                  <a:cubicBezTo>
                    <a:pt x="11" y="1076"/>
                    <a:pt x="12" y="1103"/>
                    <a:pt x="13" y="1127"/>
                  </a:cubicBezTo>
                  <a:cubicBezTo>
                    <a:pt x="14" y="1139"/>
                    <a:pt x="12" y="1228"/>
                    <a:pt x="20" y="1230"/>
                  </a:cubicBezTo>
                  <a:cubicBezTo>
                    <a:pt x="11" y="1241"/>
                    <a:pt x="0" y="1268"/>
                    <a:pt x="23" y="1253"/>
                  </a:cubicBezTo>
                  <a:cubicBezTo>
                    <a:pt x="49" y="1236"/>
                    <a:pt x="72" y="1216"/>
                    <a:pt x="94" y="1195"/>
                  </a:cubicBezTo>
                  <a:cubicBezTo>
                    <a:pt x="111" y="1178"/>
                    <a:pt x="128" y="1160"/>
                    <a:pt x="146" y="1145"/>
                  </a:cubicBezTo>
                  <a:cubicBezTo>
                    <a:pt x="161" y="1135"/>
                    <a:pt x="201" y="1111"/>
                    <a:pt x="206" y="1094"/>
                  </a:cubicBezTo>
                  <a:cubicBezTo>
                    <a:pt x="209" y="1093"/>
                    <a:pt x="216" y="1091"/>
                    <a:pt x="214" y="1086"/>
                  </a:cubicBezTo>
                  <a:cubicBezTo>
                    <a:pt x="217" y="1088"/>
                    <a:pt x="219" y="1084"/>
                    <a:pt x="220" y="1081"/>
                  </a:cubicBezTo>
                  <a:cubicBezTo>
                    <a:pt x="224" y="1079"/>
                    <a:pt x="228" y="1076"/>
                    <a:pt x="230" y="1073"/>
                  </a:cubicBezTo>
                  <a:cubicBezTo>
                    <a:pt x="236" y="1071"/>
                    <a:pt x="235" y="1054"/>
                    <a:pt x="234" y="1049"/>
                  </a:cubicBezTo>
                  <a:cubicBezTo>
                    <a:pt x="242" y="1036"/>
                    <a:pt x="322" y="930"/>
                    <a:pt x="316" y="927"/>
                  </a:cubicBezTo>
                  <a:cubicBezTo>
                    <a:pt x="311" y="923"/>
                    <a:pt x="290" y="958"/>
                    <a:pt x="286" y="963"/>
                  </a:cubicBezTo>
                  <a:cubicBezTo>
                    <a:pt x="288" y="959"/>
                    <a:pt x="289" y="955"/>
                    <a:pt x="291" y="951"/>
                  </a:cubicBezTo>
                  <a:cubicBezTo>
                    <a:pt x="314" y="917"/>
                    <a:pt x="335" y="880"/>
                    <a:pt x="357" y="845"/>
                  </a:cubicBezTo>
                  <a:cubicBezTo>
                    <a:pt x="370" y="826"/>
                    <a:pt x="382" y="807"/>
                    <a:pt x="394" y="788"/>
                  </a:cubicBezTo>
                  <a:cubicBezTo>
                    <a:pt x="401" y="778"/>
                    <a:pt x="408" y="767"/>
                    <a:pt x="415" y="757"/>
                  </a:cubicBezTo>
                  <a:cubicBezTo>
                    <a:pt x="415" y="756"/>
                    <a:pt x="437" y="722"/>
                    <a:pt x="424" y="729"/>
                  </a:cubicBezTo>
                  <a:cubicBezTo>
                    <a:pt x="426" y="725"/>
                    <a:pt x="428" y="721"/>
                    <a:pt x="430" y="717"/>
                  </a:cubicBezTo>
                  <a:cubicBezTo>
                    <a:pt x="444" y="697"/>
                    <a:pt x="470" y="676"/>
                    <a:pt x="474" y="651"/>
                  </a:cubicBezTo>
                  <a:cubicBezTo>
                    <a:pt x="477" y="646"/>
                    <a:pt x="481" y="641"/>
                    <a:pt x="484" y="636"/>
                  </a:cubicBezTo>
                  <a:cubicBezTo>
                    <a:pt x="489" y="645"/>
                    <a:pt x="511" y="615"/>
                    <a:pt x="514" y="611"/>
                  </a:cubicBezTo>
                  <a:cubicBezTo>
                    <a:pt x="530" y="594"/>
                    <a:pt x="547" y="578"/>
                    <a:pt x="565" y="561"/>
                  </a:cubicBezTo>
                  <a:cubicBezTo>
                    <a:pt x="580" y="546"/>
                    <a:pt x="594" y="529"/>
                    <a:pt x="603" y="510"/>
                  </a:cubicBezTo>
                  <a:cubicBezTo>
                    <a:pt x="611" y="499"/>
                    <a:pt x="646" y="463"/>
                    <a:pt x="643" y="449"/>
                  </a:cubicBezTo>
                  <a:cubicBezTo>
                    <a:pt x="675" y="406"/>
                    <a:pt x="711" y="367"/>
                    <a:pt x="748" y="328"/>
                  </a:cubicBezTo>
                  <a:cubicBezTo>
                    <a:pt x="766" y="309"/>
                    <a:pt x="778" y="285"/>
                    <a:pt x="796" y="267"/>
                  </a:cubicBezTo>
                  <a:cubicBezTo>
                    <a:pt x="802" y="261"/>
                    <a:pt x="842" y="204"/>
                    <a:pt x="815" y="221"/>
                  </a:cubicBezTo>
                  <a:cubicBezTo>
                    <a:pt x="828" y="208"/>
                    <a:pt x="781" y="151"/>
                    <a:pt x="774" y="140"/>
                  </a:cubicBezTo>
                  <a:cubicBezTo>
                    <a:pt x="788" y="150"/>
                    <a:pt x="801" y="162"/>
                    <a:pt x="812" y="175"/>
                  </a:cubicBezTo>
                  <a:cubicBezTo>
                    <a:pt x="817" y="180"/>
                    <a:pt x="832" y="209"/>
                    <a:pt x="838" y="209"/>
                  </a:cubicBezTo>
                  <a:cubicBezTo>
                    <a:pt x="849" y="209"/>
                    <a:pt x="803" y="142"/>
                    <a:pt x="797" y="134"/>
                  </a:cubicBezTo>
                  <a:cubicBezTo>
                    <a:pt x="777" y="110"/>
                    <a:pt x="752" y="90"/>
                    <a:pt x="725" y="75"/>
                  </a:cubicBezTo>
                  <a:cubicBezTo>
                    <a:pt x="694" y="59"/>
                    <a:pt x="659" y="39"/>
                    <a:pt x="626" y="31"/>
                  </a:cubicBezTo>
                  <a:cubicBezTo>
                    <a:pt x="586" y="17"/>
                    <a:pt x="529" y="0"/>
                    <a:pt x="488" y="22"/>
                  </a:cubicBezTo>
                  <a:close/>
                  <a:moveTo>
                    <a:pt x="233" y="557"/>
                  </a:moveTo>
                  <a:cubicBezTo>
                    <a:pt x="231" y="575"/>
                    <a:pt x="220" y="591"/>
                    <a:pt x="212" y="607"/>
                  </a:cubicBezTo>
                  <a:cubicBezTo>
                    <a:pt x="210" y="607"/>
                    <a:pt x="208" y="607"/>
                    <a:pt x="207" y="608"/>
                  </a:cubicBezTo>
                  <a:cubicBezTo>
                    <a:pt x="209" y="604"/>
                    <a:pt x="210" y="600"/>
                    <a:pt x="206" y="598"/>
                  </a:cubicBezTo>
                  <a:cubicBezTo>
                    <a:pt x="214" y="581"/>
                    <a:pt x="223" y="565"/>
                    <a:pt x="233" y="557"/>
                  </a:cubicBezTo>
                  <a:close/>
                  <a:moveTo>
                    <a:pt x="206" y="1022"/>
                  </a:moveTo>
                  <a:cubicBezTo>
                    <a:pt x="205" y="1022"/>
                    <a:pt x="205" y="1022"/>
                    <a:pt x="204" y="1022"/>
                  </a:cubicBezTo>
                  <a:cubicBezTo>
                    <a:pt x="201" y="1019"/>
                    <a:pt x="197" y="1015"/>
                    <a:pt x="192" y="1015"/>
                  </a:cubicBezTo>
                  <a:cubicBezTo>
                    <a:pt x="189" y="1010"/>
                    <a:pt x="186" y="1006"/>
                    <a:pt x="182" y="1003"/>
                  </a:cubicBezTo>
                  <a:cubicBezTo>
                    <a:pt x="182" y="1001"/>
                    <a:pt x="181" y="1000"/>
                    <a:pt x="180" y="999"/>
                  </a:cubicBezTo>
                  <a:cubicBezTo>
                    <a:pt x="176" y="997"/>
                    <a:pt x="176" y="997"/>
                    <a:pt x="176" y="997"/>
                  </a:cubicBezTo>
                  <a:cubicBezTo>
                    <a:pt x="176" y="996"/>
                    <a:pt x="175" y="995"/>
                    <a:pt x="174" y="995"/>
                  </a:cubicBezTo>
                  <a:cubicBezTo>
                    <a:pt x="188" y="1002"/>
                    <a:pt x="199" y="1011"/>
                    <a:pt x="206" y="1022"/>
                  </a:cubicBezTo>
                  <a:close/>
                  <a:moveTo>
                    <a:pt x="95" y="962"/>
                  </a:moveTo>
                  <a:cubicBezTo>
                    <a:pt x="91" y="961"/>
                    <a:pt x="87" y="961"/>
                    <a:pt x="84" y="960"/>
                  </a:cubicBezTo>
                  <a:cubicBezTo>
                    <a:pt x="85" y="959"/>
                    <a:pt x="86" y="958"/>
                    <a:pt x="86" y="957"/>
                  </a:cubicBezTo>
                  <a:cubicBezTo>
                    <a:pt x="89" y="958"/>
                    <a:pt x="92" y="960"/>
                    <a:pt x="95" y="962"/>
                  </a:cubicBezTo>
                  <a:close/>
                  <a:moveTo>
                    <a:pt x="167" y="715"/>
                  </a:moveTo>
                  <a:cubicBezTo>
                    <a:pt x="159" y="735"/>
                    <a:pt x="152" y="755"/>
                    <a:pt x="144" y="774"/>
                  </a:cubicBezTo>
                  <a:cubicBezTo>
                    <a:pt x="137" y="791"/>
                    <a:pt x="130" y="809"/>
                    <a:pt x="124" y="827"/>
                  </a:cubicBezTo>
                  <a:cubicBezTo>
                    <a:pt x="136" y="789"/>
                    <a:pt x="149" y="751"/>
                    <a:pt x="167" y="715"/>
                  </a:cubicBezTo>
                  <a:close/>
                  <a:moveTo>
                    <a:pt x="125" y="777"/>
                  </a:moveTo>
                  <a:cubicBezTo>
                    <a:pt x="120" y="790"/>
                    <a:pt x="115" y="803"/>
                    <a:pt x="110" y="815"/>
                  </a:cubicBezTo>
                  <a:cubicBezTo>
                    <a:pt x="110" y="814"/>
                    <a:pt x="109" y="813"/>
                    <a:pt x="109" y="812"/>
                  </a:cubicBezTo>
                  <a:cubicBezTo>
                    <a:pt x="114" y="800"/>
                    <a:pt x="119" y="788"/>
                    <a:pt x="125" y="777"/>
                  </a:cubicBezTo>
                  <a:close/>
                  <a:moveTo>
                    <a:pt x="112" y="837"/>
                  </a:moveTo>
                  <a:cubicBezTo>
                    <a:pt x="101" y="873"/>
                    <a:pt x="90" y="909"/>
                    <a:pt x="74" y="944"/>
                  </a:cubicBezTo>
                  <a:cubicBezTo>
                    <a:pt x="74" y="943"/>
                    <a:pt x="74" y="943"/>
                    <a:pt x="73" y="943"/>
                  </a:cubicBezTo>
                  <a:cubicBezTo>
                    <a:pt x="76" y="934"/>
                    <a:pt x="79" y="925"/>
                    <a:pt x="83" y="915"/>
                  </a:cubicBezTo>
                  <a:cubicBezTo>
                    <a:pt x="89" y="915"/>
                    <a:pt x="108" y="846"/>
                    <a:pt x="112" y="837"/>
                  </a:cubicBezTo>
                  <a:close/>
                  <a:moveTo>
                    <a:pt x="80" y="960"/>
                  </a:moveTo>
                  <a:cubicBezTo>
                    <a:pt x="78" y="960"/>
                    <a:pt x="77" y="960"/>
                    <a:pt x="75" y="960"/>
                  </a:cubicBezTo>
                  <a:cubicBezTo>
                    <a:pt x="76" y="958"/>
                    <a:pt x="78" y="956"/>
                    <a:pt x="79" y="953"/>
                  </a:cubicBezTo>
                  <a:cubicBezTo>
                    <a:pt x="79" y="953"/>
                    <a:pt x="79" y="953"/>
                    <a:pt x="79" y="953"/>
                  </a:cubicBezTo>
                  <a:cubicBezTo>
                    <a:pt x="78" y="956"/>
                    <a:pt x="78" y="958"/>
                    <a:pt x="80" y="960"/>
                  </a:cubicBezTo>
                  <a:close/>
                  <a:moveTo>
                    <a:pt x="95" y="845"/>
                  </a:moveTo>
                  <a:cubicBezTo>
                    <a:pt x="92" y="856"/>
                    <a:pt x="75" y="895"/>
                    <a:pt x="79" y="903"/>
                  </a:cubicBezTo>
                  <a:cubicBezTo>
                    <a:pt x="74" y="916"/>
                    <a:pt x="69" y="929"/>
                    <a:pt x="65" y="941"/>
                  </a:cubicBezTo>
                  <a:cubicBezTo>
                    <a:pt x="63" y="941"/>
                    <a:pt x="60" y="941"/>
                    <a:pt x="57" y="940"/>
                  </a:cubicBezTo>
                  <a:cubicBezTo>
                    <a:pt x="69" y="909"/>
                    <a:pt x="81" y="878"/>
                    <a:pt x="95" y="845"/>
                  </a:cubicBezTo>
                  <a:close/>
                  <a:moveTo>
                    <a:pt x="54" y="927"/>
                  </a:moveTo>
                  <a:cubicBezTo>
                    <a:pt x="57" y="917"/>
                    <a:pt x="60" y="907"/>
                    <a:pt x="64" y="896"/>
                  </a:cubicBezTo>
                  <a:cubicBezTo>
                    <a:pt x="65" y="897"/>
                    <a:pt x="65" y="897"/>
                    <a:pt x="65" y="897"/>
                  </a:cubicBezTo>
                  <a:cubicBezTo>
                    <a:pt x="61" y="907"/>
                    <a:pt x="57" y="917"/>
                    <a:pt x="54" y="927"/>
                  </a:cubicBezTo>
                  <a:close/>
                  <a:moveTo>
                    <a:pt x="44" y="972"/>
                  </a:moveTo>
                  <a:cubicBezTo>
                    <a:pt x="45" y="972"/>
                    <a:pt x="45" y="972"/>
                    <a:pt x="45" y="972"/>
                  </a:cubicBezTo>
                  <a:cubicBezTo>
                    <a:pt x="48" y="966"/>
                    <a:pt x="54" y="960"/>
                    <a:pt x="61" y="956"/>
                  </a:cubicBezTo>
                  <a:cubicBezTo>
                    <a:pt x="60" y="957"/>
                    <a:pt x="58" y="965"/>
                    <a:pt x="58" y="966"/>
                  </a:cubicBezTo>
                  <a:cubicBezTo>
                    <a:pt x="57" y="967"/>
                    <a:pt x="57" y="968"/>
                    <a:pt x="56" y="969"/>
                  </a:cubicBezTo>
                  <a:cubicBezTo>
                    <a:pt x="53" y="973"/>
                    <a:pt x="46" y="977"/>
                    <a:pt x="52" y="983"/>
                  </a:cubicBezTo>
                  <a:cubicBezTo>
                    <a:pt x="52" y="983"/>
                    <a:pt x="52" y="983"/>
                    <a:pt x="52" y="983"/>
                  </a:cubicBezTo>
                  <a:cubicBezTo>
                    <a:pt x="52" y="983"/>
                    <a:pt x="52" y="983"/>
                    <a:pt x="51" y="983"/>
                  </a:cubicBezTo>
                  <a:cubicBezTo>
                    <a:pt x="51" y="978"/>
                    <a:pt x="45" y="980"/>
                    <a:pt x="42" y="981"/>
                  </a:cubicBezTo>
                  <a:cubicBezTo>
                    <a:pt x="43" y="978"/>
                    <a:pt x="43" y="975"/>
                    <a:pt x="44" y="972"/>
                  </a:cubicBezTo>
                  <a:close/>
                  <a:moveTo>
                    <a:pt x="25" y="1224"/>
                  </a:moveTo>
                  <a:cubicBezTo>
                    <a:pt x="24" y="1216"/>
                    <a:pt x="24" y="1209"/>
                    <a:pt x="24" y="1201"/>
                  </a:cubicBezTo>
                  <a:cubicBezTo>
                    <a:pt x="27" y="1195"/>
                    <a:pt x="25" y="1181"/>
                    <a:pt x="25" y="1174"/>
                  </a:cubicBezTo>
                  <a:cubicBezTo>
                    <a:pt x="32" y="1176"/>
                    <a:pt x="32" y="1161"/>
                    <a:pt x="33" y="1158"/>
                  </a:cubicBezTo>
                  <a:cubicBezTo>
                    <a:pt x="35" y="1161"/>
                    <a:pt x="38" y="1164"/>
                    <a:pt x="41" y="1167"/>
                  </a:cubicBezTo>
                  <a:cubicBezTo>
                    <a:pt x="34" y="1174"/>
                    <a:pt x="34" y="1183"/>
                    <a:pt x="45" y="1182"/>
                  </a:cubicBezTo>
                  <a:cubicBezTo>
                    <a:pt x="45" y="1184"/>
                    <a:pt x="46" y="1186"/>
                    <a:pt x="46" y="1188"/>
                  </a:cubicBezTo>
                  <a:cubicBezTo>
                    <a:pt x="43" y="1192"/>
                    <a:pt x="27" y="1211"/>
                    <a:pt x="32" y="1215"/>
                  </a:cubicBezTo>
                  <a:cubicBezTo>
                    <a:pt x="30" y="1218"/>
                    <a:pt x="27" y="1221"/>
                    <a:pt x="25" y="1224"/>
                  </a:cubicBezTo>
                  <a:close/>
                  <a:moveTo>
                    <a:pt x="48" y="1162"/>
                  </a:moveTo>
                  <a:cubicBezTo>
                    <a:pt x="47" y="1161"/>
                    <a:pt x="45" y="1159"/>
                    <a:pt x="43" y="1158"/>
                  </a:cubicBezTo>
                  <a:cubicBezTo>
                    <a:pt x="47" y="1159"/>
                    <a:pt x="51" y="1160"/>
                    <a:pt x="55" y="1161"/>
                  </a:cubicBezTo>
                  <a:cubicBezTo>
                    <a:pt x="54" y="1161"/>
                    <a:pt x="53" y="1161"/>
                    <a:pt x="53" y="1162"/>
                  </a:cubicBezTo>
                  <a:cubicBezTo>
                    <a:pt x="52" y="1161"/>
                    <a:pt x="51" y="1161"/>
                    <a:pt x="51" y="1161"/>
                  </a:cubicBezTo>
                  <a:cubicBezTo>
                    <a:pt x="50" y="1161"/>
                    <a:pt x="49" y="1162"/>
                    <a:pt x="48" y="1162"/>
                  </a:cubicBezTo>
                  <a:close/>
                  <a:moveTo>
                    <a:pt x="49" y="1200"/>
                  </a:moveTo>
                  <a:cubicBezTo>
                    <a:pt x="48" y="1201"/>
                    <a:pt x="48" y="1201"/>
                    <a:pt x="47" y="1202"/>
                  </a:cubicBezTo>
                  <a:cubicBezTo>
                    <a:pt x="47" y="1202"/>
                    <a:pt x="47" y="1201"/>
                    <a:pt x="47" y="1201"/>
                  </a:cubicBezTo>
                  <a:cubicBezTo>
                    <a:pt x="47" y="1201"/>
                    <a:pt x="48" y="1200"/>
                    <a:pt x="48" y="1199"/>
                  </a:cubicBezTo>
                  <a:cubicBezTo>
                    <a:pt x="48" y="1200"/>
                    <a:pt x="49" y="1200"/>
                    <a:pt x="49" y="1200"/>
                  </a:cubicBezTo>
                  <a:close/>
                  <a:moveTo>
                    <a:pt x="41" y="1230"/>
                  </a:moveTo>
                  <a:cubicBezTo>
                    <a:pt x="41" y="1230"/>
                    <a:pt x="41" y="1230"/>
                    <a:pt x="41" y="1230"/>
                  </a:cubicBezTo>
                  <a:cubicBezTo>
                    <a:pt x="45" y="1225"/>
                    <a:pt x="50" y="1221"/>
                    <a:pt x="54" y="1216"/>
                  </a:cubicBezTo>
                  <a:cubicBezTo>
                    <a:pt x="54" y="1215"/>
                    <a:pt x="55" y="1215"/>
                    <a:pt x="55" y="1214"/>
                  </a:cubicBezTo>
                  <a:cubicBezTo>
                    <a:pt x="58" y="1214"/>
                    <a:pt x="59" y="1212"/>
                    <a:pt x="60" y="1210"/>
                  </a:cubicBezTo>
                  <a:cubicBezTo>
                    <a:pt x="62" y="1209"/>
                    <a:pt x="63" y="1207"/>
                    <a:pt x="65" y="1206"/>
                  </a:cubicBezTo>
                  <a:cubicBezTo>
                    <a:pt x="65" y="1207"/>
                    <a:pt x="66" y="1208"/>
                    <a:pt x="67" y="1208"/>
                  </a:cubicBezTo>
                  <a:cubicBezTo>
                    <a:pt x="58" y="1216"/>
                    <a:pt x="49" y="1223"/>
                    <a:pt x="41" y="1230"/>
                  </a:cubicBezTo>
                  <a:close/>
                  <a:moveTo>
                    <a:pt x="59" y="1187"/>
                  </a:moveTo>
                  <a:cubicBezTo>
                    <a:pt x="59" y="1189"/>
                    <a:pt x="59" y="1190"/>
                    <a:pt x="59" y="1192"/>
                  </a:cubicBezTo>
                  <a:cubicBezTo>
                    <a:pt x="58" y="1192"/>
                    <a:pt x="57" y="1193"/>
                    <a:pt x="56" y="1194"/>
                  </a:cubicBezTo>
                  <a:cubicBezTo>
                    <a:pt x="57" y="1192"/>
                    <a:pt x="58" y="1189"/>
                    <a:pt x="59" y="1187"/>
                  </a:cubicBezTo>
                  <a:close/>
                  <a:moveTo>
                    <a:pt x="58" y="1162"/>
                  </a:moveTo>
                  <a:cubicBezTo>
                    <a:pt x="58" y="1163"/>
                    <a:pt x="59" y="1163"/>
                    <a:pt x="60" y="1163"/>
                  </a:cubicBezTo>
                  <a:cubicBezTo>
                    <a:pt x="60" y="1164"/>
                    <a:pt x="60" y="1164"/>
                    <a:pt x="59" y="1165"/>
                  </a:cubicBezTo>
                  <a:cubicBezTo>
                    <a:pt x="59" y="1164"/>
                    <a:pt x="58" y="1163"/>
                    <a:pt x="58" y="1162"/>
                  </a:cubicBezTo>
                  <a:close/>
                  <a:moveTo>
                    <a:pt x="70" y="1184"/>
                  </a:moveTo>
                  <a:cubicBezTo>
                    <a:pt x="69" y="1181"/>
                    <a:pt x="68" y="1179"/>
                    <a:pt x="65" y="1177"/>
                  </a:cubicBezTo>
                  <a:cubicBezTo>
                    <a:pt x="67" y="1176"/>
                    <a:pt x="69" y="1175"/>
                    <a:pt x="71" y="1173"/>
                  </a:cubicBezTo>
                  <a:cubicBezTo>
                    <a:pt x="73" y="1175"/>
                    <a:pt x="75" y="1177"/>
                    <a:pt x="77" y="1179"/>
                  </a:cubicBezTo>
                  <a:cubicBezTo>
                    <a:pt x="75" y="1180"/>
                    <a:pt x="72" y="1182"/>
                    <a:pt x="70" y="1184"/>
                  </a:cubicBezTo>
                  <a:close/>
                  <a:moveTo>
                    <a:pt x="212" y="1077"/>
                  </a:moveTo>
                  <a:cubicBezTo>
                    <a:pt x="207" y="1080"/>
                    <a:pt x="202" y="1084"/>
                    <a:pt x="198" y="1089"/>
                  </a:cubicBezTo>
                  <a:cubicBezTo>
                    <a:pt x="156" y="1111"/>
                    <a:pt x="124" y="1147"/>
                    <a:pt x="86" y="1173"/>
                  </a:cubicBezTo>
                  <a:cubicBezTo>
                    <a:pt x="83" y="1169"/>
                    <a:pt x="81" y="1167"/>
                    <a:pt x="78" y="1164"/>
                  </a:cubicBezTo>
                  <a:cubicBezTo>
                    <a:pt x="77" y="1162"/>
                    <a:pt x="71" y="1160"/>
                    <a:pt x="69" y="1159"/>
                  </a:cubicBezTo>
                  <a:cubicBezTo>
                    <a:pt x="60" y="1148"/>
                    <a:pt x="46" y="1143"/>
                    <a:pt x="34" y="1146"/>
                  </a:cubicBezTo>
                  <a:cubicBezTo>
                    <a:pt x="35" y="1142"/>
                    <a:pt x="35" y="1138"/>
                    <a:pt x="35" y="1134"/>
                  </a:cubicBezTo>
                  <a:cubicBezTo>
                    <a:pt x="37" y="1134"/>
                    <a:pt x="38" y="1132"/>
                    <a:pt x="38" y="1130"/>
                  </a:cubicBezTo>
                  <a:cubicBezTo>
                    <a:pt x="38" y="1120"/>
                    <a:pt x="42" y="1074"/>
                    <a:pt x="35" y="1073"/>
                  </a:cubicBezTo>
                  <a:cubicBezTo>
                    <a:pt x="25" y="1073"/>
                    <a:pt x="27" y="1142"/>
                    <a:pt x="26" y="1151"/>
                  </a:cubicBezTo>
                  <a:cubicBezTo>
                    <a:pt x="26" y="1124"/>
                    <a:pt x="21" y="1096"/>
                    <a:pt x="23" y="1070"/>
                  </a:cubicBezTo>
                  <a:cubicBezTo>
                    <a:pt x="27" y="1067"/>
                    <a:pt x="25" y="1055"/>
                    <a:pt x="25" y="1051"/>
                  </a:cubicBezTo>
                  <a:cubicBezTo>
                    <a:pt x="29" y="1049"/>
                    <a:pt x="35" y="1009"/>
                    <a:pt x="31" y="1007"/>
                  </a:cubicBezTo>
                  <a:cubicBezTo>
                    <a:pt x="32" y="1005"/>
                    <a:pt x="32" y="1003"/>
                    <a:pt x="33" y="1001"/>
                  </a:cubicBezTo>
                  <a:cubicBezTo>
                    <a:pt x="34" y="1001"/>
                    <a:pt x="35" y="1001"/>
                    <a:pt x="37" y="1000"/>
                  </a:cubicBezTo>
                  <a:cubicBezTo>
                    <a:pt x="40" y="1002"/>
                    <a:pt x="46" y="998"/>
                    <a:pt x="42" y="994"/>
                  </a:cubicBezTo>
                  <a:cubicBezTo>
                    <a:pt x="43" y="994"/>
                    <a:pt x="43" y="993"/>
                    <a:pt x="43" y="992"/>
                  </a:cubicBezTo>
                  <a:cubicBezTo>
                    <a:pt x="63" y="991"/>
                    <a:pt x="84" y="991"/>
                    <a:pt x="103" y="994"/>
                  </a:cubicBezTo>
                  <a:cubicBezTo>
                    <a:pt x="121" y="997"/>
                    <a:pt x="144" y="1014"/>
                    <a:pt x="159" y="1014"/>
                  </a:cubicBezTo>
                  <a:cubicBezTo>
                    <a:pt x="175" y="1014"/>
                    <a:pt x="133" y="994"/>
                    <a:pt x="130" y="993"/>
                  </a:cubicBezTo>
                  <a:cubicBezTo>
                    <a:pt x="108" y="985"/>
                    <a:pt x="85" y="983"/>
                    <a:pt x="61" y="983"/>
                  </a:cubicBezTo>
                  <a:cubicBezTo>
                    <a:pt x="64" y="980"/>
                    <a:pt x="66" y="977"/>
                    <a:pt x="68" y="973"/>
                  </a:cubicBezTo>
                  <a:cubicBezTo>
                    <a:pt x="74" y="971"/>
                    <a:pt x="82" y="970"/>
                    <a:pt x="91" y="971"/>
                  </a:cubicBezTo>
                  <a:cubicBezTo>
                    <a:pt x="94" y="971"/>
                    <a:pt x="98" y="972"/>
                    <a:pt x="102" y="972"/>
                  </a:cubicBezTo>
                  <a:cubicBezTo>
                    <a:pt x="101" y="980"/>
                    <a:pt x="139" y="987"/>
                    <a:pt x="143" y="988"/>
                  </a:cubicBezTo>
                  <a:cubicBezTo>
                    <a:pt x="144" y="989"/>
                    <a:pt x="145" y="989"/>
                    <a:pt x="146" y="989"/>
                  </a:cubicBezTo>
                  <a:cubicBezTo>
                    <a:pt x="146" y="992"/>
                    <a:pt x="160" y="1007"/>
                    <a:pt x="161" y="997"/>
                  </a:cubicBezTo>
                  <a:cubicBezTo>
                    <a:pt x="163" y="999"/>
                    <a:pt x="166" y="1000"/>
                    <a:pt x="168" y="1001"/>
                  </a:cubicBezTo>
                  <a:cubicBezTo>
                    <a:pt x="168" y="1002"/>
                    <a:pt x="169" y="1002"/>
                    <a:pt x="169" y="1002"/>
                  </a:cubicBezTo>
                  <a:cubicBezTo>
                    <a:pt x="170" y="1004"/>
                    <a:pt x="172" y="1010"/>
                    <a:pt x="176" y="1009"/>
                  </a:cubicBezTo>
                  <a:cubicBezTo>
                    <a:pt x="186" y="1019"/>
                    <a:pt x="192" y="1050"/>
                    <a:pt x="206" y="1054"/>
                  </a:cubicBezTo>
                  <a:cubicBezTo>
                    <a:pt x="210" y="1066"/>
                    <a:pt x="212" y="1042"/>
                    <a:pt x="210" y="1037"/>
                  </a:cubicBezTo>
                  <a:cubicBezTo>
                    <a:pt x="211" y="1038"/>
                    <a:pt x="211" y="1038"/>
                    <a:pt x="211" y="1038"/>
                  </a:cubicBezTo>
                  <a:cubicBezTo>
                    <a:pt x="211" y="1041"/>
                    <a:pt x="212" y="1042"/>
                    <a:pt x="215" y="1043"/>
                  </a:cubicBezTo>
                  <a:cubicBezTo>
                    <a:pt x="217" y="1046"/>
                    <a:pt x="218" y="1049"/>
                    <a:pt x="219" y="1051"/>
                  </a:cubicBezTo>
                  <a:cubicBezTo>
                    <a:pt x="215" y="1059"/>
                    <a:pt x="213" y="1067"/>
                    <a:pt x="212" y="1077"/>
                  </a:cubicBezTo>
                  <a:close/>
                  <a:moveTo>
                    <a:pt x="264" y="992"/>
                  </a:moveTo>
                  <a:cubicBezTo>
                    <a:pt x="267" y="987"/>
                    <a:pt x="270" y="982"/>
                    <a:pt x="273" y="977"/>
                  </a:cubicBezTo>
                  <a:cubicBezTo>
                    <a:pt x="273" y="978"/>
                    <a:pt x="273" y="979"/>
                    <a:pt x="273" y="980"/>
                  </a:cubicBezTo>
                  <a:cubicBezTo>
                    <a:pt x="270" y="984"/>
                    <a:pt x="267" y="988"/>
                    <a:pt x="264" y="992"/>
                  </a:cubicBezTo>
                  <a:close/>
                  <a:moveTo>
                    <a:pt x="257" y="979"/>
                  </a:moveTo>
                  <a:cubicBezTo>
                    <a:pt x="255" y="983"/>
                    <a:pt x="253" y="987"/>
                    <a:pt x="251" y="991"/>
                  </a:cubicBezTo>
                  <a:cubicBezTo>
                    <a:pt x="257" y="976"/>
                    <a:pt x="265" y="962"/>
                    <a:pt x="274" y="948"/>
                  </a:cubicBezTo>
                  <a:cubicBezTo>
                    <a:pt x="268" y="958"/>
                    <a:pt x="263" y="969"/>
                    <a:pt x="257" y="979"/>
                  </a:cubicBezTo>
                  <a:close/>
                  <a:moveTo>
                    <a:pt x="601" y="431"/>
                  </a:moveTo>
                  <a:cubicBezTo>
                    <a:pt x="600" y="430"/>
                    <a:pt x="600" y="430"/>
                    <a:pt x="599" y="430"/>
                  </a:cubicBezTo>
                  <a:cubicBezTo>
                    <a:pt x="597" y="428"/>
                    <a:pt x="595" y="425"/>
                    <a:pt x="593" y="423"/>
                  </a:cubicBezTo>
                  <a:cubicBezTo>
                    <a:pt x="593" y="419"/>
                    <a:pt x="592" y="416"/>
                    <a:pt x="591" y="412"/>
                  </a:cubicBezTo>
                  <a:cubicBezTo>
                    <a:pt x="595" y="418"/>
                    <a:pt x="598" y="424"/>
                    <a:pt x="601" y="431"/>
                  </a:cubicBezTo>
                  <a:close/>
                  <a:moveTo>
                    <a:pt x="604" y="448"/>
                  </a:moveTo>
                  <a:cubicBezTo>
                    <a:pt x="598" y="456"/>
                    <a:pt x="591" y="463"/>
                    <a:pt x="584" y="470"/>
                  </a:cubicBezTo>
                  <a:cubicBezTo>
                    <a:pt x="589" y="461"/>
                    <a:pt x="594" y="452"/>
                    <a:pt x="599" y="443"/>
                  </a:cubicBezTo>
                  <a:cubicBezTo>
                    <a:pt x="601" y="444"/>
                    <a:pt x="602" y="446"/>
                    <a:pt x="604" y="448"/>
                  </a:cubicBezTo>
                  <a:close/>
                  <a:moveTo>
                    <a:pt x="585" y="426"/>
                  </a:moveTo>
                  <a:cubicBezTo>
                    <a:pt x="585" y="426"/>
                    <a:pt x="584" y="427"/>
                    <a:pt x="584" y="428"/>
                  </a:cubicBezTo>
                  <a:cubicBezTo>
                    <a:pt x="584" y="426"/>
                    <a:pt x="583" y="425"/>
                    <a:pt x="583" y="423"/>
                  </a:cubicBezTo>
                  <a:cubicBezTo>
                    <a:pt x="583" y="424"/>
                    <a:pt x="584" y="425"/>
                    <a:pt x="585" y="426"/>
                  </a:cubicBezTo>
                  <a:close/>
                  <a:moveTo>
                    <a:pt x="579" y="405"/>
                  </a:moveTo>
                  <a:cubicBezTo>
                    <a:pt x="580" y="407"/>
                    <a:pt x="580" y="408"/>
                    <a:pt x="581" y="410"/>
                  </a:cubicBezTo>
                  <a:cubicBezTo>
                    <a:pt x="579" y="407"/>
                    <a:pt x="577" y="405"/>
                    <a:pt x="575" y="403"/>
                  </a:cubicBezTo>
                  <a:cubicBezTo>
                    <a:pt x="577" y="404"/>
                    <a:pt x="578" y="404"/>
                    <a:pt x="579" y="405"/>
                  </a:cubicBezTo>
                  <a:close/>
                  <a:moveTo>
                    <a:pt x="567" y="387"/>
                  </a:moveTo>
                  <a:cubicBezTo>
                    <a:pt x="568" y="388"/>
                    <a:pt x="569" y="390"/>
                    <a:pt x="571" y="392"/>
                  </a:cubicBezTo>
                  <a:cubicBezTo>
                    <a:pt x="567" y="390"/>
                    <a:pt x="564" y="388"/>
                    <a:pt x="560" y="387"/>
                  </a:cubicBezTo>
                  <a:cubicBezTo>
                    <a:pt x="555" y="381"/>
                    <a:pt x="549" y="376"/>
                    <a:pt x="544" y="370"/>
                  </a:cubicBezTo>
                  <a:cubicBezTo>
                    <a:pt x="552" y="375"/>
                    <a:pt x="560" y="381"/>
                    <a:pt x="567" y="387"/>
                  </a:cubicBezTo>
                  <a:close/>
                  <a:moveTo>
                    <a:pt x="534" y="355"/>
                  </a:moveTo>
                  <a:cubicBezTo>
                    <a:pt x="528" y="352"/>
                    <a:pt x="522" y="349"/>
                    <a:pt x="516" y="347"/>
                  </a:cubicBezTo>
                  <a:cubicBezTo>
                    <a:pt x="513" y="345"/>
                    <a:pt x="510" y="342"/>
                    <a:pt x="507" y="340"/>
                  </a:cubicBezTo>
                  <a:cubicBezTo>
                    <a:pt x="516" y="345"/>
                    <a:pt x="526" y="350"/>
                    <a:pt x="534" y="355"/>
                  </a:cubicBezTo>
                  <a:close/>
                  <a:moveTo>
                    <a:pt x="531" y="374"/>
                  </a:moveTo>
                  <a:cubicBezTo>
                    <a:pt x="518" y="368"/>
                    <a:pt x="506" y="361"/>
                    <a:pt x="495" y="353"/>
                  </a:cubicBezTo>
                  <a:cubicBezTo>
                    <a:pt x="508" y="359"/>
                    <a:pt x="520" y="366"/>
                    <a:pt x="531" y="374"/>
                  </a:cubicBezTo>
                  <a:close/>
                  <a:moveTo>
                    <a:pt x="475" y="332"/>
                  </a:moveTo>
                  <a:cubicBezTo>
                    <a:pt x="467" y="330"/>
                    <a:pt x="460" y="328"/>
                    <a:pt x="452" y="326"/>
                  </a:cubicBezTo>
                  <a:cubicBezTo>
                    <a:pt x="451" y="326"/>
                    <a:pt x="451" y="325"/>
                    <a:pt x="450" y="325"/>
                  </a:cubicBezTo>
                  <a:cubicBezTo>
                    <a:pt x="459" y="327"/>
                    <a:pt x="467" y="329"/>
                    <a:pt x="475" y="332"/>
                  </a:cubicBezTo>
                  <a:close/>
                  <a:moveTo>
                    <a:pt x="408" y="324"/>
                  </a:moveTo>
                  <a:cubicBezTo>
                    <a:pt x="410" y="324"/>
                    <a:pt x="412" y="325"/>
                    <a:pt x="414" y="325"/>
                  </a:cubicBezTo>
                  <a:cubicBezTo>
                    <a:pt x="411" y="325"/>
                    <a:pt x="407" y="325"/>
                    <a:pt x="404" y="324"/>
                  </a:cubicBezTo>
                  <a:cubicBezTo>
                    <a:pt x="405" y="324"/>
                    <a:pt x="406" y="324"/>
                    <a:pt x="408" y="324"/>
                  </a:cubicBezTo>
                  <a:close/>
                  <a:moveTo>
                    <a:pt x="328" y="327"/>
                  </a:moveTo>
                  <a:cubicBezTo>
                    <a:pt x="331" y="325"/>
                    <a:pt x="335" y="324"/>
                    <a:pt x="338" y="323"/>
                  </a:cubicBezTo>
                  <a:cubicBezTo>
                    <a:pt x="335" y="324"/>
                    <a:pt x="331" y="326"/>
                    <a:pt x="328" y="327"/>
                  </a:cubicBezTo>
                  <a:cubicBezTo>
                    <a:pt x="328" y="327"/>
                    <a:pt x="328" y="327"/>
                    <a:pt x="328" y="327"/>
                  </a:cubicBezTo>
                  <a:close/>
                  <a:moveTo>
                    <a:pt x="316" y="367"/>
                  </a:moveTo>
                  <a:cubicBezTo>
                    <a:pt x="318" y="367"/>
                    <a:pt x="320" y="366"/>
                    <a:pt x="321" y="365"/>
                  </a:cubicBezTo>
                  <a:cubicBezTo>
                    <a:pt x="318" y="370"/>
                    <a:pt x="316" y="375"/>
                    <a:pt x="313" y="380"/>
                  </a:cubicBezTo>
                  <a:cubicBezTo>
                    <a:pt x="312" y="380"/>
                    <a:pt x="311" y="379"/>
                    <a:pt x="311" y="380"/>
                  </a:cubicBezTo>
                  <a:cubicBezTo>
                    <a:pt x="312" y="376"/>
                    <a:pt x="314" y="371"/>
                    <a:pt x="316" y="367"/>
                  </a:cubicBezTo>
                  <a:close/>
                  <a:moveTo>
                    <a:pt x="309" y="409"/>
                  </a:moveTo>
                  <a:cubicBezTo>
                    <a:pt x="308" y="408"/>
                    <a:pt x="308" y="408"/>
                    <a:pt x="308" y="408"/>
                  </a:cubicBezTo>
                  <a:cubicBezTo>
                    <a:pt x="315" y="392"/>
                    <a:pt x="322" y="377"/>
                    <a:pt x="332" y="364"/>
                  </a:cubicBezTo>
                  <a:cubicBezTo>
                    <a:pt x="333" y="364"/>
                    <a:pt x="333" y="364"/>
                    <a:pt x="334" y="365"/>
                  </a:cubicBezTo>
                  <a:cubicBezTo>
                    <a:pt x="331" y="383"/>
                    <a:pt x="322" y="401"/>
                    <a:pt x="313" y="418"/>
                  </a:cubicBezTo>
                  <a:cubicBezTo>
                    <a:pt x="313" y="417"/>
                    <a:pt x="313" y="416"/>
                    <a:pt x="312" y="415"/>
                  </a:cubicBezTo>
                  <a:cubicBezTo>
                    <a:pt x="312" y="413"/>
                    <a:pt x="312" y="409"/>
                    <a:pt x="309" y="409"/>
                  </a:cubicBezTo>
                  <a:close/>
                  <a:moveTo>
                    <a:pt x="306" y="389"/>
                  </a:moveTo>
                  <a:cubicBezTo>
                    <a:pt x="307" y="388"/>
                    <a:pt x="308" y="388"/>
                    <a:pt x="308" y="388"/>
                  </a:cubicBezTo>
                  <a:cubicBezTo>
                    <a:pt x="306" y="392"/>
                    <a:pt x="304" y="396"/>
                    <a:pt x="302" y="401"/>
                  </a:cubicBezTo>
                  <a:cubicBezTo>
                    <a:pt x="302" y="400"/>
                    <a:pt x="302" y="400"/>
                    <a:pt x="301" y="399"/>
                  </a:cubicBezTo>
                  <a:cubicBezTo>
                    <a:pt x="303" y="396"/>
                    <a:pt x="305" y="392"/>
                    <a:pt x="306" y="389"/>
                  </a:cubicBezTo>
                  <a:close/>
                  <a:moveTo>
                    <a:pt x="308" y="433"/>
                  </a:moveTo>
                  <a:cubicBezTo>
                    <a:pt x="308" y="433"/>
                    <a:pt x="308" y="433"/>
                    <a:pt x="307" y="433"/>
                  </a:cubicBezTo>
                  <a:cubicBezTo>
                    <a:pt x="307" y="433"/>
                    <a:pt x="308" y="433"/>
                    <a:pt x="308" y="433"/>
                  </a:cubicBezTo>
                  <a:cubicBezTo>
                    <a:pt x="308" y="433"/>
                    <a:pt x="308" y="433"/>
                    <a:pt x="308" y="433"/>
                  </a:cubicBezTo>
                  <a:close/>
                  <a:moveTo>
                    <a:pt x="289" y="428"/>
                  </a:moveTo>
                  <a:cubicBezTo>
                    <a:pt x="291" y="421"/>
                    <a:pt x="294" y="414"/>
                    <a:pt x="297" y="407"/>
                  </a:cubicBezTo>
                  <a:cubicBezTo>
                    <a:pt x="298" y="408"/>
                    <a:pt x="298" y="408"/>
                    <a:pt x="299" y="409"/>
                  </a:cubicBezTo>
                  <a:cubicBezTo>
                    <a:pt x="296" y="415"/>
                    <a:pt x="293" y="422"/>
                    <a:pt x="289" y="429"/>
                  </a:cubicBezTo>
                  <a:cubicBezTo>
                    <a:pt x="289" y="429"/>
                    <a:pt x="289" y="429"/>
                    <a:pt x="289" y="429"/>
                  </a:cubicBezTo>
                  <a:cubicBezTo>
                    <a:pt x="289" y="429"/>
                    <a:pt x="289" y="429"/>
                    <a:pt x="289" y="428"/>
                  </a:cubicBezTo>
                  <a:close/>
                  <a:moveTo>
                    <a:pt x="298" y="461"/>
                  </a:moveTo>
                  <a:cubicBezTo>
                    <a:pt x="297" y="461"/>
                    <a:pt x="297" y="461"/>
                    <a:pt x="297" y="461"/>
                  </a:cubicBezTo>
                  <a:cubicBezTo>
                    <a:pt x="297" y="461"/>
                    <a:pt x="297" y="461"/>
                    <a:pt x="297" y="461"/>
                  </a:cubicBezTo>
                  <a:cubicBezTo>
                    <a:pt x="297" y="461"/>
                    <a:pt x="297" y="461"/>
                    <a:pt x="298" y="461"/>
                  </a:cubicBezTo>
                  <a:close/>
                  <a:moveTo>
                    <a:pt x="289" y="460"/>
                  </a:moveTo>
                  <a:cubicBezTo>
                    <a:pt x="289" y="462"/>
                    <a:pt x="289" y="463"/>
                    <a:pt x="290" y="463"/>
                  </a:cubicBezTo>
                  <a:cubicBezTo>
                    <a:pt x="288" y="464"/>
                    <a:pt x="286" y="465"/>
                    <a:pt x="284" y="465"/>
                  </a:cubicBezTo>
                  <a:cubicBezTo>
                    <a:pt x="286" y="464"/>
                    <a:pt x="287" y="462"/>
                    <a:pt x="289" y="460"/>
                  </a:cubicBezTo>
                  <a:close/>
                  <a:moveTo>
                    <a:pt x="246" y="528"/>
                  </a:moveTo>
                  <a:cubicBezTo>
                    <a:pt x="250" y="523"/>
                    <a:pt x="255" y="520"/>
                    <a:pt x="261" y="518"/>
                  </a:cubicBezTo>
                  <a:cubicBezTo>
                    <a:pt x="266" y="522"/>
                    <a:pt x="272" y="525"/>
                    <a:pt x="279" y="528"/>
                  </a:cubicBezTo>
                  <a:cubicBezTo>
                    <a:pt x="267" y="529"/>
                    <a:pt x="257" y="530"/>
                    <a:pt x="246" y="528"/>
                  </a:cubicBezTo>
                  <a:close/>
                  <a:moveTo>
                    <a:pt x="342" y="537"/>
                  </a:moveTo>
                  <a:cubicBezTo>
                    <a:pt x="333" y="535"/>
                    <a:pt x="324" y="533"/>
                    <a:pt x="315" y="531"/>
                  </a:cubicBezTo>
                  <a:cubicBezTo>
                    <a:pt x="329" y="531"/>
                    <a:pt x="342" y="534"/>
                    <a:pt x="355" y="539"/>
                  </a:cubicBezTo>
                  <a:cubicBezTo>
                    <a:pt x="351" y="538"/>
                    <a:pt x="346" y="538"/>
                    <a:pt x="342" y="537"/>
                  </a:cubicBezTo>
                  <a:close/>
                  <a:moveTo>
                    <a:pt x="388" y="548"/>
                  </a:moveTo>
                  <a:cubicBezTo>
                    <a:pt x="358" y="529"/>
                    <a:pt x="329" y="520"/>
                    <a:pt x="294" y="525"/>
                  </a:cubicBezTo>
                  <a:cubicBezTo>
                    <a:pt x="286" y="522"/>
                    <a:pt x="278" y="519"/>
                    <a:pt x="271" y="515"/>
                  </a:cubicBezTo>
                  <a:cubicBezTo>
                    <a:pt x="311" y="507"/>
                    <a:pt x="356" y="528"/>
                    <a:pt x="390" y="548"/>
                  </a:cubicBezTo>
                  <a:cubicBezTo>
                    <a:pt x="389" y="548"/>
                    <a:pt x="388" y="548"/>
                    <a:pt x="388" y="548"/>
                  </a:cubicBezTo>
                  <a:close/>
                  <a:moveTo>
                    <a:pt x="365" y="526"/>
                  </a:moveTo>
                  <a:cubicBezTo>
                    <a:pt x="346" y="517"/>
                    <a:pt x="324" y="509"/>
                    <a:pt x="303" y="507"/>
                  </a:cubicBezTo>
                  <a:cubicBezTo>
                    <a:pt x="356" y="509"/>
                    <a:pt x="428" y="535"/>
                    <a:pt x="450" y="588"/>
                  </a:cubicBezTo>
                  <a:cubicBezTo>
                    <a:pt x="429" y="564"/>
                    <a:pt x="398" y="541"/>
                    <a:pt x="365" y="526"/>
                  </a:cubicBezTo>
                  <a:close/>
                  <a:moveTo>
                    <a:pt x="445" y="649"/>
                  </a:moveTo>
                  <a:cubicBezTo>
                    <a:pt x="446" y="650"/>
                    <a:pt x="446" y="649"/>
                    <a:pt x="447" y="649"/>
                  </a:cubicBezTo>
                  <a:cubicBezTo>
                    <a:pt x="446" y="651"/>
                    <a:pt x="446" y="652"/>
                    <a:pt x="445" y="653"/>
                  </a:cubicBezTo>
                  <a:cubicBezTo>
                    <a:pt x="445" y="652"/>
                    <a:pt x="445" y="651"/>
                    <a:pt x="445" y="649"/>
                  </a:cubicBezTo>
                  <a:close/>
                  <a:moveTo>
                    <a:pt x="441" y="688"/>
                  </a:moveTo>
                  <a:cubicBezTo>
                    <a:pt x="442" y="688"/>
                    <a:pt x="442" y="688"/>
                    <a:pt x="442" y="687"/>
                  </a:cubicBezTo>
                  <a:cubicBezTo>
                    <a:pt x="442" y="688"/>
                    <a:pt x="442" y="688"/>
                    <a:pt x="442" y="688"/>
                  </a:cubicBezTo>
                  <a:cubicBezTo>
                    <a:pt x="442" y="688"/>
                    <a:pt x="442" y="688"/>
                    <a:pt x="441" y="688"/>
                  </a:cubicBezTo>
                  <a:close/>
                  <a:moveTo>
                    <a:pt x="460" y="653"/>
                  </a:moveTo>
                  <a:cubicBezTo>
                    <a:pt x="453" y="659"/>
                    <a:pt x="447" y="666"/>
                    <a:pt x="442" y="674"/>
                  </a:cubicBezTo>
                  <a:cubicBezTo>
                    <a:pt x="442" y="673"/>
                    <a:pt x="442" y="672"/>
                    <a:pt x="442" y="671"/>
                  </a:cubicBezTo>
                  <a:cubicBezTo>
                    <a:pt x="450" y="661"/>
                    <a:pt x="456" y="651"/>
                    <a:pt x="460" y="640"/>
                  </a:cubicBezTo>
                  <a:cubicBezTo>
                    <a:pt x="461" y="643"/>
                    <a:pt x="461" y="645"/>
                    <a:pt x="462" y="648"/>
                  </a:cubicBezTo>
                  <a:cubicBezTo>
                    <a:pt x="461" y="649"/>
                    <a:pt x="460" y="651"/>
                    <a:pt x="460" y="653"/>
                  </a:cubicBezTo>
                  <a:close/>
                  <a:moveTo>
                    <a:pt x="485" y="620"/>
                  </a:moveTo>
                  <a:cubicBezTo>
                    <a:pt x="481" y="624"/>
                    <a:pt x="477" y="628"/>
                    <a:pt x="473" y="633"/>
                  </a:cubicBezTo>
                  <a:cubicBezTo>
                    <a:pt x="473" y="631"/>
                    <a:pt x="473" y="629"/>
                    <a:pt x="472" y="627"/>
                  </a:cubicBezTo>
                  <a:cubicBezTo>
                    <a:pt x="480" y="619"/>
                    <a:pt x="488" y="611"/>
                    <a:pt x="496" y="603"/>
                  </a:cubicBezTo>
                  <a:cubicBezTo>
                    <a:pt x="493" y="608"/>
                    <a:pt x="489" y="614"/>
                    <a:pt x="485" y="620"/>
                  </a:cubicBezTo>
                  <a:close/>
                  <a:moveTo>
                    <a:pt x="468" y="616"/>
                  </a:moveTo>
                  <a:cubicBezTo>
                    <a:pt x="465" y="609"/>
                    <a:pt x="461" y="602"/>
                    <a:pt x="456" y="596"/>
                  </a:cubicBezTo>
                  <a:cubicBezTo>
                    <a:pt x="458" y="595"/>
                    <a:pt x="460" y="593"/>
                    <a:pt x="459" y="590"/>
                  </a:cubicBezTo>
                  <a:cubicBezTo>
                    <a:pt x="437" y="521"/>
                    <a:pt x="328" y="485"/>
                    <a:pt x="262" y="503"/>
                  </a:cubicBezTo>
                  <a:cubicBezTo>
                    <a:pt x="266" y="496"/>
                    <a:pt x="269" y="490"/>
                    <a:pt x="271" y="482"/>
                  </a:cubicBezTo>
                  <a:cubicBezTo>
                    <a:pt x="276" y="487"/>
                    <a:pt x="279" y="478"/>
                    <a:pt x="279" y="476"/>
                  </a:cubicBezTo>
                  <a:cubicBezTo>
                    <a:pt x="286" y="473"/>
                    <a:pt x="293" y="471"/>
                    <a:pt x="300" y="468"/>
                  </a:cubicBezTo>
                  <a:cubicBezTo>
                    <a:pt x="296" y="476"/>
                    <a:pt x="296" y="480"/>
                    <a:pt x="305" y="484"/>
                  </a:cubicBezTo>
                  <a:cubicBezTo>
                    <a:pt x="305" y="485"/>
                    <a:pt x="305" y="486"/>
                    <a:pt x="305" y="487"/>
                  </a:cubicBezTo>
                  <a:cubicBezTo>
                    <a:pt x="306" y="488"/>
                    <a:pt x="307" y="489"/>
                    <a:pt x="308" y="490"/>
                  </a:cubicBezTo>
                  <a:cubicBezTo>
                    <a:pt x="307" y="494"/>
                    <a:pt x="310" y="499"/>
                    <a:pt x="314" y="496"/>
                  </a:cubicBezTo>
                  <a:cubicBezTo>
                    <a:pt x="325" y="501"/>
                    <a:pt x="326" y="486"/>
                    <a:pt x="326" y="480"/>
                  </a:cubicBezTo>
                  <a:cubicBezTo>
                    <a:pt x="332" y="473"/>
                    <a:pt x="333" y="463"/>
                    <a:pt x="322" y="466"/>
                  </a:cubicBezTo>
                  <a:cubicBezTo>
                    <a:pt x="320" y="461"/>
                    <a:pt x="316" y="455"/>
                    <a:pt x="310" y="457"/>
                  </a:cubicBezTo>
                  <a:cubicBezTo>
                    <a:pt x="307" y="455"/>
                    <a:pt x="304" y="454"/>
                    <a:pt x="301" y="453"/>
                  </a:cubicBezTo>
                  <a:cubicBezTo>
                    <a:pt x="301" y="453"/>
                    <a:pt x="302" y="452"/>
                    <a:pt x="302" y="452"/>
                  </a:cubicBezTo>
                  <a:cubicBezTo>
                    <a:pt x="305" y="452"/>
                    <a:pt x="307" y="452"/>
                    <a:pt x="310" y="452"/>
                  </a:cubicBezTo>
                  <a:cubicBezTo>
                    <a:pt x="310" y="459"/>
                    <a:pt x="317" y="454"/>
                    <a:pt x="319" y="452"/>
                  </a:cubicBezTo>
                  <a:cubicBezTo>
                    <a:pt x="334" y="451"/>
                    <a:pt x="349" y="452"/>
                    <a:pt x="364" y="454"/>
                  </a:cubicBezTo>
                  <a:cubicBezTo>
                    <a:pt x="360" y="464"/>
                    <a:pt x="377" y="456"/>
                    <a:pt x="377" y="456"/>
                  </a:cubicBezTo>
                  <a:cubicBezTo>
                    <a:pt x="386" y="458"/>
                    <a:pt x="395" y="460"/>
                    <a:pt x="404" y="464"/>
                  </a:cubicBezTo>
                  <a:cubicBezTo>
                    <a:pt x="426" y="481"/>
                    <a:pt x="436" y="519"/>
                    <a:pt x="464" y="528"/>
                  </a:cubicBezTo>
                  <a:cubicBezTo>
                    <a:pt x="459" y="529"/>
                    <a:pt x="441" y="542"/>
                    <a:pt x="451" y="547"/>
                  </a:cubicBezTo>
                  <a:cubicBezTo>
                    <a:pt x="463" y="583"/>
                    <a:pt x="513" y="532"/>
                    <a:pt x="469" y="528"/>
                  </a:cubicBezTo>
                  <a:cubicBezTo>
                    <a:pt x="474" y="524"/>
                    <a:pt x="470" y="507"/>
                    <a:pt x="470" y="501"/>
                  </a:cubicBezTo>
                  <a:cubicBezTo>
                    <a:pt x="476" y="512"/>
                    <a:pt x="485" y="522"/>
                    <a:pt x="493" y="532"/>
                  </a:cubicBezTo>
                  <a:cubicBezTo>
                    <a:pt x="502" y="543"/>
                    <a:pt x="508" y="538"/>
                    <a:pt x="499" y="527"/>
                  </a:cubicBezTo>
                  <a:cubicBezTo>
                    <a:pt x="489" y="513"/>
                    <a:pt x="476" y="500"/>
                    <a:pt x="470" y="484"/>
                  </a:cubicBezTo>
                  <a:cubicBezTo>
                    <a:pt x="462" y="463"/>
                    <a:pt x="459" y="475"/>
                    <a:pt x="460" y="490"/>
                  </a:cubicBezTo>
                  <a:cubicBezTo>
                    <a:pt x="445" y="474"/>
                    <a:pt x="427" y="463"/>
                    <a:pt x="408" y="456"/>
                  </a:cubicBezTo>
                  <a:cubicBezTo>
                    <a:pt x="395" y="447"/>
                    <a:pt x="383" y="450"/>
                    <a:pt x="369" y="445"/>
                  </a:cubicBezTo>
                  <a:cubicBezTo>
                    <a:pt x="367" y="441"/>
                    <a:pt x="364" y="438"/>
                    <a:pt x="359" y="438"/>
                  </a:cubicBezTo>
                  <a:cubicBezTo>
                    <a:pt x="361" y="438"/>
                    <a:pt x="363" y="438"/>
                    <a:pt x="366" y="438"/>
                  </a:cubicBezTo>
                  <a:cubicBezTo>
                    <a:pt x="393" y="438"/>
                    <a:pt x="423" y="441"/>
                    <a:pt x="450" y="448"/>
                  </a:cubicBezTo>
                  <a:cubicBezTo>
                    <a:pt x="458" y="451"/>
                    <a:pt x="514" y="489"/>
                    <a:pt x="516" y="487"/>
                  </a:cubicBezTo>
                  <a:cubicBezTo>
                    <a:pt x="530" y="474"/>
                    <a:pt x="495" y="456"/>
                    <a:pt x="485" y="451"/>
                  </a:cubicBezTo>
                  <a:cubicBezTo>
                    <a:pt x="435" y="429"/>
                    <a:pt x="377" y="425"/>
                    <a:pt x="323" y="432"/>
                  </a:cubicBezTo>
                  <a:cubicBezTo>
                    <a:pt x="323" y="429"/>
                    <a:pt x="320" y="428"/>
                    <a:pt x="317" y="428"/>
                  </a:cubicBezTo>
                  <a:cubicBezTo>
                    <a:pt x="326" y="408"/>
                    <a:pt x="338" y="389"/>
                    <a:pt x="342" y="367"/>
                  </a:cubicBezTo>
                  <a:cubicBezTo>
                    <a:pt x="356" y="372"/>
                    <a:pt x="371" y="376"/>
                    <a:pt x="385" y="381"/>
                  </a:cubicBezTo>
                  <a:cubicBezTo>
                    <a:pt x="405" y="393"/>
                    <a:pt x="422" y="408"/>
                    <a:pt x="441" y="420"/>
                  </a:cubicBezTo>
                  <a:cubicBezTo>
                    <a:pt x="470" y="439"/>
                    <a:pt x="463" y="417"/>
                    <a:pt x="445" y="402"/>
                  </a:cubicBezTo>
                  <a:cubicBezTo>
                    <a:pt x="451" y="404"/>
                    <a:pt x="483" y="425"/>
                    <a:pt x="488" y="421"/>
                  </a:cubicBezTo>
                  <a:cubicBezTo>
                    <a:pt x="503" y="436"/>
                    <a:pt x="520" y="452"/>
                    <a:pt x="542" y="458"/>
                  </a:cubicBezTo>
                  <a:cubicBezTo>
                    <a:pt x="545" y="459"/>
                    <a:pt x="549" y="453"/>
                    <a:pt x="545" y="451"/>
                  </a:cubicBezTo>
                  <a:cubicBezTo>
                    <a:pt x="533" y="442"/>
                    <a:pt x="521" y="433"/>
                    <a:pt x="509" y="424"/>
                  </a:cubicBezTo>
                  <a:cubicBezTo>
                    <a:pt x="469" y="392"/>
                    <a:pt x="428" y="365"/>
                    <a:pt x="376" y="358"/>
                  </a:cubicBezTo>
                  <a:cubicBezTo>
                    <a:pt x="365" y="356"/>
                    <a:pt x="353" y="354"/>
                    <a:pt x="343" y="354"/>
                  </a:cubicBezTo>
                  <a:cubicBezTo>
                    <a:pt x="342" y="340"/>
                    <a:pt x="334" y="348"/>
                    <a:pt x="329" y="355"/>
                  </a:cubicBezTo>
                  <a:cubicBezTo>
                    <a:pt x="328" y="355"/>
                    <a:pt x="328" y="355"/>
                    <a:pt x="327" y="356"/>
                  </a:cubicBezTo>
                  <a:cubicBezTo>
                    <a:pt x="325" y="356"/>
                    <a:pt x="323" y="356"/>
                    <a:pt x="320" y="355"/>
                  </a:cubicBezTo>
                  <a:cubicBezTo>
                    <a:pt x="322" y="349"/>
                    <a:pt x="324" y="343"/>
                    <a:pt x="326" y="337"/>
                  </a:cubicBezTo>
                  <a:cubicBezTo>
                    <a:pt x="340" y="331"/>
                    <a:pt x="353" y="324"/>
                    <a:pt x="367" y="320"/>
                  </a:cubicBezTo>
                  <a:cubicBezTo>
                    <a:pt x="372" y="320"/>
                    <a:pt x="376" y="320"/>
                    <a:pt x="380" y="320"/>
                  </a:cubicBezTo>
                  <a:cubicBezTo>
                    <a:pt x="377" y="321"/>
                    <a:pt x="367" y="322"/>
                    <a:pt x="365" y="325"/>
                  </a:cubicBezTo>
                  <a:cubicBezTo>
                    <a:pt x="361" y="327"/>
                    <a:pt x="344" y="331"/>
                    <a:pt x="348" y="337"/>
                  </a:cubicBezTo>
                  <a:cubicBezTo>
                    <a:pt x="351" y="344"/>
                    <a:pt x="367" y="333"/>
                    <a:pt x="371" y="332"/>
                  </a:cubicBezTo>
                  <a:cubicBezTo>
                    <a:pt x="398" y="331"/>
                    <a:pt x="426" y="334"/>
                    <a:pt x="452" y="340"/>
                  </a:cubicBezTo>
                  <a:cubicBezTo>
                    <a:pt x="478" y="359"/>
                    <a:pt x="503" y="384"/>
                    <a:pt x="519" y="412"/>
                  </a:cubicBezTo>
                  <a:cubicBezTo>
                    <a:pt x="523" y="420"/>
                    <a:pt x="526" y="408"/>
                    <a:pt x="521" y="401"/>
                  </a:cubicBezTo>
                  <a:cubicBezTo>
                    <a:pt x="510" y="383"/>
                    <a:pt x="496" y="367"/>
                    <a:pt x="480" y="353"/>
                  </a:cubicBezTo>
                  <a:cubicBezTo>
                    <a:pt x="503" y="369"/>
                    <a:pt x="527" y="380"/>
                    <a:pt x="552" y="392"/>
                  </a:cubicBezTo>
                  <a:cubicBezTo>
                    <a:pt x="556" y="396"/>
                    <a:pt x="563" y="411"/>
                    <a:pt x="571" y="423"/>
                  </a:cubicBezTo>
                  <a:cubicBezTo>
                    <a:pt x="563" y="414"/>
                    <a:pt x="551" y="402"/>
                    <a:pt x="543" y="419"/>
                  </a:cubicBezTo>
                  <a:cubicBezTo>
                    <a:pt x="538" y="430"/>
                    <a:pt x="546" y="437"/>
                    <a:pt x="547" y="430"/>
                  </a:cubicBezTo>
                  <a:cubicBezTo>
                    <a:pt x="547" y="430"/>
                    <a:pt x="550" y="417"/>
                    <a:pt x="554" y="418"/>
                  </a:cubicBezTo>
                  <a:cubicBezTo>
                    <a:pt x="537" y="432"/>
                    <a:pt x="579" y="440"/>
                    <a:pt x="573" y="426"/>
                  </a:cubicBezTo>
                  <a:cubicBezTo>
                    <a:pt x="580" y="437"/>
                    <a:pt x="587" y="443"/>
                    <a:pt x="591" y="433"/>
                  </a:cubicBezTo>
                  <a:cubicBezTo>
                    <a:pt x="592" y="434"/>
                    <a:pt x="593" y="435"/>
                    <a:pt x="594" y="436"/>
                  </a:cubicBezTo>
                  <a:cubicBezTo>
                    <a:pt x="588" y="446"/>
                    <a:pt x="582" y="455"/>
                    <a:pt x="577" y="465"/>
                  </a:cubicBezTo>
                  <a:cubicBezTo>
                    <a:pt x="569" y="467"/>
                    <a:pt x="557" y="493"/>
                    <a:pt x="553" y="500"/>
                  </a:cubicBezTo>
                  <a:cubicBezTo>
                    <a:pt x="541" y="513"/>
                    <a:pt x="530" y="527"/>
                    <a:pt x="518" y="541"/>
                  </a:cubicBezTo>
                  <a:cubicBezTo>
                    <a:pt x="515" y="545"/>
                    <a:pt x="486" y="570"/>
                    <a:pt x="493" y="575"/>
                  </a:cubicBezTo>
                  <a:cubicBezTo>
                    <a:pt x="500" y="581"/>
                    <a:pt x="520" y="550"/>
                    <a:pt x="524" y="546"/>
                  </a:cubicBezTo>
                  <a:cubicBezTo>
                    <a:pt x="508" y="572"/>
                    <a:pt x="490" y="595"/>
                    <a:pt x="468" y="616"/>
                  </a:cubicBezTo>
                  <a:close/>
                  <a:moveTo>
                    <a:pt x="306" y="476"/>
                  </a:moveTo>
                  <a:cubicBezTo>
                    <a:pt x="309" y="466"/>
                    <a:pt x="312" y="465"/>
                    <a:pt x="312" y="465"/>
                  </a:cubicBezTo>
                  <a:cubicBezTo>
                    <a:pt x="312" y="465"/>
                    <a:pt x="314" y="466"/>
                    <a:pt x="315" y="470"/>
                  </a:cubicBezTo>
                  <a:cubicBezTo>
                    <a:pt x="313" y="472"/>
                    <a:pt x="311" y="474"/>
                    <a:pt x="309" y="477"/>
                  </a:cubicBezTo>
                  <a:cubicBezTo>
                    <a:pt x="308" y="477"/>
                    <a:pt x="307" y="476"/>
                    <a:pt x="306" y="476"/>
                  </a:cubicBezTo>
                  <a:close/>
                  <a:moveTo>
                    <a:pt x="317" y="488"/>
                  </a:moveTo>
                  <a:cubicBezTo>
                    <a:pt x="317" y="487"/>
                    <a:pt x="318" y="486"/>
                    <a:pt x="318" y="484"/>
                  </a:cubicBezTo>
                  <a:cubicBezTo>
                    <a:pt x="318" y="484"/>
                    <a:pt x="318" y="484"/>
                    <a:pt x="318" y="484"/>
                  </a:cubicBezTo>
                  <a:cubicBezTo>
                    <a:pt x="318" y="486"/>
                    <a:pt x="318" y="488"/>
                    <a:pt x="317" y="488"/>
                  </a:cubicBezTo>
                  <a:cubicBezTo>
                    <a:pt x="317" y="488"/>
                    <a:pt x="317" y="488"/>
                    <a:pt x="317" y="488"/>
                  </a:cubicBezTo>
                  <a:close/>
                  <a:moveTo>
                    <a:pt x="423" y="472"/>
                  </a:moveTo>
                  <a:cubicBezTo>
                    <a:pt x="438" y="480"/>
                    <a:pt x="451" y="490"/>
                    <a:pt x="462" y="505"/>
                  </a:cubicBezTo>
                  <a:cubicBezTo>
                    <a:pt x="462" y="510"/>
                    <a:pt x="463" y="515"/>
                    <a:pt x="463" y="519"/>
                  </a:cubicBezTo>
                  <a:cubicBezTo>
                    <a:pt x="445" y="509"/>
                    <a:pt x="435" y="487"/>
                    <a:pt x="423" y="472"/>
                  </a:cubicBezTo>
                  <a:close/>
                  <a:moveTo>
                    <a:pt x="468" y="539"/>
                  </a:moveTo>
                  <a:cubicBezTo>
                    <a:pt x="470" y="540"/>
                    <a:pt x="472" y="539"/>
                    <a:pt x="472" y="537"/>
                  </a:cubicBezTo>
                  <a:cubicBezTo>
                    <a:pt x="484" y="544"/>
                    <a:pt x="474" y="553"/>
                    <a:pt x="465" y="550"/>
                  </a:cubicBezTo>
                  <a:cubicBezTo>
                    <a:pt x="466" y="550"/>
                    <a:pt x="467" y="550"/>
                    <a:pt x="469" y="550"/>
                  </a:cubicBezTo>
                  <a:cubicBezTo>
                    <a:pt x="477" y="549"/>
                    <a:pt x="469" y="541"/>
                    <a:pt x="468" y="539"/>
                  </a:cubicBezTo>
                  <a:close/>
                  <a:moveTo>
                    <a:pt x="379" y="367"/>
                  </a:moveTo>
                  <a:cubicBezTo>
                    <a:pt x="409" y="374"/>
                    <a:pt x="440" y="385"/>
                    <a:pt x="466" y="403"/>
                  </a:cubicBezTo>
                  <a:cubicBezTo>
                    <a:pt x="439" y="389"/>
                    <a:pt x="408" y="377"/>
                    <a:pt x="379" y="367"/>
                  </a:cubicBezTo>
                  <a:close/>
                  <a:moveTo>
                    <a:pt x="414" y="391"/>
                  </a:moveTo>
                  <a:cubicBezTo>
                    <a:pt x="427" y="398"/>
                    <a:pt x="438" y="405"/>
                    <a:pt x="446" y="414"/>
                  </a:cubicBezTo>
                  <a:cubicBezTo>
                    <a:pt x="435" y="407"/>
                    <a:pt x="425" y="399"/>
                    <a:pt x="414" y="391"/>
                  </a:cubicBezTo>
                  <a:close/>
                  <a:moveTo>
                    <a:pt x="562" y="425"/>
                  </a:moveTo>
                  <a:cubicBezTo>
                    <a:pt x="561" y="425"/>
                    <a:pt x="560" y="424"/>
                    <a:pt x="559" y="424"/>
                  </a:cubicBezTo>
                  <a:cubicBezTo>
                    <a:pt x="559" y="424"/>
                    <a:pt x="559" y="424"/>
                    <a:pt x="559" y="424"/>
                  </a:cubicBezTo>
                  <a:cubicBezTo>
                    <a:pt x="560" y="424"/>
                    <a:pt x="560" y="423"/>
                    <a:pt x="560" y="423"/>
                  </a:cubicBezTo>
                  <a:cubicBezTo>
                    <a:pt x="561" y="423"/>
                    <a:pt x="561" y="424"/>
                    <a:pt x="562" y="425"/>
                  </a:cubicBezTo>
                  <a:close/>
                  <a:moveTo>
                    <a:pt x="574" y="502"/>
                  </a:moveTo>
                  <a:cubicBezTo>
                    <a:pt x="564" y="513"/>
                    <a:pt x="554" y="526"/>
                    <a:pt x="545" y="538"/>
                  </a:cubicBezTo>
                  <a:cubicBezTo>
                    <a:pt x="548" y="533"/>
                    <a:pt x="551" y="527"/>
                    <a:pt x="554" y="522"/>
                  </a:cubicBezTo>
                  <a:cubicBezTo>
                    <a:pt x="557" y="519"/>
                    <a:pt x="559" y="516"/>
                    <a:pt x="561" y="513"/>
                  </a:cubicBezTo>
                  <a:cubicBezTo>
                    <a:pt x="566" y="509"/>
                    <a:pt x="570" y="506"/>
                    <a:pt x="574" y="502"/>
                  </a:cubicBezTo>
                  <a:close/>
                  <a:moveTo>
                    <a:pt x="596" y="505"/>
                  </a:moveTo>
                  <a:cubicBezTo>
                    <a:pt x="577" y="530"/>
                    <a:pt x="555" y="554"/>
                    <a:pt x="534" y="578"/>
                  </a:cubicBezTo>
                  <a:cubicBezTo>
                    <a:pt x="525" y="585"/>
                    <a:pt x="516" y="592"/>
                    <a:pt x="508" y="600"/>
                  </a:cubicBezTo>
                  <a:cubicBezTo>
                    <a:pt x="513" y="590"/>
                    <a:pt x="519" y="581"/>
                    <a:pt x="524" y="572"/>
                  </a:cubicBezTo>
                  <a:cubicBezTo>
                    <a:pt x="549" y="545"/>
                    <a:pt x="571" y="507"/>
                    <a:pt x="602" y="487"/>
                  </a:cubicBezTo>
                  <a:cubicBezTo>
                    <a:pt x="601" y="493"/>
                    <a:pt x="599" y="500"/>
                    <a:pt x="596" y="505"/>
                  </a:cubicBezTo>
                  <a:close/>
                  <a:moveTo>
                    <a:pt x="625" y="465"/>
                  </a:moveTo>
                  <a:cubicBezTo>
                    <a:pt x="620" y="473"/>
                    <a:pt x="615" y="480"/>
                    <a:pt x="610" y="487"/>
                  </a:cubicBezTo>
                  <a:cubicBezTo>
                    <a:pt x="612" y="483"/>
                    <a:pt x="612" y="480"/>
                    <a:pt x="610" y="476"/>
                  </a:cubicBezTo>
                  <a:cubicBezTo>
                    <a:pt x="605" y="473"/>
                    <a:pt x="597" y="480"/>
                    <a:pt x="595" y="482"/>
                  </a:cubicBezTo>
                  <a:cubicBezTo>
                    <a:pt x="597" y="480"/>
                    <a:pt x="618" y="450"/>
                    <a:pt x="604" y="461"/>
                  </a:cubicBezTo>
                  <a:cubicBezTo>
                    <a:pt x="606" y="458"/>
                    <a:pt x="608" y="456"/>
                    <a:pt x="610" y="453"/>
                  </a:cubicBezTo>
                  <a:cubicBezTo>
                    <a:pt x="615" y="454"/>
                    <a:pt x="616" y="445"/>
                    <a:pt x="613" y="442"/>
                  </a:cubicBezTo>
                  <a:cubicBezTo>
                    <a:pt x="611" y="435"/>
                    <a:pt x="609" y="428"/>
                    <a:pt x="605" y="421"/>
                  </a:cubicBezTo>
                  <a:cubicBezTo>
                    <a:pt x="620" y="431"/>
                    <a:pt x="631" y="443"/>
                    <a:pt x="631" y="453"/>
                  </a:cubicBezTo>
                  <a:cubicBezTo>
                    <a:pt x="627" y="457"/>
                    <a:pt x="625" y="461"/>
                    <a:pt x="625" y="465"/>
                  </a:cubicBezTo>
                  <a:close/>
                  <a:moveTo>
                    <a:pt x="709" y="356"/>
                  </a:moveTo>
                  <a:cubicBezTo>
                    <a:pt x="703" y="361"/>
                    <a:pt x="697" y="367"/>
                    <a:pt x="691" y="373"/>
                  </a:cubicBezTo>
                  <a:cubicBezTo>
                    <a:pt x="706" y="353"/>
                    <a:pt x="721" y="335"/>
                    <a:pt x="738" y="318"/>
                  </a:cubicBezTo>
                  <a:cubicBezTo>
                    <a:pt x="729" y="331"/>
                    <a:pt x="719" y="343"/>
                    <a:pt x="709" y="356"/>
                  </a:cubicBezTo>
                  <a:close/>
                  <a:moveTo>
                    <a:pt x="751" y="313"/>
                  </a:moveTo>
                  <a:cubicBezTo>
                    <a:pt x="754" y="308"/>
                    <a:pt x="757" y="303"/>
                    <a:pt x="760" y="299"/>
                  </a:cubicBezTo>
                  <a:cubicBezTo>
                    <a:pt x="762" y="297"/>
                    <a:pt x="765" y="295"/>
                    <a:pt x="767" y="293"/>
                  </a:cubicBezTo>
                  <a:cubicBezTo>
                    <a:pt x="762" y="299"/>
                    <a:pt x="757" y="306"/>
                    <a:pt x="751" y="313"/>
                  </a:cubicBezTo>
                  <a:close/>
                  <a:moveTo>
                    <a:pt x="810" y="221"/>
                  </a:moveTo>
                  <a:cubicBezTo>
                    <a:pt x="811" y="222"/>
                    <a:pt x="812" y="222"/>
                    <a:pt x="814" y="222"/>
                  </a:cubicBezTo>
                  <a:cubicBezTo>
                    <a:pt x="809" y="225"/>
                    <a:pt x="804" y="229"/>
                    <a:pt x="801" y="233"/>
                  </a:cubicBezTo>
                  <a:cubicBezTo>
                    <a:pt x="801" y="226"/>
                    <a:pt x="801" y="219"/>
                    <a:pt x="800" y="211"/>
                  </a:cubicBezTo>
                  <a:cubicBezTo>
                    <a:pt x="803" y="215"/>
                    <a:pt x="806" y="218"/>
                    <a:pt x="810" y="221"/>
                  </a:cubicBezTo>
                  <a:close/>
                  <a:moveTo>
                    <a:pt x="798" y="248"/>
                  </a:moveTo>
                  <a:cubicBezTo>
                    <a:pt x="804" y="241"/>
                    <a:pt x="809" y="235"/>
                    <a:pt x="816" y="230"/>
                  </a:cubicBezTo>
                  <a:cubicBezTo>
                    <a:pt x="811" y="239"/>
                    <a:pt x="804" y="248"/>
                    <a:pt x="795" y="257"/>
                  </a:cubicBezTo>
                  <a:cubicBezTo>
                    <a:pt x="796" y="254"/>
                    <a:pt x="797" y="251"/>
                    <a:pt x="798" y="248"/>
                  </a:cubicBezTo>
                  <a:close/>
                  <a:moveTo>
                    <a:pt x="790" y="245"/>
                  </a:moveTo>
                  <a:cubicBezTo>
                    <a:pt x="789" y="246"/>
                    <a:pt x="781" y="253"/>
                    <a:pt x="787" y="256"/>
                  </a:cubicBezTo>
                  <a:cubicBezTo>
                    <a:pt x="785" y="261"/>
                    <a:pt x="783" y="266"/>
                    <a:pt x="781" y="271"/>
                  </a:cubicBezTo>
                  <a:cubicBezTo>
                    <a:pt x="773" y="277"/>
                    <a:pt x="766" y="283"/>
                    <a:pt x="759" y="289"/>
                  </a:cubicBezTo>
                  <a:cubicBezTo>
                    <a:pt x="751" y="288"/>
                    <a:pt x="733" y="311"/>
                    <a:pt x="726" y="316"/>
                  </a:cubicBezTo>
                  <a:cubicBezTo>
                    <a:pt x="750" y="289"/>
                    <a:pt x="774" y="261"/>
                    <a:pt x="792" y="231"/>
                  </a:cubicBezTo>
                  <a:cubicBezTo>
                    <a:pt x="792" y="236"/>
                    <a:pt x="791" y="240"/>
                    <a:pt x="790" y="245"/>
                  </a:cubicBezTo>
                  <a:close/>
                  <a:moveTo>
                    <a:pt x="789" y="218"/>
                  </a:moveTo>
                  <a:cubicBezTo>
                    <a:pt x="788" y="210"/>
                    <a:pt x="788" y="202"/>
                    <a:pt x="787" y="194"/>
                  </a:cubicBezTo>
                  <a:cubicBezTo>
                    <a:pt x="790" y="201"/>
                    <a:pt x="792" y="208"/>
                    <a:pt x="792" y="215"/>
                  </a:cubicBezTo>
                  <a:cubicBezTo>
                    <a:pt x="791" y="216"/>
                    <a:pt x="790" y="217"/>
                    <a:pt x="789" y="218"/>
                  </a:cubicBezTo>
                  <a:close/>
                  <a:moveTo>
                    <a:pt x="791" y="180"/>
                  </a:moveTo>
                  <a:cubicBezTo>
                    <a:pt x="791" y="180"/>
                    <a:pt x="791" y="180"/>
                    <a:pt x="790" y="180"/>
                  </a:cubicBezTo>
                  <a:cubicBezTo>
                    <a:pt x="789" y="178"/>
                    <a:pt x="788" y="176"/>
                    <a:pt x="787" y="174"/>
                  </a:cubicBezTo>
                  <a:cubicBezTo>
                    <a:pt x="789" y="176"/>
                    <a:pt x="790" y="178"/>
                    <a:pt x="791" y="180"/>
                  </a:cubicBezTo>
                  <a:close/>
                  <a:moveTo>
                    <a:pt x="485" y="34"/>
                  </a:moveTo>
                  <a:cubicBezTo>
                    <a:pt x="487" y="33"/>
                    <a:pt x="489" y="31"/>
                    <a:pt x="491" y="30"/>
                  </a:cubicBezTo>
                  <a:cubicBezTo>
                    <a:pt x="494" y="30"/>
                    <a:pt x="498" y="31"/>
                    <a:pt x="500" y="32"/>
                  </a:cubicBezTo>
                  <a:cubicBezTo>
                    <a:pt x="495" y="33"/>
                    <a:pt x="490" y="34"/>
                    <a:pt x="485" y="35"/>
                  </a:cubicBezTo>
                  <a:cubicBezTo>
                    <a:pt x="485" y="35"/>
                    <a:pt x="485" y="34"/>
                    <a:pt x="485" y="34"/>
                  </a:cubicBezTo>
                  <a:close/>
                  <a:moveTo>
                    <a:pt x="485" y="43"/>
                  </a:moveTo>
                  <a:cubicBezTo>
                    <a:pt x="500" y="40"/>
                    <a:pt x="517" y="37"/>
                    <a:pt x="533" y="36"/>
                  </a:cubicBezTo>
                  <a:cubicBezTo>
                    <a:pt x="542" y="36"/>
                    <a:pt x="551" y="36"/>
                    <a:pt x="561" y="36"/>
                  </a:cubicBezTo>
                  <a:cubicBezTo>
                    <a:pt x="548" y="37"/>
                    <a:pt x="535" y="40"/>
                    <a:pt x="522" y="43"/>
                  </a:cubicBezTo>
                  <a:cubicBezTo>
                    <a:pt x="511" y="42"/>
                    <a:pt x="498" y="42"/>
                    <a:pt x="485" y="43"/>
                  </a:cubicBezTo>
                  <a:close/>
                  <a:moveTo>
                    <a:pt x="483" y="69"/>
                  </a:moveTo>
                  <a:cubicBezTo>
                    <a:pt x="486" y="68"/>
                    <a:pt x="489" y="66"/>
                    <a:pt x="492" y="64"/>
                  </a:cubicBezTo>
                  <a:cubicBezTo>
                    <a:pt x="494" y="67"/>
                    <a:pt x="496" y="68"/>
                    <a:pt x="499" y="69"/>
                  </a:cubicBezTo>
                  <a:cubicBezTo>
                    <a:pt x="493" y="69"/>
                    <a:pt x="488" y="69"/>
                    <a:pt x="483" y="69"/>
                  </a:cubicBezTo>
                  <a:close/>
                  <a:moveTo>
                    <a:pt x="523" y="51"/>
                  </a:moveTo>
                  <a:cubicBezTo>
                    <a:pt x="529" y="51"/>
                    <a:pt x="535" y="52"/>
                    <a:pt x="540" y="52"/>
                  </a:cubicBezTo>
                  <a:cubicBezTo>
                    <a:pt x="530" y="53"/>
                    <a:pt x="520" y="55"/>
                    <a:pt x="510" y="56"/>
                  </a:cubicBezTo>
                  <a:cubicBezTo>
                    <a:pt x="514" y="54"/>
                    <a:pt x="519" y="52"/>
                    <a:pt x="523" y="51"/>
                  </a:cubicBezTo>
                  <a:close/>
                  <a:moveTo>
                    <a:pt x="577" y="68"/>
                  </a:moveTo>
                  <a:cubicBezTo>
                    <a:pt x="558" y="66"/>
                    <a:pt x="539" y="65"/>
                    <a:pt x="520" y="63"/>
                  </a:cubicBezTo>
                  <a:cubicBezTo>
                    <a:pt x="538" y="61"/>
                    <a:pt x="557" y="58"/>
                    <a:pt x="575" y="58"/>
                  </a:cubicBezTo>
                  <a:cubicBezTo>
                    <a:pt x="583" y="61"/>
                    <a:pt x="589" y="63"/>
                    <a:pt x="595" y="68"/>
                  </a:cubicBezTo>
                  <a:cubicBezTo>
                    <a:pt x="589" y="68"/>
                    <a:pt x="583" y="68"/>
                    <a:pt x="577" y="68"/>
                  </a:cubicBezTo>
                  <a:close/>
                  <a:moveTo>
                    <a:pt x="609" y="72"/>
                  </a:moveTo>
                  <a:cubicBezTo>
                    <a:pt x="609" y="71"/>
                    <a:pt x="608" y="69"/>
                    <a:pt x="608" y="68"/>
                  </a:cubicBezTo>
                  <a:cubicBezTo>
                    <a:pt x="607" y="67"/>
                    <a:pt x="606" y="67"/>
                    <a:pt x="605" y="66"/>
                  </a:cubicBezTo>
                  <a:cubicBezTo>
                    <a:pt x="619" y="69"/>
                    <a:pt x="632" y="73"/>
                    <a:pt x="645" y="77"/>
                  </a:cubicBezTo>
                  <a:cubicBezTo>
                    <a:pt x="633" y="75"/>
                    <a:pt x="621" y="73"/>
                    <a:pt x="609" y="72"/>
                  </a:cubicBezTo>
                  <a:close/>
                  <a:moveTo>
                    <a:pt x="713" y="111"/>
                  </a:moveTo>
                  <a:cubicBezTo>
                    <a:pt x="708" y="107"/>
                    <a:pt x="704" y="103"/>
                    <a:pt x="699" y="99"/>
                  </a:cubicBezTo>
                  <a:cubicBezTo>
                    <a:pt x="699" y="99"/>
                    <a:pt x="699" y="99"/>
                    <a:pt x="699" y="99"/>
                  </a:cubicBezTo>
                  <a:cubicBezTo>
                    <a:pt x="713" y="104"/>
                    <a:pt x="726" y="110"/>
                    <a:pt x="738" y="117"/>
                  </a:cubicBezTo>
                  <a:cubicBezTo>
                    <a:pt x="741" y="120"/>
                    <a:pt x="744" y="124"/>
                    <a:pt x="747" y="127"/>
                  </a:cubicBezTo>
                  <a:cubicBezTo>
                    <a:pt x="736" y="121"/>
                    <a:pt x="725" y="115"/>
                    <a:pt x="713" y="111"/>
                  </a:cubicBezTo>
                  <a:close/>
                  <a:moveTo>
                    <a:pt x="777" y="172"/>
                  </a:moveTo>
                  <a:cubicBezTo>
                    <a:pt x="780" y="187"/>
                    <a:pt x="780" y="203"/>
                    <a:pt x="781" y="218"/>
                  </a:cubicBezTo>
                  <a:cubicBezTo>
                    <a:pt x="771" y="185"/>
                    <a:pt x="753" y="154"/>
                    <a:pt x="728" y="127"/>
                  </a:cubicBezTo>
                  <a:cubicBezTo>
                    <a:pt x="741" y="133"/>
                    <a:pt x="753" y="141"/>
                    <a:pt x="764" y="150"/>
                  </a:cubicBezTo>
                  <a:cubicBezTo>
                    <a:pt x="769" y="157"/>
                    <a:pt x="773" y="165"/>
                    <a:pt x="777" y="172"/>
                  </a:cubicBezTo>
                  <a:close/>
                  <a:moveTo>
                    <a:pt x="797" y="149"/>
                  </a:moveTo>
                  <a:cubicBezTo>
                    <a:pt x="783" y="136"/>
                    <a:pt x="768" y="125"/>
                    <a:pt x="752" y="115"/>
                  </a:cubicBezTo>
                  <a:cubicBezTo>
                    <a:pt x="732" y="103"/>
                    <a:pt x="718" y="85"/>
                    <a:pt x="699" y="71"/>
                  </a:cubicBezTo>
                  <a:cubicBezTo>
                    <a:pt x="743" y="91"/>
                    <a:pt x="774" y="115"/>
                    <a:pt x="797" y="149"/>
                  </a:cubicBezTo>
                  <a:close/>
                  <a:moveTo>
                    <a:pt x="689" y="74"/>
                  </a:moveTo>
                  <a:cubicBezTo>
                    <a:pt x="699" y="81"/>
                    <a:pt x="709" y="89"/>
                    <a:pt x="717" y="97"/>
                  </a:cubicBezTo>
                  <a:cubicBezTo>
                    <a:pt x="710" y="93"/>
                    <a:pt x="702" y="89"/>
                    <a:pt x="693" y="86"/>
                  </a:cubicBezTo>
                  <a:cubicBezTo>
                    <a:pt x="691" y="82"/>
                    <a:pt x="688" y="78"/>
                    <a:pt x="686" y="75"/>
                  </a:cubicBezTo>
                  <a:cubicBezTo>
                    <a:pt x="687" y="75"/>
                    <a:pt x="688" y="75"/>
                    <a:pt x="689" y="74"/>
                  </a:cubicBezTo>
                  <a:close/>
                  <a:moveTo>
                    <a:pt x="637" y="50"/>
                  </a:moveTo>
                  <a:cubicBezTo>
                    <a:pt x="653" y="57"/>
                    <a:pt x="668" y="67"/>
                    <a:pt x="680" y="81"/>
                  </a:cubicBezTo>
                  <a:cubicBezTo>
                    <a:pt x="636" y="64"/>
                    <a:pt x="597" y="51"/>
                    <a:pt x="550" y="45"/>
                  </a:cubicBezTo>
                  <a:cubicBezTo>
                    <a:pt x="578" y="41"/>
                    <a:pt x="607" y="43"/>
                    <a:pt x="637" y="50"/>
                  </a:cubicBezTo>
                  <a:close/>
                  <a:moveTo>
                    <a:pt x="513" y="30"/>
                  </a:moveTo>
                  <a:cubicBezTo>
                    <a:pt x="511" y="30"/>
                    <a:pt x="509" y="31"/>
                    <a:pt x="507" y="31"/>
                  </a:cubicBezTo>
                  <a:cubicBezTo>
                    <a:pt x="509" y="28"/>
                    <a:pt x="506" y="26"/>
                    <a:pt x="503" y="25"/>
                  </a:cubicBezTo>
                  <a:cubicBezTo>
                    <a:pt x="524" y="18"/>
                    <a:pt x="551" y="20"/>
                    <a:pt x="578" y="26"/>
                  </a:cubicBezTo>
                  <a:cubicBezTo>
                    <a:pt x="569" y="26"/>
                    <a:pt x="517" y="21"/>
                    <a:pt x="513" y="30"/>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10" name="Freeform 24"/>
            <p:cNvSpPr/>
            <p:nvPr/>
          </p:nvSpPr>
          <p:spPr bwMode="auto">
            <a:xfrm>
              <a:off x="2269622" y="4730543"/>
              <a:ext cx="216685" cy="195210"/>
            </a:xfrm>
            <a:custGeom>
              <a:avLst/>
              <a:gdLst/>
              <a:ahLst/>
              <a:cxnLst>
                <a:cxn ang="0">
                  <a:pos x="73" y="14"/>
                </a:cxn>
                <a:cxn ang="0">
                  <a:pos x="69" y="15"/>
                </a:cxn>
                <a:cxn ang="0">
                  <a:pos x="59" y="12"/>
                </a:cxn>
                <a:cxn ang="0">
                  <a:pos x="21" y="48"/>
                </a:cxn>
                <a:cxn ang="0">
                  <a:pos x="5" y="71"/>
                </a:cxn>
                <a:cxn ang="0">
                  <a:pos x="27" y="57"/>
                </a:cxn>
                <a:cxn ang="0">
                  <a:pos x="32" y="63"/>
                </a:cxn>
                <a:cxn ang="0">
                  <a:pos x="56" y="35"/>
                </a:cxn>
                <a:cxn ang="0">
                  <a:pos x="73" y="14"/>
                </a:cxn>
              </a:cxnLst>
              <a:rect l="0" t="0" r="r" b="b"/>
              <a:pathLst>
                <a:path w="87" h="78">
                  <a:moveTo>
                    <a:pt x="73" y="14"/>
                  </a:moveTo>
                  <a:cubicBezTo>
                    <a:pt x="72" y="14"/>
                    <a:pt x="70" y="14"/>
                    <a:pt x="69" y="15"/>
                  </a:cubicBezTo>
                  <a:cubicBezTo>
                    <a:pt x="75" y="6"/>
                    <a:pt x="61" y="11"/>
                    <a:pt x="59" y="12"/>
                  </a:cubicBezTo>
                  <a:cubicBezTo>
                    <a:pt x="59" y="0"/>
                    <a:pt x="24" y="44"/>
                    <a:pt x="21" y="48"/>
                  </a:cubicBezTo>
                  <a:cubicBezTo>
                    <a:pt x="18" y="51"/>
                    <a:pt x="0" y="66"/>
                    <a:pt x="5" y="71"/>
                  </a:cubicBezTo>
                  <a:cubicBezTo>
                    <a:pt x="11" y="78"/>
                    <a:pt x="24" y="60"/>
                    <a:pt x="27" y="57"/>
                  </a:cubicBezTo>
                  <a:cubicBezTo>
                    <a:pt x="25" y="60"/>
                    <a:pt x="27" y="68"/>
                    <a:pt x="32" y="63"/>
                  </a:cubicBezTo>
                  <a:cubicBezTo>
                    <a:pt x="41" y="54"/>
                    <a:pt x="48" y="44"/>
                    <a:pt x="56" y="35"/>
                  </a:cubicBezTo>
                  <a:cubicBezTo>
                    <a:pt x="57" y="35"/>
                    <a:pt x="87" y="12"/>
                    <a:pt x="73" y="14"/>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11" name="Freeform 25"/>
            <p:cNvSpPr/>
            <p:nvPr/>
          </p:nvSpPr>
          <p:spPr bwMode="auto">
            <a:xfrm>
              <a:off x="2033417" y="5076072"/>
              <a:ext cx="1417233" cy="562207"/>
            </a:xfrm>
            <a:custGeom>
              <a:avLst/>
              <a:gdLst/>
              <a:ahLst/>
              <a:cxnLst>
                <a:cxn ang="0">
                  <a:pos x="555" y="219"/>
                </a:cxn>
                <a:cxn ang="0">
                  <a:pos x="565" y="182"/>
                </a:cxn>
                <a:cxn ang="0">
                  <a:pos x="536" y="156"/>
                </a:cxn>
                <a:cxn ang="0">
                  <a:pos x="428" y="146"/>
                </a:cxn>
                <a:cxn ang="0">
                  <a:pos x="279" y="149"/>
                </a:cxn>
                <a:cxn ang="0">
                  <a:pos x="148" y="147"/>
                </a:cxn>
                <a:cxn ang="0">
                  <a:pos x="300" y="87"/>
                </a:cxn>
                <a:cxn ang="0">
                  <a:pos x="488" y="41"/>
                </a:cxn>
                <a:cxn ang="0">
                  <a:pos x="539" y="9"/>
                </a:cxn>
                <a:cxn ang="0">
                  <a:pos x="440" y="1"/>
                </a:cxn>
                <a:cxn ang="0">
                  <a:pos x="240" y="33"/>
                </a:cxn>
                <a:cxn ang="0">
                  <a:pos x="46" y="74"/>
                </a:cxn>
                <a:cxn ang="0">
                  <a:pos x="7" y="83"/>
                </a:cxn>
                <a:cxn ang="0">
                  <a:pos x="23" y="87"/>
                </a:cxn>
                <a:cxn ang="0">
                  <a:pos x="132" y="63"/>
                </a:cxn>
                <a:cxn ang="0">
                  <a:pos x="335" y="22"/>
                </a:cxn>
                <a:cxn ang="0">
                  <a:pos x="528" y="15"/>
                </a:cxn>
                <a:cxn ang="0">
                  <a:pos x="411" y="49"/>
                </a:cxn>
                <a:cxn ang="0">
                  <a:pos x="277" y="86"/>
                </a:cxn>
                <a:cxn ang="0">
                  <a:pos x="175" y="120"/>
                </a:cxn>
                <a:cxn ang="0">
                  <a:pos x="137" y="149"/>
                </a:cxn>
                <a:cxn ang="0">
                  <a:pos x="190" y="159"/>
                </a:cxn>
                <a:cxn ang="0">
                  <a:pos x="428" y="154"/>
                </a:cxn>
                <a:cxn ang="0">
                  <a:pos x="522" y="160"/>
                </a:cxn>
                <a:cxn ang="0">
                  <a:pos x="555" y="179"/>
                </a:cxn>
                <a:cxn ang="0">
                  <a:pos x="555" y="219"/>
                </a:cxn>
              </a:cxnLst>
              <a:rect l="0" t="0" r="r" b="b"/>
              <a:pathLst>
                <a:path w="567" h="225">
                  <a:moveTo>
                    <a:pt x="555" y="219"/>
                  </a:moveTo>
                  <a:cubicBezTo>
                    <a:pt x="567" y="225"/>
                    <a:pt x="567" y="187"/>
                    <a:pt x="565" y="182"/>
                  </a:cubicBezTo>
                  <a:cubicBezTo>
                    <a:pt x="561" y="168"/>
                    <a:pt x="548" y="161"/>
                    <a:pt x="536" y="156"/>
                  </a:cubicBezTo>
                  <a:cubicBezTo>
                    <a:pt x="502" y="143"/>
                    <a:pt x="463" y="145"/>
                    <a:pt x="428" y="146"/>
                  </a:cubicBezTo>
                  <a:cubicBezTo>
                    <a:pt x="378" y="148"/>
                    <a:pt x="329" y="148"/>
                    <a:pt x="279" y="149"/>
                  </a:cubicBezTo>
                  <a:cubicBezTo>
                    <a:pt x="239" y="150"/>
                    <a:pt x="188" y="158"/>
                    <a:pt x="148" y="147"/>
                  </a:cubicBezTo>
                  <a:cubicBezTo>
                    <a:pt x="185" y="113"/>
                    <a:pt x="253" y="101"/>
                    <a:pt x="300" y="87"/>
                  </a:cubicBezTo>
                  <a:cubicBezTo>
                    <a:pt x="362" y="68"/>
                    <a:pt x="426" y="59"/>
                    <a:pt x="488" y="41"/>
                  </a:cubicBezTo>
                  <a:cubicBezTo>
                    <a:pt x="494" y="39"/>
                    <a:pt x="552" y="12"/>
                    <a:pt x="539" y="9"/>
                  </a:cubicBezTo>
                  <a:cubicBezTo>
                    <a:pt x="507" y="1"/>
                    <a:pt x="473" y="0"/>
                    <a:pt x="440" y="1"/>
                  </a:cubicBezTo>
                  <a:cubicBezTo>
                    <a:pt x="372" y="4"/>
                    <a:pt x="306" y="20"/>
                    <a:pt x="240" y="33"/>
                  </a:cubicBezTo>
                  <a:cubicBezTo>
                    <a:pt x="175" y="46"/>
                    <a:pt x="111" y="61"/>
                    <a:pt x="46" y="74"/>
                  </a:cubicBezTo>
                  <a:cubicBezTo>
                    <a:pt x="39" y="76"/>
                    <a:pt x="11" y="77"/>
                    <a:pt x="7" y="83"/>
                  </a:cubicBezTo>
                  <a:cubicBezTo>
                    <a:pt x="0" y="93"/>
                    <a:pt x="26" y="86"/>
                    <a:pt x="23" y="87"/>
                  </a:cubicBezTo>
                  <a:cubicBezTo>
                    <a:pt x="60" y="80"/>
                    <a:pt x="96" y="71"/>
                    <a:pt x="132" y="63"/>
                  </a:cubicBezTo>
                  <a:cubicBezTo>
                    <a:pt x="199" y="47"/>
                    <a:pt x="267" y="34"/>
                    <a:pt x="335" y="22"/>
                  </a:cubicBezTo>
                  <a:cubicBezTo>
                    <a:pt x="398" y="11"/>
                    <a:pt x="465" y="2"/>
                    <a:pt x="528" y="15"/>
                  </a:cubicBezTo>
                  <a:cubicBezTo>
                    <a:pt x="494" y="37"/>
                    <a:pt x="450" y="42"/>
                    <a:pt x="411" y="49"/>
                  </a:cubicBezTo>
                  <a:cubicBezTo>
                    <a:pt x="366" y="58"/>
                    <a:pt x="321" y="72"/>
                    <a:pt x="277" y="86"/>
                  </a:cubicBezTo>
                  <a:cubicBezTo>
                    <a:pt x="243" y="96"/>
                    <a:pt x="207" y="106"/>
                    <a:pt x="175" y="120"/>
                  </a:cubicBezTo>
                  <a:cubicBezTo>
                    <a:pt x="168" y="124"/>
                    <a:pt x="135" y="139"/>
                    <a:pt x="137" y="149"/>
                  </a:cubicBezTo>
                  <a:cubicBezTo>
                    <a:pt x="140" y="161"/>
                    <a:pt x="181" y="159"/>
                    <a:pt x="190" y="159"/>
                  </a:cubicBezTo>
                  <a:cubicBezTo>
                    <a:pt x="269" y="158"/>
                    <a:pt x="349" y="157"/>
                    <a:pt x="428" y="154"/>
                  </a:cubicBezTo>
                  <a:cubicBezTo>
                    <a:pt x="459" y="153"/>
                    <a:pt x="491" y="152"/>
                    <a:pt x="522" y="160"/>
                  </a:cubicBezTo>
                  <a:cubicBezTo>
                    <a:pt x="534" y="163"/>
                    <a:pt x="548" y="168"/>
                    <a:pt x="555" y="179"/>
                  </a:cubicBezTo>
                  <a:cubicBezTo>
                    <a:pt x="561" y="188"/>
                    <a:pt x="551" y="217"/>
                    <a:pt x="555" y="219"/>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grpSp>
      <p:sp>
        <p:nvSpPr>
          <p:cNvPr id="50185" name="TextBox 40"/>
          <p:cNvSpPr txBox="1">
            <a:spLocks noChangeArrowheads="1"/>
          </p:cNvSpPr>
          <p:nvPr/>
        </p:nvSpPr>
        <p:spPr bwMode="auto">
          <a:xfrm>
            <a:off x="3154363" y="5189538"/>
            <a:ext cx="2116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latin typeface="Franklin Gothic Medium" panose="020B0603020102020204" pitchFamily="34" charset="0"/>
                <a:ea typeface="微软雅黑" panose="020B0503020204020204" pitchFamily="34" charset="-122"/>
              </a:rPr>
              <a:t>研究的目的与意义</a:t>
            </a:r>
          </a:p>
        </p:txBody>
      </p:sp>
      <p:sp>
        <p:nvSpPr>
          <p:cNvPr id="42" name="TextBox 41"/>
          <p:cNvSpPr txBox="1"/>
          <p:nvPr/>
        </p:nvSpPr>
        <p:spPr>
          <a:xfrm>
            <a:off x="5508625" y="5189538"/>
            <a:ext cx="2159000" cy="307975"/>
          </a:xfrm>
          <a:prstGeom prst="rect">
            <a:avLst/>
          </a:prstGeom>
          <a:noFill/>
        </p:spPr>
        <p:txBody>
          <a:bodyPr>
            <a:spAutoFit/>
          </a:bodyPr>
          <a:lstStyle/>
          <a:p>
            <a:pPr algn="ctr" eaLnBrk="1" fontAlgn="auto" hangingPunct="1">
              <a:spcBef>
                <a:spcPts val="0"/>
              </a:spcBef>
              <a:spcAft>
                <a:spcPts val="0"/>
              </a:spcAft>
              <a:defRPr/>
            </a:pPr>
            <a:r>
              <a:rPr lang="zh-CN" altLang="en-US" sz="1400" dirty="0">
                <a:solidFill>
                  <a:schemeClr val="bg1">
                    <a:lumMod val="65000"/>
                  </a:schemeClr>
                </a:solidFill>
                <a:latin typeface="+mn-lt"/>
                <a:ea typeface="+mn-ea"/>
              </a:rPr>
              <a:t>研究的思路与方法</a:t>
            </a:r>
          </a:p>
        </p:txBody>
      </p:sp>
      <p:grpSp>
        <p:nvGrpSpPr>
          <p:cNvPr id="50187" name="组合 11"/>
          <p:cNvGrpSpPr/>
          <p:nvPr/>
        </p:nvGrpSpPr>
        <p:grpSpPr bwMode="auto">
          <a:xfrm>
            <a:off x="2843213" y="466725"/>
            <a:ext cx="3744912" cy="446088"/>
            <a:chOff x="2843808" y="466282"/>
            <a:chExt cx="3744416" cy="447004"/>
          </a:xfrm>
        </p:grpSpPr>
        <p:sp>
          <p:nvSpPr>
            <p:cNvPr id="50209" name="Rectangle 8"/>
            <p:cNvSpPr>
              <a:spLocks noChangeArrowheads="1"/>
            </p:cNvSpPr>
            <p:nvPr/>
          </p:nvSpPr>
          <p:spPr bwMode="auto">
            <a:xfrm>
              <a:off x="2959920" y="641843"/>
              <a:ext cx="3528392" cy="271443"/>
            </a:xfrm>
            <a:custGeom>
              <a:avLst/>
              <a:gdLst>
                <a:gd name="T0" fmla="*/ 0 w 3093568"/>
                <a:gd name="T1" fmla="*/ 0 h 271442"/>
                <a:gd name="T2" fmla="*/ 6810243 w 3093568"/>
                <a:gd name="T3" fmla="*/ 0 h 271442"/>
                <a:gd name="T4" fmla="*/ 6810243 w 3093568"/>
                <a:gd name="T5" fmla="*/ 271448 h 271442"/>
                <a:gd name="T6" fmla="*/ 0 w 3093568"/>
                <a:gd name="T7" fmla="*/ 271448 h 271442"/>
                <a:gd name="T8" fmla="*/ 0 w 3093568"/>
                <a:gd name="T9" fmla="*/ 0 h 271442"/>
                <a:gd name="T10" fmla="*/ 0 60000 65536"/>
                <a:gd name="T11" fmla="*/ 0 60000 65536"/>
                <a:gd name="T12" fmla="*/ 0 60000 65536"/>
                <a:gd name="T13" fmla="*/ 0 60000 65536"/>
                <a:gd name="T14" fmla="*/ 0 60000 65536"/>
                <a:gd name="T15" fmla="*/ 0 w 3093568"/>
                <a:gd name="T16" fmla="*/ 0 h 271442"/>
                <a:gd name="T17" fmla="*/ 3093568 w 3093568"/>
                <a:gd name="T18" fmla="*/ 271442 h 271442"/>
              </a:gdLst>
              <a:ahLst/>
              <a:cxnLst>
                <a:cxn ang="T10">
                  <a:pos x="T0" y="T1"/>
                </a:cxn>
                <a:cxn ang="T11">
                  <a:pos x="T2" y="T3"/>
                </a:cxn>
                <a:cxn ang="T12">
                  <a:pos x="T4" y="T5"/>
                </a:cxn>
                <a:cxn ang="T13">
                  <a:pos x="T6" y="T7"/>
                </a:cxn>
                <a:cxn ang="T14">
                  <a:pos x="T8" y="T9"/>
                </a:cxn>
              </a:cxnLst>
              <a:rect l="T15" t="T16" r="T17" b="T18"/>
              <a:pathLst>
                <a:path w="3093568" h="271442">
                  <a:moveTo>
                    <a:pt x="0" y="0"/>
                  </a:moveTo>
                  <a:lnTo>
                    <a:pt x="3093568" y="0"/>
                  </a:lnTo>
                  <a:lnTo>
                    <a:pt x="3093568" y="271442"/>
                  </a:lnTo>
                  <a:cubicBezTo>
                    <a:pt x="1777407" y="81360"/>
                    <a:pt x="1788744" y="3494"/>
                    <a:pt x="0" y="271442"/>
                  </a:cubicBezTo>
                  <a:lnTo>
                    <a:pt x="0" y="0"/>
                  </a:lnTo>
                  <a:close/>
                </a:path>
              </a:pathLst>
            </a:custGeom>
            <a:solidFill>
              <a:srgbClr val="DDDDDD">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0210" name="矩形 26"/>
            <p:cNvSpPr>
              <a:spLocks noChangeArrowheads="1"/>
            </p:cNvSpPr>
            <p:nvPr/>
          </p:nvSpPr>
          <p:spPr bwMode="auto">
            <a:xfrm>
              <a:off x="2843808" y="466282"/>
              <a:ext cx="3744416" cy="338554"/>
            </a:xfrm>
            <a:prstGeom prst="rect">
              <a:avLst/>
            </a:prstGeom>
            <a:solidFill>
              <a:srgbClr val="0070C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solidFill>
                    <a:srgbClr val="FFFFFF"/>
                  </a:solidFill>
                  <a:latin typeface="微软雅黑" panose="020B0503020204020204" pitchFamily="34" charset="-122"/>
                  <a:ea typeface="微软雅黑" panose="020B0503020204020204" pitchFamily="34" charset="-122"/>
                  <a:cs typeface="Lao UI" pitchFamily="34" charset="0"/>
                </a:rPr>
                <a:t>研究的目的与意义</a:t>
              </a:r>
            </a:p>
          </p:txBody>
        </p:sp>
      </p:grpSp>
      <p:sp>
        <p:nvSpPr>
          <p:cNvPr id="50188" name="等腰三角形 31"/>
          <p:cNvSpPr>
            <a:spLocks noChangeArrowheads="1"/>
          </p:cNvSpPr>
          <p:nvPr/>
        </p:nvSpPr>
        <p:spPr bwMode="auto">
          <a:xfrm>
            <a:off x="4186238" y="4972050"/>
            <a:ext cx="215900" cy="187325"/>
          </a:xfrm>
          <a:prstGeom prst="triangle">
            <a:avLst>
              <a:gd name="adj" fmla="val 50000"/>
            </a:avLst>
          </a:prstGeom>
          <a:solidFill>
            <a:srgbClr val="0070C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chemeClr val="bg1"/>
              </a:solidFill>
              <a:latin typeface="微软雅黑" panose="020B0503020204020204" pitchFamily="34" charset="-122"/>
              <a:ea typeface="微软雅黑" panose="020B0503020204020204" pitchFamily="34" charset="-122"/>
              <a:cs typeface="Lao UI" pitchFamily="34" charset="0"/>
            </a:endParaRPr>
          </a:p>
        </p:txBody>
      </p:sp>
      <p:sp>
        <p:nvSpPr>
          <p:cNvPr id="50189" name="矩形 1"/>
          <p:cNvSpPr>
            <a:spLocks noChangeArrowheads="1"/>
          </p:cNvSpPr>
          <p:nvPr/>
        </p:nvSpPr>
        <p:spPr bwMode="auto">
          <a:xfrm>
            <a:off x="2051050" y="1439863"/>
            <a:ext cx="47529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latin typeface="Franklin Gothic Medium" panose="020B0603020102020204" pitchFamily="34" charset="0"/>
                <a:ea typeface="微软雅黑" panose="020B0503020204020204" pitchFamily="34" charset="-122"/>
              </a:rPr>
              <a:t>建立产品伤害危机对品牌资产影响的完整分析框架；</a:t>
            </a:r>
          </a:p>
        </p:txBody>
      </p:sp>
      <p:sp>
        <p:nvSpPr>
          <p:cNvPr id="50190" name="矩形 27"/>
          <p:cNvSpPr>
            <a:spLocks noChangeArrowheads="1"/>
          </p:cNvSpPr>
          <p:nvPr/>
        </p:nvSpPr>
        <p:spPr bwMode="auto">
          <a:xfrm>
            <a:off x="2051050" y="2068513"/>
            <a:ext cx="4572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latin typeface="Franklin Gothic Medium" panose="020B0603020102020204" pitchFamily="34" charset="0"/>
                <a:ea typeface="微软雅黑" panose="020B0503020204020204" pitchFamily="34" charset="-122"/>
              </a:rPr>
              <a:t>分析产品伤害危机对原品牌的影响；</a:t>
            </a:r>
            <a:endParaRPr lang="en-US" altLang="zh-CN" sz="1600">
              <a:latin typeface="Franklin Gothic Medium" panose="020B0603020102020204" pitchFamily="34" charset="0"/>
              <a:ea typeface="微软雅黑" panose="020B0503020204020204" pitchFamily="34" charset="-122"/>
            </a:endParaRPr>
          </a:p>
        </p:txBody>
      </p:sp>
      <p:sp>
        <p:nvSpPr>
          <p:cNvPr id="50191" name="矩形 32"/>
          <p:cNvSpPr>
            <a:spLocks noChangeArrowheads="1"/>
          </p:cNvSpPr>
          <p:nvPr/>
        </p:nvSpPr>
        <p:spPr bwMode="auto">
          <a:xfrm>
            <a:off x="2051050" y="2714625"/>
            <a:ext cx="4572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latin typeface="Franklin Gothic Medium" panose="020B0603020102020204" pitchFamily="34" charset="0"/>
                <a:ea typeface="微软雅黑" panose="020B0503020204020204" pitchFamily="34" charset="-122"/>
              </a:rPr>
              <a:t>分析产品伤害危机对各竞争品牌的影响；</a:t>
            </a:r>
            <a:endParaRPr lang="en-US" altLang="zh-CN" sz="1600">
              <a:latin typeface="Franklin Gothic Medium" panose="020B0603020102020204" pitchFamily="34" charset="0"/>
              <a:ea typeface="微软雅黑" panose="020B0503020204020204" pitchFamily="34" charset="-122"/>
            </a:endParaRPr>
          </a:p>
        </p:txBody>
      </p:sp>
      <p:sp>
        <p:nvSpPr>
          <p:cNvPr id="3" name="矩形 2"/>
          <p:cNvSpPr/>
          <p:nvPr/>
        </p:nvSpPr>
        <p:spPr>
          <a:xfrm>
            <a:off x="1617663" y="1238250"/>
            <a:ext cx="490537" cy="522288"/>
          </a:xfrm>
          <a:prstGeom prst="rect">
            <a:avLst/>
          </a:prstGeom>
          <a:solidFill>
            <a:srgbClr val="DDDDDD"/>
          </a:solidFill>
        </p:spPr>
        <p:txBody>
          <a:bodyPr wrap="none">
            <a:spAutoFit/>
          </a:bodyPr>
          <a:lstStyle/>
          <a:p>
            <a:pPr eaLnBrk="1" fontAlgn="auto" hangingPunct="1">
              <a:spcBef>
                <a:spcPts val="0"/>
              </a:spcBef>
              <a:spcAft>
                <a:spcPts val="0"/>
              </a:spcAft>
              <a:defRPr/>
            </a:pPr>
            <a:r>
              <a:rPr lang="en-US" altLang="zh-CN" sz="2800" dirty="0">
                <a:latin typeface="+mj-ea"/>
                <a:ea typeface="+mj-ea"/>
              </a:rPr>
              <a:t>1.</a:t>
            </a:r>
            <a:endParaRPr lang="zh-CN" altLang="en-US" dirty="0">
              <a:latin typeface="+mj-ea"/>
              <a:ea typeface="+mj-ea"/>
            </a:endParaRPr>
          </a:p>
        </p:txBody>
      </p:sp>
      <p:sp>
        <p:nvSpPr>
          <p:cNvPr id="34" name="矩形 33"/>
          <p:cNvSpPr/>
          <p:nvPr/>
        </p:nvSpPr>
        <p:spPr>
          <a:xfrm>
            <a:off x="1617663" y="1876425"/>
            <a:ext cx="490537" cy="523875"/>
          </a:xfrm>
          <a:prstGeom prst="rect">
            <a:avLst/>
          </a:prstGeom>
          <a:solidFill>
            <a:srgbClr val="DDDDDD"/>
          </a:solidFill>
        </p:spPr>
        <p:txBody>
          <a:bodyPr wrap="none">
            <a:spAutoFit/>
          </a:bodyPr>
          <a:lstStyle/>
          <a:p>
            <a:pPr eaLnBrk="1" fontAlgn="auto" hangingPunct="1">
              <a:spcBef>
                <a:spcPts val="0"/>
              </a:spcBef>
              <a:spcAft>
                <a:spcPts val="0"/>
              </a:spcAft>
              <a:defRPr/>
            </a:pPr>
            <a:r>
              <a:rPr lang="en-US" altLang="zh-CN" sz="2800" dirty="0">
                <a:latin typeface="+mj-ea"/>
                <a:ea typeface="+mj-ea"/>
              </a:rPr>
              <a:t>2.</a:t>
            </a:r>
            <a:endParaRPr lang="zh-CN" altLang="en-US" dirty="0">
              <a:latin typeface="+mj-ea"/>
              <a:ea typeface="+mj-ea"/>
            </a:endParaRPr>
          </a:p>
        </p:txBody>
      </p:sp>
      <p:sp>
        <p:nvSpPr>
          <p:cNvPr id="35" name="矩形 34"/>
          <p:cNvSpPr/>
          <p:nvPr/>
        </p:nvSpPr>
        <p:spPr>
          <a:xfrm>
            <a:off x="1612900" y="2520950"/>
            <a:ext cx="490538" cy="522288"/>
          </a:xfrm>
          <a:prstGeom prst="rect">
            <a:avLst/>
          </a:prstGeom>
          <a:solidFill>
            <a:srgbClr val="DDDDDD"/>
          </a:solidFill>
        </p:spPr>
        <p:txBody>
          <a:bodyPr wrap="none">
            <a:spAutoFit/>
          </a:bodyPr>
          <a:lstStyle/>
          <a:p>
            <a:pPr eaLnBrk="1" fontAlgn="auto" hangingPunct="1">
              <a:spcBef>
                <a:spcPts val="0"/>
              </a:spcBef>
              <a:spcAft>
                <a:spcPts val="0"/>
              </a:spcAft>
              <a:defRPr/>
            </a:pPr>
            <a:r>
              <a:rPr lang="en-US" altLang="zh-CN" sz="2800" dirty="0">
                <a:latin typeface="+mj-ea"/>
                <a:ea typeface="+mj-ea"/>
              </a:rPr>
              <a:t>3.</a:t>
            </a:r>
            <a:endParaRPr lang="zh-CN" altLang="en-US" dirty="0">
              <a:latin typeface="+mj-ea"/>
              <a:ea typeface="+mj-ea"/>
            </a:endParaRPr>
          </a:p>
        </p:txBody>
      </p:sp>
      <p:grpSp>
        <p:nvGrpSpPr>
          <p:cNvPr id="50195" name="组合 37"/>
          <p:cNvGrpSpPr/>
          <p:nvPr/>
        </p:nvGrpSpPr>
        <p:grpSpPr bwMode="auto">
          <a:xfrm>
            <a:off x="989013" y="1238250"/>
            <a:ext cx="4878387" cy="2259013"/>
            <a:chOff x="988289" y="1237610"/>
            <a:chExt cx="4879855" cy="2259668"/>
          </a:xfrm>
        </p:grpSpPr>
        <p:sp>
          <p:nvSpPr>
            <p:cNvPr id="16" name="弧形 15"/>
            <p:cNvSpPr/>
            <p:nvPr/>
          </p:nvSpPr>
          <p:spPr>
            <a:xfrm>
              <a:off x="988289" y="2407937"/>
              <a:ext cx="1089353" cy="1089341"/>
            </a:xfrm>
            <a:prstGeom prst="arc">
              <a:avLst>
                <a:gd name="adj1" fmla="val 5495561"/>
                <a:gd name="adj2" fmla="val 10800000"/>
              </a:avLst>
            </a:prstGeom>
            <a:ln>
              <a:solidFill>
                <a:srgbClr val="80808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p>
          </p:txBody>
        </p:sp>
        <p:cxnSp>
          <p:nvCxnSpPr>
            <p:cNvPr id="18" name="直接连接符 17"/>
            <p:cNvCxnSpPr>
              <a:endCxn id="16" idx="2"/>
            </p:cNvCxnSpPr>
            <p:nvPr/>
          </p:nvCxnSpPr>
          <p:spPr>
            <a:xfrm>
              <a:off x="988289" y="1237610"/>
              <a:ext cx="0" cy="1714997"/>
            </a:xfrm>
            <a:prstGeom prst="line">
              <a:avLst/>
            </a:prstGeom>
            <a:ln>
              <a:solidFill>
                <a:srgbClr val="808080"/>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16" idx="0"/>
            </p:cNvCxnSpPr>
            <p:nvPr/>
          </p:nvCxnSpPr>
          <p:spPr>
            <a:xfrm>
              <a:off x="1518674" y="3497278"/>
              <a:ext cx="4349470" cy="0"/>
            </a:xfrm>
            <a:prstGeom prst="line">
              <a:avLst/>
            </a:prstGeom>
            <a:ln>
              <a:solidFill>
                <a:srgbClr val="808080"/>
              </a:solidFill>
              <a:prstDash val="dash"/>
            </a:ln>
          </p:spPr>
          <p:style>
            <a:lnRef idx="1">
              <a:schemeClr val="accent1"/>
            </a:lnRef>
            <a:fillRef idx="0">
              <a:schemeClr val="accent1"/>
            </a:fillRef>
            <a:effectRef idx="0">
              <a:schemeClr val="accent1"/>
            </a:effectRef>
            <a:fontRef idx="minor">
              <a:schemeClr val="tx1"/>
            </a:fontRef>
          </p:style>
        </p:cxnSp>
      </p:grpSp>
      <p:grpSp>
        <p:nvGrpSpPr>
          <p:cNvPr id="50196" name="组合 42"/>
          <p:cNvGrpSpPr/>
          <p:nvPr/>
        </p:nvGrpSpPr>
        <p:grpSpPr bwMode="auto">
          <a:xfrm flipH="1">
            <a:off x="3292475" y="2470150"/>
            <a:ext cx="4879975" cy="2259013"/>
            <a:chOff x="988289" y="1237610"/>
            <a:chExt cx="4879855" cy="2259668"/>
          </a:xfrm>
        </p:grpSpPr>
        <p:sp>
          <p:nvSpPr>
            <p:cNvPr id="44" name="弧形 43"/>
            <p:cNvSpPr/>
            <p:nvPr/>
          </p:nvSpPr>
          <p:spPr>
            <a:xfrm>
              <a:off x="988289" y="2407937"/>
              <a:ext cx="1088998" cy="1089341"/>
            </a:xfrm>
            <a:prstGeom prst="arc">
              <a:avLst>
                <a:gd name="adj1" fmla="val 5495561"/>
                <a:gd name="adj2" fmla="val 10800000"/>
              </a:avLst>
            </a:prstGeom>
            <a:ln>
              <a:solidFill>
                <a:srgbClr val="80808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p>
          </p:txBody>
        </p:sp>
        <p:cxnSp>
          <p:nvCxnSpPr>
            <p:cNvPr id="45" name="直接连接符 44"/>
            <p:cNvCxnSpPr>
              <a:endCxn id="44" idx="2"/>
            </p:cNvCxnSpPr>
            <p:nvPr/>
          </p:nvCxnSpPr>
          <p:spPr>
            <a:xfrm>
              <a:off x="988289" y="1237610"/>
              <a:ext cx="0" cy="1714997"/>
            </a:xfrm>
            <a:prstGeom prst="line">
              <a:avLst/>
            </a:prstGeom>
            <a:ln>
              <a:solidFill>
                <a:srgbClr val="808080"/>
              </a:solidFill>
              <a:prstDash val="dash"/>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44" idx="0"/>
            </p:cNvCxnSpPr>
            <p:nvPr/>
          </p:nvCxnSpPr>
          <p:spPr>
            <a:xfrm>
              <a:off x="1518501" y="3497278"/>
              <a:ext cx="4349643" cy="0"/>
            </a:xfrm>
            <a:prstGeom prst="line">
              <a:avLst/>
            </a:prstGeom>
            <a:ln>
              <a:solidFill>
                <a:srgbClr val="808080"/>
              </a:solidFill>
              <a:prstDash val="dash"/>
            </a:ln>
          </p:spPr>
          <p:style>
            <a:lnRef idx="1">
              <a:schemeClr val="accent1"/>
            </a:lnRef>
            <a:fillRef idx="0">
              <a:schemeClr val="accent1"/>
            </a:fillRef>
            <a:effectRef idx="0">
              <a:schemeClr val="accent1"/>
            </a:effectRef>
            <a:fontRef idx="minor">
              <a:schemeClr val="tx1"/>
            </a:fontRef>
          </p:style>
        </p:cxnSp>
      </p:grpSp>
      <p:sp>
        <p:nvSpPr>
          <p:cNvPr id="50197" name="矩形 38"/>
          <p:cNvSpPr>
            <a:spLocks noChangeArrowheads="1"/>
          </p:cNvSpPr>
          <p:nvPr/>
        </p:nvSpPr>
        <p:spPr bwMode="auto">
          <a:xfrm>
            <a:off x="549275" y="957263"/>
            <a:ext cx="895350" cy="307975"/>
          </a:xfrm>
          <a:prstGeom prst="rect">
            <a:avLst/>
          </a:prstGeom>
          <a:solidFill>
            <a:srgbClr val="0070C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rgbClr val="FFFFFF"/>
                </a:solidFill>
                <a:latin typeface="微软雅黑" panose="020B0503020204020204" pitchFamily="34" charset="-122"/>
                <a:ea typeface="微软雅黑" panose="020B0503020204020204" pitchFamily="34" charset="-122"/>
                <a:cs typeface="Lao UI" pitchFamily="34" charset="0"/>
              </a:rPr>
              <a:t>研究目的</a:t>
            </a:r>
          </a:p>
        </p:txBody>
      </p:sp>
      <p:sp>
        <p:nvSpPr>
          <p:cNvPr id="50198" name="矩形 46"/>
          <p:cNvSpPr>
            <a:spLocks noChangeArrowheads="1"/>
          </p:cNvSpPr>
          <p:nvPr/>
        </p:nvSpPr>
        <p:spPr bwMode="auto">
          <a:xfrm>
            <a:off x="7724775" y="2162175"/>
            <a:ext cx="895350" cy="307975"/>
          </a:xfrm>
          <a:prstGeom prst="rect">
            <a:avLst/>
          </a:prstGeom>
          <a:solidFill>
            <a:srgbClr val="0070C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rgbClr val="FFFFFF"/>
                </a:solidFill>
                <a:latin typeface="微软雅黑" panose="020B0503020204020204" pitchFamily="34" charset="-122"/>
                <a:ea typeface="微软雅黑" panose="020B0503020204020204" pitchFamily="34" charset="-122"/>
                <a:cs typeface="Lao UI" pitchFamily="34" charset="0"/>
              </a:rPr>
              <a:t>研究意义</a:t>
            </a:r>
          </a:p>
        </p:txBody>
      </p:sp>
      <p:sp>
        <p:nvSpPr>
          <p:cNvPr id="50199" name="矩形 49"/>
          <p:cNvSpPr>
            <a:spLocks noChangeArrowheads="1"/>
          </p:cNvSpPr>
          <p:nvPr/>
        </p:nvSpPr>
        <p:spPr bwMode="auto">
          <a:xfrm>
            <a:off x="1862138" y="3763963"/>
            <a:ext cx="47529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latin typeface="Franklin Gothic Medium" panose="020B0603020102020204" pitchFamily="34" charset="0"/>
                <a:ea typeface="微软雅黑" panose="020B0503020204020204" pitchFamily="34" charset="-122"/>
              </a:rPr>
              <a:t>更进一步理解产品伤害危机对品牌资产的</a:t>
            </a:r>
          </a:p>
        </p:txBody>
      </p:sp>
      <p:sp>
        <p:nvSpPr>
          <p:cNvPr id="50200" name="矩形 50"/>
          <p:cNvSpPr>
            <a:spLocks noChangeArrowheads="1"/>
          </p:cNvSpPr>
          <p:nvPr/>
        </p:nvSpPr>
        <p:spPr bwMode="auto">
          <a:xfrm>
            <a:off x="2813050" y="4249738"/>
            <a:ext cx="47529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latin typeface="Franklin Gothic Medium" panose="020B0603020102020204" pitchFamily="34" charset="0"/>
                <a:ea typeface="微软雅黑" panose="020B0503020204020204" pitchFamily="34" charset="-122"/>
              </a:rPr>
              <a:t>为企业提供                           应对产品伤害危机</a:t>
            </a:r>
          </a:p>
        </p:txBody>
      </p:sp>
      <p:sp>
        <p:nvSpPr>
          <p:cNvPr id="50201" name="矩形 39"/>
          <p:cNvSpPr>
            <a:spLocks noChangeArrowheads="1"/>
          </p:cNvSpPr>
          <p:nvPr/>
        </p:nvSpPr>
        <p:spPr bwMode="auto">
          <a:xfrm>
            <a:off x="5594350" y="3743325"/>
            <a:ext cx="1108075" cy="369888"/>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latin typeface="Franklin Gothic Medium" panose="020B0603020102020204" pitchFamily="34" charset="0"/>
                <a:ea typeface="微软雅黑" panose="020B0503020204020204" pitchFamily="34" charset="-122"/>
              </a:rPr>
              <a:t>影响机理</a:t>
            </a:r>
          </a:p>
        </p:txBody>
      </p:sp>
      <p:sp>
        <p:nvSpPr>
          <p:cNvPr id="50202" name="矩形 51"/>
          <p:cNvSpPr>
            <a:spLocks noChangeArrowheads="1"/>
          </p:cNvSpPr>
          <p:nvPr/>
        </p:nvSpPr>
        <p:spPr bwMode="auto">
          <a:xfrm>
            <a:off x="3924300" y="4217988"/>
            <a:ext cx="1338263" cy="369887"/>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latin typeface="Franklin Gothic Medium" panose="020B0603020102020204" pitchFamily="34" charset="0"/>
                <a:ea typeface="微软雅黑" panose="020B0503020204020204" pitchFamily="34" charset="-122"/>
              </a:rPr>
              <a:t>不同的视角</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25400" y="4349750"/>
            <a:ext cx="1573213" cy="81121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533525" y="5160963"/>
            <a:ext cx="6480175"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52228" name="TextBox 20"/>
          <p:cNvSpPr txBox="1">
            <a:spLocks noChangeArrowheads="1"/>
          </p:cNvSpPr>
          <p:nvPr/>
        </p:nvSpPr>
        <p:spPr bwMode="auto">
          <a:xfrm>
            <a:off x="34925" y="4894263"/>
            <a:ext cx="1152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latin typeface="Franklin Gothic Medium" panose="020B0603020102020204" pitchFamily="34" charset="0"/>
                <a:ea typeface="微软雅黑" panose="020B0503020204020204" pitchFamily="34" charset="-122"/>
              </a:rPr>
              <a:t>绪论</a:t>
            </a:r>
          </a:p>
        </p:txBody>
      </p:sp>
      <p:sp>
        <p:nvSpPr>
          <p:cNvPr id="23" name="TextBox 22"/>
          <p:cNvSpPr txBox="1"/>
          <p:nvPr/>
        </p:nvSpPr>
        <p:spPr>
          <a:xfrm>
            <a:off x="1331913" y="5189538"/>
            <a:ext cx="1584325" cy="307975"/>
          </a:xfrm>
          <a:prstGeom prst="rect">
            <a:avLst/>
          </a:prstGeom>
          <a:noFill/>
        </p:spPr>
        <p:txBody>
          <a:bodyPr>
            <a:spAutoFit/>
          </a:bodyPr>
          <a:lstStyle/>
          <a:p>
            <a:pPr algn="ctr" eaLnBrk="1" fontAlgn="auto" hangingPunct="1">
              <a:spcBef>
                <a:spcPts val="0"/>
              </a:spcBef>
              <a:spcAft>
                <a:spcPts val="0"/>
              </a:spcAft>
              <a:defRPr/>
            </a:pPr>
            <a:r>
              <a:rPr lang="zh-CN" altLang="en-US" sz="1400" dirty="0">
                <a:solidFill>
                  <a:schemeClr val="bg1">
                    <a:lumMod val="65000"/>
                  </a:schemeClr>
                </a:solidFill>
                <a:latin typeface="+mn-lt"/>
                <a:ea typeface="+mn-ea"/>
              </a:rPr>
              <a:t>问题的提出</a:t>
            </a:r>
          </a:p>
        </p:txBody>
      </p:sp>
      <p:grpSp>
        <p:nvGrpSpPr>
          <p:cNvPr id="3" name="组合 3"/>
          <p:cNvGrpSpPr/>
          <p:nvPr/>
        </p:nvGrpSpPr>
        <p:grpSpPr>
          <a:xfrm>
            <a:off x="8453193" y="3925249"/>
            <a:ext cx="799329" cy="1326094"/>
            <a:chOff x="2000231" y="2114716"/>
            <a:chExt cx="2123898" cy="3523563"/>
          </a:xfrm>
          <a:solidFill>
            <a:srgbClr val="0070C0"/>
          </a:solidFill>
        </p:grpSpPr>
        <p:sp>
          <p:nvSpPr>
            <p:cNvPr id="5" name="Freeform 19"/>
            <p:cNvSpPr>
              <a:spLocks noEditPoints="1"/>
            </p:cNvSpPr>
            <p:nvPr/>
          </p:nvSpPr>
          <p:spPr bwMode="auto">
            <a:xfrm>
              <a:off x="3054372" y="2961932"/>
              <a:ext cx="181546" cy="140551"/>
            </a:xfrm>
            <a:custGeom>
              <a:avLst/>
              <a:gdLst/>
              <a:ahLst/>
              <a:cxnLst>
                <a:cxn ang="0">
                  <a:pos x="28" y="8"/>
                </a:cxn>
                <a:cxn ang="0">
                  <a:pos x="26" y="8"/>
                </a:cxn>
                <a:cxn ang="0">
                  <a:pos x="13" y="13"/>
                </a:cxn>
                <a:cxn ang="0">
                  <a:pos x="11" y="24"/>
                </a:cxn>
                <a:cxn ang="0">
                  <a:pos x="12" y="24"/>
                </a:cxn>
                <a:cxn ang="0">
                  <a:pos x="28" y="8"/>
                </a:cxn>
                <a:cxn ang="0">
                  <a:pos x="26" y="27"/>
                </a:cxn>
                <a:cxn ang="0">
                  <a:pos x="24" y="26"/>
                </a:cxn>
                <a:cxn ang="0">
                  <a:pos x="27" y="27"/>
                </a:cxn>
                <a:cxn ang="0">
                  <a:pos x="26" y="27"/>
                </a:cxn>
                <a:cxn ang="0">
                  <a:pos x="33" y="24"/>
                </a:cxn>
                <a:cxn ang="0">
                  <a:pos x="21" y="18"/>
                </a:cxn>
                <a:cxn ang="0">
                  <a:pos x="38" y="19"/>
                </a:cxn>
                <a:cxn ang="0">
                  <a:pos x="33" y="24"/>
                </a:cxn>
              </a:cxnLst>
              <a:rect l="0" t="0" r="r" b="b"/>
              <a:pathLst>
                <a:path w="73" h="56">
                  <a:moveTo>
                    <a:pt x="28" y="8"/>
                  </a:moveTo>
                  <a:cubicBezTo>
                    <a:pt x="27" y="8"/>
                    <a:pt x="26" y="8"/>
                    <a:pt x="26" y="8"/>
                  </a:cubicBezTo>
                  <a:cubicBezTo>
                    <a:pt x="33" y="0"/>
                    <a:pt x="18" y="2"/>
                    <a:pt x="13" y="13"/>
                  </a:cubicBezTo>
                  <a:cubicBezTo>
                    <a:pt x="12" y="13"/>
                    <a:pt x="0" y="24"/>
                    <a:pt x="11" y="24"/>
                  </a:cubicBezTo>
                  <a:cubicBezTo>
                    <a:pt x="11" y="24"/>
                    <a:pt x="12" y="24"/>
                    <a:pt x="12" y="24"/>
                  </a:cubicBezTo>
                  <a:cubicBezTo>
                    <a:pt x="20" y="56"/>
                    <a:pt x="73" y="7"/>
                    <a:pt x="28" y="8"/>
                  </a:cubicBezTo>
                  <a:close/>
                  <a:moveTo>
                    <a:pt x="26" y="27"/>
                  </a:moveTo>
                  <a:cubicBezTo>
                    <a:pt x="25" y="27"/>
                    <a:pt x="24" y="27"/>
                    <a:pt x="24" y="26"/>
                  </a:cubicBezTo>
                  <a:cubicBezTo>
                    <a:pt x="25" y="27"/>
                    <a:pt x="26" y="27"/>
                    <a:pt x="27" y="27"/>
                  </a:cubicBezTo>
                  <a:cubicBezTo>
                    <a:pt x="26" y="27"/>
                    <a:pt x="26" y="27"/>
                    <a:pt x="26" y="27"/>
                  </a:cubicBezTo>
                  <a:close/>
                  <a:moveTo>
                    <a:pt x="33" y="24"/>
                  </a:moveTo>
                  <a:cubicBezTo>
                    <a:pt x="35" y="18"/>
                    <a:pt x="24" y="18"/>
                    <a:pt x="21" y="18"/>
                  </a:cubicBezTo>
                  <a:cubicBezTo>
                    <a:pt x="27" y="15"/>
                    <a:pt x="32" y="16"/>
                    <a:pt x="38" y="19"/>
                  </a:cubicBezTo>
                  <a:cubicBezTo>
                    <a:pt x="36" y="21"/>
                    <a:pt x="35" y="23"/>
                    <a:pt x="33" y="24"/>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6" name="Freeform 20"/>
            <p:cNvSpPr>
              <a:spLocks noEditPoints="1"/>
            </p:cNvSpPr>
            <p:nvPr/>
          </p:nvSpPr>
          <p:spPr bwMode="auto">
            <a:xfrm>
              <a:off x="2843543" y="2290406"/>
              <a:ext cx="370901" cy="579776"/>
            </a:xfrm>
            <a:custGeom>
              <a:avLst/>
              <a:gdLst/>
              <a:ahLst/>
              <a:cxnLst>
                <a:cxn ang="0">
                  <a:pos x="76" y="1"/>
                </a:cxn>
                <a:cxn ang="0">
                  <a:pos x="31" y="121"/>
                </a:cxn>
                <a:cxn ang="0">
                  <a:pos x="6" y="190"/>
                </a:cxn>
                <a:cxn ang="0">
                  <a:pos x="8" y="215"/>
                </a:cxn>
                <a:cxn ang="0">
                  <a:pos x="27" y="200"/>
                </a:cxn>
                <a:cxn ang="0">
                  <a:pos x="142" y="232"/>
                </a:cxn>
                <a:cxn ang="0">
                  <a:pos x="143" y="224"/>
                </a:cxn>
                <a:cxn ang="0">
                  <a:pos x="110" y="217"/>
                </a:cxn>
                <a:cxn ang="0">
                  <a:pos x="42" y="199"/>
                </a:cxn>
                <a:cxn ang="0">
                  <a:pos x="38" y="195"/>
                </a:cxn>
                <a:cxn ang="0">
                  <a:pos x="31" y="195"/>
                </a:cxn>
                <a:cxn ang="0">
                  <a:pos x="57" y="151"/>
                </a:cxn>
                <a:cxn ang="0">
                  <a:pos x="60" y="181"/>
                </a:cxn>
                <a:cxn ang="0">
                  <a:pos x="73" y="117"/>
                </a:cxn>
                <a:cxn ang="0">
                  <a:pos x="97" y="47"/>
                </a:cxn>
                <a:cxn ang="0">
                  <a:pos x="66" y="114"/>
                </a:cxn>
                <a:cxn ang="0">
                  <a:pos x="29" y="182"/>
                </a:cxn>
                <a:cxn ang="0">
                  <a:pos x="76" y="1"/>
                </a:cxn>
                <a:cxn ang="0">
                  <a:pos x="26" y="156"/>
                </a:cxn>
                <a:cxn ang="0">
                  <a:pos x="25" y="159"/>
                </a:cxn>
                <a:cxn ang="0">
                  <a:pos x="26" y="156"/>
                </a:cxn>
                <a:cxn ang="0">
                  <a:pos x="46" y="118"/>
                </a:cxn>
                <a:cxn ang="0">
                  <a:pos x="38" y="127"/>
                </a:cxn>
                <a:cxn ang="0">
                  <a:pos x="59" y="75"/>
                </a:cxn>
                <a:cxn ang="0">
                  <a:pos x="46" y="118"/>
                </a:cxn>
              </a:cxnLst>
              <a:rect l="0" t="0" r="r" b="b"/>
              <a:pathLst>
                <a:path w="148" h="232">
                  <a:moveTo>
                    <a:pt x="76" y="1"/>
                  </a:moveTo>
                  <a:cubicBezTo>
                    <a:pt x="74" y="0"/>
                    <a:pt x="36" y="109"/>
                    <a:pt x="31" y="121"/>
                  </a:cubicBezTo>
                  <a:cubicBezTo>
                    <a:pt x="22" y="143"/>
                    <a:pt x="13" y="166"/>
                    <a:pt x="6" y="190"/>
                  </a:cubicBezTo>
                  <a:cubicBezTo>
                    <a:pt x="5" y="192"/>
                    <a:pt x="0" y="230"/>
                    <a:pt x="8" y="215"/>
                  </a:cubicBezTo>
                  <a:cubicBezTo>
                    <a:pt x="12" y="225"/>
                    <a:pt x="26" y="202"/>
                    <a:pt x="27" y="200"/>
                  </a:cubicBezTo>
                  <a:cubicBezTo>
                    <a:pt x="32" y="217"/>
                    <a:pt x="126" y="232"/>
                    <a:pt x="142" y="232"/>
                  </a:cubicBezTo>
                  <a:cubicBezTo>
                    <a:pt x="148" y="232"/>
                    <a:pt x="147" y="225"/>
                    <a:pt x="143" y="224"/>
                  </a:cubicBezTo>
                  <a:cubicBezTo>
                    <a:pt x="132" y="222"/>
                    <a:pt x="121" y="219"/>
                    <a:pt x="110" y="217"/>
                  </a:cubicBezTo>
                  <a:cubicBezTo>
                    <a:pt x="87" y="213"/>
                    <a:pt x="64" y="208"/>
                    <a:pt x="42" y="199"/>
                  </a:cubicBezTo>
                  <a:cubicBezTo>
                    <a:pt x="43" y="197"/>
                    <a:pt x="41" y="195"/>
                    <a:pt x="38" y="195"/>
                  </a:cubicBezTo>
                  <a:cubicBezTo>
                    <a:pt x="36" y="195"/>
                    <a:pt x="33" y="195"/>
                    <a:pt x="31" y="195"/>
                  </a:cubicBezTo>
                  <a:cubicBezTo>
                    <a:pt x="40" y="180"/>
                    <a:pt x="49" y="166"/>
                    <a:pt x="57" y="151"/>
                  </a:cubicBezTo>
                  <a:cubicBezTo>
                    <a:pt x="57" y="152"/>
                    <a:pt x="49" y="190"/>
                    <a:pt x="60" y="181"/>
                  </a:cubicBezTo>
                  <a:cubicBezTo>
                    <a:pt x="68" y="174"/>
                    <a:pt x="70" y="129"/>
                    <a:pt x="73" y="117"/>
                  </a:cubicBezTo>
                  <a:cubicBezTo>
                    <a:pt x="78" y="105"/>
                    <a:pt x="103" y="59"/>
                    <a:pt x="97" y="47"/>
                  </a:cubicBezTo>
                  <a:cubicBezTo>
                    <a:pt x="93" y="40"/>
                    <a:pt x="68" y="106"/>
                    <a:pt x="66" y="114"/>
                  </a:cubicBezTo>
                  <a:cubicBezTo>
                    <a:pt x="56" y="136"/>
                    <a:pt x="44" y="159"/>
                    <a:pt x="29" y="182"/>
                  </a:cubicBezTo>
                  <a:cubicBezTo>
                    <a:pt x="36" y="166"/>
                    <a:pt x="96" y="3"/>
                    <a:pt x="76" y="1"/>
                  </a:cubicBezTo>
                  <a:close/>
                  <a:moveTo>
                    <a:pt x="26" y="156"/>
                  </a:moveTo>
                  <a:cubicBezTo>
                    <a:pt x="25" y="157"/>
                    <a:pt x="25" y="158"/>
                    <a:pt x="25" y="159"/>
                  </a:cubicBezTo>
                  <a:cubicBezTo>
                    <a:pt x="25" y="158"/>
                    <a:pt x="26" y="157"/>
                    <a:pt x="26" y="156"/>
                  </a:cubicBezTo>
                  <a:close/>
                  <a:moveTo>
                    <a:pt x="46" y="118"/>
                  </a:moveTo>
                  <a:cubicBezTo>
                    <a:pt x="43" y="118"/>
                    <a:pt x="40" y="122"/>
                    <a:pt x="38" y="127"/>
                  </a:cubicBezTo>
                  <a:cubicBezTo>
                    <a:pt x="45" y="110"/>
                    <a:pt x="52" y="92"/>
                    <a:pt x="59" y="75"/>
                  </a:cubicBezTo>
                  <a:cubicBezTo>
                    <a:pt x="55" y="89"/>
                    <a:pt x="51" y="103"/>
                    <a:pt x="46" y="118"/>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7" name="Freeform 21"/>
            <p:cNvSpPr>
              <a:spLocks noEditPoints="1"/>
            </p:cNvSpPr>
            <p:nvPr/>
          </p:nvSpPr>
          <p:spPr bwMode="auto">
            <a:xfrm>
              <a:off x="3444794" y="2427054"/>
              <a:ext cx="374805" cy="542687"/>
            </a:xfrm>
            <a:custGeom>
              <a:avLst/>
              <a:gdLst/>
              <a:ahLst/>
              <a:cxnLst>
                <a:cxn ang="0">
                  <a:pos x="94" y="46"/>
                </a:cxn>
                <a:cxn ang="0">
                  <a:pos x="55" y="95"/>
                </a:cxn>
                <a:cxn ang="0">
                  <a:pos x="8" y="158"/>
                </a:cxn>
                <a:cxn ang="0">
                  <a:pos x="11" y="170"/>
                </a:cxn>
                <a:cxn ang="0">
                  <a:pos x="35" y="158"/>
                </a:cxn>
                <a:cxn ang="0">
                  <a:pos x="7" y="210"/>
                </a:cxn>
                <a:cxn ang="0">
                  <a:pos x="10" y="217"/>
                </a:cxn>
                <a:cxn ang="0">
                  <a:pos x="25" y="204"/>
                </a:cxn>
                <a:cxn ang="0">
                  <a:pos x="70" y="152"/>
                </a:cxn>
                <a:cxn ang="0">
                  <a:pos x="146" y="50"/>
                </a:cxn>
                <a:cxn ang="0">
                  <a:pos x="148" y="42"/>
                </a:cxn>
                <a:cxn ang="0">
                  <a:pos x="130" y="56"/>
                </a:cxn>
                <a:cxn ang="0">
                  <a:pos x="119" y="58"/>
                </a:cxn>
                <a:cxn ang="0">
                  <a:pos x="113" y="48"/>
                </a:cxn>
                <a:cxn ang="0">
                  <a:pos x="122" y="39"/>
                </a:cxn>
                <a:cxn ang="0">
                  <a:pos x="88" y="16"/>
                </a:cxn>
                <a:cxn ang="0">
                  <a:pos x="60" y="5"/>
                </a:cxn>
                <a:cxn ang="0">
                  <a:pos x="80" y="32"/>
                </a:cxn>
                <a:cxn ang="0">
                  <a:pos x="98" y="46"/>
                </a:cxn>
                <a:cxn ang="0">
                  <a:pos x="99" y="57"/>
                </a:cxn>
                <a:cxn ang="0">
                  <a:pos x="88" y="64"/>
                </a:cxn>
                <a:cxn ang="0">
                  <a:pos x="94" y="46"/>
                </a:cxn>
                <a:cxn ang="0">
                  <a:pos x="76" y="20"/>
                </a:cxn>
                <a:cxn ang="0">
                  <a:pos x="71" y="15"/>
                </a:cxn>
                <a:cxn ang="0">
                  <a:pos x="78" y="19"/>
                </a:cxn>
                <a:cxn ang="0">
                  <a:pos x="76" y="20"/>
                </a:cxn>
                <a:cxn ang="0">
                  <a:pos x="85" y="26"/>
                </a:cxn>
                <a:cxn ang="0">
                  <a:pos x="84" y="25"/>
                </a:cxn>
                <a:cxn ang="0">
                  <a:pos x="86" y="24"/>
                </a:cxn>
                <a:cxn ang="0">
                  <a:pos x="90" y="28"/>
                </a:cxn>
                <a:cxn ang="0">
                  <a:pos x="85" y="26"/>
                </a:cxn>
                <a:cxn ang="0">
                  <a:pos x="42" y="170"/>
                </a:cxn>
                <a:cxn ang="0">
                  <a:pos x="20" y="196"/>
                </a:cxn>
                <a:cxn ang="0">
                  <a:pos x="49" y="160"/>
                </a:cxn>
                <a:cxn ang="0">
                  <a:pos x="42" y="170"/>
                </a:cxn>
                <a:cxn ang="0">
                  <a:pos x="116" y="62"/>
                </a:cxn>
                <a:cxn ang="0">
                  <a:pos x="116" y="62"/>
                </a:cxn>
                <a:cxn ang="0">
                  <a:pos x="102" y="77"/>
                </a:cxn>
                <a:cxn ang="0">
                  <a:pos x="106" y="63"/>
                </a:cxn>
                <a:cxn ang="0">
                  <a:pos x="116" y="62"/>
                </a:cxn>
                <a:cxn ang="0">
                  <a:pos x="107" y="55"/>
                </a:cxn>
                <a:cxn ang="0">
                  <a:pos x="107" y="53"/>
                </a:cxn>
                <a:cxn ang="0">
                  <a:pos x="108" y="55"/>
                </a:cxn>
                <a:cxn ang="0">
                  <a:pos x="107" y="55"/>
                </a:cxn>
                <a:cxn ang="0">
                  <a:pos x="112" y="39"/>
                </a:cxn>
                <a:cxn ang="0">
                  <a:pos x="103" y="34"/>
                </a:cxn>
                <a:cxn ang="0">
                  <a:pos x="99" y="27"/>
                </a:cxn>
                <a:cxn ang="0">
                  <a:pos x="112" y="39"/>
                </a:cxn>
                <a:cxn ang="0">
                  <a:pos x="104" y="87"/>
                </a:cxn>
                <a:cxn ang="0">
                  <a:pos x="95" y="101"/>
                </a:cxn>
                <a:cxn ang="0">
                  <a:pos x="72" y="123"/>
                </a:cxn>
                <a:cxn ang="0">
                  <a:pos x="104" y="87"/>
                </a:cxn>
                <a:cxn ang="0">
                  <a:pos x="97" y="67"/>
                </a:cxn>
                <a:cxn ang="0">
                  <a:pos x="72" y="111"/>
                </a:cxn>
                <a:cxn ang="0">
                  <a:pos x="22" y="157"/>
                </a:cxn>
                <a:cxn ang="0">
                  <a:pos x="85" y="69"/>
                </a:cxn>
                <a:cxn ang="0">
                  <a:pos x="87" y="73"/>
                </a:cxn>
                <a:cxn ang="0">
                  <a:pos x="97" y="67"/>
                </a:cxn>
              </a:cxnLst>
              <a:rect l="0" t="0" r="r" b="b"/>
              <a:pathLst>
                <a:path w="150" h="217">
                  <a:moveTo>
                    <a:pt x="94" y="46"/>
                  </a:moveTo>
                  <a:cubicBezTo>
                    <a:pt x="84" y="38"/>
                    <a:pt x="59" y="88"/>
                    <a:pt x="55" y="95"/>
                  </a:cubicBezTo>
                  <a:cubicBezTo>
                    <a:pt x="39" y="115"/>
                    <a:pt x="20" y="134"/>
                    <a:pt x="8" y="158"/>
                  </a:cubicBezTo>
                  <a:cubicBezTo>
                    <a:pt x="0" y="172"/>
                    <a:pt x="0" y="196"/>
                    <a:pt x="11" y="170"/>
                  </a:cubicBezTo>
                  <a:cubicBezTo>
                    <a:pt x="14" y="174"/>
                    <a:pt x="24" y="168"/>
                    <a:pt x="35" y="158"/>
                  </a:cubicBezTo>
                  <a:cubicBezTo>
                    <a:pt x="19" y="175"/>
                    <a:pt x="7" y="194"/>
                    <a:pt x="7" y="210"/>
                  </a:cubicBezTo>
                  <a:cubicBezTo>
                    <a:pt x="5" y="212"/>
                    <a:pt x="6" y="217"/>
                    <a:pt x="10" y="217"/>
                  </a:cubicBezTo>
                  <a:cubicBezTo>
                    <a:pt x="15" y="217"/>
                    <a:pt x="22" y="207"/>
                    <a:pt x="25" y="204"/>
                  </a:cubicBezTo>
                  <a:cubicBezTo>
                    <a:pt x="42" y="189"/>
                    <a:pt x="57" y="171"/>
                    <a:pt x="70" y="152"/>
                  </a:cubicBezTo>
                  <a:cubicBezTo>
                    <a:pt x="79" y="141"/>
                    <a:pt x="150" y="51"/>
                    <a:pt x="146" y="50"/>
                  </a:cubicBezTo>
                  <a:cubicBezTo>
                    <a:pt x="149" y="48"/>
                    <a:pt x="149" y="46"/>
                    <a:pt x="148" y="42"/>
                  </a:cubicBezTo>
                  <a:cubicBezTo>
                    <a:pt x="143" y="37"/>
                    <a:pt x="133" y="53"/>
                    <a:pt x="130" y="56"/>
                  </a:cubicBezTo>
                  <a:cubicBezTo>
                    <a:pt x="129" y="48"/>
                    <a:pt x="121" y="56"/>
                    <a:pt x="119" y="58"/>
                  </a:cubicBezTo>
                  <a:cubicBezTo>
                    <a:pt x="119" y="54"/>
                    <a:pt x="116" y="50"/>
                    <a:pt x="113" y="48"/>
                  </a:cubicBezTo>
                  <a:cubicBezTo>
                    <a:pt x="122" y="52"/>
                    <a:pt x="128" y="52"/>
                    <a:pt x="122" y="39"/>
                  </a:cubicBezTo>
                  <a:cubicBezTo>
                    <a:pt x="116" y="27"/>
                    <a:pt x="102" y="16"/>
                    <a:pt x="88" y="16"/>
                  </a:cubicBezTo>
                  <a:cubicBezTo>
                    <a:pt x="84" y="12"/>
                    <a:pt x="65" y="0"/>
                    <a:pt x="60" y="5"/>
                  </a:cubicBezTo>
                  <a:cubicBezTo>
                    <a:pt x="52" y="14"/>
                    <a:pt x="76" y="29"/>
                    <a:pt x="80" y="32"/>
                  </a:cubicBezTo>
                  <a:cubicBezTo>
                    <a:pt x="86" y="37"/>
                    <a:pt x="92" y="41"/>
                    <a:pt x="98" y="46"/>
                  </a:cubicBezTo>
                  <a:cubicBezTo>
                    <a:pt x="99" y="49"/>
                    <a:pt x="99" y="53"/>
                    <a:pt x="99" y="57"/>
                  </a:cubicBezTo>
                  <a:cubicBezTo>
                    <a:pt x="94" y="59"/>
                    <a:pt x="91" y="61"/>
                    <a:pt x="88" y="64"/>
                  </a:cubicBezTo>
                  <a:cubicBezTo>
                    <a:pt x="90" y="61"/>
                    <a:pt x="99" y="50"/>
                    <a:pt x="94" y="46"/>
                  </a:cubicBezTo>
                  <a:close/>
                  <a:moveTo>
                    <a:pt x="76" y="20"/>
                  </a:moveTo>
                  <a:cubicBezTo>
                    <a:pt x="75" y="18"/>
                    <a:pt x="73" y="17"/>
                    <a:pt x="71" y="15"/>
                  </a:cubicBezTo>
                  <a:cubicBezTo>
                    <a:pt x="74" y="16"/>
                    <a:pt x="76" y="17"/>
                    <a:pt x="78" y="19"/>
                  </a:cubicBezTo>
                  <a:cubicBezTo>
                    <a:pt x="78" y="19"/>
                    <a:pt x="77" y="19"/>
                    <a:pt x="76" y="20"/>
                  </a:cubicBezTo>
                  <a:close/>
                  <a:moveTo>
                    <a:pt x="85" y="26"/>
                  </a:moveTo>
                  <a:cubicBezTo>
                    <a:pt x="85" y="25"/>
                    <a:pt x="84" y="25"/>
                    <a:pt x="84" y="25"/>
                  </a:cubicBezTo>
                  <a:cubicBezTo>
                    <a:pt x="85" y="24"/>
                    <a:pt x="85" y="24"/>
                    <a:pt x="86" y="24"/>
                  </a:cubicBezTo>
                  <a:cubicBezTo>
                    <a:pt x="87" y="25"/>
                    <a:pt x="89" y="27"/>
                    <a:pt x="90" y="28"/>
                  </a:cubicBezTo>
                  <a:cubicBezTo>
                    <a:pt x="88" y="27"/>
                    <a:pt x="87" y="26"/>
                    <a:pt x="85" y="26"/>
                  </a:cubicBezTo>
                  <a:close/>
                  <a:moveTo>
                    <a:pt x="42" y="170"/>
                  </a:moveTo>
                  <a:cubicBezTo>
                    <a:pt x="35" y="179"/>
                    <a:pt x="28" y="188"/>
                    <a:pt x="20" y="196"/>
                  </a:cubicBezTo>
                  <a:cubicBezTo>
                    <a:pt x="27" y="184"/>
                    <a:pt x="38" y="171"/>
                    <a:pt x="49" y="160"/>
                  </a:cubicBezTo>
                  <a:cubicBezTo>
                    <a:pt x="47" y="163"/>
                    <a:pt x="44" y="167"/>
                    <a:pt x="42" y="170"/>
                  </a:cubicBezTo>
                  <a:close/>
                  <a:moveTo>
                    <a:pt x="116" y="62"/>
                  </a:moveTo>
                  <a:cubicBezTo>
                    <a:pt x="116" y="62"/>
                    <a:pt x="116" y="62"/>
                    <a:pt x="116" y="62"/>
                  </a:cubicBezTo>
                  <a:cubicBezTo>
                    <a:pt x="111" y="67"/>
                    <a:pt x="107" y="72"/>
                    <a:pt x="102" y="77"/>
                  </a:cubicBezTo>
                  <a:cubicBezTo>
                    <a:pt x="104" y="73"/>
                    <a:pt x="105" y="68"/>
                    <a:pt x="106" y="63"/>
                  </a:cubicBezTo>
                  <a:cubicBezTo>
                    <a:pt x="109" y="62"/>
                    <a:pt x="113" y="62"/>
                    <a:pt x="116" y="62"/>
                  </a:cubicBezTo>
                  <a:close/>
                  <a:moveTo>
                    <a:pt x="107" y="55"/>
                  </a:moveTo>
                  <a:cubicBezTo>
                    <a:pt x="107" y="54"/>
                    <a:pt x="107" y="54"/>
                    <a:pt x="107" y="53"/>
                  </a:cubicBezTo>
                  <a:cubicBezTo>
                    <a:pt x="107" y="54"/>
                    <a:pt x="108" y="54"/>
                    <a:pt x="108" y="55"/>
                  </a:cubicBezTo>
                  <a:cubicBezTo>
                    <a:pt x="108" y="55"/>
                    <a:pt x="107" y="55"/>
                    <a:pt x="107" y="55"/>
                  </a:cubicBezTo>
                  <a:close/>
                  <a:moveTo>
                    <a:pt x="112" y="39"/>
                  </a:moveTo>
                  <a:cubicBezTo>
                    <a:pt x="109" y="37"/>
                    <a:pt x="106" y="36"/>
                    <a:pt x="103" y="34"/>
                  </a:cubicBezTo>
                  <a:cubicBezTo>
                    <a:pt x="102" y="32"/>
                    <a:pt x="101" y="29"/>
                    <a:pt x="99" y="27"/>
                  </a:cubicBezTo>
                  <a:cubicBezTo>
                    <a:pt x="104" y="30"/>
                    <a:pt x="109" y="34"/>
                    <a:pt x="112" y="39"/>
                  </a:cubicBezTo>
                  <a:close/>
                  <a:moveTo>
                    <a:pt x="104" y="87"/>
                  </a:moveTo>
                  <a:cubicBezTo>
                    <a:pt x="101" y="92"/>
                    <a:pt x="98" y="96"/>
                    <a:pt x="95" y="101"/>
                  </a:cubicBezTo>
                  <a:cubicBezTo>
                    <a:pt x="89" y="107"/>
                    <a:pt x="81" y="114"/>
                    <a:pt x="72" y="123"/>
                  </a:cubicBezTo>
                  <a:cubicBezTo>
                    <a:pt x="87" y="106"/>
                    <a:pt x="101" y="91"/>
                    <a:pt x="104" y="87"/>
                  </a:cubicBezTo>
                  <a:close/>
                  <a:moveTo>
                    <a:pt x="97" y="67"/>
                  </a:moveTo>
                  <a:cubicBezTo>
                    <a:pt x="95" y="75"/>
                    <a:pt x="70" y="107"/>
                    <a:pt x="72" y="111"/>
                  </a:cubicBezTo>
                  <a:cubicBezTo>
                    <a:pt x="57" y="128"/>
                    <a:pt x="40" y="144"/>
                    <a:pt x="22" y="157"/>
                  </a:cubicBezTo>
                  <a:cubicBezTo>
                    <a:pt x="37" y="125"/>
                    <a:pt x="66" y="98"/>
                    <a:pt x="85" y="69"/>
                  </a:cubicBezTo>
                  <a:cubicBezTo>
                    <a:pt x="85" y="70"/>
                    <a:pt x="86" y="72"/>
                    <a:pt x="87" y="73"/>
                  </a:cubicBezTo>
                  <a:cubicBezTo>
                    <a:pt x="91" y="73"/>
                    <a:pt x="95" y="71"/>
                    <a:pt x="97" y="67"/>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8" name="Freeform 22"/>
            <p:cNvSpPr>
              <a:spLocks noEditPoints="1"/>
            </p:cNvSpPr>
            <p:nvPr/>
          </p:nvSpPr>
          <p:spPr bwMode="auto">
            <a:xfrm>
              <a:off x="2417983" y="3512428"/>
              <a:ext cx="443129" cy="694951"/>
            </a:xfrm>
            <a:custGeom>
              <a:avLst/>
              <a:gdLst/>
              <a:ahLst/>
              <a:cxnLst>
                <a:cxn ang="0">
                  <a:pos x="108" y="80"/>
                </a:cxn>
                <a:cxn ang="0">
                  <a:pos x="85" y="118"/>
                </a:cxn>
                <a:cxn ang="0">
                  <a:pos x="54" y="175"/>
                </a:cxn>
                <a:cxn ang="0">
                  <a:pos x="15" y="248"/>
                </a:cxn>
                <a:cxn ang="0">
                  <a:pos x="24" y="251"/>
                </a:cxn>
                <a:cxn ang="0">
                  <a:pos x="70" y="189"/>
                </a:cxn>
                <a:cxn ang="0">
                  <a:pos x="110" y="97"/>
                </a:cxn>
                <a:cxn ang="0">
                  <a:pos x="132" y="63"/>
                </a:cxn>
                <a:cxn ang="0">
                  <a:pos x="160" y="97"/>
                </a:cxn>
                <a:cxn ang="0">
                  <a:pos x="132" y="52"/>
                </a:cxn>
                <a:cxn ang="0">
                  <a:pos x="175" y="41"/>
                </a:cxn>
                <a:cxn ang="0">
                  <a:pos x="119" y="18"/>
                </a:cxn>
                <a:cxn ang="0">
                  <a:pos x="88" y="5"/>
                </a:cxn>
                <a:cxn ang="0">
                  <a:pos x="91" y="16"/>
                </a:cxn>
                <a:cxn ang="0">
                  <a:pos x="159" y="38"/>
                </a:cxn>
                <a:cxn ang="0">
                  <a:pos x="123" y="44"/>
                </a:cxn>
                <a:cxn ang="0">
                  <a:pos x="121" y="53"/>
                </a:cxn>
                <a:cxn ang="0">
                  <a:pos x="126" y="56"/>
                </a:cxn>
                <a:cxn ang="0">
                  <a:pos x="114" y="72"/>
                </a:cxn>
                <a:cxn ang="0">
                  <a:pos x="108" y="80"/>
                </a:cxn>
                <a:cxn ang="0">
                  <a:pos x="34" y="233"/>
                </a:cxn>
                <a:cxn ang="0">
                  <a:pos x="91" y="126"/>
                </a:cxn>
                <a:cxn ang="0">
                  <a:pos x="34" y="233"/>
                </a:cxn>
              </a:cxnLst>
              <a:rect l="0" t="0" r="r" b="b"/>
              <a:pathLst>
                <a:path w="177" h="278">
                  <a:moveTo>
                    <a:pt x="108" y="80"/>
                  </a:moveTo>
                  <a:cubicBezTo>
                    <a:pt x="99" y="92"/>
                    <a:pt x="92" y="105"/>
                    <a:pt x="85" y="118"/>
                  </a:cubicBezTo>
                  <a:cubicBezTo>
                    <a:pt x="81" y="126"/>
                    <a:pt x="48" y="171"/>
                    <a:pt x="54" y="175"/>
                  </a:cubicBezTo>
                  <a:cubicBezTo>
                    <a:pt x="41" y="199"/>
                    <a:pt x="28" y="224"/>
                    <a:pt x="15" y="248"/>
                  </a:cubicBezTo>
                  <a:cubicBezTo>
                    <a:pt x="0" y="277"/>
                    <a:pt x="8" y="278"/>
                    <a:pt x="24" y="251"/>
                  </a:cubicBezTo>
                  <a:cubicBezTo>
                    <a:pt x="31" y="260"/>
                    <a:pt x="67" y="196"/>
                    <a:pt x="70" y="189"/>
                  </a:cubicBezTo>
                  <a:cubicBezTo>
                    <a:pt x="76" y="177"/>
                    <a:pt x="118" y="107"/>
                    <a:pt x="110" y="97"/>
                  </a:cubicBezTo>
                  <a:cubicBezTo>
                    <a:pt x="118" y="86"/>
                    <a:pt x="125" y="74"/>
                    <a:pt x="132" y="63"/>
                  </a:cubicBezTo>
                  <a:cubicBezTo>
                    <a:pt x="135" y="67"/>
                    <a:pt x="154" y="102"/>
                    <a:pt x="160" y="97"/>
                  </a:cubicBezTo>
                  <a:cubicBezTo>
                    <a:pt x="167" y="92"/>
                    <a:pt x="136" y="56"/>
                    <a:pt x="132" y="52"/>
                  </a:cubicBezTo>
                  <a:cubicBezTo>
                    <a:pt x="138" y="51"/>
                    <a:pt x="174" y="48"/>
                    <a:pt x="175" y="41"/>
                  </a:cubicBezTo>
                  <a:cubicBezTo>
                    <a:pt x="177" y="30"/>
                    <a:pt x="126" y="20"/>
                    <a:pt x="119" y="18"/>
                  </a:cubicBezTo>
                  <a:cubicBezTo>
                    <a:pt x="108" y="15"/>
                    <a:pt x="97" y="11"/>
                    <a:pt x="88" y="5"/>
                  </a:cubicBezTo>
                  <a:cubicBezTo>
                    <a:pt x="80" y="0"/>
                    <a:pt x="85" y="13"/>
                    <a:pt x="91" y="16"/>
                  </a:cubicBezTo>
                  <a:cubicBezTo>
                    <a:pt x="113" y="27"/>
                    <a:pt x="137" y="29"/>
                    <a:pt x="159" y="38"/>
                  </a:cubicBezTo>
                  <a:cubicBezTo>
                    <a:pt x="147" y="41"/>
                    <a:pt x="135" y="44"/>
                    <a:pt x="123" y="44"/>
                  </a:cubicBezTo>
                  <a:cubicBezTo>
                    <a:pt x="97" y="29"/>
                    <a:pt x="86" y="53"/>
                    <a:pt x="121" y="53"/>
                  </a:cubicBezTo>
                  <a:cubicBezTo>
                    <a:pt x="123" y="54"/>
                    <a:pt x="124" y="55"/>
                    <a:pt x="126" y="56"/>
                  </a:cubicBezTo>
                  <a:cubicBezTo>
                    <a:pt x="122" y="62"/>
                    <a:pt x="118" y="67"/>
                    <a:pt x="114" y="72"/>
                  </a:cubicBezTo>
                  <a:cubicBezTo>
                    <a:pt x="109" y="73"/>
                    <a:pt x="107" y="75"/>
                    <a:pt x="108" y="80"/>
                  </a:cubicBezTo>
                  <a:close/>
                  <a:moveTo>
                    <a:pt x="34" y="233"/>
                  </a:moveTo>
                  <a:cubicBezTo>
                    <a:pt x="53" y="198"/>
                    <a:pt x="69" y="159"/>
                    <a:pt x="91" y="126"/>
                  </a:cubicBezTo>
                  <a:cubicBezTo>
                    <a:pt x="75" y="163"/>
                    <a:pt x="57" y="202"/>
                    <a:pt x="34" y="233"/>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9" name="Freeform 23"/>
            <p:cNvSpPr>
              <a:spLocks noEditPoints="1"/>
            </p:cNvSpPr>
            <p:nvPr/>
          </p:nvSpPr>
          <p:spPr bwMode="auto">
            <a:xfrm>
              <a:off x="2000231" y="2114716"/>
              <a:ext cx="2123898" cy="3170227"/>
            </a:xfrm>
            <a:custGeom>
              <a:avLst/>
              <a:gdLst/>
              <a:ahLst/>
              <a:cxnLst>
                <a:cxn ang="0">
                  <a:pos x="467" y="52"/>
                </a:cxn>
                <a:cxn ang="0">
                  <a:pos x="692" y="104"/>
                </a:cxn>
                <a:cxn ang="0">
                  <a:pos x="777" y="241"/>
                </a:cxn>
                <a:cxn ang="0">
                  <a:pos x="605" y="411"/>
                </a:cxn>
                <a:cxn ang="0">
                  <a:pos x="269" y="446"/>
                </a:cxn>
                <a:cxn ang="0">
                  <a:pos x="456" y="626"/>
                </a:cxn>
                <a:cxn ang="0">
                  <a:pos x="427" y="694"/>
                </a:cxn>
                <a:cxn ang="0">
                  <a:pos x="219" y="1035"/>
                </a:cxn>
                <a:cxn ang="0">
                  <a:pos x="133" y="740"/>
                </a:cxn>
                <a:cxn ang="0">
                  <a:pos x="30" y="996"/>
                </a:cxn>
                <a:cxn ang="0">
                  <a:pos x="230" y="1073"/>
                </a:cxn>
                <a:cxn ang="0">
                  <a:pos x="474" y="651"/>
                </a:cxn>
                <a:cxn ang="0">
                  <a:pos x="812" y="175"/>
                </a:cxn>
                <a:cxn ang="0">
                  <a:pos x="233" y="557"/>
                </a:cxn>
                <a:cxn ang="0">
                  <a:pos x="84" y="960"/>
                </a:cxn>
                <a:cxn ang="0">
                  <a:pos x="125" y="777"/>
                </a:cxn>
                <a:cxn ang="0">
                  <a:pos x="80" y="960"/>
                </a:cxn>
                <a:cxn ang="0">
                  <a:pos x="44" y="972"/>
                </a:cxn>
                <a:cxn ang="0">
                  <a:pos x="25" y="1224"/>
                </a:cxn>
                <a:cxn ang="0">
                  <a:pos x="43" y="1158"/>
                </a:cxn>
                <a:cxn ang="0">
                  <a:pos x="41" y="1230"/>
                </a:cxn>
                <a:cxn ang="0">
                  <a:pos x="56" y="1194"/>
                </a:cxn>
                <a:cxn ang="0">
                  <a:pos x="70" y="1184"/>
                </a:cxn>
                <a:cxn ang="0">
                  <a:pos x="26" y="1151"/>
                </a:cxn>
                <a:cxn ang="0">
                  <a:pos x="130" y="993"/>
                </a:cxn>
                <a:cxn ang="0">
                  <a:pos x="176" y="1009"/>
                </a:cxn>
                <a:cxn ang="0">
                  <a:pos x="264" y="992"/>
                </a:cxn>
                <a:cxn ang="0">
                  <a:pos x="604" y="448"/>
                </a:cxn>
                <a:cxn ang="0">
                  <a:pos x="575" y="403"/>
                </a:cxn>
                <a:cxn ang="0">
                  <a:pos x="534" y="355"/>
                </a:cxn>
                <a:cxn ang="0">
                  <a:pos x="404" y="324"/>
                </a:cxn>
                <a:cxn ang="0">
                  <a:pos x="316" y="367"/>
                </a:cxn>
                <a:cxn ang="0">
                  <a:pos x="302" y="401"/>
                </a:cxn>
                <a:cxn ang="0">
                  <a:pos x="289" y="429"/>
                </a:cxn>
                <a:cxn ang="0">
                  <a:pos x="289" y="460"/>
                </a:cxn>
                <a:cxn ang="0">
                  <a:pos x="294" y="525"/>
                </a:cxn>
                <a:cxn ang="0">
                  <a:pos x="445" y="653"/>
                </a:cxn>
                <a:cxn ang="0">
                  <a:pos x="462" y="648"/>
                </a:cxn>
                <a:cxn ang="0">
                  <a:pos x="262" y="503"/>
                </a:cxn>
                <a:cxn ang="0">
                  <a:pos x="310" y="457"/>
                </a:cxn>
                <a:cxn ang="0">
                  <a:pos x="469" y="528"/>
                </a:cxn>
                <a:cxn ang="0">
                  <a:pos x="450" y="448"/>
                </a:cxn>
                <a:cxn ang="0">
                  <a:pos x="542" y="458"/>
                </a:cxn>
                <a:cxn ang="0">
                  <a:pos x="380" y="320"/>
                </a:cxn>
                <a:cxn ang="0">
                  <a:pos x="543" y="419"/>
                </a:cxn>
                <a:cxn ang="0">
                  <a:pos x="524" y="546"/>
                </a:cxn>
                <a:cxn ang="0">
                  <a:pos x="317" y="488"/>
                </a:cxn>
                <a:cxn ang="0">
                  <a:pos x="468" y="539"/>
                </a:cxn>
                <a:cxn ang="0">
                  <a:pos x="560" y="423"/>
                </a:cxn>
                <a:cxn ang="0">
                  <a:pos x="524" y="572"/>
                </a:cxn>
                <a:cxn ang="0">
                  <a:pos x="605" y="421"/>
                </a:cxn>
                <a:cxn ang="0">
                  <a:pos x="751" y="313"/>
                </a:cxn>
                <a:cxn ang="0">
                  <a:pos x="790" y="245"/>
                </a:cxn>
                <a:cxn ang="0">
                  <a:pos x="789" y="218"/>
                </a:cxn>
                <a:cxn ang="0">
                  <a:pos x="485" y="43"/>
                </a:cxn>
                <a:cxn ang="0">
                  <a:pos x="540" y="52"/>
                </a:cxn>
                <a:cxn ang="0">
                  <a:pos x="605" y="66"/>
                </a:cxn>
                <a:cxn ang="0">
                  <a:pos x="781" y="218"/>
                </a:cxn>
                <a:cxn ang="0">
                  <a:pos x="693" y="86"/>
                </a:cxn>
                <a:cxn ang="0">
                  <a:pos x="578" y="26"/>
                </a:cxn>
              </a:cxnLst>
              <a:rect l="0" t="0" r="r" b="b"/>
              <a:pathLst>
                <a:path w="849" h="1268">
                  <a:moveTo>
                    <a:pt x="488" y="22"/>
                  </a:moveTo>
                  <a:cubicBezTo>
                    <a:pt x="485" y="22"/>
                    <a:pt x="458" y="23"/>
                    <a:pt x="460" y="31"/>
                  </a:cubicBezTo>
                  <a:cubicBezTo>
                    <a:pt x="443" y="32"/>
                    <a:pt x="427" y="39"/>
                    <a:pt x="413" y="48"/>
                  </a:cubicBezTo>
                  <a:cubicBezTo>
                    <a:pt x="412" y="49"/>
                    <a:pt x="400" y="60"/>
                    <a:pt x="410" y="60"/>
                  </a:cubicBezTo>
                  <a:cubicBezTo>
                    <a:pt x="415" y="60"/>
                    <a:pt x="426" y="50"/>
                    <a:pt x="430" y="48"/>
                  </a:cubicBezTo>
                  <a:cubicBezTo>
                    <a:pt x="428" y="50"/>
                    <a:pt x="428" y="52"/>
                    <a:pt x="429" y="54"/>
                  </a:cubicBezTo>
                  <a:cubicBezTo>
                    <a:pt x="424" y="56"/>
                    <a:pt x="419" y="59"/>
                    <a:pt x="415" y="63"/>
                  </a:cubicBezTo>
                  <a:cubicBezTo>
                    <a:pt x="413" y="69"/>
                    <a:pt x="415" y="71"/>
                    <a:pt x="421" y="69"/>
                  </a:cubicBezTo>
                  <a:cubicBezTo>
                    <a:pt x="430" y="60"/>
                    <a:pt x="443" y="56"/>
                    <a:pt x="455" y="54"/>
                  </a:cubicBezTo>
                  <a:cubicBezTo>
                    <a:pt x="438" y="75"/>
                    <a:pt x="460" y="60"/>
                    <a:pt x="467" y="52"/>
                  </a:cubicBezTo>
                  <a:cubicBezTo>
                    <a:pt x="467" y="52"/>
                    <a:pt x="468" y="52"/>
                    <a:pt x="468" y="52"/>
                  </a:cubicBezTo>
                  <a:cubicBezTo>
                    <a:pt x="471" y="54"/>
                    <a:pt x="482" y="57"/>
                    <a:pt x="483" y="51"/>
                  </a:cubicBezTo>
                  <a:cubicBezTo>
                    <a:pt x="489" y="51"/>
                    <a:pt x="495" y="50"/>
                    <a:pt x="501" y="50"/>
                  </a:cubicBezTo>
                  <a:cubicBezTo>
                    <a:pt x="484" y="58"/>
                    <a:pt x="468" y="69"/>
                    <a:pt x="451" y="78"/>
                  </a:cubicBezTo>
                  <a:cubicBezTo>
                    <a:pt x="428" y="90"/>
                    <a:pt x="452" y="88"/>
                    <a:pt x="464" y="81"/>
                  </a:cubicBezTo>
                  <a:cubicBezTo>
                    <a:pt x="505" y="68"/>
                    <a:pt x="555" y="86"/>
                    <a:pt x="593" y="101"/>
                  </a:cubicBezTo>
                  <a:cubicBezTo>
                    <a:pt x="608" y="108"/>
                    <a:pt x="609" y="99"/>
                    <a:pt x="596" y="94"/>
                  </a:cubicBezTo>
                  <a:cubicBezTo>
                    <a:pt x="576" y="85"/>
                    <a:pt x="554" y="78"/>
                    <a:pt x="532" y="74"/>
                  </a:cubicBezTo>
                  <a:cubicBezTo>
                    <a:pt x="580" y="79"/>
                    <a:pt x="628" y="79"/>
                    <a:pt x="676" y="92"/>
                  </a:cubicBezTo>
                  <a:cubicBezTo>
                    <a:pt x="681" y="96"/>
                    <a:pt x="687" y="100"/>
                    <a:pt x="692" y="104"/>
                  </a:cubicBezTo>
                  <a:cubicBezTo>
                    <a:pt x="692" y="104"/>
                    <a:pt x="692" y="104"/>
                    <a:pt x="692" y="104"/>
                  </a:cubicBezTo>
                  <a:cubicBezTo>
                    <a:pt x="680" y="101"/>
                    <a:pt x="628" y="85"/>
                    <a:pt x="618" y="95"/>
                  </a:cubicBezTo>
                  <a:cubicBezTo>
                    <a:pt x="610" y="104"/>
                    <a:pt x="634" y="103"/>
                    <a:pt x="632" y="103"/>
                  </a:cubicBezTo>
                  <a:cubicBezTo>
                    <a:pt x="651" y="103"/>
                    <a:pt x="670" y="107"/>
                    <a:pt x="689" y="112"/>
                  </a:cubicBezTo>
                  <a:cubicBezTo>
                    <a:pt x="678" y="119"/>
                    <a:pt x="690" y="124"/>
                    <a:pt x="697" y="114"/>
                  </a:cubicBezTo>
                  <a:cubicBezTo>
                    <a:pt x="701" y="116"/>
                    <a:pt x="705" y="117"/>
                    <a:pt x="709" y="119"/>
                  </a:cubicBezTo>
                  <a:cubicBezTo>
                    <a:pt x="728" y="137"/>
                    <a:pt x="745" y="158"/>
                    <a:pt x="757" y="181"/>
                  </a:cubicBezTo>
                  <a:cubicBezTo>
                    <a:pt x="760" y="186"/>
                    <a:pt x="779" y="233"/>
                    <a:pt x="782" y="222"/>
                  </a:cubicBezTo>
                  <a:cubicBezTo>
                    <a:pt x="782" y="223"/>
                    <a:pt x="782" y="224"/>
                    <a:pt x="782" y="225"/>
                  </a:cubicBezTo>
                  <a:cubicBezTo>
                    <a:pt x="780" y="227"/>
                    <a:pt x="769" y="238"/>
                    <a:pt x="777" y="241"/>
                  </a:cubicBezTo>
                  <a:cubicBezTo>
                    <a:pt x="748" y="283"/>
                    <a:pt x="712" y="324"/>
                    <a:pt x="675" y="359"/>
                  </a:cubicBezTo>
                  <a:cubicBezTo>
                    <a:pt x="678" y="354"/>
                    <a:pt x="702" y="326"/>
                    <a:pt x="698" y="322"/>
                  </a:cubicBezTo>
                  <a:cubicBezTo>
                    <a:pt x="691" y="314"/>
                    <a:pt x="672" y="349"/>
                    <a:pt x="669" y="353"/>
                  </a:cubicBezTo>
                  <a:cubicBezTo>
                    <a:pt x="659" y="371"/>
                    <a:pt x="630" y="418"/>
                    <a:pt x="664" y="382"/>
                  </a:cubicBezTo>
                  <a:cubicBezTo>
                    <a:pt x="670" y="386"/>
                    <a:pt x="687" y="360"/>
                    <a:pt x="690" y="356"/>
                  </a:cubicBezTo>
                  <a:cubicBezTo>
                    <a:pt x="694" y="353"/>
                    <a:pt x="698" y="349"/>
                    <a:pt x="702" y="346"/>
                  </a:cubicBezTo>
                  <a:cubicBezTo>
                    <a:pt x="689" y="361"/>
                    <a:pt x="677" y="377"/>
                    <a:pt x="666" y="392"/>
                  </a:cubicBezTo>
                  <a:cubicBezTo>
                    <a:pt x="664" y="395"/>
                    <a:pt x="637" y="433"/>
                    <a:pt x="650" y="427"/>
                  </a:cubicBezTo>
                  <a:cubicBezTo>
                    <a:pt x="645" y="433"/>
                    <a:pt x="641" y="439"/>
                    <a:pt x="637" y="444"/>
                  </a:cubicBezTo>
                  <a:cubicBezTo>
                    <a:pt x="632" y="430"/>
                    <a:pt x="618" y="419"/>
                    <a:pt x="605" y="411"/>
                  </a:cubicBezTo>
                  <a:cubicBezTo>
                    <a:pt x="588" y="400"/>
                    <a:pt x="574" y="381"/>
                    <a:pt x="559" y="366"/>
                  </a:cubicBezTo>
                  <a:cubicBezTo>
                    <a:pt x="531" y="337"/>
                    <a:pt x="490" y="322"/>
                    <a:pt x="451" y="317"/>
                  </a:cubicBezTo>
                  <a:cubicBezTo>
                    <a:pt x="442" y="315"/>
                    <a:pt x="433" y="314"/>
                    <a:pt x="424" y="314"/>
                  </a:cubicBezTo>
                  <a:cubicBezTo>
                    <a:pt x="397" y="302"/>
                    <a:pt x="355" y="307"/>
                    <a:pt x="328" y="318"/>
                  </a:cubicBezTo>
                  <a:cubicBezTo>
                    <a:pt x="325" y="314"/>
                    <a:pt x="321" y="318"/>
                    <a:pt x="320" y="321"/>
                  </a:cubicBezTo>
                  <a:cubicBezTo>
                    <a:pt x="313" y="325"/>
                    <a:pt x="291" y="349"/>
                    <a:pt x="312" y="342"/>
                  </a:cubicBezTo>
                  <a:cubicBezTo>
                    <a:pt x="307" y="356"/>
                    <a:pt x="302" y="370"/>
                    <a:pt x="297" y="384"/>
                  </a:cubicBezTo>
                  <a:cubicBezTo>
                    <a:pt x="294" y="386"/>
                    <a:pt x="288" y="390"/>
                    <a:pt x="287" y="394"/>
                  </a:cubicBezTo>
                  <a:cubicBezTo>
                    <a:pt x="280" y="395"/>
                    <a:pt x="278" y="424"/>
                    <a:pt x="277" y="430"/>
                  </a:cubicBezTo>
                  <a:cubicBezTo>
                    <a:pt x="274" y="435"/>
                    <a:pt x="271" y="440"/>
                    <a:pt x="269" y="446"/>
                  </a:cubicBezTo>
                  <a:cubicBezTo>
                    <a:pt x="267" y="446"/>
                    <a:pt x="251" y="456"/>
                    <a:pt x="264" y="456"/>
                  </a:cubicBezTo>
                  <a:cubicBezTo>
                    <a:pt x="261" y="464"/>
                    <a:pt x="258" y="471"/>
                    <a:pt x="255" y="478"/>
                  </a:cubicBezTo>
                  <a:cubicBezTo>
                    <a:pt x="248" y="484"/>
                    <a:pt x="245" y="491"/>
                    <a:pt x="249" y="500"/>
                  </a:cubicBezTo>
                  <a:cubicBezTo>
                    <a:pt x="248" y="503"/>
                    <a:pt x="245" y="512"/>
                    <a:pt x="247" y="516"/>
                  </a:cubicBezTo>
                  <a:cubicBezTo>
                    <a:pt x="209" y="543"/>
                    <a:pt x="280" y="536"/>
                    <a:pt x="294" y="533"/>
                  </a:cubicBezTo>
                  <a:cubicBezTo>
                    <a:pt x="323" y="543"/>
                    <a:pt x="354" y="545"/>
                    <a:pt x="384" y="555"/>
                  </a:cubicBezTo>
                  <a:cubicBezTo>
                    <a:pt x="400" y="565"/>
                    <a:pt x="415" y="578"/>
                    <a:pt x="425" y="594"/>
                  </a:cubicBezTo>
                  <a:cubicBezTo>
                    <a:pt x="431" y="597"/>
                    <a:pt x="433" y="595"/>
                    <a:pt x="432" y="589"/>
                  </a:cubicBezTo>
                  <a:cubicBezTo>
                    <a:pt x="428" y="582"/>
                    <a:pt x="422" y="576"/>
                    <a:pt x="416" y="570"/>
                  </a:cubicBezTo>
                  <a:cubicBezTo>
                    <a:pt x="437" y="584"/>
                    <a:pt x="448" y="603"/>
                    <a:pt x="456" y="626"/>
                  </a:cubicBezTo>
                  <a:cubicBezTo>
                    <a:pt x="456" y="627"/>
                    <a:pt x="456" y="628"/>
                    <a:pt x="455" y="628"/>
                  </a:cubicBezTo>
                  <a:cubicBezTo>
                    <a:pt x="452" y="632"/>
                    <a:pt x="448" y="636"/>
                    <a:pt x="445" y="640"/>
                  </a:cubicBezTo>
                  <a:cubicBezTo>
                    <a:pt x="444" y="637"/>
                    <a:pt x="433" y="592"/>
                    <a:pt x="428" y="606"/>
                  </a:cubicBezTo>
                  <a:cubicBezTo>
                    <a:pt x="426" y="611"/>
                    <a:pt x="435" y="627"/>
                    <a:pt x="436" y="633"/>
                  </a:cubicBezTo>
                  <a:cubicBezTo>
                    <a:pt x="438" y="644"/>
                    <a:pt x="437" y="656"/>
                    <a:pt x="435" y="668"/>
                  </a:cubicBezTo>
                  <a:cubicBezTo>
                    <a:pt x="416" y="692"/>
                    <a:pt x="392" y="712"/>
                    <a:pt x="372" y="736"/>
                  </a:cubicBezTo>
                  <a:cubicBezTo>
                    <a:pt x="371" y="740"/>
                    <a:pt x="372" y="742"/>
                    <a:pt x="375" y="742"/>
                  </a:cubicBezTo>
                  <a:cubicBezTo>
                    <a:pt x="380" y="742"/>
                    <a:pt x="388" y="730"/>
                    <a:pt x="391" y="727"/>
                  </a:cubicBezTo>
                  <a:cubicBezTo>
                    <a:pt x="404" y="714"/>
                    <a:pt x="417" y="701"/>
                    <a:pt x="430" y="686"/>
                  </a:cubicBezTo>
                  <a:cubicBezTo>
                    <a:pt x="429" y="689"/>
                    <a:pt x="428" y="691"/>
                    <a:pt x="427" y="694"/>
                  </a:cubicBezTo>
                  <a:cubicBezTo>
                    <a:pt x="423" y="700"/>
                    <a:pt x="400" y="721"/>
                    <a:pt x="401" y="728"/>
                  </a:cubicBezTo>
                  <a:cubicBezTo>
                    <a:pt x="400" y="729"/>
                    <a:pt x="399" y="731"/>
                    <a:pt x="398" y="732"/>
                  </a:cubicBezTo>
                  <a:cubicBezTo>
                    <a:pt x="396" y="733"/>
                    <a:pt x="396" y="734"/>
                    <a:pt x="395" y="735"/>
                  </a:cubicBezTo>
                  <a:cubicBezTo>
                    <a:pt x="354" y="789"/>
                    <a:pt x="315" y="845"/>
                    <a:pt x="277" y="900"/>
                  </a:cubicBezTo>
                  <a:cubicBezTo>
                    <a:pt x="267" y="915"/>
                    <a:pt x="274" y="919"/>
                    <a:pt x="284" y="905"/>
                  </a:cubicBezTo>
                  <a:cubicBezTo>
                    <a:pt x="292" y="892"/>
                    <a:pt x="301" y="879"/>
                    <a:pt x="310" y="866"/>
                  </a:cubicBezTo>
                  <a:cubicBezTo>
                    <a:pt x="331" y="836"/>
                    <a:pt x="353" y="805"/>
                    <a:pt x="375" y="775"/>
                  </a:cubicBezTo>
                  <a:cubicBezTo>
                    <a:pt x="363" y="798"/>
                    <a:pt x="220" y="1010"/>
                    <a:pt x="236" y="1019"/>
                  </a:cubicBezTo>
                  <a:cubicBezTo>
                    <a:pt x="231" y="1027"/>
                    <a:pt x="227" y="1035"/>
                    <a:pt x="224" y="1043"/>
                  </a:cubicBezTo>
                  <a:cubicBezTo>
                    <a:pt x="223" y="1040"/>
                    <a:pt x="221" y="1038"/>
                    <a:pt x="219" y="1035"/>
                  </a:cubicBezTo>
                  <a:cubicBezTo>
                    <a:pt x="214" y="1003"/>
                    <a:pt x="176" y="983"/>
                    <a:pt x="138" y="972"/>
                  </a:cubicBezTo>
                  <a:cubicBezTo>
                    <a:pt x="125" y="967"/>
                    <a:pt x="113" y="966"/>
                    <a:pt x="100" y="963"/>
                  </a:cubicBezTo>
                  <a:cubicBezTo>
                    <a:pt x="109" y="959"/>
                    <a:pt x="91" y="950"/>
                    <a:pt x="89" y="949"/>
                  </a:cubicBezTo>
                  <a:cubicBezTo>
                    <a:pt x="103" y="903"/>
                    <a:pt x="120" y="858"/>
                    <a:pt x="137" y="813"/>
                  </a:cubicBezTo>
                  <a:cubicBezTo>
                    <a:pt x="147" y="789"/>
                    <a:pt x="156" y="765"/>
                    <a:pt x="165" y="741"/>
                  </a:cubicBezTo>
                  <a:cubicBezTo>
                    <a:pt x="167" y="737"/>
                    <a:pt x="186" y="696"/>
                    <a:pt x="174" y="700"/>
                  </a:cubicBezTo>
                  <a:cubicBezTo>
                    <a:pt x="191" y="666"/>
                    <a:pt x="207" y="631"/>
                    <a:pt x="225" y="598"/>
                  </a:cubicBezTo>
                  <a:cubicBezTo>
                    <a:pt x="235" y="580"/>
                    <a:pt x="251" y="519"/>
                    <a:pt x="218" y="561"/>
                  </a:cubicBezTo>
                  <a:cubicBezTo>
                    <a:pt x="201" y="583"/>
                    <a:pt x="191" y="612"/>
                    <a:pt x="182" y="638"/>
                  </a:cubicBezTo>
                  <a:cubicBezTo>
                    <a:pt x="169" y="673"/>
                    <a:pt x="148" y="706"/>
                    <a:pt x="133" y="740"/>
                  </a:cubicBezTo>
                  <a:cubicBezTo>
                    <a:pt x="124" y="740"/>
                    <a:pt x="110" y="776"/>
                    <a:pt x="107" y="784"/>
                  </a:cubicBezTo>
                  <a:cubicBezTo>
                    <a:pt x="95" y="806"/>
                    <a:pt x="86" y="829"/>
                    <a:pt x="75" y="852"/>
                  </a:cubicBezTo>
                  <a:cubicBezTo>
                    <a:pt x="65" y="874"/>
                    <a:pt x="55" y="897"/>
                    <a:pt x="47" y="920"/>
                  </a:cubicBezTo>
                  <a:cubicBezTo>
                    <a:pt x="47" y="922"/>
                    <a:pt x="35" y="952"/>
                    <a:pt x="46" y="947"/>
                  </a:cubicBezTo>
                  <a:cubicBezTo>
                    <a:pt x="50" y="948"/>
                    <a:pt x="53" y="949"/>
                    <a:pt x="57" y="948"/>
                  </a:cubicBezTo>
                  <a:cubicBezTo>
                    <a:pt x="56" y="949"/>
                    <a:pt x="55" y="950"/>
                    <a:pt x="53" y="951"/>
                  </a:cubicBezTo>
                  <a:cubicBezTo>
                    <a:pt x="49" y="939"/>
                    <a:pt x="35" y="974"/>
                    <a:pt x="35" y="977"/>
                  </a:cubicBezTo>
                  <a:cubicBezTo>
                    <a:pt x="30" y="978"/>
                    <a:pt x="29" y="981"/>
                    <a:pt x="30" y="986"/>
                  </a:cubicBezTo>
                  <a:cubicBezTo>
                    <a:pt x="28" y="988"/>
                    <a:pt x="28" y="991"/>
                    <a:pt x="31" y="992"/>
                  </a:cubicBezTo>
                  <a:cubicBezTo>
                    <a:pt x="31" y="993"/>
                    <a:pt x="31" y="995"/>
                    <a:pt x="30" y="996"/>
                  </a:cubicBezTo>
                  <a:cubicBezTo>
                    <a:pt x="20" y="992"/>
                    <a:pt x="17" y="1046"/>
                    <a:pt x="17" y="1052"/>
                  </a:cubicBezTo>
                  <a:cubicBezTo>
                    <a:pt x="11" y="1076"/>
                    <a:pt x="12" y="1103"/>
                    <a:pt x="13" y="1127"/>
                  </a:cubicBezTo>
                  <a:cubicBezTo>
                    <a:pt x="14" y="1139"/>
                    <a:pt x="12" y="1228"/>
                    <a:pt x="20" y="1230"/>
                  </a:cubicBezTo>
                  <a:cubicBezTo>
                    <a:pt x="11" y="1241"/>
                    <a:pt x="0" y="1268"/>
                    <a:pt x="23" y="1253"/>
                  </a:cubicBezTo>
                  <a:cubicBezTo>
                    <a:pt x="49" y="1236"/>
                    <a:pt x="72" y="1216"/>
                    <a:pt x="94" y="1195"/>
                  </a:cubicBezTo>
                  <a:cubicBezTo>
                    <a:pt x="111" y="1178"/>
                    <a:pt x="128" y="1160"/>
                    <a:pt x="146" y="1145"/>
                  </a:cubicBezTo>
                  <a:cubicBezTo>
                    <a:pt x="161" y="1135"/>
                    <a:pt x="201" y="1111"/>
                    <a:pt x="206" y="1094"/>
                  </a:cubicBezTo>
                  <a:cubicBezTo>
                    <a:pt x="209" y="1093"/>
                    <a:pt x="216" y="1091"/>
                    <a:pt x="214" y="1086"/>
                  </a:cubicBezTo>
                  <a:cubicBezTo>
                    <a:pt x="217" y="1088"/>
                    <a:pt x="219" y="1084"/>
                    <a:pt x="220" y="1081"/>
                  </a:cubicBezTo>
                  <a:cubicBezTo>
                    <a:pt x="224" y="1079"/>
                    <a:pt x="228" y="1076"/>
                    <a:pt x="230" y="1073"/>
                  </a:cubicBezTo>
                  <a:cubicBezTo>
                    <a:pt x="236" y="1071"/>
                    <a:pt x="235" y="1054"/>
                    <a:pt x="234" y="1049"/>
                  </a:cubicBezTo>
                  <a:cubicBezTo>
                    <a:pt x="242" y="1036"/>
                    <a:pt x="322" y="930"/>
                    <a:pt x="316" y="927"/>
                  </a:cubicBezTo>
                  <a:cubicBezTo>
                    <a:pt x="311" y="923"/>
                    <a:pt x="290" y="958"/>
                    <a:pt x="286" y="963"/>
                  </a:cubicBezTo>
                  <a:cubicBezTo>
                    <a:pt x="288" y="959"/>
                    <a:pt x="289" y="955"/>
                    <a:pt x="291" y="951"/>
                  </a:cubicBezTo>
                  <a:cubicBezTo>
                    <a:pt x="314" y="917"/>
                    <a:pt x="335" y="880"/>
                    <a:pt x="357" y="845"/>
                  </a:cubicBezTo>
                  <a:cubicBezTo>
                    <a:pt x="370" y="826"/>
                    <a:pt x="382" y="807"/>
                    <a:pt x="394" y="788"/>
                  </a:cubicBezTo>
                  <a:cubicBezTo>
                    <a:pt x="401" y="778"/>
                    <a:pt x="408" y="767"/>
                    <a:pt x="415" y="757"/>
                  </a:cubicBezTo>
                  <a:cubicBezTo>
                    <a:pt x="415" y="756"/>
                    <a:pt x="437" y="722"/>
                    <a:pt x="424" y="729"/>
                  </a:cubicBezTo>
                  <a:cubicBezTo>
                    <a:pt x="426" y="725"/>
                    <a:pt x="428" y="721"/>
                    <a:pt x="430" y="717"/>
                  </a:cubicBezTo>
                  <a:cubicBezTo>
                    <a:pt x="444" y="697"/>
                    <a:pt x="470" y="676"/>
                    <a:pt x="474" y="651"/>
                  </a:cubicBezTo>
                  <a:cubicBezTo>
                    <a:pt x="477" y="646"/>
                    <a:pt x="481" y="641"/>
                    <a:pt x="484" y="636"/>
                  </a:cubicBezTo>
                  <a:cubicBezTo>
                    <a:pt x="489" y="645"/>
                    <a:pt x="511" y="615"/>
                    <a:pt x="514" y="611"/>
                  </a:cubicBezTo>
                  <a:cubicBezTo>
                    <a:pt x="530" y="594"/>
                    <a:pt x="547" y="578"/>
                    <a:pt x="565" y="561"/>
                  </a:cubicBezTo>
                  <a:cubicBezTo>
                    <a:pt x="580" y="546"/>
                    <a:pt x="594" y="529"/>
                    <a:pt x="603" y="510"/>
                  </a:cubicBezTo>
                  <a:cubicBezTo>
                    <a:pt x="611" y="499"/>
                    <a:pt x="646" y="463"/>
                    <a:pt x="643" y="449"/>
                  </a:cubicBezTo>
                  <a:cubicBezTo>
                    <a:pt x="675" y="406"/>
                    <a:pt x="711" y="367"/>
                    <a:pt x="748" y="328"/>
                  </a:cubicBezTo>
                  <a:cubicBezTo>
                    <a:pt x="766" y="309"/>
                    <a:pt x="778" y="285"/>
                    <a:pt x="796" y="267"/>
                  </a:cubicBezTo>
                  <a:cubicBezTo>
                    <a:pt x="802" y="261"/>
                    <a:pt x="842" y="204"/>
                    <a:pt x="815" y="221"/>
                  </a:cubicBezTo>
                  <a:cubicBezTo>
                    <a:pt x="828" y="208"/>
                    <a:pt x="781" y="151"/>
                    <a:pt x="774" y="140"/>
                  </a:cubicBezTo>
                  <a:cubicBezTo>
                    <a:pt x="788" y="150"/>
                    <a:pt x="801" y="162"/>
                    <a:pt x="812" y="175"/>
                  </a:cubicBezTo>
                  <a:cubicBezTo>
                    <a:pt x="817" y="180"/>
                    <a:pt x="832" y="209"/>
                    <a:pt x="838" y="209"/>
                  </a:cubicBezTo>
                  <a:cubicBezTo>
                    <a:pt x="849" y="209"/>
                    <a:pt x="803" y="142"/>
                    <a:pt x="797" y="134"/>
                  </a:cubicBezTo>
                  <a:cubicBezTo>
                    <a:pt x="777" y="110"/>
                    <a:pt x="752" y="90"/>
                    <a:pt x="725" y="75"/>
                  </a:cubicBezTo>
                  <a:cubicBezTo>
                    <a:pt x="694" y="59"/>
                    <a:pt x="659" y="39"/>
                    <a:pt x="626" y="31"/>
                  </a:cubicBezTo>
                  <a:cubicBezTo>
                    <a:pt x="586" y="17"/>
                    <a:pt x="529" y="0"/>
                    <a:pt x="488" y="22"/>
                  </a:cubicBezTo>
                  <a:close/>
                  <a:moveTo>
                    <a:pt x="233" y="557"/>
                  </a:moveTo>
                  <a:cubicBezTo>
                    <a:pt x="231" y="575"/>
                    <a:pt x="220" y="591"/>
                    <a:pt x="212" y="607"/>
                  </a:cubicBezTo>
                  <a:cubicBezTo>
                    <a:pt x="210" y="607"/>
                    <a:pt x="208" y="607"/>
                    <a:pt x="207" y="608"/>
                  </a:cubicBezTo>
                  <a:cubicBezTo>
                    <a:pt x="209" y="604"/>
                    <a:pt x="210" y="600"/>
                    <a:pt x="206" y="598"/>
                  </a:cubicBezTo>
                  <a:cubicBezTo>
                    <a:pt x="214" y="581"/>
                    <a:pt x="223" y="565"/>
                    <a:pt x="233" y="557"/>
                  </a:cubicBezTo>
                  <a:close/>
                  <a:moveTo>
                    <a:pt x="206" y="1022"/>
                  </a:moveTo>
                  <a:cubicBezTo>
                    <a:pt x="205" y="1022"/>
                    <a:pt x="205" y="1022"/>
                    <a:pt x="204" y="1022"/>
                  </a:cubicBezTo>
                  <a:cubicBezTo>
                    <a:pt x="201" y="1019"/>
                    <a:pt x="197" y="1015"/>
                    <a:pt x="192" y="1015"/>
                  </a:cubicBezTo>
                  <a:cubicBezTo>
                    <a:pt x="189" y="1010"/>
                    <a:pt x="186" y="1006"/>
                    <a:pt x="182" y="1003"/>
                  </a:cubicBezTo>
                  <a:cubicBezTo>
                    <a:pt x="182" y="1001"/>
                    <a:pt x="181" y="1000"/>
                    <a:pt x="180" y="999"/>
                  </a:cubicBezTo>
                  <a:cubicBezTo>
                    <a:pt x="176" y="997"/>
                    <a:pt x="176" y="997"/>
                    <a:pt x="176" y="997"/>
                  </a:cubicBezTo>
                  <a:cubicBezTo>
                    <a:pt x="176" y="996"/>
                    <a:pt x="175" y="995"/>
                    <a:pt x="174" y="995"/>
                  </a:cubicBezTo>
                  <a:cubicBezTo>
                    <a:pt x="188" y="1002"/>
                    <a:pt x="199" y="1011"/>
                    <a:pt x="206" y="1022"/>
                  </a:cubicBezTo>
                  <a:close/>
                  <a:moveTo>
                    <a:pt x="95" y="962"/>
                  </a:moveTo>
                  <a:cubicBezTo>
                    <a:pt x="91" y="961"/>
                    <a:pt x="87" y="961"/>
                    <a:pt x="84" y="960"/>
                  </a:cubicBezTo>
                  <a:cubicBezTo>
                    <a:pt x="85" y="959"/>
                    <a:pt x="86" y="958"/>
                    <a:pt x="86" y="957"/>
                  </a:cubicBezTo>
                  <a:cubicBezTo>
                    <a:pt x="89" y="958"/>
                    <a:pt x="92" y="960"/>
                    <a:pt x="95" y="962"/>
                  </a:cubicBezTo>
                  <a:close/>
                  <a:moveTo>
                    <a:pt x="167" y="715"/>
                  </a:moveTo>
                  <a:cubicBezTo>
                    <a:pt x="159" y="735"/>
                    <a:pt x="152" y="755"/>
                    <a:pt x="144" y="774"/>
                  </a:cubicBezTo>
                  <a:cubicBezTo>
                    <a:pt x="137" y="791"/>
                    <a:pt x="130" y="809"/>
                    <a:pt x="124" y="827"/>
                  </a:cubicBezTo>
                  <a:cubicBezTo>
                    <a:pt x="136" y="789"/>
                    <a:pt x="149" y="751"/>
                    <a:pt x="167" y="715"/>
                  </a:cubicBezTo>
                  <a:close/>
                  <a:moveTo>
                    <a:pt x="125" y="777"/>
                  </a:moveTo>
                  <a:cubicBezTo>
                    <a:pt x="120" y="790"/>
                    <a:pt x="115" y="803"/>
                    <a:pt x="110" y="815"/>
                  </a:cubicBezTo>
                  <a:cubicBezTo>
                    <a:pt x="110" y="814"/>
                    <a:pt x="109" y="813"/>
                    <a:pt x="109" y="812"/>
                  </a:cubicBezTo>
                  <a:cubicBezTo>
                    <a:pt x="114" y="800"/>
                    <a:pt x="119" y="788"/>
                    <a:pt x="125" y="777"/>
                  </a:cubicBezTo>
                  <a:close/>
                  <a:moveTo>
                    <a:pt x="112" y="837"/>
                  </a:moveTo>
                  <a:cubicBezTo>
                    <a:pt x="101" y="873"/>
                    <a:pt x="90" y="909"/>
                    <a:pt x="74" y="944"/>
                  </a:cubicBezTo>
                  <a:cubicBezTo>
                    <a:pt x="74" y="943"/>
                    <a:pt x="74" y="943"/>
                    <a:pt x="73" y="943"/>
                  </a:cubicBezTo>
                  <a:cubicBezTo>
                    <a:pt x="76" y="934"/>
                    <a:pt x="79" y="925"/>
                    <a:pt x="83" y="915"/>
                  </a:cubicBezTo>
                  <a:cubicBezTo>
                    <a:pt x="89" y="915"/>
                    <a:pt x="108" y="846"/>
                    <a:pt x="112" y="837"/>
                  </a:cubicBezTo>
                  <a:close/>
                  <a:moveTo>
                    <a:pt x="80" y="960"/>
                  </a:moveTo>
                  <a:cubicBezTo>
                    <a:pt x="78" y="960"/>
                    <a:pt x="77" y="960"/>
                    <a:pt x="75" y="960"/>
                  </a:cubicBezTo>
                  <a:cubicBezTo>
                    <a:pt x="76" y="958"/>
                    <a:pt x="78" y="956"/>
                    <a:pt x="79" y="953"/>
                  </a:cubicBezTo>
                  <a:cubicBezTo>
                    <a:pt x="79" y="953"/>
                    <a:pt x="79" y="953"/>
                    <a:pt x="79" y="953"/>
                  </a:cubicBezTo>
                  <a:cubicBezTo>
                    <a:pt x="78" y="956"/>
                    <a:pt x="78" y="958"/>
                    <a:pt x="80" y="960"/>
                  </a:cubicBezTo>
                  <a:close/>
                  <a:moveTo>
                    <a:pt x="95" y="845"/>
                  </a:moveTo>
                  <a:cubicBezTo>
                    <a:pt x="92" y="856"/>
                    <a:pt x="75" y="895"/>
                    <a:pt x="79" y="903"/>
                  </a:cubicBezTo>
                  <a:cubicBezTo>
                    <a:pt x="74" y="916"/>
                    <a:pt x="69" y="929"/>
                    <a:pt x="65" y="941"/>
                  </a:cubicBezTo>
                  <a:cubicBezTo>
                    <a:pt x="63" y="941"/>
                    <a:pt x="60" y="941"/>
                    <a:pt x="57" y="940"/>
                  </a:cubicBezTo>
                  <a:cubicBezTo>
                    <a:pt x="69" y="909"/>
                    <a:pt x="81" y="878"/>
                    <a:pt x="95" y="845"/>
                  </a:cubicBezTo>
                  <a:close/>
                  <a:moveTo>
                    <a:pt x="54" y="927"/>
                  </a:moveTo>
                  <a:cubicBezTo>
                    <a:pt x="57" y="917"/>
                    <a:pt x="60" y="907"/>
                    <a:pt x="64" y="896"/>
                  </a:cubicBezTo>
                  <a:cubicBezTo>
                    <a:pt x="65" y="897"/>
                    <a:pt x="65" y="897"/>
                    <a:pt x="65" y="897"/>
                  </a:cubicBezTo>
                  <a:cubicBezTo>
                    <a:pt x="61" y="907"/>
                    <a:pt x="57" y="917"/>
                    <a:pt x="54" y="927"/>
                  </a:cubicBezTo>
                  <a:close/>
                  <a:moveTo>
                    <a:pt x="44" y="972"/>
                  </a:moveTo>
                  <a:cubicBezTo>
                    <a:pt x="45" y="972"/>
                    <a:pt x="45" y="972"/>
                    <a:pt x="45" y="972"/>
                  </a:cubicBezTo>
                  <a:cubicBezTo>
                    <a:pt x="48" y="966"/>
                    <a:pt x="54" y="960"/>
                    <a:pt x="61" y="956"/>
                  </a:cubicBezTo>
                  <a:cubicBezTo>
                    <a:pt x="60" y="957"/>
                    <a:pt x="58" y="965"/>
                    <a:pt x="58" y="966"/>
                  </a:cubicBezTo>
                  <a:cubicBezTo>
                    <a:pt x="57" y="967"/>
                    <a:pt x="57" y="968"/>
                    <a:pt x="56" y="969"/>
                  </a:cubicBezTo>
                  <a:cubicBezTo>
                    <a:pt x="53" y="973"/>
                    <a:pt x="46" y="977"/>
                    <a:pt x="52" y="983"/>
                  </a:cubicBezTo>
                  <a:cubicBezTo>
                    <a:pt x="52" y="983"/>
                    <a:pt x="52" y="983"/>
                    <a:pt x="52" y="983"/>
                  </a:cubicBezTo>
                  <a:cubicBezTo>
                    <a:pt x="52" y="983"/>
                    <a:pt x="52" y="983"/>
                    <a:pt x="51" y="983"/>
                  </a:cubicBezTo>
                  <a:cubicBezTo>
                    <a:pt x="51" y="978"/>
                    <a:pt x="45" y="980"/>
                    <a:pt x="42" y="981"/>
                  </a:cubicBezTo>
                  <a:cubicBezTo>
                    <a:pt x="43" y="978"/>
                    <a:pt x="43" y="975"/>
                    <a:pt x="44" y="972"/>
                  </a:cubicBezTo>
                  <a:close/>
                  <a:moveTo>
                    <a:pt x="25" y="1224"/>
                  </a:moveTo>
                  <a:cubicBezTo>
                    <a:pt x="24" y="1216"/>
                    <a:pt x="24" y="1209"/>
                    <a:pt x="24" y="1201"/>
                  </a:cubicBezTo>
                  <a:cubicBezTo>
                    <a:pt x="27" y="1195"/>
                    <a:pt x="25" y="1181"/>
                    <a:pt x="25" y="1174"/>
                  </a:cubicBezTo>
                  <a:cubicBezTo>
                    <a:pt x="32" y="1176"/>
                    <a:pt x="32" y="1161"/>
                    <a:pt x="33" y="1158"/>
                  </a:cubicBezTo>
                  <a:cubicBezTo>
                    <a:pt x="35" y="1161"/>
                    <a:pt x="38" y="1164"/>
                    <a:pt x="41" y="1167"/>
                  </a:cubicBezTo>
                  <a:cubicBezTo>
                    <a:pt x="34" y="1174"/>
                    <a:pt x="34" y="1183"/>
                    <a:pt x="45" y="1182"/>
                  </a:cubicBezTo>
                  <a:cubicBezTo>
                    <a:pt x="45" y="1184"/>
                    <a:pt x="46" y="1186"/>
                    <a:pt x="46" y="1188"/>
                  </a:cubicBezTo>
                  <a:cubicBezTo>
                    <a:pt x="43" y="1192"/>
                    <a:pt x="27" y="1211"/>
                    <a:pt x="32" y="1215"/>
                  </a:cubicBezTo>
                  <a:cubicBezTo>
                    <a:pt x="30" y="1218"/>
                    <a:pt x="27" y="1221"/>
                    <a:pt x="25" y="1224"/>
                  </a:cubicBezTo>
                  <a:close/>
                  <a:moveTo>
                    <a:pt x="48" y="1162"/>
                  </a:moveTo>
                  <a:cubicBezTo>
                    <a:pt x="47" y="1161"/>
                    <a:pt x="45" y="1159"/>
                    <a:pt x="43" y="1158"/>
                  </a:cubicBezTo>
                  <a:cubicBezTo>
                    <a:pt x="47" y="1159"/>
                    <a:pt x="51" y="1160"/>
                    <a:pt x="55" y="1161"/>
                  </a:cubicBezTo>
                  <a:cubicBezTo>
                    <a:pt x="54" y="1161"/>
                    <a:pt x="53" y="1161"/>
                    <a:pt x="53" y="1162"/>
                  </a:cubicBezTo>
                  <a:cubicBezTo>
                    <a:pt x="52" y="1161"/>
                    <a:pt x="51" y="1161"/>
                    <a:pt x="51" y="1161"/>
                  </a:cubicBezTo>
                  <a:cubicBezTo>
                    <a:pt x="50" y="1161"/>
                    <a:pt x="49" y="1162"/>
                    <a:pt x="48" y="1162"/>
                  </a:cubicBezTo>
                  <a:close/>
                  <a:moveTo>
                    <a:pt x="49" y="1200"/>
                  </a:moveTo>
                  <a:cubicBezTo>
                    <a:pt x="48" y="1201"/>
                    <a:pt x="48" y="1201"/>
                    <a:pt x="47" y="1202"/>
                  </a:cubicBezTo>
                  <a:cubicBezTo>
                    <a:pt x="47" y="1202"/>
                    <a:pt x="47" y="1201"/>
                    <a:pt x="47" y="1201"/>
                  </a:cubicBezTo>
                  <a:cubicBezTo>
                    <a:pt x="47" y="1201"/>
                    <a:pt x="48" y="1200"/>
                    <a:pt x="48" y="1199"/>
                  </a:cubicBezTo>
                  <a:cubicBezTo>
                    <a:pt x="48" y="1200"/>
                    <a:pt x="49" y="1200"/>
                    <a:pt x="49" y="1200"/>
                  </a:cubicBezTo>
                  <a:close/>
                  <a:moveTo>
                    <a:pt x="41" y="1230"/>
                  </a:moveTo>
                  <a:cubicBezTo>
                    <a:pt x="41" y="1230"/>
                    <a:pt x="41" y="1230"/>
                    <a:pt x="41" y="1230"/>
                  </a:cubicBezTo>
                  <a:cubicBezTo>
                    <a:pt x="45" y="1225"/>
                    <a:pt x="50" y="1221"/>
                    <a:pt x="54" y="1216"/>
                  </a:cubicBezTo>
                  <a:cubicBezTo>
                    <a:pt x="54" y="1215"/>
                    <a:pt x="55" y="1215"/>
                    <a:pt x="55" y="1214"/>
                  </a:cubicBezTo>
                  <a:cubicBezTo>
                    <a:pt x="58" y="1214"/>
                    <a:pt x="59" y="1212"/>
                    <a:pt x="60" y="1210"/>
                  </a:cubicBezTo>
                  <a:cubicBezTo>
                    <a:pt x="62" y="1209"/>
                    <a:pt x="63" y="1207"/>
                    <a:pt x="65" y="1206"/>
                  </a:cubicBezTo>
                  <a:cubicBezTo>
                    <a:pt x="65" y="1207"/>
                    <a:pt x="66" y="1208"/>
                    <a:pt x="67" y="1208"/>
                  </a:cubicBezTo>
                  <a:cubicBezTo>
                    <a:pt x="58" y="1216"/>
                    <a:pt x="49" y="1223"/>
                    <a:pt x="41" y="1230"/>
                  </a:cubicBezTo>
                  <a:close/>
                  <a:moveTo>
                    <a:pt x="59" y="1187"/>
                  </a:moveTo>
                  <a:cubicBezTo>
                    <a:pt x="59" y="1189"/>
                    <a:pt x="59" y="1190"/>
                    <a:pt x="59" y="1192"/>
                  </a:cubicBezTo>
                  <a:cubicBezTo>
                    <a:pt x="58" y="1192"/>
                    <a:pt x="57" y="1193"/>
                    <a:pt x="56" y="1194"/>
                  </a:cubicBezTo>
                  <a:cubicBezTo>
                    <a:pt x="57" y="1192"/>
                    <a:pt x="58" y="1189"/>
                    <a:pt x="59" y="1187"/>
                  </a:cubicBezTo>
                  <a:close/>
                  <a:moveTo>
                    <a:pt x="58" y="1162"/>
                  </a:moveTo>
                  <a:cubicBezTo>
                    <a:pt x="58" y="1163"/>
                    <a:pt x="59" y="1163"/>
                    <a:pt x="60" y="1163"/>
                  </a:cubicBezTo>
                  <a:cubicBezTo>
                    <a:pt x="60" y="1164"/>
                    <a:pt x="60" y="1164"/>
                    <a:pt x="59" y="1165"/>
                  </a:cubicBezTo>
                  <a:cubicBezTo>
                    <a:pt x="59" y="1164"/>
                    <a:pt x="58" y="1163"/>
                    <a:pt x="58" y="1162"/>
                  </a:cubicBezTo>
                  <a:close/>
                  <a:moveTo>
                    <a:pt x="70" y="1184"/>
                  </a:moveTo>
                  <a:cubicBezTo>
                    <a:pt x="69" y="1181"/>
                    <a:pt x="68" y="1179"/>
                    <a:pt x="65" y="1177"/>
                  </a:cubicBezTo>
                  <a:cubicBezTo>
                    <a:pt x="67" y="1176"/>
                    <a:pt x="69" y="1175"/>
                    <a:pt x="71" y="1173"/>
                  </a:cubicBezTo>
                  <a:cubicBezTo>
                    <a:pt x="73" y="1175"/>
                    <a:pt x="75" y="1177"/>
                    <a:pt x="77" y="1179"/>
                  </a:cubicBezTo>
                  <a:cubicBezTo>
                    <a:pt x="75" y="1180"/>
                    <a:pt x="72" y="1182"/>
                    <a:pt x="70" y="1184"/>
                  </a:cubicBezTo>
                  <a:close/>
                  <a:moveTo>
                    <a:pt x="212" y="1077"/>
                  </a:moveTo>
                  <a:cubicBezTo>
                    <a:pt x="207" y="1080"/>
                    <a:pt x="202" y="1084"/>
                    <a:pt x="198" y="1089"/>
                  </a:cubicBezTo>
                  <a:cubicBezTo>
                    <a:pt x="156" y="1111"/>
                    <a:pt x="124" y="1147"/>
                    <a:pt x="86" y="1173"/>
                  </a:cubicBezTo>
                  <a:cubicBezTo>
                    <a:pt x="83" y="1169"/>
                    <a:pt x="81" y="1167"/>
                    <a:pt x="78" y="1164"/>
                  </a:cubicBezTo>
                  <a:cubicBezTo>
                    <a:pt x="77" y="1162"/>
                    <a:pt x="71" y="1160"/>
                    <a:pt x="69" y="1159"/>
                  </a:cubicBezTo>
                  <a:cubicBezTo>
                    <a:pt x="60" y="1148"/>
                    <a:pt x="46" y="1143"/>
                    <a:pt x="34" y="1146"/>
                  </a:cubicBezTo>
                  <a:cubicBezTo>
                    <a:pt x="35" y="1142"/>
                    <a:pt x="35" y="1138"/>
                    <a:pt x="35" y="1134"/>
                  </a:cubicBezTo>
                  <a:cubicBezTo>
                    <a:pt x="37" y="1134"/>
                    <a:pt x="38" y="1132"/>
                    <a:pt x="38" y="1130"/>
                  </a:cubicBezTo>
                  <a:cubicBezTo>
                    <a:pt x="38" y="1120"/>
                    <a:pt x="42" y="1074"/>
                    <a:pt x="35" y="1073"/>
                  </a:cubicBezTo>
                  <a:cubicBezTo>
                    <a:pt x="25" y="1073"/>
                    <a:pt x="27" y="1142"/>
                    <a:pt x="26" y="1151"/>
                  </a:cubicBezTo>
                  <a:cubicBezTo>
                    <a:pt x="26" y="1124"/>
                    <a:pt x="21" y="1096"/>
                    <a:pt x="23" y="1070"/>
                  </a:cubicBezTo>
                  <a:cubicBezTo>
                    <a:pt x="27" y="1067"/>
                    <a:pt x="25" y="1055"/>
                    <a:pt x="25" y="1051"/>
                  </a:cubicBezTo>
                  <a:cubicBezTo>
                    <a:pt x="29" y="1049"/>
                    <a:pt x="35" y="1009"/>
                    <a:pt x="31" y="1007"/>
                  </a:cubicBezTo>
                  <a:cubicBezTo>
                    <a:pt x="32" y="1005"/>
                    <a:pt x="32" y="1003"/>
                    <a:pt x="33" y="1001"/>
                  </a:cubicBezTo>
                  <a:cubicBezTo>
                    <a:pt x="34" y="1001"/>
                    <a:pt x="35" y="1001"/>
                    <a:pt x="37" y="1000"/>
                  </a:cubicBezTo>
                  <a:cubicBezTo>
                    <a:pt x="40" y="1002"/>
                    <a:pt x="46" y="998"/>
                    <a:pt x="42" y="994"/>
                  </a:cubicBezTo>
                  <a:cubicBezTo>
                    <a:pt x="43" y="994"/>
                    <a:pt x="43" y="993"/>
                    <a:pt x="43" y="992"/>
                  </a:cubicBezTo>
                  <a:cubicBezTo>
                    <a:pt x="63" y="991"/>
                    <a:pt x="84" y="991"/>
                    <a:pt x="103" y="994"/>
                  </a:cubicBezTo>
                  <a:cubicBezTo>
                    <a:pt x="121" y="997"/>
                    <a:pt x="144" y="1014"/>
                    <a:pt x="159" y="1014"/>
                  </a:cubicBezTo>
                  <a:cubicBezTo>
                    <a:pt x="175" y="1014"/>
                    <a:pt x="133" y="994"/>
                    <a:pt x="130" y="993"/>
                  </a:cubicBezTo>
                  <a:cubicBezTo>
                    <a:pt x="108" y="985"/>
                    <a:pt x="85" y="983"/>
                    <a:pt x="61" y="983"/>
                  </a:cubicBezTo>
                  <a:cubicBezTo>
                    <a:pt x="64" y="980"/>
                    <a:pt x="66" y="977"/>
                    <a:pt x="68" y="973"/>
                  </a:cubicBezTo>
                  <a:cubicBezTo>
                    <a:pt x="74" y="971"/>
                    <a:pt x="82" y="970"/>
                    <a:pt x="91" y="971"/>
                  </a:cubicBezTo>
                  <a:cubicBezTo>
                    <a:pt x="94" y="971"/>
                    <a:pt x="98" y="972"/>
                    <a:pt x="102" y="972"/>
                  </a:cubicBezTo>
                  <a:cubicBezTo>
                    <a:pt x="101" y="980"/>
                    <a:pt x="139" y="987"/>
                    <a:pt x="143" y="988"/>
                  </a:cubicBezTo>
                  <a:cubicBezTo>
                    <a:pt x="144" y="989"/>
                    <a:pt x="145" y="989"/>
                    <a:pt x="146" y="989"/>
                  </a:cubicBezTo>
                  <a:cubicBezTo>
                    <a:pt x="146" y="992"/>
                    <a:pt x="160" y="1007"/>
                    <a:pt x="161" y="997"/>
                  </a:cubicBezTo>
                  <a:cubicBezTo>
                    <a:pt x="163" y="999"/>
                    <a:pt x="166" y="1000"/>
                    <a:pt x="168" y="1001"/>
                  </a:cubicBezTo>
                  <a:cubicBezTo>
                    <a:pt x="168" y="1002"/>
                    <a:pt x="169" y="1002"/>
                    <a:pt x="169" y="1002"/>
                  </a:cubicBezTo>
                  <a:cubicBezTo>
                    <a:pt x="170" y="1004"/>
                    <a:pt x="172" y="1010"/>
                    <a:pt x="176" y="1009"/>
                  </a:cubicBezTo>
                  <a:cubicBezTo>
                    <a:pt x="186" y="1019"/>
                    <a:pt x="192" y="1050"/>
                    <a:pt x="206" y="1054"/>
                  </a:cubicBezTo>
                  <a:cubicBezTo>
                    <a:pt x="210" y="1066"/>
                    <a:pt x="212" y="1042"/>
                    <a:pt x="210" y="1037"/>
                  </a:cubicBezTo>
                  <a:cubicBezTo>
                    <a:pt x="211" y="1038"/>
                    <a:pt x="211" y="1038"/>
                    <a:pt x="211" y="1038"/>
                  </a:cubicBezTo>
                  <a:cubicBezTo>
                    <a:pt x="211" y="1041"/>
                    <a:pt x="212" y="1042"/>
                    <a:pt x="215" y="1043"/>
                  </a:cubicBezTo>
                  <a:cubicBezTo>
                    <a:pt x="217" y="1046"/>
                    <a:pt x="218" y="1049"/>
                    <a:pt x="219" y="1051"/>
                  </a:cubicBezTo>
                  <a:cubicBezTo>
                    <a:pt x="215" y="1059"/>
                    <a:pt x="213" y="1067"/>
                    <a:pt x="212" y="1077"/>
                  </a:cubicBezTo>
                  <a:close/>
                  <a:moveTo>
                    <a:pt x="264" y="992"/>
                  </a:moveTo>
                  <a:cubicBezTo>
                    <a:pt x="267" y="987"/>
                    <a:pt x="270" y="982"/>
                    <a:pt x="273" y="977"/>
                  </a:cubicBezTo>
                  <a:cubicBezTo>
                    <a:pt x="273" y="978"/>
                    <a:pt x="273" y="979"/>
                    <a:pt x="273" y="980"/>
                  </a:cubicBezTo>
                  <a:cubicBezTo>
                    <a:pt x="270" y="984"/>
                    <a:pt x="267" y="988"/>
                    <a:pt x="264" y="992"/>
                  </a:cubicBezTo>
                  <a:close/>
                  <a:moveTo>
                    <a:pt x="257" y="979"/>
                  </a:moveTo>
                  <a:cubicBezTo>
                    <a:pt x="255" y="983"/>
                    <a:pt x="253" y="987"/>
                    <a:pt x="251" y="991"/>
                  </a:cubicBezTo>
                  <a:cubicBezTo>
                    <a:pt x="257" y="976"/>
                    <a:pt x="265" y="962"/>
                    <a:pt x="274" y="948"/>
                  </a:cubicBezTo>
                  <a:cubicBezTo>
                    <a:pt x="268" y="958"/>
                    <a:pt x="263" y="969"/>
                    <a:pt x="257" y="979"/>
                  </a:cubicBezTo>
                  <a:close/>
                  <a:moveTo>
                    <a:pt x="601" y="431"/>
                  </a:moveTo>
                  <a:cubicBezTo>
                    <a:pt x="600" y="430"/>
                    <a:pt x="600" y="430"/>
                    <a:pt x="599" y="430"/>
                  </a:cubicBezTo>
                  <a:cubicBezTo>
                    <a:pt x="597" y="428"/>
                    <a:pt x="595" y="425"/>
                    <a:pt x="593" y="423"/>
                  </a:cubicBezTo>
                  <a:cubicBezTo>
                    <a:pt x="593" y="419"/>
                    <a:pt x="592" y="416"/>
                    <a:pt x="591" y="412"/>
                  </a:cubicBezTo>
                  <a:cubicBezTo>
                    <a:pt x="595" y="418"/>
                    <a:pt x="598" y="424"/>
                    <a:pt x="601" y="431"/>
                  </a:cubicBezTo>
                  <a:close/>
                  <a:moveTo>
                    <a:pt x="604" y="448"/>
                  </a:moveTo>
                  <a:cubicBezTo>
                    <a:pt x="598" y="456"/>
                    <a:pt x="591" y="463"/>
                    <a:pt x="584" y="470"/>
                  </a:cubicBezTo>
                  <a:cubicBezTo>
                    <a:pt x="589" y="461"/>
                    <a:pt x="594" y="452"/>
                    <a:pt x="599" y="443"/>
                  </a:cubicBezTo>
                  <a:cubicBezTo>
                    <a:pt x="601" y="444"/>
                    <a:pt x="602" y="446"/>
                    <a:pt x="604" y="448"/>
                  </a:cubicBezTo>
                  <a:close/>
                  <a:moveTo>
                    <a:pt x="585" y="426"/>
                  </a:moveTo>
                  <a:cubicBezTo>
                    <a:pt x="585" y="426"/>
                    <a:pt x="584" y="427"/>
                    <a:pt x="584" y="428"/>
                  </a:cubicBezTo>
                  <a:cubicBezTo>
                    <a:pt x="584" y="426"/>
                    <a:pt x="583" y="425"/>
                    <a:pt x="583" y="423"/>
                  </a:cubicBezTo>
                  <a:cubicBezTo>
                    <a:pt x="583" y="424"/>
                    <a:pt x="584" y="425"/>
                    <a:pt x="585" y="426"/>
                  </a:cubicBezTo>
                  <a:close/>
                  <a:moveTo>
                    <a:pt x="579" y="405"/>
                  </a:moveTo>
                  <a:cubicBezTo>
                    <a:pt x="580" y="407"/>
                    <a:pt x="580" y="408"/>
                    <a:pt x="581" y="410"/>
                  </a:cubicBezTo>
                  <a:cubicBezTo>
                    <a:pt x="579" y="407"/>
                    <a:pt x="577" y="405"/>
                    <a:pt x="575" y="403"/>
                  </a:cubicBezTo>
                  <a:cubicBezTo>
                    <a:pt x="577" y="404"/>
                    <a:pt x="578" y="404"/>
                    <a:pt x="579" y="405"/>
                  </a:cubicBezTo>
                  <a:close/>
                  <a:moveTo>
                    <a:pt x="567" y="387"/>
                  </a:moveTo>
                  <a:cubicBezTo>
                    <a:pt x="568" y="388"/>
                    <a:pt x="569" y="390"/>
                    <a:pt x="571" y="392"/>
                  </a:cubicBezTo>
                  <a:cubicBezTo>
                    <a:pt x="567" y="390"/>
                    <a:pt x="564" y="388"/>
                    <a:pt x="560" y="387"/>
                  </a:cubicBezTo>
                  <a:cubicBezTo>
                    <a:pt x="555" y="381"/>
                    <a:pt x="549" y="376"/>
                    <a:pt x="544" y="370"/>
                  </a:cubicBezTo>
                  <a:cubicBezTo>
                    <a:pt x="552" y="375"/>
                    <a:pt x="560" y="381"/>
                    <a:pt x="567" y="387"/>
                  </a:cubicBezTo>
                  <a:close/>
                  <a:moveTo>
                    <a:pt x="534" y="355"/>
                  </a:moveTo>
                  <a:cubicBezTo>
                    <a:pt x="528" y="352"/>
                    <a:pt x="522" y="349"/>
                    <a:pt x="516" y="347"/>
                  </a:cubicBezTo>
                  <a:cubicBezTo>
                    <a:pt x="513" y="345"/>
                    <a:pt x="510" y="342"/>
                    <a:pt x="507" y="340"/>
                  </a:cubicBezTo>
                  <a:cubicBezTo>
                    <a:pt x="516" y="345"/>
                    <a:pt x="526" y="350"/>
                    <a:pt x="534" y="355"/>
                  </a:cubicBezTo>
                  <a:close/>
                  <a:moveTo>
                    <a:pt x="531" y="374"/>
                  </a:moveTo>
                  <a:cubicBezTo>
                    <a:pt x="518" y="368"/>
                    <a:pt x="506" y="361"/>
                    <a:pt x="495" y="353"/>
                  </a:cubicBezTo>
                  <a:cubicBezTo>
                    <a:pt x="508" y="359"/>
                    <a:pt x="520" y="366"/>
                    <a:pt x="531" y="374"/>
                  </a:cubicBezTo>
                  <a:close/>
                  <a:moveTo>
                    <a:pt x="475" y="332"/>
                  </a:moveTo>
                  <a:cubicBezTo>
                    <a:pt x="467" y="330"/>
                    <a:pt x="460" y="328"/>
                    <a:pt x="452" y="326"/>
                  </a:cubicBezTo>
                  <a:cubicBezTo>
                    <a:pt x="451" y="326"/>
                    <a:pt x="451" y="325"/>
                    <a:pt x="450" y="325"/>
                  </a:cubicBezTo>
                  <a:cubicBezTo>
                    <a:pt x="459" y="327"/>
                    <a:pt x="467" y="329"/>
                    <a:pt x="475" y="332"/>
                  </a:cubicBezTo>
                  <a:close/>
                  <a:moveTo>
                    <a:pt x="408" y="324"/>
                  </a:moveTo>
                  <a:cubicBezTo>
                    <a:pt x="410" y="324"/>
                    <a:pt x="412" y="325"/>
                    <a:pt x="414" y="325"/>
                  </a:cubicBezTo>
                  <a:cubicBezTo>
                    <a:pt x="411" y="325"/>
                    <a:pt x="407" y="325"/>
                    <a:pt x="404" y="324"/>
                  </a:cubicBezTo>
                  <a:cubicBezTo>
                    <a:pt x="405" y="324"/>
                    <a:pt x="406" y="324"/>
                    <a:pt x="408" y="324"/>
                  </a:cubicBezTo>
                  <a:close/>
                  <a:moveTo>
                    <a:pt x="328" y="327"/>
                  </a:moveTo>
                  <a:cubicBezTo>
                    <a:pt x="331" y="325"/>
                    <a:pt x="335" y="324"/>
                    <a:pt x="338" y="323"/>
                  </a:cubicBezTo>
                  <a:cubicBezTo>
                    <a:pt x="335" y="324"/>
                    <a:pt x="331" y="326"/>
                    <a:pt x="328" y="327"/>
                  </a:cubicBezTo>
                  <a:cubicBezTo>
                    <a:pt x="328" y="327"/>
                    <a:pt x="328" y="327"/>
                    <a:pt x="328" y="327"/>
                  </a:cubicBezTo>
                  <a:close/>
                  <a:moveTo>
                    <a:pt x="316" y="367"/>
                  </a:moveTo>
                  <a:cubicBezTo>
                    <a:pt x="318" y="367"/>
                    <a:pt x="320" y="366"/>
                    <a:pt x="321" y="365"/>
                  </a:cubicBezTo>
                  <a:cubicBezTo>
                    <a:pt x="318" y="370"/>
                    <a:pt x="316" y="375"/>
                    <a:pt x="313" y="380"/>
                  </a:cubicBezTo>
                  <a:cubicBezTo>
                    <a:pt x="312" y="380"/>
                    <a:pt x="311" y="379"/>
                    <a:pt x="311" y="380"/>
                  </a:cubicBezTo>
                  <a:cubicBezTo>
                    <a:pt x="312" y="376"/>
                    <a:pt x="314" y="371"/>
                    <a:pt x="316" y="367"/>
                  </a:cubicBezTo>
                  <a:close/>
                  <a:moveTo>
                    <a:pt x="309" y="409"/>
                  </a:moveTo>
                  <a:cubicBezTo>
                    <a:pt x="308" y="408"/>
                    <a:pt x="308" y="408"/>
                    <a:pt x="308" y="408"/>
                  </a:cubicBezTo>
                  <a:cubicBezTo>
                    <a:pt x="315" y="392"/>
                    <a:pt x="322" y="377"/>
                    <a:pt x="332" y="364"/>
                  </a:cubicBezTo>
                  <a:cubicBezTo>
                    <a:pt x="333" y="364"/>
                    <a:pt x="333" y="364"/>
                    <a:pt x="334" y="365"/>
                  </a:cubicBezTo>
                  <a:cubicBezTo>
                    <a:pt x="331" y="383"/>
                    <a:pt x="322" y="401"/>
                    <a:pt x="313" y="418"/>
                  </a:cubicBezTo>
                  <a:cubicBezTo>
                    <a:pt x="313" y="417"/>
                    <a:pt x="313" y="416"/>
                    <a:pt x="312" y="415"/>
                  </a:cubicBezTo>
                  <a:cubicBezTo>
                    <a:pt x="312" y="413"/>
                    <a:pt x="312" y="409"/>
                    <a:pt x="309" y="409"/>
                  </a:cubicBezTo>
                  <a:close/>
                  <a:moveTo>
                    <a:pt x="306" y="389"/>
                  </a:moveTo>
                  <a:cubicBezTo>
                    <a:pt x="307" y="388"/>
                    <a:pt x="308" y="388"/>
                    <a:pt x="308" y="388"/>
                  </a:cubicBezTo>
                  <a:cubicBezTo>
                    <a:pt x="306" y="392"/>
                    <a:pt x="304" y="396"/>
                    <a:pt x="302" y="401"/>
                  </a:cubicBezTo>
                  <a:cubicBezTo>
                    <a:pt x="302" y="400"/>
                    <a:pt x="302" y="400"/>
                    <a:pt x="301" y="399"/>
                  </a:cubicBezTo>
                  <a:cubicBezTo>
                    <a:pt x="303" y="396"/>
                    <a:pt x="305" y="392"/>
                    <a:pt x="306" y="389"/>
                  </a:cubicBezTo>
                  <a:close/>
                  <a:moveTo>
                    <a:pt x="308" y="433"/>
                  </a:moveTo>
                  <a:cubicBezTo>
                    <a:pt x="308" y="433"/>
                    <a:pt x="308" y="433"/>
                    <a:pt x="307" y="433"/>
                  </a:cubicBezTo>
                  <a:cubicBezTo>
                    <a:pt x="307" y="433"/>
                    <a:pt x="308" y="433"/>
                    <a:pt x="308" y="433"/>
                  </a:cubicBezTo>
                  <a:cubicBezTo>
                    <a:pt x="308" y="433"/>
                    <a:pt x="308" y="433"/>
                    <a:pt x="308" y="433"/>
                  </a:cubicBezTo>
                  <a:close/>
                  <a:moveTo>
                    <a:pt x="289" y="428"/>
                  </a:moveTo>
                  <a:cubicBezTo>
                    <a:pt x="291" y="421"/>
                    <a:pt x="294" y="414"/>
                    <a:pt x="297" y="407"/>
                  </a:cubicBezTo>
                  <a:cubicBezTo>
                    <a:pt x="298" y="408"/>
                    <a:pt x="298" y="408"/>
                    <a:pt x="299" y="409"/>
                  </a:cubicBezTo>
                  <a:cubicBezTo>
                    <a:pt x="296" y="415"/>
                    <a:pt x="293" y="422"/>
                    <a:pt x="289" y="429"/>
                  </a:cubicBezTo>
                  <a:cubicBezTo>
                    <a:pt x="289" y="429"/>
                    <a:pt x="289" y="429"/>
                    <a:pt x="289" y="429"/>
                  </a:cubicBezTo>
                  <a:cubicBezTo>
                    <a:pt x="289" y="429"/>
                    <a:pt x="289" y="429"/>
                    <a:pt x="289" y="428"/>
                  </a:cubicBezTo>
                  <a:close/>
                  <a:moveTo>
                    <a:pt x="298" y="461"/>
                  </a:moveTo>
                  <a:cubicBezTo>
                    <a:pt x="297" y="461"/>
                    <a:pt x="297" y="461"/>
                    <a:pt x="297" y="461"/>
                  </a:cubicBezTo>
                  <a:cubicBezTo>
                    <a:pt x="297" y="461"/>
                    <a:pt x="297" y="461"/>
                    <a:pt x="297" y="461"/>
                  </a:cubicBezTo>
                  <a:cubicBezTo>
                    <a:pt x="297" y="461"/>
                    <a:pt x="297" y="461"/>
                    <a:pt x="298" y="461"/>
                  </a:cubicBezTo>
                  <a:close/>
                  <a:moveTo>
                    <a:pt x="289" y="460"/>
                  </a:moveTo>
                  <a:cubicBezTo>
                    <a:pt x="289" y="462"/>
                    <a:pt x="289" y="463"/>
                    <a:pt x="290" y="463"/>
                  </a:cubicBezTo>
                  <a:cubicBezTo>
                    <a:pt x="288" y="464"/>
                    <a:pt x="286" y="465"/>
                    <a:pt x="284" y="465"/>
                  </a:cubicBezTo>
                  <a:cubicBezTo>
                    <a:pt x="286" y="464"/>
                    <a:pt x="287" y="462"/>
                    <a:pt x="289" y="460"/>
                  </a:cubicBezTo>
                  <a:close/>
                  <a:moveTo>
                    <a:pt x="246" y="528"/>
                  </a:moveTo>
                  <a:cubicBezTo>
                    <a:pt x="250" y="523"/>
                    <a:pt x="255" y="520"/>
                    <a:pt x="261" y="518"/>
                  </a:cubicBezTo>
                  <a:cubicBezTo>
                    <a:pt x="266" y="522"/>
                    <a:pt x="272" y="525"/>
                    <a:pt x="279" y="528"/>
                  </a:cubicBezTo>
                  <a:cubicBezTo>
                    <a:pt x="267" y="529"/>
                    <a:pt x="257" y="530"/>
                    <a:pt x="246" y="528"/>
                  </a:cubicBezTo>
                  <a:close/>
                  <a:moveTo>
                    <a:pt x="342" y="537"/>
                  </a:moveTo>
                  <a:cubicBezTo>
                    <a:pt x="333" y="535"/>
                    <a:pt x="324" y="533"/>
                    <a:pt x="315" y="531"/>
                  </a:cubicBezTo>
                  <a:cubicBezTo>
                    <a:pt x="329" y="531"/>
                    <a:pt x="342" y="534"/>
                    <a:pt x="355" y="539"/>
                  </a:cubicBezTo>
                  <a:cubicBezTo>
                    <a:pt x="351" y="538"/>
                    <a:pt x="346" y="538"/>
                    <a:pt x="342" y="537"/>
                  </a:cubicBezTo>
                  <a:close/>
                  <a:moveTo>
                    <a:pt x="388" y="548"/>
                  </a:moveTo>
                  <a:cubicBezTo>
                    <a:pt x="358" y="529"/>
                    <a:pt x="329" y="520"/>
                    <a:pt x="294" y="525"/>
                  </a:cubicBezTo>
                  <a:cubicBezTo>
                    <a:pt x="286" y="522"/>
                    <a:pt x="278" y="519"/>
                    <a:pt x="271" y="515"/>
                  </a:cubicBezTo>
                  <a:cubicBezTo>
                    <a:pt x="311" y="507"/>
                    <a:pt x="356" y="528"/>
                    <a:pt x="390" y="548"/>
                  </a:cubicBezTo>
                  <a:cubicBezTo>
                    <a:pt x="389" y="548"/>
                    <a:pt x="388" y="548"/>
                    <a:pt x="388" y="548"/>
                  </a:cubicBezTo>
                  <a:close/>
                  <a:moveTo>
                    <a:pt x="365" y="526"/>
                  </a:moveTo>
                  <a:cubicBezTo>
                    <a:pt x="346" y="517"/>
                    <a:pt x="324" y="509"/>
                    <a:pt x="303" y="507"/>
                  </a:cubicBezTo>
                  <a:cubicBezTo>
                    <a:pt x="356" y="509"/>
                    <a:pt x="428" y="535"/>
                    <a:pt x="450" y="588"/>
                  </a:cubicBezTo>
                  <a:cubicBezTo>
                    <a:pt x="429" y="564"/>
                    <a:pt x="398" y="541"/>
                    <a:pt x="365" y="526"/>
                  </a:cubicBezTo>
                  <a:close/>
                  <a:moveTo>
                    <a:pt x="445" y="649"/>
                  </a:moveTo>
                  <a:cubicBezTo>
                    <a:pt x="446" y="650"/>
                    <a:pt x="446" y="649"/>
                    <a:pt x="447" y="649"/>
                  </a:cubicBezTo>
                  <a:cubicBezTo>
                    <a:pt x="446" y="651"/>
                    <a:pt x="446" y="652"/>
                    <a:pt x="445" y="653"/>
                  </a:cubicBezTo>
                  <a:cubicBezTo>
                    <a:pt x="445" y="652"/>
                    <a:pt x="445" y="651"/>
                    <a:pt x="445" y="649"/>
                  </a:cubicBezTo>
                  <a:close/>
                  <a:moveTo>
                    <a:pt x="441" y="688"/>
                  </a:moveTo>
                  <a:cubicBezTo>
                    <a:pt x="442" y="688"/>
                    <a:pt x="442" y="688"/>
                    <a:pt x="442" y="687"/>
                  </a:cubicBezTo>
                  <a:cubicBezTo>
                    <a:pt x="442" y="688"/>
                    <a:pt x="442" y="688"/>
                    <a:pt x="442" y="688"/>
                  </a:cubicBezTo>
                  <a:cubicBezTo>
                    <a:pt x="442" y="688"/>
                    <a:pt x="442" y="688"/>
                    <a:pt x="441" y="688"/>
                  </a:cubicBezTo>
                  <a:close/>
                  <a:moveTo>
                    <a:pt x="460" y="653"/>
                  </a:moveTo>
                  <a:cubicBezTo>
                    <a:pt x="453" y="659"/>
                    <a:pt x="447" y="666"/>
                    <a:pt x="442" y="674"/>
                  </a:cubicBezTo>
                  <a:cubicBezTo>
                    <a:pt x="442" y="673"/>
                    <a:pt x="442" y="672"/>
                    <a:pt x="442" y="671"/>
                  </a:cubicBezTo>
                  <a:cubicBezTo>
                    <a:pt x="450" y="661"/>
                    <a:pt x="456" y="651"/>
                    <a:pt x="460" y="640"/>
                  </a:cubicBezTo>
                  <a:cubicBezTo>
                    <a:pt x="461" y="643"/>
                    <a:pt x="461" y="645"/>
                    <a:pt x="462" y="648"/>
                  </a:cubicBezTo>
                  <a:cubicBezTo>
                    <a:pt x="461" y="649"/>
                    <a:pt x="460" y="651"/>
                    <a:pt x="460" y="653"/>
                  </a:cubicBezTo>
                  <a:close/>
                  <a:moveTo>
                    <a:pt x="485" y="620"/>
                  </a:moveTo>
                  <a:cubicBezTo>
                    <a:pt x="481" y="624"/>
                    <a:pt x="477" y="628"/>
                    <a:pt x="473" y="633"/>
                  </a:cubicBezTo>
                  <a:cubicBezTo>
                    <a:pt x="473" y="631"/>
                    <a:pt x="473" y="629"/>
                    <a:pt x="472" y="627"/>
                  </a:cubicBezTo>
                  <a:cubicBezTo>
                    <a:pt x="480" y="619"/>
                    <a:pt x="488" y="611"/>
                    <a:pt x="496" y="603"/>
                  </a:cubicBezTo>
                  <a:cubicBezTo>
                    <a:pt x="493" y="608"/>
                    <a:pt x="489" y="614"/>
                    <a:pt x="485" y="620"/>
                  </a:cubicBezTo>
                  <a:close/>
                  <a:moveTo>
                    <a:pt x="468" y="616"/>
                  </a:moveTo>
                  <a:cubicBezTo>
                    <a:pt x="465" y="609"/>
                    <a:pt x="461" y="602"/>
                    <a:pt x="456" y="596"/>
                  </a:cubicBezTo>
                  <a:cubicBezTo>
                    <a:pt x="458" y="595"/>
                    <a:pt x="460" y="593"/>
                    <a:pt x="459" y="590"/>
                  </a:cubicBezTo>
                  <a:cubicBezTo>
                    <a:pt x="437" y="521"/>
                    <a:pt x="328" y="485"/>
                    <a:pt x="262" y="503"/>
                  </a:cubicBezTo>
                  <a:cubicBezTo>
                    <a:pt x="266" y="496"/>
                    <a:pt x="269" y="490"/>
                    <a:pt x="271" y="482"/>
                  </a:cubicBezTo>
                  <a:cubicBezTo>
                    <a:pt x="276" y="487"/>
                    <a:pt x="279" y="478"/>
                    <a:pt x="279" y="476"/>
                  </a:cubicBezTo>
                  <a:cubicBezTo>
                    <a:pt x="286" y="473"/>
                    <a:pt x="293" y="471"/>
                    <a:pt x="300" y="468"/>
                  </a:cubicBezTo>
                  <a:cubicBezTo>
                    <a:pt x="296" y="476"/>
                    <a:pt x="296" y="480"/>
                    <a:pt x="305" y="484"/>
                  </a:cubicBezTo>
                  <a:cubicBezTo>
                    <a:pt x="305" y="485"/>
                    <a:pt x="305" y="486"/>
                    <a:pt x="305" y="487"/>
                  </a:cubicBezTo>
                  <a:cubicBezTo>
                    <a:pt x="306" y="488"/>
                    <a:pt x="307" y="489"/>
                    <a:pt x="308" y="490"/>
                  </a:cubicBezTo>
                  <a:cubicBezTo>
                    <a:pt x="307" y="494"/>
                    <a:pt x="310" y="499"/>
                    <a:pt x="314" y="496"/>
                  </a:cubicBezTo>
                  <a:cubicBezTo>
                    <a:pt x="325" y="501"/>
                    <a:pt x="326" y="486"/>
                    <a:pt x="326" y="480"/>
                  </a:cubicBezTo>
                  <a:cubicBezTo>
                    <a:pt x="332" y="473"/>
                    <a:pt x="333" y="463"/>
                    <a:pt x="322" y="466"/>
                  </a:cubicBezTo>
                  <a:cubicBezTo>
                    <a:pt x="320" y="461"/>
                    <a:pt x="316" y="455"/>
                    <a:pt x="310" y="457"/>
                  </a:cubicBezTo>
                  <a:cubicBezTo>
                    <a:pt x="307" y="455"/>
                    <a:pt x="304" y="454"/>
                    <a:pt x="301" y="453"/>
                  </a:cubicBezTo>
                  <a:cubicBezTo>
                    <a:pt x="301" y="453"/>
                    <a:pt x="302" y="452"/>
                    <a:pt x="302" y="452"/>
                  </a:cubicBezTo>
                  <a:cubicBezTo>
                    <a:pt x="305" y="452"/>
                    <a:pt x="307" y="452"/>
                    <a:pt x="310" y="452"/>
                  </a:cubicBezTo>
                  <a:cubicBezTo>
                    <a:pt x="310" y="459"/>
                    <a:pt x="317" y="454"/>
                    <a:pt x="319" y="452"/>
                  </a:cubicBezTo>
                  <a:cubicBezTo>
                    <a:pt x="334" y="451"/>
                    <a:pt x="349" y="452"/>
                    <a:pt x="364" y="454"/>
                  </a:cubicBezTo>
                  <a:cubicBezTo>
                    <a:pt x="360" y="464"/>
                    <a:pt x="377" y="456"/>
                    <a:pt x="377" y="456"/>
                  </a:cubicBezTo>
                  <a:cubicBezTo>
                    <a:pt x="386" y="458"/>
                    <a:pt x="395" y="460"/>
                    <a:pt x="404" y="464"/>
                  </a:cubicBezTo>
                  <a:cubicBezTo>
                    <a:pt x="426" y="481"/>
                    <a:pt x="436" y="519"/>
                    <a:pt x="464" y="528"/>
                  </a:cubicBezTo>
                  <a:cubicBezTo>
                    <a:pt x="459" y="529"/>
                    <a:pt x="441" y="542"/>
                    <a:pt x="451" y="547"/>
                  </a:cubicBezTo>
                  <a:cubicBezTo>
                    <a:pt x="463" y="583"/>
                    <a:pt x="513" y="532"/>
                    <a:pt x="469" y="528"/>
                  </a:cubicBezTo>
                  <a:cubicBezTo>
                    <a:pt x="474" y="524"/>
                    <a:pt x="470" y="507"/>
                    <a:pt x="470" y="501"/>
                  </a:cubicBezTo>
                  <a:cubicBezTo>
                    <a:pt x="476" y="512"/>
                    <a:pt x="485" y="522"/>
                    <a:pt x="493" y="532"/>
                  </a:cubicBezTo>
                  <a:cubicBezTo>
                    <a:pt x="502" y="543"/>
                    <a:pt x="508" y="538"/>
                    <a:pt x="499" y="527"/>
                  </a:cubicBezTo>
                  <a:cubicBezTo>
                    <a:pt x="489" y="513"/>
                    <a:pt x="476" y="500"/>
                    <a:pt x="470" y="484"/>
                  </a:cubicBezTo>
                  <a:cubicBezTo>
                    <a:pt x="462" y="463"/>
                    <a:pt x="459" y="475"/>
                    <a:pt x="460" y="490"/>
                  </a:cubicBezTo>
                  <a:cubicBezTo>
                    <a:pt x="445" y="474"/>
                    <a:pt x="427" y="463"/>
                    <a:pt x="408" y="456"/>
                  </a:cubicBezTo>
                  <a:cubicBezTo>
                    <a:pt x="395" y="447"/>
                    <a:pt x="383" y="450"/>
                    <a:pt x="369" y="445"/>
                  </a:cubicBezTo>
                  <a:cubicBezTo>
                    <a:pt x="367" y="441"/>
                    <a:pt x="364" y="438"/>
                    <a:pt x="359" y="438"/>
                  </a:cubicBezTo>
                  <a:cubicBezTo>
                    <a:pt x="361" y="438"/>
                    <a:pt x="363" y="438"/>
                    <a:pt x="366" y="438"/>
                  </a:cubicBezTo>
                  <a:cubicBezTo>
                    <a:pt x="393" y="438"/>
                    <a:pt x="423" y="441"/>
                    <a:pt x="450" y="448"/>
                  </a:cubicBezTo>
                  <a:cubicBezTo>
                    <a:pt x="458" y="451"/>
                    <a:pt x="514" y="489"/>
                    <a:pt x="516" y="487"/>
                  </a:cubicBezTo>
                  <a:cubicBezTo>
                    <a:pt x="530" y="474"/>
                    <a:pt x="495" y="456"/>
                    <a:pt x="485" y="451"/>
                  </a:cubicBezTo>
                  <a:cubicBezTo>
                    <a:pt x="435" y="429"/>
                    <a:pt x="377" y="425"/>
                    <a:pt x="323" y="432"/>
                  </a:cubicBezTo>
                  <a:cubicBezTo>
                    <a:pt x="323" y="429"/>
                    <a:pt x="320" y="428"/>
                    <a:pt x="317" y="428"/>
                  </a:cubicBezTo>
                  <a:cubicBezTo>
                    <a:pt x="326" y="408"/>
                    <a:pt x="338" y="389"/>
                    <a:pt x="342" y="367"/>
                  </a:cubicBezTo>
                  <a:cubicBezTo>
                    <a:pt x="356" y="372"/>
                    <a:pt x="371" y="376"/>
                    <a:pt x="385" y="381"/>
                  </a:cubicBezTo>
                  <a:cubicBezTo>
                    <a:pt x="405" y="393"/>
                    <a:pt x="422" y="408"/>
                    <a:pt x="441" y="420"/>
                  </a:cubicBezTo>
                  <a:cubicBezTo>
                    <a:pt x="470" y="439"/>
                    <a:pt x="463" y="417"/>
                    <a:pt x="445" y="402"/>
                  </a:cubicBezTo>
                  <a:cubicBezTo>
                    <a:pt x="451" y="404"/>
                    <a:pt x="483" y="425"/>
                    <a:pt x="488" y="421"/>
                  </a:cubicBezTo>
                  <a:cubicBezTo>
                    <a:pt x="503" y="436"/>
                    <a:pt x="520" y="452"/>
                    <a:pt x="542" y="458"/>
                  </a:cubicBezTo>
                  <a:cubicBezTo>
                    <a:pt x="545" y="459"/>
                    <a:pt x="549" y="453"/>
                    <a:pt x="545" y="451"/>
                  </a:cubicBezTo>
                  <a:cubicBezTo>
                    <a:pt x="533" y="442"/>
                    <a:pt x="521" y="433"/>
                    <a:pt x="509" y="424"/>
                  </a:cubicBezTo>
                  <a:cubicBezTo>
                    <a:pt x="469" y="392"/>
                    <a:pt x="428" y="365"/>
                    <a:pt x="376" y="358"/>
                  </a:cubicBezTo>
                  <a:cubicBezTo>
                    <a:pt x="365" y="356"/>
                    <a:pt x="353" y="354"/>
                    <a:pt x="343" y="354"/>
                  </a:cubicBezTo>
                  <a:cubicBezTo>
                    <a:pt x="342" y="340"/>
                    <a:pt x="334" y="348"/>
                    <a:pt x="329" y="355"/>
                  </a:cubicBezTo>
                  <a:cubicBezTo>
                    <a:pt x="328" y="355"/>
                    <a:pt x="328" y="355"/>
                    <a:pt x="327" y="356"/>
                  </a:cubicBezTo>
                  <a:cubicBezTo>
                    <a:pt x="325" y="356"/>
                    <a:pt x="323" y="356"/>
                    <a:pt x="320" y="355"/>
                  </a:cubicBezTo>
                  <a:cubicBezTo>
                    <a:pt x="322" y="349"/>
                    <a:pt x="324" y="343"/>
                    <a:pt x="326" y="337"/>
                  </a:cubicBezTo>
                  <a:cubicBezTo>
                    <a:pt x="340" y="331"/>
                    <a:pt x="353" y="324"/>
                    <a:pt x="367" y="320"/>
                  </a:cubicBezTo>
                  <a:cubicBezTo>
                    <a:pt x="372" y="320"/>
                    <a:pt x="376" y="320"/>
                    <a:pt x="380" y="320"/>
                  </a:cubicBezTo>
                  <a:cubicBezTo>
                    <a:pt x="377" y="321"/>
                    <a:pt x="367" y="322"/>
                    <a:pt x="365" y="325"/>
                  </a:cubicBezTo>
                  <a:cubicBezTo>
                    <a:pt x="361" y="327"/>
                    <a:pt x="344" y="331"/>
                    <a:pt x="348" y="337"/>
                  </a:cubicBezTo>
                  <a:cubicBezTo>
                    <a:pt x="351" y="344"/>
                    <a:pt x="367" y="333"/>
                    <a:pt x="371" y="332"/>
                  </a:cubicBezTo>
                  <a:cubicBezTo>
                    <a:pt x="398" y="331"/>
                    <a:pt x="426" y="334"/>
                    <a:pt x="452" y="340"/>
                  </a:cubicBezTo>
                  <a:cubicBezTo>
                    <a:pt x="478" y="359"/>
                    <a:pt x="503" y="384"/>
                    <a:pt x="519" y="412"/>
                  </a:cubicBezTo>
                  <a:cubicBezTo>
                    <a:pt x="523" y="420"/>
                    <a:pt x="526" y="408"/>
                    <a:pt x="521" y="401"/>
                  </a:cubicBezTo>
                  <a:cubicBezTo>
                    <a:pt x="510" y="383"/>
                    <a:pt x="496" y="367"/>
                    <a:pt x="480" y="353"/>
                  </a:cubicBezTo>
                  <a:cubicBezTo>
                    <a:pt x="503" y="369"/>
                    <a:pt x="527" y="380"/>
                    <a:pt x="552" y="392"/>
                  </a:cubicBezTo>
                  <a:cubicBezTo>
                    <a:pt x="556" y="396"/>
                    <a:pt x="563" y="411"/>
                    <a:pt x="571" y="423"/>
                  </a:cubicBezTo>
                  <a:cubicBezTo>
                    <a:pt x="563" y="414"/>
                    <a:pt x="551" y="402"/>
                    <a:pt x="543" y="419"/>
                  </a:cubicBezTo>
                  <a:cubicBezTo>
                    <a:pt x="538" y="430"/>
                    <a:pt x="546" y="437"/>
                    <a:pt x="547" y="430"/>
                  </a:cubicBezTo>
                  <a:cubicBezTo>
                    <a:pt x="547" y="430"/>
                    <a:pt x="550" y="417"/>
                    <a:pt x="554" y="418"/>
                  </a:cubicBezTo>
                  <a:cubicBezTo>
                    <a:pt x="537" y="432"/>
                    <a:pt x="579" y="440"/>
                    <a:pt x="573" y="426"/>
                  </a:cubicBezTo>
                  <a:cubicBezTo>
                    <a:pt x="580" y="437"/>
                    <a:pt x="587" y="443"/>
                    <a:pt x="591" y="433"/>
                  </a:cubicBezTo>
                  <a:cubicBezTo>
                    <a:pt x="592" y="434"/>
                    <a:pt x="593" y="435"/>
                    <a:pt x="594" y="436"/>
                  </a:cubicBezTo>
                  <a:cubicBezTo>
                    <a:pt x="588" y="446"/>
                    <a:pt x="582" y="455"/>
                    <a:pt x="577" y="465"/>
                  </a:cubicBezTo>
                  <a:cubicBezTo>
                    <a:pt x="569" y="467"/>
                    <a:pt x="557" y="493"/>
                    <a:pt x="553" y="500"/>
                  </a:cubicBezTo>
                  <a:cubicBezTo>
                    <a:pt x="541" y="513"/>
                    <a:pt x="530" y="527"/>
                    <a:pt x="518" y="541"/>
                  </a:cubicBezTo>
                  <a:cubicBezTo>
                    <a:pt x="515" y="545"/>
                    <a:pt x="486" y="570"/>
                    <a:pt x="493" y="575"/>
                  </a:cubicBezTo>
                  <a:cubicBezTo>
                    <a:pt x="500" y="581"/>
                    <a:pt x="520" y="550"/>
                    <a:pt x="524" y="546"/>
                  </a:cubicBezTo>
                  <a:cubicBezTo>
                    <a:pt x="508" y="572"/>
                    <a:pt x="490" y="595"/>
                    <a:pt x="468" y="616"/>
                  </a:cubicBezTo>
                  <a:close/>
                  <a:moveTo>
                    <a:pt x="306" y="476"/>
                  </a:moveTo>
                  <a:cubicBezTo>
                    <a:pt x="309" y="466"/>
                    <a:pt x="312" y="465"/>
                    <a:pt x="312" y="465"/>
                  </a:cubicBezTo>
                  <a:cubicBezTo>
                    <a:pt x="312" y="465"/>
                    <a:pt x="314" y="466"/>
                    <a:pt x="315" y="470"/>
                  </a:cubicBezTo>
                  <a:cubicBezTo>
                    <a:pt x="313" y="472"/>
                    <a:pt x="311" y="474"/>
                    <a:pt x="309" y="477"/>
                  </a:cubicBezTo>
                  <a:cubicBezTo>
                    <a:pt x="308" y="477"/>
                    <a:pt x="307" y="476"/>
                    <a:pt x="306" y="476"/>
                  </a:cubicBezTo>
                  <a:close/>
                  <a:moveTo>
                    <a:pt x="317" y="488"/>
                  </a:moveTo>
                  <a:cubicBezTo>
                    <a:pt x="317" y="487"/>
                    <a:pt x="318" y="486"/>
                    <a:pt x="318" y="484"/>
                  </a:cubicBezTo>
                  <a:cubicBezTo>
                    <a:pt x="318" y="484"/>
                    <a:pt x="318" y="484"/>
                    <a:pt x="318" y="484"/>
                  </a:cubicBezTo>
                  <a:cubicBezTo>
                    <a:pt x="318" y="486"/>
                    <a:pt x="318" y="488"/>
                    <a:pt x="317" y="488"/>
                  </a:cubicBezTo>
                  <a:cubicBezTo>
                    <a:pt x="317" y="488"/>
                    <a:pt x="317" y="488"/>
                    <a:pt x="317" y="488"/>
                  </a:cubicBezTo>
                  <a:close/>
                  <a:moveTo>
                    <a:pt x="423" y="472"/>
                  </a:moveTo>
                  <a:cubicBezTo>
                    <a:pt x="438" y="480"/>
                    <a:pt x="451" y="490"/>
                    <a:pt x="462" y="505"/>
                  </a:cubicBezTo>
                  <a:cubicBezTo>
                    <a:pt x="462" y="510"/>
                    <a:pt x="463" y="515"/>
                    <a:pt x="463" y="519"/>
                  </a:cubicBezTo>
                  <a:cubicBezTo>
                    <a:pt x="445" y="509"/>
                    <a:pt x="435" y="487"/>
                    <a:pt x="423" y="472"/>
                  </a:cubicBezTo>
                  <a:close/>
                  <a:moveTo>
                    <a:pt x="468" y="539"/>
                  </a:moveTo>
                  <a:cubicBezTo>
                    <a:pt x="470" y="540"/>
                    <a:pt x="472" y="539"/>
                    <a:pt x="472" y="537"/>
                  </a:cubicBezTo>
                  <a:cubicBezTo>
                    <a:pt x="484" y="544"/>
                    <a:pt x="474" y="553"/>
                    <a:pt x="465" y="550"/>
                  </a:cubicBezTo>
                  <a:cubicBezTo>
                    <a:pt x="466" y="550"/>
                    <a:pt x="467" y="550"/>
                    <a:pt x="469" y="550"/>
                  </a:cubicBezTo>
                  <a:cubicBezTo>
                    <a:pt x="477" y="549"/>
                    <a:pt x="469" y="541"/>
                    <a:pt x="468" y="539"/>
                  </a:cubicBezTo>
                  <a:close/>
                  <a:moveTo>
                    <a:pt x="379" y="367"/>
                  </a:moveTo>
                  <a:cubicBezTo>
                    <a:pt x="409" y="374"/>
                    <a:pt x="440" y="385"/>
                    <a:pt x="466" y="403"/>
                  </a:cubicBezTo>
                  <a:cubicBezTo>
                    <a:pt x="439" y="389"/>
                    <a:pt x="408" y="377"/>
                    <a:pt x="379" y="367"/>
                  </a:cubicBezTo>
                  <a:close/>
                  <a:moveTo>
                    <a:pt x="414" y="391"/>
                  </a:moveTo>
                  <a:cubicBezTo>
                    <a:pt x="427" y="398"/>
                    <a:pt x="438" y="405"/>
                    <a:pt x="446" y="414"/>
                  </a:cubicBezTo>
                  <a:cubicBezTo>
                    <a:pt x="435" y="407"/>
                    <a:pt x="425" y="399"/>
                    <a:pt x="414" y="391"/>
                  </a:cubicBezTo>
                  <a:close/>
                  <a:moveTo>
                    <a:pt x="562" y="425"/>
                  </a:moveTo>
                  <a:cubicBezTo>
                    <a:pt x="561" y="425"/>
                    <a:pt x="560" y="424"/>
                    <a:pt x="559" y="424"/>
                  </a:cubicBezTo>
                  <a:cubicBezTo>
                    <a:pt x="559" y="424"/>
                    <a:pt x="559" y="424"/>
                    <a:pt x="559" y="424"/>
                  </a:cubicBezTo>
                  <a:cubicBezTo>
                    <a:pt x="560" y="424"/>
                    <a:pt x="560" y="423"/>
                    <a:pt x="560" y="423"/>
                  </a:cubicBezTo>
                  <a:cubicBezTo>
                    <a:pt x="561" y="423"/>
                    <a:pt x="561" y="424"/>
                    <a:pt x="562" y="425"/>
                  </a:cubicBezTo>
                  <a:close/>
                  <a:moveTo>
                    <a:pt x="574" y="502"/>
                  </a:moveTo>
                  <a:cubicBezTo>
                    <a:pt x="564" y="513"/>
                    <a:pt x="554" y="526"/>
                    <a:pt x="545" y="538"/>
                  </a:cubicBezTo>
                  <a:cubicBezTo>
                    <a:pt x="548" y="533"/>
                    <a:pt x="551" y="527"/>
                    <a:pt x="554" y="522"/>
                  </a:cubicBezTo>
                  <a:cubicBezTo>
                    <a:pt x="557" y="519"/>
                    <a:pt x="559" y="516"/>
                    <a:pt x="561" y="513"/>
                  </a:cubicBezTo>
                  <a:cubicBezTo>
                    <a:pt x="566" y="509"/>
                    <a:pt x="570" y="506"/>
                    <a:pt x="574" y="502"/>
                  </a:cubicBezTo>
                  <a:close/>
                  <a:moveTo>
                    <a:pt x="596" y="505"/>
                  </a:moveTo>
                  <a:cubicBezTo>
                    <a:pt x="577" y="530"/>
                    <a:pt x="555" y="554"/>
                    <a:pt x="534" y="578"/>
                  </a:cubicBezTo>
                  <a:cubicBezTo>
                    <a:pt x="525" y="585"/>
                    <a:pt x="516" y="592"/>
                    <a:pt x="508" y="600"/>
                  </a:cubicBezTo>
                  <a:cubicBezTo>
                    <a:pt x="513" y="590"/>
                    <a:pt x="519" y="581"/>
                    <a:pt x="524" y="572"/>
                  </a:cubicBezTo>
                  <a:cubicBezTo>
                    <a:pt x="549" y="545"/>
                    <a:pt x="571" y="507"/>
                    <a:pt x="602" y="487"/>
                  </a:cubicBezTo>
                  <a:cubicBezTo>
                    <a:pt x="601" y="493"/>
                    <a:pt x="599" y="500"/>
                    <a:pt x="596" y="505"/>
                  </a:cubicBezTo>
                  <a:close/>
                  <a:moveTo>
                    <a:pt x="625" y="465"/>
                  </a:moveTo>
                  <a:cubicBezTo>
                    <a:pt x="620" y="473"/>
                    <a:pt x="615" y="480"/>
                    <a:pt x="610" y="487"/>
                  </a:cubicBezTo>
                  <a:cubicBezTo>
                    <a:pt x="612" y="483"/>
                    <a:pt x="612" y="480"/>
                    <a:pt x="610" y="476"/>
                  </a:cubicBezTo>
                  <a:cubicBezTo>
                    <a:pt x="605" y="473"/>
                    <a:pt x="597" y="480"/>
                    <a:pt x="595" y="482"/>
                  </a:cubicBezTo>
                  <a:cubicBezTo>
                    <a:pt x="597" y="480"/>
                    <a:pt x="618" y="450"/>
                    <a:pt x="604" y="461"/>
                  </a:cubicBezTo>
                  <a:cubicBezTo>
                    <a:pt x="606" y="458"/>
                    <a:pt x="608" y="456"/>
                    <a:pt x="610" y="453"/>
                  </a:cubicBezTo>
                  <a:cubicBezTo>
                    <a:pt x="615" y="454"/>
                    <a:pt x="616" y="445"/>
                    <a:pt x="613" y="442"/>
                  </a:cubicBezTo>
                  <a:cubicBezTo>
                    <a:pt x="611" y="435"/>
                    <a:pt x="609" y="428"/>
                    <a:pt x="605" y="421"/>
                  </a:cubicBezTo>
                  <a:cubicBezTo>
                    <a:pt x="620" y="431"/>
                    <a:pt x="631" y="443"/>
                    <a:pt x="631" y="453"/>
                  </a:cubicBezTo>
                  <a:cubicBezTo>
                    <a:pt x="627" y="457"/>
                    <a:pt x="625" y="461"/>
                    <a:pt x="625" y="465"/>
                  </a:cubicBezTo>
                  <a:close/>
                  <a:moveTo>
                    <a:pt x="709" y="356"/>
                  </a:moveTo>
                  <a:cubicBezTo>
                    <a:pt x="703" y="361"/>
                    <a:pt x="697" y="367"/>
                    <a:pt x="691" y="373"/>
                  </a:cubicBezTo>
                  <a:cubicBezTo>
                    <a:pt x="706" y="353"/>
                    <a:pt x="721" y="335"/>
                    <a:pt x="738" y="318"/>
                  </a:cubicBezTo>
                  <a:cubicBezTo>
                    <a:pt x="729" y="331"/>
                    <a:pt x="719" y="343"/>
                    <a:pt x="709" y="356"/>
                  </a:cubicBezTo>
                  <a:close/>
                  <a:moveTo>
                    <a:pt x="751" y="313"/>
                  </a:moveTo>
                  <a:cubicBezTo>
                    <a:pt x="754" y="308"/>
                    <a:pt x="757" y="303"/>
                    <a:pt x="760" y="299"/>
                  </a:cubicBezTo>
                  <a:cubicBezTo>
                    <a:pt x="762" y="297"/>
                    <a:pt x="765" y="295"/>
                    <a:pt x="767" y="293"/>
                  </a:cubicBezTo>
                  <a:cubicBezTo>
                    <a:pt x="762" y="299"/>
                    <a:pt x="757" y="306"/>
                    <a:pt x="751" y="313"/>
                  </a:cubicBezTo>
                  <a:close/>
                  <a:moveTo>
                    <a:pt x="810" y="221"/>
                  </a:moveTo>
                  <a:cubicBezTo>
                    <a:pt x="811" y="222"/>
                    <a:pt x="812" y="222"/>
                    <a:pt x="814" y="222"/>
                  </a:cubicBezTo>
                  <a:cubicBezTo>
                    <a:pt x="809" y="225"/>
                    <a:pt x="804" y="229"/>
                    <a:pt x="801" y="233"/>
                  </a:cubicBezTo>
                  <a:cubicBezTo>
                    <a:pt x="801" y="226"/>
                    <a:pt x="801" y="219"/>
                    <a:pt x="800" y="211"/>
                  </a:cubicBezTo>
                  <a:cubicBezTo>
                    <a:pt x="803" y="215"/>
                    <a:pt x="806" y="218"/>
                    <a:pt x="810" y="221"/>
                  </a:cubicBezTo>
                  <a:close/>
                  <a:moveTo>
                    <a:pt x="798" y="248"/>
                  </a:moveTo>
                  <a:cubicBezTo>
                    <a:pt x="804" y="241"/>
                    <a:pt x="809" y="235"/>
                    <a:pt x="816" y="230"/>
                  </a:cubicBezTo>
                  <a:cubicBezTo>
                    <a:pt x="811" y="239"/>
                    <a:pt x="804" y="248"/>
                    <a:pt x="795" y="257"/>
                  </a:cubicBezTo>
                  <a:cubicBezTo>
                    <a:pt x="796" y="254"/>
                    <a:pt x="797" y="251"/>
                    <a:pt x="798" y="248"/>
                  </a:cubicBezTo>
                  <a:close/>
                  <a:moveTo>
                    <a:pt x="790" y="245"/>
                  </a:moveTo>
                  <a:cubicBezTo>
                    <a:pt x="789" y="246"/>
                    <a:pt x="781" y="253"/>
                    <a:pt x="787" y="256"/>
                  </a:cubicBezTo>
                  <a:cubicBezTo>
                    <a:pt x="785" y="261"/>
                    <a:pt x="783" y="266"/>
                    <a:pt x="781" y="271"/>
                  </a:cubicBezTo>
                  <a:cubicBezTo>
                    <a:pt x="773" y="277"/>
                    <a:pt x="766" y="283"/>
                    <a:pt x="759" y="289"/>
                  </a:cubicBezTo>
                  <a:cubicBezTo>
                    <a:pt x="751" y="288"/>
                    <a:pt x="733" y="311"/>
                    <a:pt x="726" y="316"/>
                  </a:cubicBezTo>
                  <a:cubicBezTo>
                    <a:pt x="750" y="289"/>
                    <a:pt x="774" y="261"/>
                    <a:pt x="792" y="231"/>
                  </a:cubicBezTo>
                  <a:cubicBezTo>
                    <a:pt x="792" y="236"/>
                    <a:pt x="791" y="240"/>
                    <a:pt x="790" y="245"/>
                  </a:cubicBezTo>
                  <a:close/>
                  <a:moveTo>
                    <a:pt x="789" y="218"/>
                  </a:moveTo>
                  <a:cubicBezTo>
                    <a:pt x="788" y="210"/>
                    <a:pt x="788" y="202"/>
                    <a:pt x="787" y="194"/>
                  </a:cubicBezTo>
                  <a:cubicBezTo>
                    <a:pt x="790" y="201"/>
                    <a:pt x="792" y="208"/>
                    <a:pt x="792" y="215"/>
                  </a:cubicBezTo>
                  <a:cubicBezTo>
                    <a:pt x="791" y="216"/>
                    <a:pt x="790" y="217"/>
                    <a:pt x="789" y="218"/>
                  </a:cubicBezTo>
                  <a:close/>
                  <a:moveTo>
                    <a:pt x="791" y="180"/>
                  </a:moveTo>
                  <a:cubicBezTo>
                    <a:pt x="791" y="180"/>
                    <a:pt x="791" y="180"/>
                    <a:pt x="790" y="180"/>
                  </a:cubicBezTo>
                  <a:cubicBezTo>
                    <a:pt x="789" y="178"/>
                    <a:pt x="788" y="176"/>
                    <a:pt x="787" y="174"/>
                  </a:cubicBezTo>
                  <a:cubicBezTo>
                    <a:pt x="789" y="176"/>
                    <a:pt x="790" y="178"/>
                    <a:pt x="791" y="180"/>
                  </a:cubicBezTo>
                  <a:close/>
                  <a:moveTo>
                    <a:pt x="485" y="34"/>
                  </a:moveTo>
                  <a:cubicBezTo>
                    <a:pt x="487" y="33"/>
                    <a:pt x="489" y="31"/>
                    <a:pt x="491" y="30"/>
                  </a:cubicBezTo>
                  <a:cubicBezTo>
                    <a:pt x="494" y="30"/>
                    <a:pt x="498" y="31"/>
                    <a:pt x="500" y="32"/>
                  </a:cubicBezTo>
                  <a:cubicBezTo>
                    <a:pt x="495" y="33"/>
                    <a:pt x="490" y="34"/>
                    <a:pt x="485" y="35"/>
                  </a:cubicBezTo>
                  <a:cubicBezTo>
                    <a:pt x="485" y="35"/>
                    <a:pt x="485" y="34"/>
                    <a:pt x="485" y="34"/>
                  </a:cubicBezTo>
                  <a:close/>
                  <a:moveTo>
                    <a:pt x="485" y="43"/>
                  </a:moveTo>
                  <a:cubicBezTo>
                    <a:pt x="500" y="40"/>
                    <a:pt x="517" y="37"/>
                    <a:pt x="533" y="36"/>
                  </a:cubicBezTo>
                  <a:cubicBezTo>
                    <a:pt x="542" y="36"/>
                    <a:pt x="551" y="36"/>
                    <a:pt x="561" y="36"/>
                  </a:cubicBezTo>
                  <a:cubicBezTo>
                    <a:pt x="548" y="37"/>
                    <a:pt x="535" y="40"/>
                    <a:pt x="522" y="43"/>
                  </a:cubicBezTo>
                  <a:cubicBezTo>
                    <a:pt x="511" y="42"/>
                    <a:pt x="498" y="42"/>
                    <a:pt x="485" y="43"/>
                  </a:cubicBezTo>
                  <a:close/>
                  <a:moveTo>
                    <a:pt x="483" y="69"/>
                  </a:moveTo>
                  <a:cubicBezTo>
                    <a:pt x="486" y="68"/>
                    <a:pt x="489" y="66"/>
                    <a:pt x="492" y="64"/>
                  </a:cubicBezTo>
                  <a:cubicBezTo>
                    <a:pt x="494" y="67"/>
                    <a:pt x="496" y="68"/>
                    <a:pt x="499" y="69"/>
                  </a:cubicBezTo>
                  <a:cubicBezTo>
                    <a:pt x="493" y="69"/>
                    <a:pt x="488" y="69"/>
                    <a:pt x="483" y="69"/>
                  </a:cubicBezTo>
                  <a:close/>
                  <a:moveTo>
                    <a:pt x="523" y="51"/>
                  </a:moveTo>
                  <a:cubicBezTo>
                    <a:pt x="529" y="51"/>
                    <a:pt x="535" y="52"/>
                    <a:pt x="540" y="52"/>
                  </a:cubicBezTo>
                  <a:cubicBezTo>
                    <a:pt x="530" y="53"/>
                    <a:pt x="520" y="55"/>
                    <a:pt x="510" y="56"/>
                  </a:cubicBezTo>
                  <a:cubicBezTo>
                    <a:pt x="514" y="54"/>
                    <a:pt x="519" y="52"/>
                    <a:pt x="523" y="51"/>
                  </a:cubicBezTo>
                  <a:close/>
                  <a:moveTo>
                    <a:pt x="577" y="68"/>
                  </a:moveTo>
                  <a:cubicBezTo>
                    <a:pt x="558" y="66"/>
                    <a:pt x="539" y="65"/>
                    <a:pt x="520" y="63"/>
                  </a:cubicBezTo>
                  <a:cubicBezTo>
                    <a:pt x="538" y="61"/>
                    <a:pt x="557" y="58"/>
                    <a:pt x="575" y="58"/>
                  </a:cubicBezTo>
                  <a:cubicBezTo>
                    <a:pt x="583" y="61"/>
                    <a:pt x="589" y="63"/>
                    <a:pt x="595" y="68"/>
                  </a:cubicBezTo>
                  <a:cubicBezTo>
                    <a:pt x="589" y="68"/>
                    <a:pt x="583" y="68"/>
                    <a:pt x="577" y="68"/>
                  </a:cubicBezTo>
                  <a:close/>
                  <a:moveTo>
                    <a:pt x="609" y="72"/>
                  </a:moveTo>
                  <a:cubicBezTo>
                    <a:pt x="609" y="71"/>
                    <a:pt x="608" y="69"/>
                    <a:pt x="608" y="68"/>
                  </a:cubicBezTo>
                  <a:cubicBezTo>
                    <a:pt x="607" y="67"/>
                    <a:pt x="606" y="67"/>
                    <a:pt x="605" y="66"/>
                  </a:cubicBezTo>
                  <a:cubicBezTo>
                    <a:pt x="619" y="69"/>
                    <a:pt x="632" y="73"/>
                    <a:pt x="645" y="77"/>
                  </a:cubicBezTo>
                  <a:cubicBezTo>
                    <a:pt x="633" y="75"/>
                    <a:pt x="621" y="73"/>
                    <a:pt x="609" y="72"/>
                  </a:cubicBezTo>
                  <a:close/>
                  <a:moveTo>
                    <a:pt x="713" y="111"/>
                  </a:moveTo>
                  <a:cubicBezTo>
                    <a:pt x="708" y="107"/>
                    <a:pt x="704" y="103"/>
                    <a:pt x="699" y="99"/>
                  </a:cubicBezTo>
                  <a:cubicBezTo>
                    <a:pt x="699" y="99"/>
                    <a:pt x="699" y="99"/>
                    <a:pt x="699" y="99"/>
                  </a:cubicBezTo>
                  <a:cubicBezTo>
                    <a:pt x="713" y="104"/>
                    <a:pt x="726" y="110"/>
                    <a:pt x="738" y="117"/>
                  </a:cubicBezTo>
                  <a:cubicBezTo>
                    <a:pt x="741" y="120"/>
                    <a:pt x="744" y="124"/>
                    <a:pt x="747" y="127"/>
                  </a:cubicBezTo>
                  <a:cubicBezTo>
                    <a:pt x="736" y="121"/>
                    <a:pt x="725" y="115"/>
                    <a:pt x="713" y="111"/>
                  </a:cubicBezTo>
                  <a:close/>
                  <a:moveTo>
                    <a:pt x="777" y="172"/>
                  </a:moveTo>
                  <a:cubicBezTo>
                    <a:pt x="780" y="187"/>
                    <a:pt x="780" y="203"/>
                    <a:pt x="781" y="218"/>
                  </a:cubicBezTo>
                  <a:cubicBezTo>
                    <a:pt x="771" y="185"/>
                    <a:pt x="753" y="154"/>
                    <a:pt x="728" y="127"/>
                  </a:cubicBezTo>
                  <a:cubicBezTo>
                    <a:pt x="741" y="133"/>
                    <a:pt x="753" y="141"/>
                    <a:pt x="764" y="150"/>
                  </a:cubicBezTo>
                  <a:cubicBezTo>
                    <a:pt x="769" y="157"/>
                    <a:pt x="773" y="165"/>
                    <a:pt x="777" y="172"/>
                  </a:cubicBezTo>
                  <a:close/>
                  <a:moveTo>
                    <a:pt x="797" y="149"/>
                  </a:moveTo>
                  <a:cubicBezTo>
                    <a:pt x="783" y="136"/>
                    <a:pt x="768" y="125"/>
                    <a:pt x="752" y="115"/>
                  </a:cubicBezTo>
                  <a:cubicBezTo>
                    <a:pt x="732" y="103"/>
                    <a:pt x="718" y="85"/>
                    <a:pt x="699" y="71"/>
                  </a:cubicBezTo>
                  <a:cubicBezTo>
                    <a:pt x="743" y="91"/>
                    <a:pt x="774" y="115"/>
                    <a:pt x="797" y="149"/>
                  </a:cubicBezTo>
                  <a:close/>
                  <a:moveTo>
                    <a:pt x="689" y="74"/>
                  </a:moveTo>
                  <a:cubicBezTo>
                    <a:pt x="699" y="81"/>
                    <a:pt x="709" y="89"/>
                    <a:pt x="717" y="97"/>
                  </a:cubicBezTo>
                  <a:cubicBezTo>
                    <a:pt x="710" y="93"/>
                    <a:pt x="702" y="89"/>
                    <a:pt x="693" y="86"/>
                  </a:cubicBezTo>
                  <a:cubicBezTo>
                    <a:pt x="691" y="82"/>
                    <a:pt x="688" y="78"/>
                    <a:pt x="686" y="75"/>
                  </a:cubicBezTo>
                  <a:cubicBezTo>
                    <a:pt x="687" y="75"/>
                    <a:pt x="688" y="75"/>
                    <a:pt x="689" y="74"/>
                  </a:cubicBezTo>
                  <a:close/>
                  <a:moveTo>
                    <a:pt x="637" y="50"/>
                  </a:moveTo>
                  <a:cubicBezTo>
                    <a:pt x="653" y="57"/>
                    <a:pt x="668" y="67"/>
                    <a:pt x="680" y="81"/>
                  </a:cubicBezTo>
                  <a:cubicBezTo>
                    <a:pt x="636" y="64"/>
                    <a:pt x="597" y="51"/>
                    <a:pt x="550" y="45"/>
                  </a:cubicBezTo>
                  <a:cubicBezTo>
                    <a:pt x="578" y="41"/>
                    <a:pt x="607" y="43"/>
                    <a:pt x="637" y="50"/>
                  </a:cubicBezTo>
                  <a:close/>
                  <a:moveTo>
                    <a:pt x="513" y="30"/>
                  </a:moveTo>
                  <a:cubicBezTo>
                    <a:pt x="511" y="30"/>
                    <a:pt x="509" y="31"/>
                    <a:pt x="507" y="31"/>
                  </a:cubicBezTo>
                  <a:cubicBezTo>
                    <a:pt x="509" y="28"/>
                    <a:pt x="506" y="26"/>
                    <a:pt x="503" y="25"/>
                  </a:cubicBezTo>
                  <a:cubicBezTo>
                    <a:pt x="524" y="18"/>
                    <a:pt x="551" y="20"/>
                    <a:pt x="578" y="26"/>
                  </a:cubicBezTo>
                  <a:cubicBezTo>
                    <a:pt x="569" y="26"/>
                    <a:pt x="517" y="21"/>
                    <a:pt x="513" y="30"/>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10" name="Freeform 24"/>
            <p:cNvSpPr/>
            <p:nvPr/>
          </p:nvSpPr>
          <p:spPr bwMode="auto">
            <a:xfrm>
              <a:off x="2269622" y="4730543"/>
              <a:ext cx="216685" cy="195210"/>
            </a:xfrm>
            <a:custGeom>
              <a:avLst/>
              <a:gdLst/>
              <a:ahLst/>
              <a:cxnLst>
                <a:cxn ang="0">
                  <a:pos x="73" y="14"/>
                </a:cxn>
                <a:cxn ang="0">
                  <a:pos x="69" y="15"/>
                </a:cxn>
                <a:cxn ang="0">
                  <a:pos x="59" y="12"/>
                </a:cxn>
                <a:cxn ang="0">
                  <a:pos x="21" y="48"/>
                </a:cxn>
                <a:cxn ang="0">
                  <a:pos x="5" y="71"/>
                </a:cxn>
                <a:cxn ang="0">
                  <a:pos x="27" y="57"/>
                </a:cxn>
                <a:cxn ang="0">
                  <a:pos x="32" y="63"/>
                </a:cxn>
                <a:cxn ang="0">
                  <a:pos x="56" y="35"/>
                </a:cxn>
                <a:cxn ang="0">
                  <a:pos x="73" y="14"/>
                </a:cxn>
              </a:cxnLst>
              <a:rect l="0" t="0" r="r" b="b"/>
              <a:pathLst>
                <a:path w="87" h="78">
                  <a:moveTo>
                    <a:pt x="73" y="14"/>
                  </a:moveTo>
                  <a:cubicBezTo>
                    <a:pt x="72" y="14"/>
                    <a:pt x="70" y="14"/>
                    <a:pt x="69" y="15"/>
                  </a:cubicBezTo>
                  <a:cubicBezTo>
                    <a:pt x="75" y="6"/>
                    <a:pt x="61" y="11"/>
                    <a:pt x="59" y="12"/>
                  </a:cubicBezTo>
                  <a:cubicBezTo>
                    <a:pt x="59" y="0"/>
                    <a:pt x="24" y="44"/>
                    <a:pt x="21" y="48"/>
                  </a:cubicBezTo>
                  <a:cubicBezTo>
                    <a:pt x="18" y="51"/>
                    <a:pt x="0" y="66"/>
                    <a:pt x="5" y="71"/>
                  </a:cubicBezTo>
                  <a:cubicBezTo>
                    <a:pt x="11" y="78"/>
                    <a:pt x="24" y="60"/>
                    <a:pt x="27" y="57"/>
                  </a:cubicBezTo>
                  <a:cubicBezTo>
                    <a:pt x="25" y="60"/>
                    <a:pt x="27" y="68"/>
                    <a:pt x="32" y="63"/>
                  </a:cubicBezTo>
                  <a:cubicBezTo>
                    <a:pt x="41" y="54"/>
                    <a:pt x="48" y="44"/>
                    <a:pt x="56" y="35"/>
                  </a:cubicBezTo>
                  <a:cubicBezTo>
                    <a:pt x="57" y="35"/>
                    <a:pt x="87" y="12"/>
                    <a:pt x="73" y="14"/>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11" name="Freeform 25"/>
            <p:cNvSpPr/>
            <p:nvPr/>
          </p:nvSpPr>
          <p:spPr bwMode="auto">
            <a:xfrm>
              <a:off x="2033417" y="5076072"/>
              <a:ext cx="1417233" cy="562207"/>
            </a:xfrm>
            <a:custGeom>
              <a:avLst/>
              <a:gdLst/>
              <a:ahLst/>
              <a:cxnLst>
                <a:cxn ang="0">
                  <a:pos x="555" y="219"/>
                </a:cxn>
                <a:cxn ang="0">
                  <a:pos x="565" y="182"/>
                </a:cxn>
                <a:cxn ang="0">
                  <a:pos x="536" y="156"/>
                </a:cxn>
                <a:cxn ang="0">
                  <a:pos x="428" y="146"/>
                </a:cxn>
                <a:cxn ang="0">
                  <a:pos x="279" y="149"/>
                </a:cxn>
                <a:cxn ang="0">
                  <a:pos x="148" y="147"/>
                </a:cxn>
                <a:cxn ang="0">
                  <a:pos x="300" y="87"/>
                </a:cxn>
                <a:cxn ang="0">
                  <a:pos x="488" y="41"/>
                </a:cxn>
                <a:cxn ang="0">
                  <a:pos x="539" y="9"/>
                </a:cxn>
                <a:cxn ang="0">
                  <a:pos x="440" y="1"/>
                </a:cxn>
                <a:cxn ang="0">
                  <a:pos x="240" y="33"/>
                </a:cxn>
                <a:cxn ang="0">
                  <a:pos x="46" y="74"/>
                </a:cxn>
                <a:cxn ang="0">
                  <a:pos x="7" y="83"/>
                </a:cxn>
                <a:cxn ang="0">
                  <a:pos x="23" y="87"/>
                </a:cxn>
                <a:cxn ang="0">
                  <a:pos x="132" y="63"/>
                </a:cxn>
                <a:cxn ang="0">
                  <a:pos x="335" y="22"/>
                </a:cxn>
                <a:cxn ang="0">
                  <a:pos x="528" y="15"/>
                </a:cxn>
                <a:cxn ang="0">
                  <a:pos x="411" y="49"/>
                </a:cxn>
                <a:cxn ang="0">
                  <a:pos x="277" y="86"/>
                </a:cxn>
                <a:cxn ang="0">
                  <a:pos x="175" y="120"/>
                </a:cxn>
                <a:cxn ang="0">
                  <a:pos x="137" y="149"/>
                </a:cxn>
                <a:cxn ang="0">
                  <a:pos x="190" y="159"/>
                </a:cxn>
                <a:cxn ang="0">
                  <a:pos x="428" y="154"/>
                </a:cxn>
                <a:cxn ang="0">
                  <a:pos x="522" y="160"/>
                </a:cxn>
                <a:cxn ang="0">
                  <a:pos x="555" y="179"/>
                </a:cxn>
                <a:cxn ang="0">
                  <a:pos x="555" y="219"/>
                </a:cxn>
              </a:cxnLst>
              <a:rect l="0" t="0" r="r" b="b"/>
              <a:pathLst>
                <a:path w="567" h="225">
                  <a:moveTo>
                    <a:pt x="555" y="219"/>
                  </a:moveTo>
                  <a:cubicBezTo>
                    <a:pt x="567" y="225"/>
                    <a:pt x="567" y="187"/>
                    <a:pt x="565" y="182"/>
                  </a:cubicBezTo>
                  <a:cubicBezTo>
                    <a:pt x="561" y="168"/>
                    <a:pt x="548" y="161"/>
                    <a:pt x="536" y="156"/>
                  </a:cubicBezTo>
                  <a:cubicBezTo>
                    <a:pt x="502" y="143"/>
                    <a:pt x="463" y="145"/>
                    <a:pt x="428" y="146"/>
                  </a:cubicBezTo>
                  <a:cubicBezTo>
                    <a:pt x="378" y="148"/>
                    <a:pt x="329" y="148"/>
                    <a:pt x="279" y="149"/>
                  </a:cubicBezTo>
                  <a:cubicBezTo>
                    <a:pt x="239" y="150"/>
                    <a:pt x="188" y="158"/>
                    <a:pt x="148" y="147"/>
                  </a:cubicBezTo>
                  <a:cubicBezTo>
                    <a:pt x="185" y="113"/>
                    <a:pt x="253" y="101"/>
                    <a:pt x="300" y="87"/>
                  </a:cubicBezTo>
                  <a:cubicBezTo>
                    <a:pt x="362" y="68"/>
                    <a:pt x="426" y="59"/>
                    <a:pt x="488" y="41"/>
                  </a:cubicBezTo>
                  <a:cubicBezTo>
                    <a:pt x="494" y="39"/>
                    <a:pt x="552" y="12"/>
                    <a:pt x="539" y="9"/>
                  </a:cubicBezTo>
                  <a:cubicBezTo>
                    <a:pt x="507" y="1"/>
                    <a:pt x="473" y="0"/>
                    <a:pt x="440" y="1"/>
                  </a:cubicBezTo>
                  <a:cubicBezTo>
                    <a:pt x="372" y="4"/>
                    <a:pt x="306" y="20"/>
                    <a:pt x="240" y="33"/>
                  </a:cubicBezTo>
                  <a:cubicBezTo>
                    <a:pt x="175" y="46"/>
                    <a:pt x="111" y="61"/>
                    <a:pt x="46" y="74"/>
                  </a:cubicBezTo>
                  <a:cubicBezTo>
                    <a:pt x="39" y="76"/>
                    <a:pt x="11" y="77"/>
                    <a:pt x="7" y="83"/>
                  </a:cubicBezTo>
                  <a:cubicBezTo>
                    <a:pt x="0" y="93"/>
                    <a:pt x="26" y="86"/>
                    <a:pt x="23" y="87"/>
                  </a:cubicBezTo>
                  <a:cubicBezTo>
                    <a:pt x="60" y="80"/>
                    <a:pt x="96" y="71"/>
                    <a:pt x="132" y="63"/>
                  </a:cubicBezTo>
                  <a:cubicBezTo>
                    <a:pt x="199" y="47"/>
                    <a:pt x="267" y="34"/>
                    <a:pt x="335" y="22"/>
                  </a:cubicBezTo>
                  <a:cubicBezTo>
                    <a:pt x="398" y="11"/>
                    <a:pt x="465" y="2"/>
                    <a:pt x="528" y="15"/>
                  </a:cubicBezTo>
                  <a:cubicBezTo>
                    <a:pt x="494" y="37"/>
                    <a:pt x="450" y="42"/>
                    <a:pt x="411" y="49"/>
                  </a:cubicBezTo>
                  <a:cubicBezTo>
                    <a:pt x="366" y="58"/>
                    <a:pt x="321" y="72"/>
                    <a:pt x="277" y="86"/>
                  </a:cubicBezTo>
                  <a:cubicBezTo>
                    <a:pt x="243" y="96"/>
                    <a:pt x="207" y="106"/>
                    <a:pt x="175" y="120"/>
                  </a:cubicBezTo>
                  <a:cubicBezTo>
                    <a:pt x="168" y="124"/>
                    <a:pt x="135" y="139"/>
                    <a:pt x="137" y="149"/>
                  </a:cubicBezTo>
                  <a:cubicBezTo>
                    <a:pt x="140" y="161"/>
                    <a:pt x="181" y="159"/>
                    <a:pt x="190" y="159"/>
                  </a:cubicBezTo>
                  <a:cubicBezTo>
                    <a:pt x="269" y="158"/>
                    <a:pt x="349" y="157"/>
                    <a:pt x="428" y="154"/>
                  </a:cubicBezTo>
                  <a:cubicBezTo>
                    <a:pt x="459" y="153"/>
                    <a:pt x="491" y="152"/>
                    <a:pt x="522" y="160"/>
                  </a:cubicBezTo>
                  <a:cubicBezTo>
                    <a:pt x="534" y="163"/>
                    <a:pt x="548" y="168"/>
                    <a:pt x="555" y="179"/>
                  </a:cubicBezTo>
                  <a:cubicBezTo>
                    <a:pt x="561" y="188"/>
                    <a:pt x="551" y="217"/>
                    <a:pt x="555" y="219"/>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grpSp>
      <p:sp>
        <p:nvSpPr>
          <p:cNvPr id="52231" name="TextBox 40"/>
          <p:cNvSpPr txBox="1">
            <a:spLocks noChangeArrowheads="1"/>
          </p:cNvSpPr>
          <p:nvPr/>
        </p:nvSpPr>
        <p:spPr bwMode="auto">
          <a:xfrm>
            <a:off x="3154363" y="5189538"/>
            <a:ext cx="2116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rgbClr val="A6A6A6"/>
                </a:solidFill>
                <a:latin typeface="Franklin Gothic Medium" panose="020B0603020102020204" pitchFamily="34" charset="0"/>
                <a:ea typeface="微软雅黑" panose="020B0503020204020204" pitchFamily="34" charset="-122"/>
              </a:rPr>
              <a:t>研究的目的与意义</a:t>
            </a:r>
          </a:p>
        </p:txBody>
      </p:sp>
      <p:sp>
        <p:nvSpPr>
          <p:cNvPr id="52232" name="TextBox 41"/>
          <p:cNvSpPr txBox="1">
            <a:spLocks noChangeArrowheads="1"/>
          </p:cNvSpPr>
          <p:nvPr/>
        </p:nvSpPr>
        <p:spPr bwMode="auto">
          <a:xfrm>
            <a:off x="5508625" y="5189538"/>
            <a:ext cx="2159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latin typeface="Franklin Gothic Medium" panose="020B0603020102020204" pitchFamily="34" charset="0"/>
                <a:ea typeface="微软雅黑" panose="020B0503020204020204" pitchFamily="34" charset="-122"/>
              </a:rPr>
              <a:t>研究的思路与方法</a:t>
            </a:r>
          </a:p>
        </p:txBody>
      </p:sp>
      <p:sp>
        <p:nvSpPr>
          <p:cNvPr id="52233" name="TextBox 17"/>
          <p:cNvSpPr txBox="1">
            <a:spLocks noChangeArrowheads="1"/>
          </p:cNvSpPr>
          <p:nvPr/>
        </p:nvSpPr>
        <p:spPr bwMode="auto">
          <a:xfrm>
            <a:off x="971550" y="1231900"/>
            <a:ext cx="1152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latin typeface="Franklin Gothic Medium" panose="020B0603020102020204" pitchFamily="34" charset="0"/>
                <a:ea typeface="微软雅黑" panose="020B0503020204020204" pitchFamily="34" charset="-122"/>
              </a:rPr>
              <a:t>研究思路</a:t>
            </a:r>
          </a:p>
        </p:txBody>
      </p:sp>
      <p:sp>
        <p:nvSpPr>
          <p:cNvPr id="52234" name="等腰三角形 21"/>
          <p:cNvSpPr>
            <a:spLocks noChangeArrowheads="1"/>
          </p:cNvSpPr>
          <p:nvPr/>
        </p:nvSpPr>
        <p:spPr bwMode="auto">
          <a:xfrm>
            <a:off x="6456363" y="4972050"/>
            <a:ext cx="215900" cy="187325"/>
          </a:xfrm>
          <a:prstGeom prst="triangle">
            <a:avLst>
              <a:gd name="adj" fmla="val 50000"/>
            </a:avLst>
          </a:prstGeom>
          <a:solidFill>
            <a:srgbClr val="0070C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chemeClr val="bg1"/>
              </a:solidFill>
              <a:latin typeface="微软雅黑" panose="020B0503020204020204" pitchFamily="34" charset="-122"/>
              <a:ea typeface="微软雅黑" panose="020B0503020204020204" pitchFamily="34" charset="-122"/>
              <a:cs typeface="Lao UI" pitchFamily="34" charset="0"/>
            </a:endParaRPr>
          </a:p>
        </p:txBody>
      </p:sp>
      <p:pic>
        <p:nvPicPr>
          <p:cNvPr id="2" name="图片 1"/>
          <p:cNvPicPr>
            <a:picLocks noChangeAspect="1"/>
          </p:cNvPicPr>
          <p:nvPr/>
        </p:nvPicPr>
        <p:blipFill rotWithShape="1">
          <a:blip r:embed="rId3" cstate="print"/>
          <a:srcRect b="33524"/>
          <a:stretch>
            <a:fillRect/>
          </a:stretch>
        </p:blipFill>
        <p:spPr>
          <a:xfrm>
            <a:off x="2320532" y="841276"/>
            <a:ext cx="1152128" cy="1152128"/>
          </a:xfrm>
          <a:prstGeom prst="ellipse">
            <a:avLst/>
          </a:prstGeom>
          <a:effectLst>
            <a:outerShdw blurRad="50800" dist="38100" dir="2700000" algn="tl" rotWithShape="0">
              <a:prstClr val="black">
                <a:alpha val="40000"/>
              </a:prstClr>
            </a:outerShdw>
          </a:effectLst>
        </p:spPr>
      </p:pic>
      <p:grpSp>
        <p:nvGrpSpPr>
          <p:cNvPr id="4" name="组合 18"/>
          <p:cNvGrpSpPr/>
          <p:nvPr/>
        </p:nvGrpSpPr>
        <p:grpSpPr bwMode="auto">
          <a:xfrm>
            <a:off x="1042988" y="2497138"/>
            <a:ext cx="3163887" cy="2016125"/>
            <a:chOff x="1043608" y="2497460"/>
            <a:chExt cx="3163566" cy="2016224"/>
          </a:xfrm>
        </p:grpSpPr>
        <p:sp>
          <p:nvSpPr>
            <p:cNvPr id="52248" name="椭圆 2"/>
            <p:cNvSpPr>
              <a:spLocks noChangeArrowheads="1"/>
            </p:cNvSpPr>
            <p:nvPr/>
          </p:nvSpPr>
          <p:spPr bwMode="auto">
            <a:xfrm>
              <a:off x="1583668" y="2497460"/>
              <a:ext cx="2016224" cy="2016224"/>
            </a:xfrm>
            <a:prstGeom prst="ellipse">
              <a:avLst/>
            </a:prstGeom>
            <a:noFill/>
            <a:ln w="6350">
              <a:solidFill>
                <a:srgbClr val="808080"/>
              </a:solidFill>
              <a:prstDash val="dash"/>
              <a:round/>
            </a:ln>
            <a:extLst>
              <a:ext uri="{909E8E84-426E-40DD-AFC4-6F175D3DCCD1}">
                <a14:hiddenFill xmlns:a14="http://schemas.microsoft.com/office/drawing/2010/main">
                  <a:solidFill>
                    <a:srgbClr val="FFFFFF"/>
                  </a:solidFill>
                </a14:hiddenFill>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o UI" pitchFamily="34" charset="0"/>
              </a:endParaRPr>
            </a:p>
          </p:txBody>
        </p:sp>
        <p:sp>
          <p:nvSpPr>
            <p:cNvPr id="52249" name="椭圆 11"/>
            <p:cNvSpPr>
              <a:spLocks noChangeArrowheads="1"/>
            </p:cNvSpPr>
            <p:nvPr/>
          </p:nvSpPr>
          <p:spPr bwMode="auto">
            <a:xfrm>
              <a:off x="1043608" y="2965512"/>
              <a:ext cx="1080120" cy="1080120"/>
            </a:xfrm>
            <a:prstGeom prst="ellipse">
              <a:avLst/>
            </a:prstGeom>
            <a:solidFill>
              <a:srgbClr val="DDDDDD"/>
            </a:solidFill>
            <a:ln>
              <a:noFill/>
            </a:ln>
            <a:extLst>
              <a:ext uri="{91240B29-F687-4F45-9708-019B960494DF}">
                <a14:hiddenLine xmlns:a14="http://schemas.microsoft.com/office/drawing/2010/main" w="12700">
                  <a:solidFill>
                    <a:srgbClr val="000000"/>
                  </a:solidFill>
                  <a:rou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o UI" pitchFamily="34" charset="0"/>
              </a:endParaRPr>
            </a:p>
          </p:txBody>
        </p:sp>
        <p:sp>
          <p:nvSpPr>
            <p:cNvPr id="52250" name="TextBox 13"/>
            <p:cNvSpPr txBox="1">
              <a:spLocks noChangeArrowheads="1"/>
            </p:cNvSpPr>
            <p:nvPr/>
          </p:nvSpPr>
          <p:spPr bwMode="auto">
            <a:xfrm>
              <a:off x="1079612" y="3243962"/>
              <a:ext cx="10081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latin typeface="Franklin Gothic Medium" panose="020B0603020102020204" pitchFamily="34" charset="0"/>
                  <a:ea typeface="微软雅黑" panose="020B0503020204020204" pitchFamily="34" charset="-122"/>
                </a:rPr>
                <a:t>品牌资产</a:t>
              </a:r>
              <a:endParaRPr lang="en-US" altLang="zh-CN" sz="1400">
                <a:latin typeface="Franklin Gothic Medium" panose="020B0603020102020204" pitchFamily="34" charset="0"/>
                <a:ea typeface="微软雅黑" panose="020B0503020204020204" pitchFamily="34" charset="-122"/>
              </a:endParaRPr>
            </a:p>
            <a:p>
              <a:pPr algn="ctr" eaLnBrk="1" hangingPunct="1"/>
              <a:r>
                <a:rPr lang="zh-CN" altLang="en-US" sz="1400">
                  <a:latin typeface="Franklin Gothic Medium" panose="020B0603020102020204" pitchFamily="34" charset="0"/>
                  <a:ea typeface="微软雅黑" panose="020B0503020204020204" pitchFamily="34" charset="-122"/>
                </a:rPr>
                <a:t>的测量</a:t>
              </a:r>
            </a:p>
          </p:txBody>
        </p:sp>
        <p:sp>
          <p:nvSpPr>
            <p:cNvPr id="52251" name="椭圆 23"/>
            <p:cNvSpPr>
              <a:spLocks noChangeArrowheads="1"/>
            </p:cNvSpPr>
            <p:nvPr/>
          </p:nvSpPr>
          <p:spPr bwMode="auto">
            <a:xfrm>
              <a:off x="3059832" y="2965512"/>
              <a:ext cx="1080120" cy="1080120"/>
            </a:xfrm>
            <a:prstGeom prst="ellipse">
              <a:avLst/>
            </a:prstGeom>
            <a:solidFill>
              <a:srgbClr val="DDDDDD"/>
            </a:solidFill>
            <a:ln>
              <a:noFill/>
            </a:ln>
            <a:extLst>
              <a:ext uri="{91240B29-F687-4F45-9708-019B960494DF}">
                <a14:hiddenLine xmlns:a14="http://schemas.microsoft.com/office/drawing/2010/main" w="12700">
                  <a:solidFill>
                    <a:srgbClr val="000000"/>
                  </a:solidFill>
                  <a:rou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o UI" pitchFamily="34" charset="0"/>
              </a:endParaRPr>
            </a:p>
          </p:txBody>
        </p:sp>
        <p:sp>
          <p:nvSpPr>
            <p:cNvPr id="52252" name="TextBox 24"/>
            <p:cNvSpPr txBox="1">
              <a:spLocks noChangeArrowheads="1"/>
            </p:cNvSpPr>
            <p:nvPr/>
          </p:nvSpPr>
          <p:spPr bwMode="auto">
            <a:xfrm>
              <a:off x="3027832" y="3296512"/>
              <a:ext cx="117934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a:latin typeface="Franklin Gothic Medium" panose="020B0603020102020204" pitchFamily="34" charset="0"/>
                  <a:ea typeface="微软雅黑" panose="020B0503020204020204" pitchFamily="34" charset="-122"/>
                </a:rPr>
                <a:t>计算品牌资产及相关指标的值</a:t>
              </a:r>
            </a:p>
          </p:txBody>
        </p:sp>
        <p:sp>
          <p:nvSpPr>
            <p:cNvPr id="52253" name="TextBox 16"/>
            <p:cNvSpPr txBox="1">
              <a:spLocks noChangeArrowheads="1"/>
            </p:cNvSpPr>
            <p:nvPr/>
          </p:nvSpPr>
          <p:spPr bwMode="auto">
            <a:xfrm>
              <a:off x="2030700" y="3191412"/>
              <a:ext cx="11521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0070C0"/>
                  </a:solidFill>
                  <a:latin typeface="Franklin Gothic Medium" panose="020B0603020102020204" pitchFamily="34" charset="0"/>
                  <a:ea typeface="微软雅黑" panose="020B0503020204020204" pitchFamily="34" charset="-122"/>
                </a:rPr>
                <a:t>计算</a:t>
              </a:r>
              <a:endParaRPr lang="en-US" altLang="zh-CN">
                <a:solidFill>
                  <a:srgbClr val="0070C0"/>
                </a:solidFill>
                <a:latin typeface="Franklin Gothic Medium" panose="020B0603020102020204" pitchFamily="34" charset="0"/>
                <a:ea typeface="微软雅黑" panose="020B0503020204020204" pitchFamily="34" charset="-122"/>
              </a:endParaRPr>
            </a:p>
            <a:p>
              <a:pPr algn="ctr" eaLnBrk="1" hangingPunct="1"/>
              <a:r>
                <a:rPr lang="zh-CN" altLang="en-US">
                  <a:solidFill>
                    <a:srgbClr val="0070C0"/>
                  </a:solidFill>
                  <a:latin typeface="Franklin Gothic Medium" panose="020B0603020102020204" pitchFamily="34" charset="0"/>
                  <a:ea typeface="微软雅黑" panose="020B0503020204020204" pitchFamily="34" charset="-122"/>
                </a:rPr>
                <a:t>品牌资产</a:t>
              </a:r>
            </a:p>
          </p:txBody>
        </p:sp>
      </p:grpSp>
      <p:grpSp>
        <p:nvGrpSpPr>
          <p:cNvPr id="12" name="组合 25"/>
          <p:cNvGrpSpPr/>
          <p:nvPr/>
        </p:nvGrpSpPr>
        <p:grpSpPr bwMode="auto">
          <a:xfrm>
            <a:off x="5060950" y="2497138"/>
            <a:ext cx="3151188" cy="2016125"/>
            <a:chOff x="5025068" y="2497460"/>
            <a:chExt cx="3152136" cy="2016224"/>
          </a:xfrm>
        </p:grpSpPr>
        <p:sp>
          <p:nvSpPr>
            <p:cNvPr id="52242" name="椭圆 26"/>
            <p:cNvSpPr>
              <a:spLocks noChangeArrowheads="1"/>
            </p:cNvSpPr>
            <p:nvPr/>
          </p:nvSpPr>
          <p:spPr bwMode="auto">
            <a:xfrm>
              <a:off x="5565128" y="2497460"/>
              <a:ext cx="2016224" cy="2016224"/>
            </a:xfrm>
            <a:prstGeom prst="ellipse">
              <a:avLst/>
            </a:prstGeom>
            <a:noFill/>
            <a:ln w="6350">
              <a:solidFill>
                <a:srgbClr val="808080"/>
              </a:solidFill>
              <a:prstDash val="dash"/>
              <a:round/>
            </a:ln>
            <a:extLst>
              <a:ext uri="{909E8E84-426E-40DD-AFC4-6F175D3DCCD1}">
                <a14:hiddenFill xmlns:a14="http://schemas.microsoft.com/office/drawing/2010/main">
                  <a:solidFill>
                    <a:srgbClr val="FFFFFF"/>
                  </a:solidFill>
                </a14:hiddenFill>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o UI" pitchFamily="34" charset="0"/>
              </a:endParaRPr>
            </a:p>
          </p:txBody>
        </p:sp>
        <p:sp>
          <p:nvSpPr>
            <p:cNvPr id="52243" name="椭圆 27"/>
            <p:cNvSpPr>
              <a:spLocks noChangeArrowheads="1"/>
            </p:cNvSpPr>
            <p:nvPr/>
          </p:nvSpPr>
          <p:spPr bwMode="auto">
            <a:xfrm>
              <a:off x="5025068" y="2965512"/>
              <a:ext cx="1080120" cy="1080120"/>
            </a:xfrm>
            <a:prstGeom prst="ellipse">
              <a:avLst/>
            </a:prstGeom>
            <a:solidFill>
              <a:srgbClr val="DDDDDD"/>
            </a:solidFill>
            <a:ln>
              <a:noFill/>
            </a:ln>
            <a:extLst>
              <a:ext uri="{91240B29-F687-4F45-9708-019B960494DF}">
                <a14:hiddenLine xmlns:a14="http://schemas.microsoft.com/office/drawing/2010/main" w="12700">
                  <a:solidFill>
                    <a:srgbClr val="000000"/>
                  </a:solidFill>
                  <a:rou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o UI" pitchFamily="34" charset="0"/>
              </a:endParaRPr>
            </a:p>
          </p:txBody>
        </p:sp>
        <p:sp>
          <p:nvSpPr>
            <p:cNvPr id="52244" name="TextBox 28"/>
            <p:cNvSpPr txBox="1">
              <a:spLocks noChangeArrowheads="1"/>
            </p:cNvSpPr>
            <p:nvPr/>
          </p:nvSpPr>
          <p:spPr bwMode="auto">
            <a:xfrm>
              <a:off x="5061072" y="3243962"/>
              <a:ext cx="10081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latin typeface="Franklin Gothic Medium" panose="020B0603020102020204" pitchFamily="34" charset="0"/>
                  <a:ea typeface="微软雅黑" panose="020B0503020204020204" pitchFamily="34" charset="-122"/>
                </a:rPr>
                <a:t>原品牌的影响</a:t>
              </a:r>
            </a:p>
          </p:txBody>
        </p:sp>
        <p:sp>
          <p:nvSpPr>
            <p:cNvPr id="52245" name="椭圆 29"/>
            <p:cNvSpPr>
              <a:spLocks noChangeArrowheads="1"/>
            </p:cNvSpPr>
            <p:nvPr/>
          </p:nvSpPr>
          <p:spPr bwMode="auto">
            <a:xfrm>
              <a:off x="7041292" y="2965512"/>
              <a:ext cx="1080120" cy="1080120"/>
            </a:xfrm>
            <a:prstGeom prst="ellipse">
              <a:avLst/>
            </a:prstGeom>
            <a:solidFill>
              <a:srgbClr val="DDDDDD"/>
            </a:solidFill>
            <a:ln>
              <a:noFill/>
            </a:ln>
            <a:extLst>
              <a:ext uri="{91240B29-F687-4F45-9708-019B960494DF}">
                <a14:hiddenLine xmlns:a14="http://schemas.microsoft.com/office/drawing/2010/main" w="12700">
                  <a:solidFill>
                    <a:srgbClr val="000000"/>
                  </a:solidFill>
                  <a:rou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o UI" pitchFamily="34" charset="0"/>
              </a:endParaRPr>
            </a:p>
          </p:txBody>
        </p:sp>
        <p:sp>
          <p:nvSpPr>
            <p:cNvPr id="52246" name="TextBox 30"/>
            <p:cNvSpPr txBox="1">
              <a:spLocks noChangeArrowheads="1"/>
            </p:cNvSpPr>
            <p:nvPr/>
          </p:nvSpPr>
          <p:spPr bwMode="auto">
            <a:xfrm>
              <a:off x="6997862" y="3296512"/>
              <a:ext cx="117934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a:latin typeface="Franklin Gothic Medium" panose="020B0603020102020204" pitchFamily="34" charset="0"/>
                  <a:ea typeface="微软雅黑" panose="020B0503020204020204" pitchFamily="34" charset="-122"/>
                </a:rPr>
                <a:t>行业内竞争品牌优劣势的变化</a:t>
              </a:r>
            </a:p>
          </p:txBody>
        </p:sp>
        <p:sp>
          <p:nvSpPr>
            <p:cNvPr id="52247" name="TextBox 31"/>
            <p:cNvSpPr txBox="1">
              <a:spLocks noChangeArrowheads="1"/>
            </p:cNvSpPr>
            <p:nvPr/>
          </p:nvSpPr>
          <p:spPr bwMode="auto">
            <a:xfrm>
              <a:off x="5991140" y="3191412"/>
              <a:ext cx="11521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0070C0"/>
                  </a:solidFill>
                  <a:latin typeface="Franklin Gothic Medium" panose="020B0603020102020204" pitchFamily="34" charset="0"/>
                  <a:ea typeface="微软雅黑" panose="020B0503020204020204" pitchFamily="34" charset="-122"/>
                </a:rPr>
                <a:t>比较</a:t>
              </a:r>
              <a:endParaRPr lang="en-US" altLang="zh-CN">
                <a:solidFill>
                  <a:srgbClr val="0070C0"/>
                </a:solidFill>
                <a:latin typeface="Franklin Gothic Medium" panose="020B0603020102020204" pitchFamily="34" charset="0"/>
                <a:ea typeface="微软雅黑" panose="020B0503020204020204" pitchFamily="34" charset="-122"/>
              </a:endParaRPr>
            </a:p>
            <a:p>
              <a:pPr algn="ctr" eaLnBrk="1" hangingPunct="1"/>
              <a:r>
                <a:rPr lang="zh-CN" altLang="en-US">
                  <a:solidFill>
                    <a:srgbClr val="0070C0"/>
                  </a:solidFill>
                  <a:latin typeface="Franklin Gothic Medium" panose="020B0603020102020204" pitchFamily="34" charset="0"/>
                  <a:ea typeface="微软雅黑" panose="020B0503020204020204" pitchFamily="34" charset="-122"/>
                </a:rPr>
                <a:t>品牌资产</a:t>
              </a:r>
            </a:p>
          </p:txBody>
        </p:sp>
      </p:grpSp>
      <p:cxnSp>
        <p:nvCxnSpPr>
          <p:cNvPr id="38" name="直接连接符 37"/>
          <p:cNvCxnSpPr/>
          <p:nvPr/>
        </p:nvCxnSpPr>
        <p:spPr>
          <a:xfrm>
            <a:off x="4222750" y="3505200"/>
            <a:ext cx="719138" cy="0"/>
          </a:xfrm>
          <a:prstGeom prst="line">
            <a:avLst/>
          </a:prstGeom>
          <a:ln w="6350">
            <a:solidFill>
              <a:srgbClr val="80808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1663700" y="1223963"/>
            <a:ext cx="4738688" cy="2879725"/>
          </a:xfrm>
          <a:prstGeom prst="line">
            <a:avLst/>
          </a:prstGeom>
          <a:ln>
            <a:solidFill>
              <a:srgbClr val="808080"/>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p:cNvSpPr txBox="1">
            <a:spLocks noChangeArrowheads="1"/>
          </p:cNvSpPr>
          <p:nvPr/>
        </p:nvSpPr>
        <p:spPr bwMode="auto">
          <a:xfrm>
            <a:off x="3956050" y="3529013"/>
            <a:ext cx="1152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latin typeface="Franklin Gothic Medium" panose="020B0603020102020204" pitchFamily="34" charset="0"/>
                <a:ea typeface="微软雅黑" panose="020B0503020204020204" pitchFamily="34" charset="-122"/>
              </a:rPr>
              <a:t>研究方法</a:t>
            </a:r>
          </a:p>
        </p:txBody>
      </p:sp>
      <p:pic>
        <p:nvPicPr>
          <p:cNvPr id="48" name="图片 47"/>
          <p:cNvPicPr>
            <a:picLocks noChangeAspect="1"/>
          </p:cNvPicPr>
          <p:nvPr/>
        </p:nvPicPr>
        <p:blipFill rotWithShape="1">
          <a:blip r:embed="rId4" cstate="print"/>
          <a:srcRect t="13048" b="13048"/>
          <a:stretch>
            <a:fillRect/>
          </a:stretch>
        </p:blipFill>
        <p:spPr>
          <a:xfrm>
            <a:off x="5292080" y="3082433"/>
            <a:ext cx="1152128" cy="1152128"/>
          </a:xfrm>
          <a:prstGeom prst="ellipse">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cBhvr>
                                        <p:cTn id="14" dur="500" fill="hold"/>
                                        <p:tgtEl>
                                          <p:spTgt spid="38"/>
                                        </p:tgtEl>
                                        <p:attrNameLst>
                                          <p:attrName>ppt_w</p:attrName>
                                        </p:attrNameLst>
                                      </p:cBhvr>
                                      <p:tavLst>
                                        <p:tav tm="0">
                                          <p:val>
                                            <p:fltVal val="0"/>
                                          </p:val>
                                        </p:tav>
                                        <p:tav tm="100000">
                                          <p:val>
                                            <p:strVal val="#ppt_w"/>
                                          </p:val>
                                        </p:tav>
                                      </p:tavLst>
                                    </p:anim>
                                    <p:anim calcmode="lin" valueType="num">
                                      <p:cBhvr>
                                        <p:cTn id="15" dur="500" fill="hold"/>
                                        <p:tgtEl>
                                          <p:spTgt spid="38"/>
                                        </p:tgtEl>
                                        <p:attrNameLst>
                                          <p:attrName>ppt_h</p:attrName>
                                        </p:attrNameLst>
                                      </p:cBhvr>
                                      <p:tavLst>
                                        <p:tav tm="0">
                                          <p:val>
                                            <p:fltVal val="0"/>
                                          </p:val>
                                        </p:tav>
                                        <p:tav tm="100000">
                                          <p:val>
                                            <p:strVal val="#ppt_h"/>
                                          </p:val>
                                        </p:tav>
                                      </p:tavLst>
                                    </p:anim>
                                    <p:animEffect transition="in" filter="fade">
                                      <p:cBhvr>
                                        <p:cTn id="16" dur="500"/>
                                        <p:tgtEl>
                                          <p:spTgt spid="38"/>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xit" presetSubtype="32" fill="hold" nodeType="clickEffect">
                                  <p:stCondLst>
                                    <p:cond delay="0"/>
                                  </p:stCondLst>
                                  <p:childTnLst>
                                    <p:anim calcmode="lin" valueType="num">
                                      <p:cBhvr>
                                        <p:cTn id="26" dur="500"/>
                                        <p:tgtEl>
                                          <p:spTgt spid="4"/>
                                        </p:tgtEl>
                                        <p:attrNameLst>
                                          <p:attrName>ppt_w</p:attrName>
                                        </p:attrNameLst>
                                      </p:cBhvr>
                                      <p:tavLst>
                                        <p:tav tm="0">
                                          <p:val>
                                            <p:strVal val="ppt_w"/>
                                          </p:val>
                                        </p:tav>
                                        <p:tav tm="100000">
                                          <p:val>
                                            <p:fltVal val="0"/>
                                          </p:val>
                                        </p:tav>
                                      </p:tavLst>
                                    </p:anim>
                                    <p:anim calcmode="lin" valueType="num">
                                      <p:cBhvr>
                                        <p:cTn id="27" dur="500"/>
                                        <p:tgtEl>
                                          <p:spTgt spid="4"/>
                                        </p:tgtEl>
                                        <p:attrNameLst>
                                          <p:attrName>ppt_h</p:attrName>
                                        </p:attrNameLst>
                                      </p:cBhvr>
                                      <p:tavLst>
                                        <p:tav tm="0">
                                          <p:val>
                                            <p:strVal val="ppt_h"/>
                                          </p:val>
                                        </p:tav>
                                        <p:tav tm="100000">
                                          <p:val>
                                            <p:fltVal val="0"/>
                                          </p:val>
                                        </p:tav>
                                      </p:tavLst>
                                    </p:anim>
                                    <p:animEffect transition="out" filter="fade">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par>
                                <p:cTn id="30" presetID="53" presetClass="exit" presetSubtype="32" fill="hold" nodeType="withEffect">
                                  <p:stCondLst>
                                    <p:cond delay="0"/>
                                  </p:stCondLst>
                                  <p:childTnLst>
                                    <p:anim calcmode="lin" valueType="num">
                                      <p:cBhvr>
                                        <p:cTn id="31" dur="500"/>
                                        <p:tgtEl>
                                          <p:spTgt spid="38"/>
                                        </p:tgtEl>
                                        <p:attrNameLst>
                                          <p:attrName>ppt_w</p:attrName>
                                        </p:attrNameLst>
                                      </p:cBhvr>
                                      <p:tavLst>
                                        <p:tav tm="0">
                                          <p:val>
                                            <p:strVal val="ppt_w"/>
                                          </p:val>
                                        </p:tav>
                                        <p:tav tm="100000">
                                          <p:val>
                                            <p:fltVal val="0"/>
                                          </p:val>
                                        </p:tav>
                                      </p:tavLst>
                                    </p:anim>
                                    <p:anim calcmode="lin" valueType="num">
                                      <p:cBhvr>
                                        <p:cTn id="32" dur="500"/>
                                        <p:tgtEl>
                                          <p:spTgt spid="38"/>
                                        </p:tgtEl>
                                        <p:attrNameLst>
                                          <p:attrName>ppt_h</p:attrName>
                                        </p:attrNameLst>
                                      </p:cBhvr>
                                      <p:tavLst>
                                        <p:tav tm="0">
                                          <p:val>
                                            <p:strVal val="ppt_h"/>
                                          </p:val>
                                        </p:tav>
                                        <p:tav tm="100000">
                                          <p:val>
                                            <p:fltVal val="0"/>
                                          </p:val>
                                        </p:tav>
                                      </p:tavLst>
                                    </p:anim>
                                    <p:animEffect transition="out" filter="fade">
                                      <p:cBhvr>
                                        <p:cTn id="33" dur="500"/>
                                        <p:tgtEl>
                                          <p:spTgt spid="38"/>
                                        </p:tgtEl>
                                      </p:cBhvr>
                                    </p:animEffect>
                                    <p:set>
                                      <p:cBhvr>
                                        <p:cTn id="34" dur="1" fill="hold">
                                          <p:stCondLst>
                                            <p:cond delay="499"/>
                                          </p:stCondLst>
                                        </p:cTn>
                                        <p:tgtEl>
                                          <p:spTgt spid="38"/>
                                        </p:tgtEl>
                                        <p:attrNameLst>
                                          <p:attrName>style.visibility</p:attrName>
                                        </p:attrNameLst>
                                      </p:cBhvr>
                                      <p:to>
                                        <p:strVal val="hidden"/>
                                      </p:to>
                                    </p:set>
                                  </p:childTnLst>
                                </p:cTn>
                              </p:par>
                              <p:par>
                                <p:cTn id="35" presetID="53" presetClass="exit" presetSubtype="32" fill="hold" nodeType="withEffect">
                                  <p:stCondLst>
                                    <p:cond delay="0"/>
                                  </p:stCondLst>
                                  <p:childTnLst>
                                    <p:anim calcmode="lin" valueType="num">
                                      <p:cBhvr>
                                        <p:cTn id="36" dur="500"/>
                                        <p:tgtEl>
                                          <p:spTgt spid="12"/>
                                        </p:tgtEl>
                                        <p:attrNameLst>
                                          <p:attrName>ppt_w</p:attrName>
                                        </p:attrNameLst>
                                      </p:cBhvr>
                                      <p:tavLst>
                                        <p:tav tm="0">
                                          <p:val>
                                            <p:strVal val="ppt_w"/>
                                          </p:val>
                                        </p:tav>
                                        <p:tav tm="100000">
                                          <p:val>
                                            <p:fltVal val="0"/>
                                          </p:val>
                                        </p:tav>
                                      </p:tavLst>
                                    </p:anim>
                                    <p:anim calcmode="lin" valueType="num">
                                      <p:cBhvr>
                                        <p:cTn id="37" dur="500"/>
                                        <p:tgtEl>
                                          <p:spTgt spid="12"/>
                                        </p:tgtEl>
                                        <p:attrNameLst>
                                          <p:attrName>ppt_h</p:attrName>
                                        </p:attrNameLst>
                                      </p:cBhvr>
                                      <p:tavLst>
                                        <p:tav tm="0">
                                          <p:val>
                                            <p:strVal val="ppt_h"/>
                                          </p:val>
                                        </p:tav>
                                        <p:tav tm="100000">
                                          <p:val>
                                            <p:fltVal val="0"/>
                                          </p:val>
                                        </p:tav>
                                      </p:tavLst>
                                    </p:anim>
                                    <p:animEffect transition="out" filter="fade">
                                      <p:cBhvr>
                                        <p:cTn id="38" dur="500"/>
                                        <p:tgtEl>
                                          <p:spTgt spid="12"/>
                                        </p:tgtEl>
                                      </p:cBhvr>
                                    </p:animEffect>
                                    <p:set>
                                      <p:cBhvr>
                                        <p:cTn id="39" dur="1" fill="hold">
                                          <p:stCondLst>
                                            <p:cond delay="499"/>
                                          </p:stCondLst>
                                        </p:cTn>
                                        <p:tgtEl>
                                          <p:spTgt spid="12"/>
                                        </p:tgtEl>
                                        <p:attrNameLst>
                                          <p:attrName>style.visibility</p:attrName>
                                        </p:attrNameLst>
                                      </p:cBhvr>
                                      <p:to>
                                        <p:strVal val="hidden"/>
                                      </p:to>
                                    </p:set>
                                  </p:childTnLst>
                                </p:cTn>
                              </p:par>
                            </p:childTnLst>
                          </p:cTn>
                        </p:par>
                        <p:par>
                          <p:cTn id="40" fill="hold">
                            <p:stCondLst>
                              <p:cond delay="500"/>
                            </p:stCondLst>
                            <p:childTnLst>
                              <p:par>
                                <p:cTn id="41" presetID="22" presetClass="entr" presetSubtype="2"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ipe(right)">
                                      <p:cBhvr>
                                        <p:cTn id="43" dur="500"/>
                                        <p:tgtEl>
                                          <p:spTgt spid="46"/>
                                        </p:tgtEl>
                                      </p:cBhvr>
                                    </p:animEffect>
                                  </p:childTnLst>
                                </p:cTn>
                              </p:par>
                            </p:childTnLst>
                          </p:cTn>
                        </p:par>
                        <p:par>
                          <p:cTn id="44" fill="hold">
                            <p:stCondLst>
                              <p:cond delay="1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500" fill="hold"/>
                                        <p:tgtEl>
                                          <p:spTgt spid="47"/>
                                        </p:tgtEl>
                                        <p:attrNameLst>
                                          <p:attrName>ppt_w</p:attrName>
                                        </p:attrNameLst>
                                      </p:cBhvr>
                                      <p:tavLst>
                                        <p:tav tm="0">
                                          <p:val>
                                            <p:fltVal val="0"/>
                                          </p:val>
                                        </p:tav>
                                        <p:tav tm="100000">
                                          <p:val>
                                            <p:strVal val="#ppt_w"/>
                                          </p:val>
                                        </p:tav>
                                      </p:tavLst>
                                    </p:anim>
                                    <p:anim calcmode="lin" valueType="num">
                                      <p:cBhvr>
                                        <p:cTn id="53" dur="500" fill="hold"/>
                                        <p:tgtEl>
                                          <p:spTgt spid="47"/>
                                        </p:tgtEl>
                                        <p:attrNameLst>
                                          <p:attrName>ppt_h</p:attrName>
                                        </p:attrNameLst>
                                      </p:cBhvr>
                                      <p:tavLst>
                                        <p:tav tm="0">
                                          <p:val>
                                            <p:fltVal val="0"/>
                                          </p:val>
                                        </p:tav>
                                        <p:tav tm="100000">
                                          <p:val>
                                            <p:strVal val="#ppt_h"/>
                                          </p:val>
                                        </p:tav>
                                      </p:tavLst>
                                    </p:anim>
                                    <p:animEffect transition="in" filter="fade">
                                      <p:cBhvr>
                                        <p:cTn id="5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LB的PPT\图片素材\等着你整理！\本本收集QQ3596717 (55).jpg"/>
          <p:cNvPicPr>
            <a:picLocks noChangeAspect="1" noChangeArrowheads="1"/>
          </p:cNvPicPr>
          <p:nvPr/>
        </p:nvPicPr>
        <p:blipFill>
          <a:blip r:embed="rId3">
            <a:extLst>
              <a:ext uri="{28A0092B-C50C-407E-A947-70E740481C1C}">
                <a14:useLocalDpi xmlns:a14="http://schemas.microsoft.com/office/drawing/2010/main" val="0"/>
              </a:ext>
            </a:extLst>
          </a:blip>
          <a:srcRect t="12874" b="11937"/>
          <a:stretch>
            <a:fillRect/>
          </a:stretch>
        </p:blipFill>
        <p:spPr bwMode="auto">
          <a:xfrm>
            <a:off x="3194050" y="554038"/>
            <a:ext cx="4833938"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a:spLocks noChangeArrowheads="1"/>
          </p:cNvSpPr>
          <p:nvPr/>
        </p:nvSpPr>
        <p:spPr bwMode="auto">
          <a:xfrm>
            <a:off x="1003300" y="1104900"/>
            <a:ext cx="879475"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3800">
                <a:solidFill>
                  <a:srgbClr val="969696"/>
                </a:solidFill>
                <a:latin typeface="Serif Black"/>
                <a:ea typeface="DFKai-SB" panose="03000509000000000000" pitchFamily="65" charset="-120"/>
              </a:rPr>
              <a:t>2</a:t>
            </a:r>
            <a:endParaRPr lang="zh-CN" altLang="en-US" sz="13800">
              <a:solidFill>
                <a:srgbClr val="969696"/>
              </a:solidFill>
              <a:latin typeface="Serif Black"/>
              <a:ea typeface="DFKai-SB" panose="03000509000000000000" pitchFamily="65" charset="-120"/>
            </a:endParaRPr>
          </a:p>
        </p:txBody>
      </p:sp>
      <p:sp>
        <p:nvSpPr>
          <p:cNvPr id="4" name="TextBox 3"/>
          <p:cNvSpPr txBox="1">
            <a:spLocks noChangeArrowheads="1"/>
          </p:cNvSpPr>
          <p:nvPr/>
        </p:nvSpPr>
        <p:spPr bwMode="auto">
          <a:xfrm>
            <a:off x="2135188" y="3090863"/>
            <a:ext cx="1689100" cy="523875"/>
          </a:xfrm>
          <a:prstGeom prst="rect">
            <a:avLst/>
          </a:prstGeom>
          <a:solidFill>
            <a:srgbClr val="0070C0"/>
          </a:solidFill>
          <a:ln>
            <a:noFill/>
          </a:ln>
          <a:extLst>
            <a:ext uri="{91240B29-F687-4F45-9708-019B960494DF}">
              <a14:hiddenLine xmlns:a14="http://schemas.microsoft.com/office/drawing/2010/main" w="12700">
                <a:solidFill>
                  <a:srgbClr val="000000"/>
                </a:solidFill>
                <a:prstDash val="dash"/>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a:solidFill>
                  <a:srgbClr val="FFFFFF"/>
                </a:solidFill>
                <a:latin typeface="Franklin Gothic Medium" panose="020B0603020102020204" pitchFamily="34" charset="0"/>
                <a:ea typeface="微软雅黑" panose="020B0503020204020204" pitchFamily="34" charset="-122"/>
              </a:rPr>
              <a:t>文献综述</a:t>
            </a:r>
          </a:p>
        </p:txBody>
      </p:sp>
      <p:cxnSp>
        <p:nvCxnSpPr>
          <p:cNvPr id="8" name="直接连接符 7"/>
          <p:cNvCxnSpPr/>
          <p:nvPr/>
        </p:nvCxnSpPr>
        <p:spPr>
          <a:xfrm>
            <a:off x="1951038" y="2195513"/>
            <a:ext cx="0" cy="1612900"/>
          </a:xfrm>
          <a:prstGeom prst="line">
            <a:avLst/>
          </a:prstGeom>
          <a:ln w="3175">
            <a:solidFill>
              <a:srgbClr val="DDDDDD"/>
            </a:solidFill>
            <a:prstDash val="soli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003300" y="2943225"/>
            <a:ext cx="3641725" cy="0"/>
          </a:xfrm>
          <a:prstGeom prst="line">
            <a:avLst/>
          </a:prstGeom>
          <a:ln w="3175">
            <a:solidFill>
              <a:srgbClr val="DDDDDD"/>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2419350" y="2943225"/>
            <a:ext cx="2382837" cy="0"/>
          </a:xfrm>
          <a:prstGeom prst="line">
            <a:avLst/>
          </a:prstGeom>
          <a:ln w="31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954213" y="-2346325"/>
            <a:ext cx="0" cy="2317750"/>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2" name="TextBox 11"/>
          <p:cNvSpPr txBox="1">
            <a:spLocks noChangeArrowheads="1"/>
          </p:cNvSpPr>
          <p:nvPr/>
        </p:nvSpPr>
        <p:spPr bwMode="auto">
          <a:xfrm>
            <a:off x="-900113" y="3803650"/>
            <a:ext cx="1223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solidFill>
                  <a:srgbClr val="0070C0"/>
                </a:solidFill>
                <a:latin typeface="Franklin Gothic Medium" panose="020B0603020102020204" pitchFamily="34" charset="0"/>
                <a:ea typeface="微软雅黑" panose="020B0503020204020204" pitchFamily="34" charset="-122"/>
              </a:rPr>
              <a:t>&gt;&gt;&gt;</a:t>
            </a:r>
            <a:endParaRPr lang="zh-CN" altLang="en-US">
              <a:solidFill>
                <a:srgbClr val="0070C0"/>
              </a:solidFill>
              <a:latin typeface="Franklin Gothic Medium" panose="020B0603020102020204" pitchFamily="34" charset="0"/>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4.72222E-6 -2.22222E-6 L 4.72222E-6 0.90945 " pathEditMode="relative" rAng="0" ptsTypes="AA">
                                      <p:cBhvr>
                                        <p:cTn id="6" dur="500" fill="hold"/>
                                        <p:tgtEl>
                                          <p:spTgt spid="11"/>
                                        </p:tgtEl>
                                        <p:attrNameLst>
                                          <p:attrName>ppt_x</p:attrName>
                                          <p:attrName>ppt_y</p:attrName>
                                        </p:attrNameLst>
                                      </p:cBhvr>
                                      <p:rCtr x="0" y="4547200"/>
                                    </p:animMotion>
                                  </p:childTnLst>
                                </p:cTn>
                              </p:par>
                              <p:par>
                                <p:cTn id="7" presetID="42" presetClass="path" presetSubtype="0" accel="50000" decel="50000" fill="hold" nodeType="withEffect">
                                  <p:stCondLst>
                                    <p:cond delay="0"/>
                                  </p:stCondLst>
                                  <p:childTnLst>
                                    <p:animMotion origin="layout" path="M 1.38889E-6 -4.04775E-6 L 0.53976 0.00139 " pathEditMode="relative" rAng="0" ptsTypes="AA">
                                      <p:cBhvr>
                                        <p:cTn id="8" dur="500" fill="hold"/>
                                        <p:tgtEl>
                                          <p:spTgt spid="10"/>
                                        </p:tgtEl>
                                        <p:attrNameLst>
                                          <p:attrName>ppt_x</p:attrName>
                                          <p:attrName>ppt_y</p:attrName>
                                        </p:attrNameLst>
                                      </p:cBhvr>
                                      <p:rCtr x="2697900" y="5600"/>
                                    </p:animMotion>
                                  </p:childTnLst>
                                </p:cTn>
                              </p:par>
                              <p:par>
                                <p:cTn id="9" presetID="10" presetClass="exit" presetSubtype="0" fill="hold" nodeType="withEffect">
                                  <p:stCondLst>
                                    <p:cond delay="0"/>
                                  </p:stCondLst>
                                  <p:childTnLst>
                                    <p:animEffect transition="out" filter="fade">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10"/>
                                        </p:tgtEl>
                                      </p:cBhvr>
                                    </p:animEffect>
                                    <p:set>
                                      <p:cBhvr>
                                        <p:cTn id="14" dur="1" fill="hold">
                                          <p:stCondLst>
                                            <p:cond delay="499"/>
                                          </p:stCondLst>
                                        </p:cTn>
                                        <p:tgtEl>
                                          <p:spTgt spid="10"/>
                                        </p:tgtEl>
                                        <p:attrNameLst>
                                          <p:attrName>style.visibility</p:attrName>
                                        </p:attrNameLst>
                                      </p:cBhvr>
                                      <p:to>
                                        <p:strVal val="hidden"/>
                                      </p:to>
                                    </p:set>
                                  </p:childTnLst>
                                </p:cTn>
                              </p:par>
                            </p:childTnLst>
                          </p:cTn>
                        </p:par>
                        <p:par>
                          <p:cTn id="15" fill="hold">
                            <p:stCondLst>
                              <p:cond delay="500"/>
                            </p:stCondLst>
                            <p:childTnLst>
                              <p:par>
                                <p:cTn id="16" presetID="42" presetClass="path" presetSubtype="0" fill="hold" grpId="0" nodeType="afterEffect">
                                  <p:stCondLst>
                                    <p:cond delay="0"/>
                                  </p:stCondLst>
                                  <p:childTnLst>
                                    <p:animMotion origin="layout" path="M 3.61111E-6 2.22222E-6 L 0.43698 0.00389 " pathEditMode="relative" rAng="0" ptsTypes="AA">
                                      <p:cBhvr>
                                        <p:cTn id="17" dur="500" fill="hold"/>
                                        <p:tgtEl>
                                          <p:spTgt spid="12"/>
                                        </p:tgtEl>
                                        <p:attrNameLst>
                                          <p:attrName>ppt_x</p:attrName>
                                          <p:attrName>ppt_y</p:attrName>
                                        </p:attrNameLst>
                                      </p:cBhvr>
                                      <p:rCtr x="2184000" y="19400"/>
                                    </p:animMotion>
                                  </p:childTnLst>
                                </p:cTn>
                              </p:par>
                            </p:childTnLst>
                          </p:cTn>
                        </p:par>
                        <p:par>
                          <p:cTn id="18" fill="hold">
                            <p:stCondLst>
                              <p:cond delay="1000"/>
                            </p:stCondLst>
                            <p:childTnLst>
                              <p:par>
                                <p:cTn id="19" presetID="14" presetClass="entr" presetSubtype="1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500"/>
                                        <p:tgtEl>
                                          <p:spTgt spid="3"/>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fade">
                                      <p:cBhvr>
                                        <p:cTn id="2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2" name="组合 18"/>
          <p:cNvGrpSpPr/>
          <p:nvPr/>
        </p:nvGrpSpPr>
        <p:grpSpPr bwMode="auto">
          <a:xfrm>
            <a:off x="-25400" y="4360863"/>
            <a:ext cx="9180513" cy="1587500"/>
            <a:chOff x="-25941" y="4360142"/>
            <a:chExt cx="9181274" cy="1588274"/>
          </a:xfrm>
        </p:grpSpPr>
        <p:sp>
          <p:nvSpPr>
            <p:cNvPr id="56352" name="矩形 21"/>
            <p:cNvSpPr>
              <a:spLocks noChangeArrowheads="1"/>
            </p:cNvSpPr>
            <p:nvPr/>
          </p:nvSpPr>
          <p:spPr bwMode="auto">
            <a:xfrm>
              <a:off x="-25941" y="5156328"/>
              <a:ext cx="9181274" cy="792088"/>
            </a:xfrm>
            <a:prstGeom prst="rect">
              <a:avLst/>
            </a:prstGeom>
            <a:solidFill>
              <a:srgbClr val="0070C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chemeClr val="bg1"/>
                </a:solidFill>
                <a:latin typeface="微软雅黑" panose="020B0503020204020204" pitchFamily="34" charset="-122"/>
                <a:ea typeface="微软雅黑" panose="020B0503020204020204" pitchFamily="34" charset="-122"/>
                <a:cs typeface="Lao UI" pitchFamily="34" charset="0"/>
              </a:endParaRPr>
            </a:p>
          </p:txBody>
        </p:sp>
        <p:sp>
          <p:nvSpPr>
            <p:cNvPr id="56353" name="等腰三角形 23"/>
            <p:cNvSpPr>
              <a:spLocks noChangeArrowheads="1"/>
            </p:cNvSpPr>
            <p:nvPr/>
          </p:nvSpPr>
          <p:spPr bwMode="auto">
            <a:xfrm>
              <a:off x="-11085" y="4360142"/>
              <a:ext cx="1573038" cy="811334"/>
            </a:xfrm>
            <a:prstGeom prst="triangle">
              <a:avLst>
                <a:gd name="adj" fmla="val 0"/>
              </a:avLst>
            </a:prstGeom>
            <a:solidFill>
              <a:srgbClr val="0070C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chemeClr val="bg1"/>
                </a:solidFill>
                <a:latin typeface="微软雅黑" panose="020B0503020204020204" pitchFamily="34" charset="-122"/>
                <a:ea typeface="微软雅黑" panose="020B0503020204020204" pitchFamily="34" charset="-122"/>
                <a:cs typeface="Lao UI" pitchFamily="34" charset="0"/>
              </a:endParaRPr>
            </a:p>
          </p:txBody>
        </p:sp>
      </p:grpSp>
      <p:cxnSp>
        <p:nvCxnSpPr>
          <p:cNvPr id="13" name="直接连接符 12"/>
          <p:cNvCxnSpPr/>
          <p:nvPr/>
        </p:nvCxnSpPr>
        <p:spPr>
          <a:xfrm>
            <a:off x="-25400" y="4349750"/>
            <a:ext cx="1573213" cy="81121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533525" y="5160963"/>
            <a:ext cx="6480175"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56325" name="TextBox 20"/>
          <p:cNvSpPr txBox="1">
            <a:spLocks noChangeArrowheads="1"/>
          </p:cNvSpPr>
          <p:nvPr/>
        </p:nvSpPr>
        <p:spPr bwMode="auto">
          <a:xfrm>
            <a:off x="34925" y="4894263"/>
            <a:ext cx="1152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FFFFF"/>
                </a:solidFill>
                <a:latin typeface="Franklin Gothic Medium" panose="020B0603020102020204" pitchFamily="34" charset="0"/>
                <a:ea typeface="微软雅黑" panose="020B0503020204020204" pitchFamily="34" charset="-122"/>
              </a:rPr>
              <a:t>文献综述</a:t>
            </a:r>
          </a:p>
        </p:txBody>
      </p:sp>
      <p:sp>
        <p:nvSpPr>
          <p:cNvPr id="56326" name="TextBox 22"/>
          <p:cNvSpPr txBox="1">
            <a:spLocks noChangeArrowheads="1"/>
          </p:cNvSpPr>
          <p:nvPr/>
        </p:nvSpPr>
        <p:spPr bwMode="auto">
          <a:xfrm>
            <a:off x="1370013" y="5189538"/>
            <a:ext cx="2087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chemeClr val="bg1"/>
                </a:solidFill>
                <a:latin typeface="Franklin Gothic Medium" panose="020B0603020102020204" pitchFamily="34" charset="0"/>
                <a:ea typeface="微软雅黑" panose="020B0503020204020204" pitchFamily="34" charset="-122"/>
              </a:rPr>
              <a:t>品牌资产及其测量</a:t>
            </a:r>
          </a:p>
        </p:txBody>
      </p:sp>
      <p:grpSp>
        <p:nvGrpSpPr>
          <p:cNvPr id="3" name="组合 3"/>
          <p:cNvGrpSpPr/>
          <p:nvPr/>
        </p:nvGrpSpPr>
        <p:grpSpPr>
          <a:xfrm>
            <a:off x="8453193" y="3925249"/>
            <a:ext cx="799329" cy="1326094"/>
            <a:chOff x="2000231" y="2114716"/>
            <a:chExt cx="2123898" cy="3523563"/>
          </a:xfrm>
          <a:solidFill>
            <a:srgbClr val="0070C0"/>
          </a:solidFill>
        </p:grpSpPr>
        <p:sp>
          <p:nvSpPr>
            <p:cNvPr id="5" name="Freeform 19"/>
            <p:cNvSpPr>
              <a:spLocks noEditPoints="1"/>
            </p:cNvSpPr>
            <p:nvPr/>
          </p:nvSpPr>
          <p:spPr bwMode="auto">
            <a:xfrm>
              <a:off x="3054372" y="2961932"/>
              <a:ext cx="181546" cy="140551"/>
            </a:xfrm>
            <a:custGeom>
              <a:avLst/>
              <a:gdLst/>
              <a:ahLst/>
              <a:cxnLst>
                <a:cxn ang="0">
                  <a:pos x="28" y="8"/>
                </a:cxn>
                <a:cxn ang="0">
                  <a:pos x="26" y="8"/>
                </a:cxn>
                <a:cxn ang="0">
                  <a:pos x="13" y="13"/>
                </a:cxn>
                <a:cxn ang="0">
                  <a:pos x="11" y="24"/>
                </a:cxn>
                <a:cxn ang="0">
                  <a:pos x="12" y="24"/>
                </a:cxn>
                <a:cxn ang="0">
                  <a:pos x="28" y="8"/>
                </a:cxn>
                <a:cxn ang="0">
                  <a:pos x="26" y="27"/>
                </a:cxn>
                <a:cxn ang="0">
                  <a:pos x="24" y="26"/>
                </a:cxn>
                <a:cxn ang="0">
                  <a:pos x="27" y="27"/>
                </a:cxn>
                <a:cxn ang="0">
                  <a:pos x="26" y="27"/>
                </a:cxn>
                <a:cxn ang="0">
                  <a:pos x="33" y="24"/>
                </a:cxn>
                <a:cxn ang="0">
                  <a:pos x="21" y="18"/>
                </a:cxn>
                <a:cxn ang="0">
                  <a:pos x="38" y="19"/>
                </a:cxn>
                <a:cxn ang="0">
                  <a:pos x="33" y="24"/>
                </a:cxn>
              </a:cxnLst>
              <a:rect l="0" t="0" r="r" b="b"/>
              <a:pathLst>
                <a:path w="73" h="56">
                  <a:moveTo>
                    <a:pt x="28" y="8"/>
                  </a:moveTo>
                  <a:cubicBezTo>
                    <a:pt x="27" y="8"/>
                    <a:pt x="26" y="8"/>
                    <a:pt x="26" y="8"/>
                  </a:cubicBezTo>
                  <a:cubicBezTo>
                    <a:pt x="33" y="0"/>
                    <a:pt x="18" y="2"/>
                    <a:pt x="13" y="13"/>
                  </a:cubicBezTo>
                  <a:cubicBezTo>
                    <a:pt x="12" y="13"/>
                    <a:pt x="0" y="24"/>
                    <a:pt x="11" y="24"/>
                  </a:cubicBezTo>
                  <a:cubicBezTo>
                    <a:pt x="11" y="24"/>
                    <a:pt x="12" y="24"/>
                    <a:pt x="12" y="24"/>
                  </a:cubicBezTo>
                  <a:cubicBezTo>
                    <a:pt x="20" y="56"/>
                    <a:pt x="73" y="7"/>
                    <a:pt x="28" y="8"/>
                  </a:cubicBezTo>
                  <a:close/>
                  <a:moveTo>
                    <a:pt x="26" y="27"/>
                  </a:moveTo>
                  <a:cubicBezTo>
                    <a:pt x="25" y="27"/>
                    <a:pt x="24" y="27"/>
                    <a:pt x="24" y="26"/>
                  </a:cubicBezTo>
                  <a:cubicBezTo>
                    <a:pt x="25" y="27"/>
                    <a:pt x="26" y="27"/>
                    <a:pt x="27" y="27"/>
                  </a:cubicBezTo>
                  <a:cubicBezTo>
                    <a:pt x="26" y="27"/>
                    <a:pt x="26" y="27"/>
                    <a:pt x="26" y="27"/>
                  </a:cubicBezTo>
                  <a:close/>
                  <a:moveTo>
                    <a:pt x="33" y="24"/>
                  </a:moveTo>
                  <a:cubicBezTo>
                    <a:pt x="35" y="18"/>
                    <a:pt x="24" y="18"/>
                    <a:pt x="21" y="18"/>
                  </a:cubicBezTo>
                  <a:cubicBezTo>
                    <a:pt x="27" y="15"/>
                    <a:pt x="32" y="16"/>
                    <a:pt x="38" y="19"/>
                  </a:cubicBezTo>
                  <a:cubicBezTo>
                    <a:pt x="36" y="21"/>
                    <a:pt x="35" y="23"/>
                    <a:pt x="33" y="24"/>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6" name="Freeform 20"/>
            <p:cNvSpPr>
              <a:spLocks noEditPoints="1"/>
            </p:cNvSpPr>
            <p:nvPr/>
          </p:nvSpPr>
          <p:spPr bwMode="auto">
            <a:xfrm>
              <a:off x="2843543" y="2290406"/>
              <a:ext cx="370901" cy="579776"/>
            </a:xfrm>
            <a:custGeom>
              <a:avLst/>
              <a:gdLst/>
              <a:ahLst/>
              <a:cxnLst>
                <a:cxn ang="0">
                  <a:pos x="76" y="1"/>
                </a:cxn>
                <a:cxn ang="0">
                  <a:pos x="31" y="121"/>
                </a:cxn>
                <a:cxn ang="0">
                  <a:pos x="6" y="190"/>
                </a:cxn>
                <a:cxn ang="0">
                  <a:pos x="8" y="215"/>
                </a:cxn>
                <a:cxn ang="0">
                  <a:pos x="27" y="200"/>
                </a:cxn>
                <a:cxn ang="0">
                  <a:pos x="142" y="232"/>
                </a:cxn>
                <a:cxn ang="0">
                  <a:pos x="143" y="224"/>
                </a:cxn>
                <a:cxn ang="0">
                  <a:pos x="110" y="217"/>
                </a:cxn>
                <a:cxn ang="0">
                  <a:pos x="42" y="199"/>
                </a:cxn>
                <a:cxn ang="0">
                  <a:pos x="38" y="195"/>
                </a:cxn>
                <a:cxn ang="0">
                  <a:pos x="31" y="195"/>
                </a:cxn>
                <a:cxn ang="0">
                  <a:pos x="57" y="151"/>
                </a:cxn>
                <a:cxn ang="0">
                  <a:pos x="60" y="181"/>
                </a:cxn>
                <a:cxn ang="0">
                  <a:pos x="73" y="117"/>
                </a:cxn>
                <a:cxn ang="0">
                  <a:pos x="97" y="47"/>
                </a:cxn>
                <a:cxn ang="0">
                  <a:pos x="66" y="114"/>
                </a:cxn>
                <a:cxn ang="0">
                  <a:pos x="29" y="182"/>
                </a:cxn>
                <a:cxn ang="0">
                  <a:pos x="76" y="1"/>
                </a:cxn>
                <a:cxn ang="0">
                  <a:pos x="26" y="156"/>
                </a:cxn>
                <a:cxn ang="0">
                  <a:pos x="25" y="159"/>
                </a:cxn>
                <a:cxn ang="0">
                  <a:pos x="26" y="156"/>
                </a:cxn>
                <a:cxn ang="0">
                  <a:pos x="46" y="118"/>
                </a:cxn>
                <a:cxn ang="0">
                  <a:pos x="38" y="127"/>
                </a:cxn>
                <a:cxn ang="0">
                  <a:pos x="59" y="75"/>
                </a:cxn>
                <a:cxn ang="0">
                  <a:pos x="46" y="118"/>
                </a:cxn>
              </a:cxnLst>
              <a:rect l="0" t="0" r="r" b="b"/>
              <a:pathLst>
                <a:path w="148" h="232">
                  <a:moveTo>
                    <a:pt x="76" y="1"/>
                  </a:moveTo>
                  <a:cubicBezTo>
                    <a:pt x="74" y="0"/>
                    <a:pt x="36" y="109"/>
                    <a:pt x="31" y="121"/>
                  </a:cubicBezTo>
                  <a:cubicBezTo>
                    <a:pt x="22" y="143"/>
                    <a:pt x="13" y="166"/>
                    <a:pt x="6" y="190"/>
                  </a:cubicBezTo>
                  <a:cubicBezTo>
                    <a:pt x="5" y="192"/>
                    <a:pt x="0" y="230"/>
                    <a:pt x="8" y="215"/>
                  </a:cubicBezTo>
                  <a:cubicBezTo>
                    <a:pt x="12" y="225"/>
                    <a:pt x="26" y="202"/>
                    <a:pt x="27" y="200"/>
                  </a:cubicBezTo>
                  <a:cubicBezTo>
                    <a:pt x="32" y="217"/>
                    <a:pt x="126" y="232"/>
                    <a:pt x="142" y="232"/>
                  </a:cubicBezTo>
                  <a:cubicBezTo>
                    <a:pt x="148" y="232"/>
                    <a:pt x="147" y="225"/>
                    <a:pt x="143" y="224"/>
                  </a:cubicBezTo>
                  <a:cubicBezTo>
                    <a:pt x="132" y="222"/>
                    <a:pt x="121" y="219"/>
                    <a:pt x="110" y="217"/>
                  </a:cubicBezTo>
                  <a:cubicBezTo>
                    <a:pt x="87" y="213"/>
                    <a:pt x="64" y="208"/>
                    <a:pt x="42" y="199"/>
                  </a:cubicBezTo>
                  <a:cubicBezTo>
                    <a:pt x="43" y="197"/>
                    <a:pt x="41" y="195"/>
                    <a:pt x="38" y="195"/>
                  </a:cubicBezTo>
                  <a:cubicBezTo>
                    <a:pt x="36" y="195"/>
                    <a:pt x="33" y="195"/>
                    <a:pt x="31" y="195"/>
                  </a:cubicBezTo>
                  <a:cubicBezTo>
                    <a:pt x="40" y="180"/>
                    <a:pt x="49" y="166"/>
                    <a:pt x="57" y="151"/>
                  </a:cubicBezTo>
                  <a:cubicBezTo>
                    <a:pt x="57" y="152"/>
                    <a:pt x="49" y="190"/>
                    <a:pt x="60" y="181"/>
                  </a:cubicBezTo>
                  <a:cubicBezTo>
                    <a:pt x="68" y="174"/>
                    <a:pt x="70" y="129"/>
                    <a:pt x="73" y="117"/>
                  </a:cubicBezTo>
                  <a:cubicBezTo>
                    <a:pt x="78" y="105"/>
                    <a:pt x="103" y="59"/>
                    <a:pt x="97" y="47"/>
                  </a:cubicBezTo>
                  <a:cubicBezTo>
                    <a:pt x="93" y="40"/>
                    <a:pt x="68" y="106"/>
                    <a:pt x="66" y="114"/>
                  </a:cubicBezTo>
                  <a:cubicBezTo>
                    <a:pt x="56" y="136"/>
                    <a:pt x="44" y="159"/>
                    <a:pt x="29" y="182"/>
                  </a:cubicBezTo>
                  <a:cubicBezTo>
                    <a:pt x="36" y="166"/>
                    <a:pt x="96" y="3"/>
                    <a:pt x="76" y="1"/>
                  </a:cubicBezTo>
                  <a:close/>
                  <a:moveTo>
                    <a:pt x="26" y="156"/>
                  </a:moveTo>
                  <a:cubicBezTo>
                    <a:pt x="25" y="157"/>
                    <a:pt x="25" y="158"/>
                    <a:pt x="25" y="159"/>
                  </a:cubicBezTo>
                  <a:cubicBezTo>
                    <a:pt x="25" y="158"/>
                    <a:pt x="26" y="157"/>
                    <a:pt x="26" y="156"/>
                  </a:cubicBezTo>
                  <a:close/>
                  <a:moveTo>
                    <a:pt x="46" y="118"/>
                  </a:moveTo>
                  <a:cubicBezTo>
                    <a:pt x="43" y="118"/>
                    <a:pt x="40" y="122"/>
                    <a:pt x="38" y="127"/>
                  </a:cubicBezTo>
                  <a:cubicBezTo>
                    <a:pt x="45" y="110"/>
                    <a:pt x="52" y="92"/>
                    <a:pt x="59" y="75"/>
                  </a:cubicBezTo>
                  <a:cubicBezTo>
                    <a:pt x="55" y="89"/>
                    <a:pt x="51" y="103"/>
                    <a:pt x="46" y="118"/>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7" name="Freeform 21"/>
            <p:cNvSpPr>
              <a:spLocks noEditPoints="1"/>
            </p:cNvSpPr>
            <p:nvPr/>
          </p:nvSpPr>
          <p:spPr bwMode="auto">
            <a:xfrm>
              <a:off x="3444794" y="2427054"/>
              <a:ext cx="374805" cy="542687"/>
            </a:xfrm>
            <a:custGeom>
              <a:avLst/>
              <a:gdLst/>
              <a:ahLst/>
              <a:cxnLst>
                <a:cxn ang="0">
                  <a:pos x="94" y="46"/>
                </a:cxn>
                <a:cxn ang="0">
                  <a:pos x="55" y="95"/>
                </a:cxn>
                <a:cxn ang="0">
                  <a:pos x="8" y="158"/>
                </a:cxn>
                <a:cxn ang="0">
                  <a:pos x="11" y="170"/>
                </a:cxn>
                <a:cxn ang="0">
                  <a:pos x="35" y="158"/>
                </a:cxn>
                <a:cxn ang="0">
                  <a:pos x="7" y="210"/>
                </a:cxn>
                <a:cxn ang="0">
                  <a:pos x="10" y="217"/>
                </a:cxn>
                <a:cxn ang="0">
                  <a:pos x="25" y="204"/>
                </a:cxn>
                <a:cxn ang="0">
                  <a:pos x="70" y="152"/>
                </a:cxn>
                <a:cxn ang="0">
                  <a:pos x="146" y="50"/>
                </a:cxn>
                <a:cxn ang="0">
                  <a:pos x="148" y="42"/>
                </a:cxn>
                <a:cxn ang="0">
                  <a:pos x="130" y="56"/>
                </a:cxn>
                <a:cxn ang="0">
                  <a:pos x="119" y="58"/>
                </a:cxn>
                <a:cxn ang="0">
                  <a:pos x="113" y="48"/>
                </a:cxn>
                <a:cxn ang="0">
                  <a:pos x="122" y="39"/>
                </a:cxn>
                <a:cxn ang="0">
                  <a:pos x="88" y="16"/>
                </a:cxn>
                <a:cxn ang="0">
                  <a:pos x="60" y="5"/>
                </a:cxn>
                <a:cxn ang="0">
                  <a:pos x="80" y="32"/>
                </a:cxn>
                <a:cxn ang="0">
                  <a:pos x="98" y="46"/>
                </a:cxn>
                <a:cxn ang="0">
                  <a:pos x="99" y="57"/>
                </a:cxn>
                <a:cxn ang="0">
                  <a:pos x="88" y="64"/>
                </a:cxn>
                <a:cxn ang="0">
                  <a:pos x="94" y="46"/>
                </a:cxn>
                <a:cxn ang="0">
                  <a:pos x="76" y="20"/>
                </a:cxn>
                <a:cxn ang="0">
                  <a:pos x="71" y="15"/>
                </a:cxn>
                <a:cxn ang="0">
                  <a:pos x="78" y="19"/>
                </a:cxn>
                <a:cxn ang="0">
                  <a:pos x="76" y="20"/>
                </a:cxn>
                <a:cxn ang="0">
                  <a:pos x="85" y="26"/>
                </a:cxn>
                <a:cxn ang="0">
                  <a:pos x="84" y="25"/>
                </a:cxn>
                <a:cxn ang="0">
                  <a:pos x="86" y="24"/>
                </a:cxn>
                <a:cxn ang="0">
                  <a:pos x="90" y="28"/>
                </a:cxn>
                <a:cxn ang="0">
                  <a:pos x="85" y="26"/>
                </a:cxn>
                <a:cxn ang="0">
                  <a:pos x="42" y="170"/>
                </a:cxn>
                <a:cxn ang="0">
                  <a:pos x="20" y="196"/>
                </a:cxn>
                <a:cxn ang="0">
                  <a:pos x="49" y="160"/>
                </a:cxn>
                <a:cxn ang="0">
                  <a:pos x="42" y="170"/>
                </a:cxn>
                <a:cxn ang="0">
                  <a:pos x="116" y="62"/>
                </a:cxn>
                <a:cxn ang="0">
                  <a:pos x="116" y="62"/>
                </a:cxn>
                <a:cxn ang="0">
                  <a:pos x="102" y="77"/>
                </a:cxn>
                <a:cxn ang="0">
                  <a:pos x="106" y="63"/>
                </a:cxn>
                <a:cxn ang="0">
                  <a:pos x="116" y="62"/>
                </a:cxn>
                <a:cxn ang="0">
                  <a:pos x="107" y="55"/>
                </a:cxn>
                <a:cxn ang="0">
                  <a:pos x="107" y="53"/>
                </a:cxn>
                <a:cxn ang="0">
                  <a:pos x="108" y="55"/>
                </a:cxn>
                <a:cxn ang="0">
                  <a:pos x="107" y="55"/>
                </a:cxn>
                <a:cxn ang="0">
                  <a:pos x="112" y="39"/>
                </a:cxn>
                <a:cxn ang="0">
                  <a:pos x="103" y="34"/>
                </a:cxn>
                <a:cxn ang="0">
                  <a:pos x="99" y="27"/>
                </a:cxn>
                <a:cxn ang="0">
                  <a:pos x="112" y="39"/>
                </a:cxn>
                <a:cxn ang="0">
                  <a:pos x="104" y="87"/>
                </a:cxn>
                <a:cxn ang="0">
                  <a:pos x="95" y="101"/>
                </a:cxn>
                <a:cxn ang="0">
                  <a:pos x="72" y="123"/>
                </a:cxn>
                <a:cxn ang="0">
                  <a:pos x="104" y="87"/>
                </a:cxn>
                <a:cxn ang="0">
                  <a:pos x="97" y="67"/>
                </a:cxn>
                <a:cxn ang="0">
                  <a:pos x="72" y="111"/>
                </a:cxn>
                <a:cxn ang="0">
                  <a:pos x="22" y="157"/>
                </a:cxn>
                <a:cxn ang="0">
                  <a:pos x="85" y="69"/>
                </a:cxn>
                <a:cxn ang="0">
                  <a:pos x="87" y="73"/>
                </a:cxn>
                <a:cxn ang="0">
                  <a:pos x="97" y="67"/>
                </a:cxn>
              </a:cxnLst>
              <a:rect l="0" t="0" r="r" b="b"/>
              <a:pathLst>
                <a:path w="150" h="217">
                  <a:moveTo>
                    <a:pt x="94" y="46"/>
                  </a:moveTo>
                  <a:cubicBezTo>
                    <a:pt x="84" y="38"/>
                    <a:pt x="59" y="88"/>
                    <a:pt x="55" y="95"/>
                  </a:cubicBezTo>
                  <a:cubicBezTo>
                    <a:pt x="39" y="115"/>
                    <a:pt x="20" y="134"/>
                    <a:pt x="8" y="158"/>
                  </a:cubicBezTo>
                  <a:cubicBezTo>
                    <a:pt x="0" y="172"/>
                    <a:pt x="0" y="196"/>
                    <a:pt x="11" y="170"/>
                  </a:cubicBezTo>
                  <a:cubicBezTo>
                    <a:pt x="14" y="174"/>
                    <a:pt x="24" y="168"/>
                    <a:pt x="35" y="158"/>
                  </a:cubicBezTo>
                  <a:cubicBezTo>
                    <a:pt x="19" y="175"/>
                    <a:pt x="7" y="194"/>
                    <a:pt x="7" y="210"/>
                  </a:cubicBezTo>
                  <a:cubicBezTo>
                    <a:pt x="5" y="212"/>
                    <a:pt x="6" y="217"/>
                    <a:pt x="10" y="217"/>
                  </a:cubicBezTo>
                  <a:cubicBezTo>
                    <a:pt x="15" y="217"/>
                    <a:pt x="22" y="207"/>
                    <a:pt x="25" y="204"/>
                  </a:cubicBezTo>
                  <a:cubicBezTo>
                    <a:pt x="42" y="189"/>
                    <a:pt x="57" y="171"/>
                    <a:pt x="70" y="152"/>
                  </a:cubicBezTo>
                  <a:cubicBezTo>
                    <a:pt x="79" y="141"/>
                    <a:pt x="150" y="51"/>
                    <a:pt x="146" y="50"/>
                  </a:cubicBezTo>
                  <a:cubicBezTo>
                    <a:pt x="149" y="48"/>
                    <a:pt x="149" y="46"/>
                    <a:pt x="148" y="42"/>
                  </a:cubicBezTo>
                  <a:cubicBezTo>
                    <a:pt x="143" y="37"/>
                    <a:pt x="133" y="53"/>
                    <a:pt x="130" y="56"/>
                  </a:cubicBezTo>
                  <a:cubicBezTo>
                    <a:pt x="129" y="48"/>
                    <a:pt x="121" y="56"/>
                    <a:pt x="119" y="58"/>
                  </a:cubicBezTo>
                  <a:cubicBezTo>
                    <a:pt x="119" y="54"/>
                    <a:pt x="116" y="50"/>
                    <a:pt x="113" y="48"/>
                  </a:cubicBezTo>
                  <a:cubicBezTo>
                    <a:pt x="122" y="52"/>
                    <a:pt x="128" y="52"/>
                    <a:pt x="122" y="39"/>
                  </a:cubicBezTo>
                  <a:cubicBezTo>
                    <a:pt x="116" y="27"/>
                    <a:pt x="102" y="16"/>
                    <a:pt x="88" y="16"/>
                  </a:cubicBezTo>
                  <a:cubicBezTo>
                    <a:pt x="84" y="12"/>
                    <a:pt x="65" y="0"/>
                    <a:pt x="60" y="5"/>
                  </a:cubicBezTo>
                  <a:cubicBezTo>
                    <a:pt x="52" y="14"/>
                    <a:pt x="76" y="29"/>
                    <a:pt x="80" y="32"/>
                  </a:cubicBezTo>
                  <a:cubicBezTo>
                    <a:pt x="86" y="37"/>
                    <a:pt x="92" y="41"/>
                    <a:pt x="98" y="46"/>
                  </a:cubicBezTo>
                  <a:cubicBezTo>
                    <a:pt x="99" y="49"/>
                    <a:pt x="99" y="53"/>
                    <a:pt x="99" y="57"/>
                  </a:cubicBezTo>
                  <a:cubicBezTo>
                    <a:pt x="94" y="59"/>
                    <a:pt x="91" y="61"/>
                    <a:pt x="88" y="64"/>
                  </a:cubicBezTo>
                  <a:cubicBezTo>
                    <a:pt x="90" y="61"/>
                    <a:pt x="99" y="50"/>
                    <a:pt x="94" y="46"/>
                  </a:cubicBezTo>
                  <a:close/>
                  <a:moveTo>
                    <a:pt x="76" y="20"/>
                  </a:moveTo>
                  <a:cubicBezTo>
                    <a:pt x="75" y="18"/>
                    <a:pt x="73" y="17"/>
                    <a:pt x="71" y="15"/>
                  </a:cubicBezTo>
                  <a:cubicBezTo>
                    <a:pt x="74" y="16"/>
                    <a:pt x="76" y="17"/>
                    <a:pt x="78" y="19"/>
                  </a:cubicBezTo>
                  <a:cubicBezTo>
                    <a:pt x="78" y="19"/>
                    <a:pt x="77" y="19"/>
                    <a:pt x="76" y="20"/>
                  </a:cubicBezTo>
                  <a:close/>
                  <a:moveTo>
                    <a:pt x="85" y="26"/>
                  </a:moveTo>
                  <a:cubicBezTo>
                    <a:pt x="85" y="25"/>
                    <a:pt x="84" y="25"/>
                    <a:pt x="84" y="25"/>
                  </a:cubicBezTo>
                  <a:cubicBezTo>
                    <a:pt x="85" y="24"/>
                    <a:pt x="85" y="24"/>
                    <a:pt x="86" y="24"/>
                  </a:cubicBezTo>
                  <a:cubicBezTo>
                    <a:pt x="87" y="25"/>
                    <a:pt x="89" y="27"/>
                    <a:pt x="90" y="28"/>
                  </a:cubicBezTo>
                  <a:cubicBezTo>
                    <a:pt x="88" y="27"/>
                    <a:pt x="87" y="26"/>
                    <a:pt x="85" y="26"/>
                  </a:cubicBezTo>
                  <a:close/>
                  <a:moveTo>
                    <a:pt x="42" y="170"/>
                  </a:moveTo>
                  <a:cubicBezTo>
                    <a:pt x="35" y="179"/>
                    <a:pt x="28" y="188"/>
                    <a:pt x="20" y="196"/>
                  </a:cubicBezTo>
                  <a:cubicBezTo>
                    <a:pt x="27" y="184"/>
                    <a:pt x="38" y="171"/>
                    <a:pt x="49" y="160"/>
                  </a:cubicBezTo>
                  <a:cubicBezTo>
                    <a:pt x="47" y="163"/>
                    <a:pt x="44" y="167"/>
                    <a:pt x="42" y="170"/>
                  </a:cubicBezTo>
                  <a:close/>
                  <a:moveTo>
                    <a:pt x="116" y="62"/>
                  </a:moveTo>
                  <a:cubicBezTo>
                    <a:pt x="116" y="62"/>
                    <a:pt x="116" y="62"/>
                    <a:pt x="116" y="62"/>
                  </a:cubicBezTo>
                  <a:cubicBezTo>
                    <a:pt x="111" y="67"/>
                    <a:pt x="107" y="72"/>
                    <a:pt x="102" y="77"/>
                  </a:cubicBezTo>
                  <a:cubicBezTo>
                    <a:pt x="104" y="73"/>
                    <a:pt x="105" y="68"/>
                    <a:pt x="106" y="63"/>
                  </a:cubicBezTo>
                  <a:cubicBezTo>
                    <a:pt x="109" y="62"/>
                    <a:pt x="113" y="62"/>
                    <a:pt x="116" y="62"/>
                  </a:cubicBezTo>
                  <a:close/>
                  <a:moveTo>
                    <a:pt x="107" y="55"/>
                  </a:moveTo>
                  <a:cubicBezTo>
                    <a:pt x="107" y="54"/>
                    <a:pt x="107" y="54"/>
                    <a:pt x="107" y="53"/>
                  </a:cubicBezTo>
                  <a:cubicBezTo>
                    <a:pt x="107" y="54"/>
                    <a:pt x="108" y="54"/>
                    <a:pt x="108" y="55"/>
                  </a:cubicBezTo>
                  <a:cubicBezTo>
                    <a:pt x="108" y="55"/>
                    <a:pt x="107" y="55"/>
                    <a:pt x="107" y="55"/>
                  </a:cubicBezTo>
                  <a:close/>
                  <a:moveTo>
                    <a:pt x="112" y="39"/>
                  </a:moveTo>
                  <a:cubicBezTo>
                    <a:pt x="109" y="37"/>
                    <a:pt x="106" y="36"/>
                    <a:pt x="103" y="34"/>
                  </a:cubicBezTo>
                  <a:cubicBezTo>
                    <a:pt x="102" y="32"/>
                    <a:pt x="101" y="29"/>
                    <a:pt x="99" y="27"/>
                  </a:cubicBezTo>
                  <a:cubicBezTo>
                    <a:pt x="104" y="30"/>
                    <a:pt x="109" y="34"/>
                    <a:pt x="112" y="39"/>
                  </a:cubicBezTo>
                  <a:close/>
                  <a:moveTo>
                    <a:pt x="104" y="87"/>
                  </a:moveTo>
                  <a:cubicBezTo>
                    <a:pt x="101" y="92"/>
                    <a:pt x="98" y="96"/>
                    <a:pt x="95" y="101"/>
                  </a:cubicBezTo>
                  <a:cubicBezTo>
                    <a:pt x="89" y="107"/>
                    <a:pt x="81" y="114"/>
                    <a:pt x="72" y="123"/>
                  </a:cubicBezTo>
                  <a:cubicBezTo>
                    <a:pt x="87" y="106"/>
                    <a:pt x="101" y="91"/>
                    <a:pt x="104" y="87"/>
                  </a:cubicBezTo>
                  <a:close/>
                  <a:moveTo>
                    <a:pt x="97" y="67"/>
                  </a:moveTo>
                  <a:cubicBezTo>
                    <a:pt x="95" y="75"/>
                    <a:pt x="70" y="107"/>
                    <a:pt x="72" y="111"/>
                  </a:cubicBezTo>
                  <a:cubicBezTo>
                    <a:pt x="57" y="128"/>
                    <a:pt x="40" y="144"/>
                    <a:pt x="22" y="157"/>
                  </a:cubicBezTo>
                  <a:cubicBezTo>
                    <a:pt x="37" y="125"/>
                    <a:pt x="66" y="98"/>
                    <a:pt x="85" y="69"/>
                  </a:cubicBezTo>
                  <a:cubicBezTo>
                    <a:pt x="85" y="70"/>
                    <a:pt x="86" y="72"/>
                    <a:pt x="87" y="73"/>
                  </a:cubicBezTo>
                  <a:cubicBezTo>
                    <a:pt x="91" y="73"/>
                    <a:pt x="95" y="71"/>
                    <a:pt x="97" y="67"/>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8" name="Freeform 22"/>
            <p:cNvSpPr>
              <a:spLocks noEditPoints="1"/>
            </p:cNvSpPr>
            <p:nvPr/>
          </p:nvSpPr>
          <p:spPr bwMode="auto">
            <a:xfrm>
              <a:off x="2417983" y="3512428"/>
              <a:ext cx="443129" cy="694951"/>
            </a:xfrm>
            <a:custGeom>
              <a:avLst/>
              <a:gdLst/>
              <a:ahLst/>
              <a:cxnLst>
                <a:cxn ang="0">
                  <a:pos x="108" y="80"/>
                </a:cxn>
                <a:cxn ang="0">
                  <a:pos x="85" y="118"/>
                </a:cxn>
                <a:cxn ang="0">
                  <a:pos x="54" y="175"/>
                </a:cxn>
                <a:cxn ang="0">
                  <a:pos x="15" y="248"/>
                </a:cxn>
                <a:cxn ang="0">
                  <a:pos x="24" y="251"/>
                </a:cxn>
                <a:cxn ang="0">
                  <a:pos x="70" y="189"/>
                </a:cxn>
                <a:cxn ang="0">
                  <a:pos x="110" y="97"/>
                </a:cxn>
                <a:cxn ang="0">
                  <a:pos x="132" y="63"/>
                </a:cxn>
                <a:cxn ang="0">
                  <a:pos x="160" y="97"/>
                </a:cxn>
                <a:cxn ang="0">
                  <a:pos x="132" y="52"/>
                </a:cxn>
                <a:cxn ang="0">
                  <a:pos x="175" y="41"/>
                </a:cxn>
                <a:cxn ang="0">
                  <a:pos x="119" y="18"/>
                </a:cxn>
                <a:cxn ang="0">
                  <a:pos x="88" y="5"/>
                </a:cxn>
                <a:cxn ang="0">
                  <a:pos x="91" y="16"/>
                </a:cxn>
                <a:cxn ang="0">
                  <a:pos x="159" y="38"/>
                </a:cxn>
                <a:cxn ang="0">
                  <a:pos x="123" y="44"/>
                </a:cxn>
                <a:cxn ang="0">
                  <a:pos x="121" y="53"/>
                </a:cxn>
                <a:cxn ang="0">
                  <a:pos x="126" y="56"/>
                </a:cxn>
                <a:cxn ang="0">
                  <a:pos x="114" y="72"/>
                </a:cxn>
                <a:cxn ang="0">
                  <a:pos x="108" y="80"/>
                </a:cxn>
                <a:cxn ang="0">
                  <a:pos x="34" y="233"/>
                </a:cxn>
                <a:cxn ang="0">
                  <a:pos x="91" y="126"/>
                </a:cxn>
                <a:cxn ang="0">
                  <a:pos x="34" y="233"/>
                </a:cxn>
              </a:cxnLst>
              <a:rect l="0" t="0" r="r" b="b"/>
              <a:pathLst>
                <a:path w="177" h="278">
                  <a:moveTo>
                    <a:pt x="108" y="80"/>
                  </a:moveTo>
                  <a:cubicBezTo>
                    <a:pt x="99" y="92"/>
                    <a:pt x="92" y="105"/>
                    <a:pt x="85" y="118"/>
                  </a:cubicBezTo>
                  <a:cubicBezTo>
                    <a:pt x="81" y="126"/>
                    <a:pt x="48" y="171"/>
                    <a:pt x="54" y="175"/>
                  </a:cubicBezTo>
                  <a:cubicBezTo>
                    <a:pt x="41" y="199"/>
                    <a:pt x="28" y="224"/>
                    <a:pt x="15" y="248"/>
                  </a:cubicBezTo>
                  <a:cubicBezTo>
                    <a:pt x="0" y="277"/>
                    <a:pt x="8" y="278"/>
                    <a:pt x="24" y="251"/>
                  </a:cubicBezTo>
                  <a:cubicBezTo>
                    <a:pt x="31" y="260"/>
                    <a:pt x="67" y="196"/>
                    <a:pt x="70" y="189"/>
                  </a:cubicBezTo>
                  <a:cubicBezTo>
                    <a:pt x="76" y="177"/>
                    <a:pt x="118" y="107"/>
                    <a:pt x="110" y="97"/>
                  </a:cubicBezTo>
                  <a:cubicBezTo>
                    <a:pt x="118" y="86"/>
                    <a:pt x="125" y="74"/>
                    <a:pt x="132" y="63"/>
                  </a:cubicBezTo>
                  <a:cubicBezTo>
                    <a:pt x="135" y="67"/>
                    <a:pt x="154" y="102"/>
                    <a:pt x="160" y="97"/>
                  </a:cubicBezTo>
                  <a:cubicBezTo>
                    <a:pt x="167" y="92"/>
                    <a:pt x="136" y="56"/>
                    <a:pt x="132" y="52"/>
                  </a:cubicBezTo>
                  <a:cubicBezTo>
                    <a:pt x="138" y="51"/>
                    <a:pt x="174" y="48"/>
                    <a:pt x="175" y="41"/>
                  </a:cubicBezTo>
                  <a:cubicBezTo>
                    <a:pt x="177" y="30"/>
                    <a:pt x="126" y="20"/>
                    <a:pt x="119" y="18"/>
                  </a:cubicBezTo>
                  <a:cubicBezTo>
                    <a:pt x="108" y="15"/>
                    <a:pt x="97" y="11"/>
                    <a:pt x="88" y="5"/>
                  </a:cubicBezTo>
                  <a:cubicBezTo>
                    <a:pt x="80" y="0"/>
                    <a:pt x="85" y="13"/>
                    <a:pt x="91" y="16"/>
                  </a:cubicBezTo>
                  <a:cubicBezTo>
                    <a:pt x="113" y="27"/>
                    <a:pt x="137" y="29"/>
                    <a:pt x="159" y="38"/>
                  </a:cubicBezTo>
                  <a:cubicBezTo>
                    <a:pt x="147" y="41"/>
                    <a:pt x="135" y="44"/>
                    <a:pt x="123" y="44"/>
                  </a:cubicBezTo>
                  <a:cubicBezTo>
                    <a:pt x="97" y="29"/>
                    <a:pt x="86" y="53"/>
                    <a:pt x="121" y="53"/>
                  </a:cubicBezTo>
                  <a:cubicBezTo>
                    <a:pt x="123" y="54"/>
                    <a:pt x="124" y="55"/>
                    <a:pt x="126" y="56"/>
                  </a:cubicBezTo>
                  <a:cubicBezTo>
                    <a:pt x="122" y="62"/>
                    <a:pt x="118" y="67"/>
                    <a:pt x="114" y="72"/>
                  </a:cubicBezTo>
                  <a:cubicBezTo>
                    <a:pt x="109" y="73"/>
                    <a:pt x="107" y="75"/>
                    <a:pt x="108" y="80"/>
                  </a:cubicBezTo>
                  <a:close/>
                  <a:moveTo>
                    <a:pt x="34" y="233"/>
                  </a:moveTo>
                  <a:cubicBezTo>
                    <a:pt x="53" y="198"/>
                    <a:pt x="69" y="159"/>
                    <a:pt x="91" y="126"/>
                  </a:cubicBezTo>
                  <a:cubicBezTo>
                    <a:pt x="75" y="163"/>
                    <a:pt x="57" y="202"/>
                    <a:pt x="34" y="233"/>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9" name="Freeform 23"/>
            <p:cNvSpPr>
              <a:spLocks noEditPoints="1"/>
            </p:cNvSpPr>
            <p:nvPr/>
          </p:nvSpPr>
          <p:spPr bwMode="auto">
            <a:xfrm>
              <a:off x="2000231" y="2114716"/>
              <a:ext cx="2123898" cy="3170227"/>
            </a:xfrm>
            <a:custGeom>
              <a:avLst/>
              <a:gdLst/>
              <a:ahLst/>
              <a:cxnLst>
                <a:cxn ang="0">
                  <a:pos x="467" y="52"/>
                </a:cxn>
                <a:cxn ang="0">
                  <a:pos x="692" y="104"/>
                </a:cxn>
                <a:cxn ang="0">
                  <a:pos x="777" y="241"/>
                </a:cxn>
                <a:cxn ang="0">
                  <a:pos x="605" y="411"/>
                </a:cxn>
                <a:cxn ang="0">
                  <a:pos x="269" y="446"/>
                </a:cxn>
                <a:cxn ang="0">
                  <a:pos x="456" y="626"/>
                </a:cxn>
                <a:cxn ang="0">
                  <a:pos x="427" y="694"/>
                </a:cxn>
                <a:cxn ang="0">
                  <a:pos x="219" y="1035"/>
                </a:cxn>
                <a:cxn ang="0">
                  <a:pos x="133" y="740"/>
                </a:cxn>
                <a:cxn ang="0">
                  <a:pos x="30" y="996"/>
                </a:cxn>
                <a:cxn ang="0">
                  <a:pos x="230" y="1073"/>
                </a:cxn>
                <a:cxn ang="0">
                  <a:pos x="474" y="651"/>
                </a:cxn>
                <a:cxn ang="0">
                  <a:pos x="812" y="175"/>
                </a:cxn>
                <a:cxn ang="0">
                  <a:pos x="233" y="557"/>
                </a:cxn>
                <a:cxn ang="0">
                  <a:pos x="84" y="960"/>
                </a:cxn>
                <a:cxn ang="0">
                  <a:pos x="125" y="777"/>
                </a:cxn>
                <a:cxn ang="0">
                  <a:pos x="80" y="960"/>
                </a:cxn>
                <a:cxn ang="0">
                  <a:pos x="44" y="972"/>
                </a:cxn>
                <a:cxn ang="0">
                  <a:pos x="25" y="1224"/>
                </a:cxn>
                <a:cxn ang="0">
                  <a:pos x="43" y="1158"/>
                </a:cxn>
                <a:cxn ang="0">
                  <a:pos x="41" y="1230"/>
                </a:cxn>
                <a:cxn ang="0">
                  <a:pos x="56" y="1194"/>
                </a:cxn>
                <a:cxn ang="0">
                  <a:pos x="70" y="1184"/>
                </a:cxn>
                <a:cxn ang="0">
                  <a:pos x="26" y="1151"/>
                </a:cxn>
                <a:cxn ang="0">
                  <a:pos x="130" y="993"/>
                </a:cxn>
                <a:cxn ang="0">
                  <a:pos x="176" y="1009"/>
                </a:cxn>
                <a:cxn ang="0">
                  <a:pos x="264" y="992"/>
                </a:cxn>
                <a:cxn ang="0">
                  <a:pos x="604" y="448"/>
                </a:cxn>
                <a:cxn ang="0">
                  <a:pos x="575" y="403"/>
                </a:cxn>
                <a:cxn ang="0">
                  <a:pos x="534" y="355"/>
                </a:cxn>
                <a:cxn ang="0">
                  <a:pos x="404" y="324"/>
                </a:cxn>
                <a:cxn ang="0">
                  <a:pos x="316" y="367"/>
                </a:cxn>
                <a:cxn ang="0">
                  <a:pos x="302" y="401"/>
                </a:cxn>
                <a:cxn ang="0">
                  <a:pos x="289" y="429"/>
                </a:cxn>
                <a:cxn ang="0">
                  <a:pos x="289" y="460"/>
                </a:cxn>
                <a:cxn ang="0">
                  <a:pos x="294" y="525"/>
                </a:cxn>
                <a:cxn ang="0">
                  <a:pos x="445" y="653"/>
                </a:cxn>
                <a:cxn ang="0">
                  <a:pos x="462" y="648"/>
                </a:cxn>
                <a:cxn ang="0">
                  <a:pos x="262" y="503"/>
                </a:cxn>
                <a:cxn ang="0">
                  <a:pos x="310" y="457"/>
                </a:cxn>
                <a:cxn ang="0">
                  <a:pos x="469" y="528"/>
                </a:cxn>
                <a:cxn ang="0">
                  <a:pos x="450" y="448"/>
                </a:cxn>
                <a:cxn ang="0">
                  <a:pos x="542" y="458"/>
                </a:cxn>
                <a:cxn ang="0">
                  <a:pos x="380" y="320"/>
                </a:cxn>
                <a:cxn ang="0">
                  <a:pos x="543" y="419"/>
                </a:cxn>
                <a:cxn ang="0">
                  <a:pos x="524" y="546"/>
                </a:cxn>
                <a:cxn ang="0">
                  <a:pos x="317" y="488"/>
                </a:cxn>
                <a:cxn ang="0">
                  <a:pos x="468" y="539"/>
                </a:cxn>
                <a:cxn ang="0">
                  <a:pos x="560" y="423"/>
                </a:cxn>
                <a:cxn ang="0">
                  <a:pos x="524" y="572"/>
                </a:cxn>
                <a:cxn ang="0">
                  <a:pos x="605" y="421"/>
                </a:cxn>
                <a:cxn ang="0">
                  <a:pos x="751" y="313"/>
                </a:cxn>
                <a:cxn ang="0">
                  <a:pos x="790" y="245"/>
                </a:cxn>
                <a:cxn ang="0">
                  <a:pos x="789" y="218"/>
                </a:cxn>
                <a:cxn ang="0">
                  <a:pos x="485" y="43"/>
                </a:cxn>
                <a:cxn ang="0">
                  <a:pos x="540" y="52"/>
                </a:cxn>
                <a:cxn ang="0">
                  <a:pos x="605" y="66"/>
                </a:cxn>
                <a:cxn ang="0">
                  <a:pos x="781" y="218"/>
                </a:cxn>
                <a:cxn ang="0">
                  <a:pos x="693" y="86"/>
                </a:cxn>
                <a:cxn ang="0">
                  <a:pos x="578" y="26"/>
                </a:cxn>
              </a:cxnLst>
              <a:rect l="0" t="0" r="r" b="b"/>
              <a:pathLst>
                <a:path w="849" h="1268">
                  <a:moveTo>
                    <a:pt x="488" y="22"/>
                  </a:moveTo>
                  <a:cubicBezTo>
                    <a:pt x="485" y="22"/>
                    <a:pt x="458" y="23"/>
                    <a:pt x="460" y="31"/>
                  </a:cubicBezTo>
                  <a:cubicBezTo>
                    <a:pt x="443" y="32"/>
                    <a:pt x="427" y="39"/>
                    <a:pt x="413" y="48"/>
                  </a:cubicBezTo>
                  <a:cubicBezTo>
                    <a:pt x="412" y="49"/>
                    <a:pt x="400" y="60"/>
                    <a:pt x="410" y="60"/>
                  </a:cubicBezTo>
                  <a:cubicBezTo>
                    <a:pt x="415" y="60"/>
                    <a:pt x="426" y="50"/>
                    <a:pt x="430" y="48"/>
                  </a:cubicBezTo>
                  <a:cubicBezTo>
                    <a:pt x="428" y="50"/>
                    <a:pt x="428" y="52"/>
                    <a:pt x="429" y="54"/>
                  </a:cubicBezTo>
                  <a:cubicBezTo>
                    <a:pt x="424" y="56"/>
                    <a:pt x="419" y="59"/>
                    <a:pt x="415" y="63"/>
                  </a:cubicBezTo>
                  <a:cubicBezTo>
                    <a:pt x="413" y="69"/>
                    <a:pt x="415" y="71"/>
                    <a:pt x="421" y="69"/>
                  </a:cubicBezTo>
                  <a:cubicBezTo>
                    <a:pt x="430" y="60"/>
                    <a:pt x="443" y="56"/>
                    <a:pt x="455" y="54"/>
                  </a:cubicBezTo>
                  <a:cubicBezTo>
                    <a:pt x="438" y="75"/>
                    <a:pt x="460" y="60"/>
                    <a:pt x="467" y="52"/>
                  </a:cubicBezTo>
                  <a:cubicBezTo>
                    <a:pt x="467" y="52"/>
                    <a:pt x="468" y="52"/>
                    <a:pt x="468" y="52"/>
                  </a:cubicBezTo>
                  <a:cubicBezTo>
                    <a:pt x="471" y="54"/>
                    <a:pt x="482" y="57"/>
                    <a:pt x="483" y="51"/>
                  </a:cubicBezTo>
                  <a:cubicBezTo>
                    <a:pt x="489" y="51"/>
                    <a:pt x="495" y="50"/>
                    <a:pt x="501" y="50"/>
                  </a:cubicBezTo>
                  <a:cubicBezTo>
                    <a:pt x="484" y="58"/>
                    <a:pt x="468" y="69"/>
                    <a:pt x="451" y="78"/>
                  </a:cubicBezTo>
                  <a:cubicBezTo>
                    <a:pt x="428" y="90"/>
                    <a:pt x="452" y="88"/>
                    <a:pt x="464" y="81"/>
                  </a:cubicBezTo>
                  <a:cubicBezTo>
                    <a:pt x="505" y="68"/>
                    <a:pt x="555" y="86"/>
                    <a:pt x="593" y="101"/>
                  </a:cubicBezTo>
                  <a:cubicBezTo>
                    <a:pt x="608" y="108"/>
                    <a:pt x="609" y="99"/>
                    <a:pt x="596" y="94"/>
                  </a:cubicBezTo>
                  <a:cubicBezTo>
                    <a:pt x="576" y="85"/>
                    <a:pt x="554" y="78"/>
                    <a:pt x="532" y="74"/>
                  </a:cubicBezTo>
                  <a:cubicBezTo>
                    <a:pt x="580" y="79"/>
                    <a:pt x="628" y="79"/>
                    <a:pt x="676" y="92"/>
                  </a:cubicBezTo>
                  <a:cubicBezTo>
                    <a:pt x="681" y="96"/>
                    <a:pt x="687" y="100"/>
                    <a:pt x="692" y="104"/>
                  </a:cubicBezTo>
                  <a:cubicBezTo>
                    <a:pt x="692" y="104"/>
                    <a:pt x="692" y="104"/>
                    <a:pt x="692" y="104"/>
                  </a:cubicBezTo>
                  <a:cubicBezTo>
                    <a:pt x="680" y="101"/>
                    <a:pt x="628" y="85"/>
                    <a:pt x="618" y="95"/>
                  </a:cubicBezTo>
                  <a:cubicBezTo>
                    <a:pt x="610" y="104"/>
                    <a:pt x="634" y="103"/>
                    <a:pt x="632" y="103"/>
                  </a:cubicBezTo>
                  <a:cubicBezTo>
                    <a:pt x="651" y="103"/>
                    <a:pt x="670" y="107"/>
                    <a:pt x="689" y="112"/>
                  </a:cubicBezTo>
                  <a:cubicBezTo>
                    <a:pt x="678" y="119"/>
                    <a:pt x="690" y="124"/>
                    <a:pt x="697" y="114"/>
                  </a:cubicBezTo>
                  <a:cubicBezTo>
                    <a:pt x="701" y="116"/>
                    <a:pt x="705" y="117"/>
                    <a:pt x="709" y="119"/>
                  </a:cubicBezTo>
                  <a:cubicBezTo>
                    <a:pt x="728" y="137"/>
                    <a:pt x="745" y="158"/>
                    <a:pt x="757" y="181"/>
                  </a:cubicBezTo>
                  <a:cubicBezTo>
                    <a:pt x="760" y="186"/>
                    <a:pt x="779" y="233"/>
                    <a:pt x="782" y="222"/>
                  </a:cubicBezTo>
                  <a:cubicBezTo>
                    <a:pt x="782" y="223"/>
                    <a:pt x="782" y="224"/>
                    <a:pt x="782" y="225"/>
                  </a:cubicBezTo>
                  <a:cubicBezTo>
                    <a:pt x="780" y="227"/>
                    <a:pt x="769" y="238"/>
                    <a:pt x="777" y="241"/>
                  </a:cubicBezTo>
                  <a:cubicBezTo>
                    <a:pt x="748" y="283"/>
                    <a:pt x="712" y="324"/>
                    <a:pt x="675" y="359"/>
                  </a:cubicBezTo>
                  <a:cubicBezTo>
                    <a:pt x="678" y="354"/>
                    <a:pt x="702" y="326"/>
                    <a:pt x="698" y="322"/>
                  </a:cubicBezTo>
                  <a:cubicBezTo>
                    <a:pt x="691" y="314"/>
                    <a:pt x="672" y="349"/>
                    <a:pt x="669" y="353"/>
                  </a:cubicBezTo>
                  <a:cubicBezTo>
                    <a:pt x="659" y="371"/>
                    <a:pt x="630" y="418"/>
                    <a:pt x="664" y="382"/>
                  </a:cubicBezTo>
                  <a:cubicBezTo>
                    <a:pt x="670" y="386"/>
                    <a:pt x="687" y="360"/>
                    <a:pt x="690" y="356"/>
                  </a:cubicBezTo>
                  <a:cubicBezTo>
                    <a:pt x="694" y="353"/>
                    <a:pt x="698" y="349"/>
                    <a:pt x="702" y="346"/>
                  </a:cubicBezTo>
                  <a:cubicBezTo>
                    <a:pt x="689" y="361"/>
                    <a:pt x="677" y="377"/>
                    <a:pt x="666" y="392"/>
                  </a:cubicBezTo>
                  <a:cubicBezTo>
                    <a:pt x="664" y="395"/>
                    <a:pt x="637" y="433"/>
                    <a:pt x="650" y="427"/>
                  </a:cubicBezTo>
                  <a:cubicBezTo>
                    <a:pt x="645" y="433"/>
                    <a:pt x="641" y="439"/>
                    <a:pt x="637" y="444"/>
                  </a:cubicBezTo>
                  <a:cubicBezTo>
                    <a:pt x="632" y="430"/>
                    <a:pt x="618" y="419"/>
                    <a:pt x="605" y="411"/>
                  </a:cubicBezTo>
                  <a:cubicBezTo>
                    <a:pt x="588" y="400"/>
                    <a:pt x="574" y="381"/>
                    <a:pt x="559" y="366"/>
                  </a:cubicBezTo>
                  <a:cubicBezTo>
                    <a:pt x="531" y="337"/>
                    <a:pt x="490" y="322"/>
                    <a:pt x="451" y="317"/>
                  </a:cubicBezTo>
                  <a:cubicBezTo>
                    <a:pt x="442" y="315"/>
                    <a:pt x="433" y="314"/>
                    <a:pt x="424" y="314"/>
                  </a:cubicBezTo>
                  <a:cubicBezTo>
                    <a:pt x="397" y="302"/>
                    <a:pt x="355" y="307"/>
                    <a:pt x="328" y="318"/>
                  </a:cubicBezTo>
                  <a:cubicBezTo>
                    <a:pt x="325" y="314"/>
                    <a:pt x="321" y="318"/>
                    <a:pt x="320" y="321"/>
                  </a:cubicBezTo>
                  <a:cubicBezTo>
                    <a:pt x="313" y="325"/>
                    <a:pt x="291" y="349"/>
                    <a:pt x="312" y="342"/>
                  </a:cubicBezTo>
                  <a:cubicBezTo>
                    <a:pt x="307" y="356"/>
                    <a:pt x="302" y="370"/>
                    <a:pt x="297" y="384"/>
                  </a:cubicBezTo>
                  <a:cubicBezTo>
                    <a:pt x="294" y="386"/>
                    <a:pt x="288" y="390"/>
                    <a:pt x="287" y="394"/>
                  </a:cubicBezTo>
                  <a:cubicBezTo>
                    <a:pt x="280" y="395"/>
                    <a:pt x="278" y="424"/>
                    <a:pt x="277" y="430"/>
                  </a:cubicBezTo>
                  <a:cubicBezTo>
                    <a:pt x="274" y="435"/>
                    <a:pt x="271" y="440"/>
                    <a:pt x="269" y="446"/>
                  </a:cubicBezTo>
                  <a:cubicBezTo>
                    <a:pt x="267" y="446"/>
                    <a:pt x="251" y="456"/>
                    <a:pt x="264" y="456"/>
                  </a:cubicBezTo>
                  <a:cubicBezTo>
                    <a:pt x="261" y="464"/>
                    <a:pt x="258" y="471"/>
                    <a:pt x="255" y="478"/>
                  </a:cubicBezTo>
                  <a:cubicBezTo>
                    <a:pt x="248" y="484"/>
                    <a:pt x="245" y="491"/>
                    <a:pt x="249" y="500"/>
                  </a:cubicBezTo>
                  <a:cubicBezTo>
                    <a:pt x="248" y="503"/>
                    <a:pt x="245" y="512"/>
                    <a:pt x="247" y="516"/>
                  </a:cubicBezTo>
                  <a:cubicBezTo>
                    <a:pt x="209" y="543"/>
                    <a:pt x="280" y="536"/>
                    <a:pt x="294" y="533"/>
                  </a:cubicBezTo>
                  <a:cubicBezTo>
                    <a:pt x="323" y="543"/>
                    <a:pt x="354" y="545"/>
                    <a:pt x="384" y="555"/>
                  </a:cubicBezTo>
                  <a:cubicBezTo>
                    <a:pt x="400" y="565"/>
                    <a:pt x="415" y="578"/>
                    <a:pt x="425" y="594"/>
                  </a:cubicBezTo>
                  <a:cubicBezTo>
                    <a:pt x="431" y="597"/>
                    <a:pt x="433" y="595"/>
                    <a:pt x="432" y="589"/>
                  </a:cubicBezTo>
                  <a:cubicBezTo>
                    <a:pt x="428" y="582"/>
                    <a:pt x="422" y="576"/>
                    <a:pt x="416" y="570"/>
                  </a:cubicBezTo>
                  <a:cubicBezTo>
                    <a:pt x="437" y="584"/>
                    <a:pt x="448" y="603"/>
                    <a:pt x="456" y="626"/>
                  </a:cubicBezTo>
                  <a:cubicBezTo>
                    <a:pt x="456" y="627"/>
                    <a:pt x="456" y="628"/>
                    <a:pt x="455" y="628"/>
                  </a:cubicBezTo>
                  <a:cubicBezTo>
                    <a:pt x="452" y="632"/>
                    <a:pt x="448" y="636"/>
                    <a:pt x="445" y="640"/>
                  </a:cubicBezTo>
                  <a:cubicBezTo>
                    <a:pt x="444" y="637"/>
                    <a:pt x="433" y="592"/>
                    <a:pt x="428" y="606"/>
                  </a:cubicBezTo>
                  <a:cubicBezTo>
                    <a:pt x="426" y="611"/>
                    <a:pt x="435" y="627"/>
                    <a:pt x="436" y="633"/>
                  </a:cubicBezTo>
                  <a:cubicBezTo>
                    <a:pt x="438" y="644"/>
                    <a:pt x="437" y="656"/>
                    <a:pt x="435" y="668"/>
                  </a:cubicBezTo>
                  <a:cubicBezTo>
                    <a:pt x="416" y="692"/>
                    <a:pt x="392" y="712"/>
                    <a:pt x="372" y="736"/>
                  </a:cubicBezTo>
                  <a:cubicBezTo>
                    <a:pt x="371" y="740"/>
                    <a:pt x="372" y="742"/>
                    <a:pt x="375" y="742"/>
                  </a:cubicBezTo>
                  <a:cubicBezTo>
                    <a:pt x="380" y="742"/>
                    <a:pt x="388" y="730"/>
                    <a:pt x="391" y="727"/>
                  </a:cubicBezTo>
                  <a:cubicBezTo>
                    <a:pt x="404" y="714"/>
                    <a:pt x="417" y="701"/>
                    <a:pt x="430" y="686"/>
                  </a:cubicBezTo>
                  <a:cubicBezTo>
                    <a:pt x="429" y="689"/>
                    <a:pt x="428" y="691"/>
                    <a:pt x="427" y="694"/>
                  </a:cubicBezTo>
                  <a:cubicBezTo>
                    <a:pt x="423" y="700"/>
                    <a:pt x="400" y="721"/>
                    <a:pt x="401" y="728"/>
                  </a:cubicBezTo>
                  <a:cubicBezTo>
                    <a:pt x="400" y="729"/>
                    <a:pt x="399" y="731"/>
                    <a:pt x="398" y="732"/>
                  </a:cubicBezTo>
                  <a:cubicBezTo>
                    <a:pt x="396" y="733"/>
                    <a:pt x="396" y="734"/>
                    <a:pt x="395" y="735"/>
                  </a:cubicBezTo>
                  <a:cubicBezTo>
                    <a:pt x="354" y="789"/>
                    <a:pt x="315" y="845"/>
                    <a:pt x="277" y="900"/>
                  </a:cubicBezTo>
                  <a:cubicBezTo>
                    <a:pt x="267" y="915"/>
                    <a:pt x="274" y="919"/>
                    <a:pt x="284" y="905"/>
                  </a:cubicBezTo>
                  <a:cubicBezTo>
                    <a:pt x="292" y="892"/>
                    <a:pt x="301" y="879"/>
                    <a:pt x="310" y="866"/>
                  </a:cubicBezTo>
                  <a:cubicBezTo>
                    <a:pt x="331" y="836"/>
                    <a:pt x="353" y="805"/>
                    <a:pt x="375" y="775"/>
                  </a:cubicBezTo>
                  <a:cubicBezTo>
                    <a:pt x="363" y="798"/>
                    <a:pt x="220" y="1010"/>
                    <a:pt x="236" y="1019"/>
                  </a:cubicBezTo>
                  <a:cubicBezTo>
                    <a:pt x="231" y="1027"/>
                    <a:pt x="227" y="1035"/>
                    <a:pt x="224" y="1043"/>
                  </a:cubicBezTo>
                  <a:cubicBezTo>
                    <a:pt x="223" y="1040"/>
                    <a:pt x="221" y="1038"/>
                    <a:pt x="219" y="1035"/>
                  </a:cubicBezTo>
                  <a:cubicBezTo>
                    <a:pt x="214" y="1003"/>
                    <a:pt x="176" y="983"/>
                    <a:pt x="138" y="972"/>
                  </a:cubicBezTo>
                  <a:cubicBezTo>
                    <a:pt x="125" y="967"/>
                    <a:pt x="113" y="966"/>
                    <a:pt x="100" y="963"/>
                  </a:cubicBezTo>
                  <a:cubicBezTo>
                    <a:pt x="109" y="959"/>
                    <a:pt x="91" y="950"/>
                    <a:pt x="89" y="949"/>
                  </a:cubicBezTo>
                  <a:cubicBezTo>
                    <a:pt x="103" y="903"/>
                    <a:pt x="120" y="858"/>
                    <a:pt x="137" y="813"/>
                  </a:cubicBezTo>
                  <a:cubicBezTo>
                    <a:pt x="147" y="789"/>
                    <a:pt x="156" y="765"/>
                    <a:pt x="165" y="741"/>
                  </a:cubicBezTo>
                  <a:cubicBezTo>
                    <a:pt x="167" y="737"/>
                    <a:pt x="186" y="696"/>
                    <a:pt x="174" y="700"/>
                  </a:cubicBezTo>
                  <a:cubicBezTo>
                    <a:pt x="191" y="666"/>
                    <a:pt x="207" y="631"/>
                    <a:pt x="225" y="598"/>
                  </a:cubicBezTo>
                  <a:cubicBezTo>
                    <a:pt x="235" y="580"/>
                    <a:pt x="251" y="519"/>
                    <a:pt x="218" y="561"/>
                  </a:cubicBezTo>
                  <a:cubicBezTo>
                    <a:pt x="201" y="583"/>
                    <a:pt x="191" y="612"/>
                    <a:pt x="182" y="638"/>
                  </a:cubicBezTo>
                  <a:cubicBezTo>
                    <a:pt x="169" y="673"/>
                    <a:pt x="148" y="706"/>
                    <a:pt x="133" y="740"/>
                  </a:cubicBezTo>
                  <a:cubicBezTo>
                    <a:pt x="124" y="740"/>
                    <a:pt x="110" y="776"/>
                    <a:pt x="107" y="784"/>
                  </a:cubicBezTo>
                  <a:cubicBezTo>
                    <a:pt x="95" y="806"/>
                    <a:pt x="86" y="829"/>
                    <a:pt x="75" y="852"/>
                  </a:cubicBezTo>
                  <a:cubicBezTo>
                    <a:pt x="65" y="874"/>
                    <a:pt x="55" y="897"/>
                    <a:pt x="47" y="920"/>
                  </a:cubicBezTo>
                  <a:cubicBezTo>
                    <a:pt x="47" y="922"/>
                    <a:pt x="35" y="952"/>
                    <a:pt x="46" y="947"/>
                  </a:cubicBezTo>
                  <a:cubicBezTo>
                    <a:pt x="50" y="948"/>
                    <a:pt x="53" y="949"/>
                    <a:pt x="57" y="948"/>
                  </a:cubicBezTo>
                  <a:cubicBezTo>
                    <a:pt x="56" y="949"/>
                    <a:pt x="55" y="950"/>
                    <a:pt x="53" y="951"/>
                  </a:cubicBezTo>
                  <a:cubicBezTo>
                    <a:pt x="49" y="939"/>
                    <a:pt x="35" y="974"/>
                    <a:pt x="35" y="977"/>
                  </a:cubicBezTo>
                  <a:cubicBezTo>
                    <a:pt x="30" y="978"/>
                    <a:pt x="29" y="981"/>
                    <a:pt x="30" y="986"/>
                  </a:cubicBezTo>
                  <a:cubicBezTo>
                    <a:pt x="28" y="988"/>
                    <a:pt x="28" y="991"/>
                    <a:pt x="31" y="992"/>
                  </a:cubicBezTo>
                  <a:cubicBezTo>
                    <a:pt x="31" y="993"/>
                    <a:pt x="31" y="995"/>
                    <a:pt x="30" y="996"/>
                  </a:cubicBezTo>
                  <a:cubicBezTo>
                    <a:pt x="20" y="992"/>
                    <a:pt x="17" y="1046"/>
                    <a:pt x="17" y="1052"/>
                  </a:cubicBezTo>
                  <a:cubicBezTo>
                    <a:pt x="11" y="1076"/>
                    <a:pt x="12" y="1103"/>
                    <a:pt x="13" y="1127"/>
                  </a:cubicBezTo>
                  <a:cubicBezTo>
                    <a:pt x="14" y="1139"/>
                    <a:pt x="12" y="1228"/>
                    <a:pt x="20" y="1230"/>
                  </a:cubicBezTo>
                  <a:cubicBezTo>
                    <a:pt x="11" y="1241"/>
                    <a:pt x="0" y="1268"/>
                    <a:pt x="23" y="1253"/>
                  </a:cubicBezTo>
                  <a:cubicBezTo>
                    <a:pt x="49" y="1236"/>
                    <a:pt x="72" y="1216"/>
                    <a:pt x="94" y="1195"/>
                  </a:cubicBezTo>
                  <a:cubicBezTo>
                    <a:pt x="111" y="1178"/>
                    <a:pt x="128" y="1160"/>
                    <a:pt x="146" y="1145"/>
                  </a:cubicBezTo>
                  <a:cubicBezTo>
                    <a:pt x="161" y="1135"/>
                    <a:pt x="201" y="1111"/>
                    <a:pt x="206" y="1094"/>
                  </a:cubicBezTo>
                  <a:cubicBezTo>
                    <a:pt x="209" y="1093"/>
                    <a:pt x="216" y="1091"/>
                    <a:pt x="214" y="1086"/>
                  </a:cubicBezTo>
                  <a:cubicBezTo>
                    <a:pt x="217" y="1088"/>
                    <a:pt x="219" y="1084"/>
                    <a:pt x="220" y="1081"/>
                  </a:cubicBezTo>
                  <a:cubicBezTo>
                    <a:pt x="224" y="1079"/>
                    <a:pt x="228" y="1076"/>
                    <a:pt x="230" y="1073"/>
                  </a:cubicBezTo>
                  <a:cubicBezTo>
                    <a:pt x="236" y="1071"/>
                    <a:pt x="235" y="1054"/>
                    <a:pt x="234" y="1049"/>
                  </a:cubicBezTo>
                  <a:cubicBezTo>
                    <a:pt x="242" y="1036"/>
                    <a:pt x="322" y="930"/>
                    <a:pt x="316" y="927"/>
                  </a:cubicBezTo>
                  <a:cubicBezTo>
                    <a:pt x="311" y="923"/>
                    <a:pt x="290" y="958"/>
                    <a:pt x="286" y="963"/>
                  </a:cubicBezTo>
                  <a:cubicBezTo>
                    <a:pt x="288" y="959"/>
                    <a:pt x="289" y="955"/>
                    <a:pt x="291" y="951"/>
                  </a:cubicBezTo>
                  <a:cubicBezTo>
                    <a:pt x="314" y="917"/>
                    <a:pt x="335" y="880"/>
                    <a:pt x="357" y="845"/>
                  </a:cubicBezTo>
                  <a:cubicBezTo>
                    <a:pt x="370" y="826"/>
                    <a:pt x="382" y="807"/>
                    <a:pt x="394" y="788"/>
                  </a:cubicBezTo>
                  <a:cubicBezTo>
                    <a:pt x="401" y="778"/>
                    <a:pt x="408" y="767"/>
                    <a:pt x="415" y="757"/>
                  </a:cubicBezTo>
                  <a:cubicBezTo>
                    <a:pt x="415" y="756"/>
                    <a:pt x="437" y="722"/>
                    <a:pt x="424" y="729"/>
                  </a:cubicBezTo>
                  <a:cubicBezTo>
                    <a:pt x="426" y="725"/>
                    <a:pt x="428" y="721"/>
                    <a:pt x="430" y="717"/>
                  </a:cubicBezTo>
                  <a:cubicBezTo>
                    <a:pt x="444" y="697"/>
                    <a:pt x="470" y="676"/>
                    <a:pt x="474" y="651"/>
                  </a:cubicBezTo>
                  <a:cubicBezTo>
                    <a:pt x="477" y="646"/>
                    <a:pt x="481" y="641"/>
                    <a:pt x="484" y="636"/>
                  </a:cubicBezTo>
                  <a:cubicBezTo>
                    <a:pt x="489" y="645"/>
                    <a:pt x="511" y="615"/>
                    <a:pt x="514" y="611"/>
                  </a:cubicBezTo>
                  <a:cubicBezTo>
                    <a:pt x="530" y="594"/>
                    <a:pt x="547" y="578"/>
                    <a:pt x="565" y="561"/>
                  </a:cubicBezTo>
                  <a:cubicBezTo>
                    <a:pt x="580" y="546"/>
                    <a:pt x="594" y="529"/>
                    <a:pt x="603" y="510"/>
                  </a:cubicBezTo>
                  <a:cubicBezTo>
                    <a:pt x="611" y="499"/>
                    <a:pt x="646" y="463"/>
                    <a:pt x="643" y="449"/>
                  </a:cubicBezTo>
                  <a:cubicBezTo>
                    <a:pt x="675" y="406"/>
                    <a:pt x="711" y="367"/>
                    <a:pt x="748" y="328"/>
                  </a:cubicBezTo>
                  <a:cubicBezTo>
                    <a:pt x="766" y="309"/>
                    <a:pt x="778" y="285"/>
                    <a:pt x="796" y="267"/>
                  </a:cubicBezTo>
                  <a:cubicBezTo>
                    <a:pt x="802" y="261"/>
                    <a:pt x="842" y="204"/>
                    <a:pt x="815" y="221"/>
                  </a:cubicBezTo>
                  <a:cubicBezTo>
                    <a:pt x="828" y="208"/>
                    <a:pt x="781" y="151"/>
                    <a:pt x="774" y="140"/>
                  </a:cubicBezTo>
                  <a:cubicBezTo>
                    <a:pt x="788" y="150"/>
                    <a:pt x="801" y="162"/>
                    <a:pt x="812" y="175"/>
                  </a:cubicBezTo>
                  <a:cubicBezTo>
                    <a:pt x="817" y="180"/>
                    <a:pt x="832" y="209"/>
                    <a:pt x="838" y="209"/>
                  </a:cubicBezTo>
                  <a:cubicBezTo>
                    <a:pt x="849" y="209"/>
                    <a:pt x="803" y="142"/>
                    <a:pt x="797" y="134"/>
                  </a:cubicBezTo>
                  <a:cubicBezTo>
                    <a:pt x="777" y="110"/>
                    <a:pt x="752" y="90"/>
                    <a:pt x="725" y="75"/>
                  </a:cubicBezTo>
                  <a:cubicBezTo>
                    <a:pt x="694" y="59"/>
                    <a:pt x="659" y="39"/>
                    <a:pt x="626" y="31"/>
                  </a:cubicBezTo>
                  <a:cubicBezTo>
                    <a:pt x="586" y="17"/>
                    <a:pt x="529" y="0"/>
                    <a:pt x="488" y="22"/>
                  </a:cubicBezTo>
                  <a:close/>
                  <a:moveTo>
                    <a:pt x="233" y="557"/>
                  </a:moveTo>
                  <a:cubicBezTo>
                    <a:pt x="231" y="575"/>
                    <a:pt x="220" y="591"/>
                    <a:pt x="212" y="607"/>
                  </a:cubicBezTo>
                  <a:cubicBezTo>
                    <a:pt x="210" y="607"/>
                    <a:pt x="208" y="607"/>
                    <a:pt x="207" y="608"/>
                  </a:cubicBezTo>
                  <a:cubicBezTo>
                    <a:pt x="209" y="604"/>
                    <a:pt x="210" y="600"/>
                    <a:pt x="206" y="598"/>
                  </a:cubicBezTo>
                  <a:cubicBezTo>
                    <a:pt x="214" y="581"/>
                    <a:pt x="223" y="565"/>
                    <a:pt x="233" y="557"/>
                  </a:cubicBezTo>
                  <a:close/>
                  <a:moveTo>
                    <a:pt x="206" y="1022"/>
                  </a:moveTo>
                  <a:cubicBezTo>
                    <a:pt x="205" y="1022"/>
                    <a:pt x="205" y="1022"/>
                    <a:pt x="204" y="1022"/>
                  </a:cubicBezTo>
                  <a:cubicBezTo>
                    <a:pt x="201" y="1019"/>
                    <a:pt x="197" y="1015"/>
                    <a:pt x="192" y="1015"/>
                  </a:cubicBezTo>
                  <a:cubicBezTo>
                    <a:pt x="189" y="1010"/>
                    <a:pt x="186" y="1006"/>
                    <a:pt x="182" y="1003"/>
                  </a:cubicBezTo>
                  <a:cubicBezTo>
                    <a:pt x="182" y="1001"/>
                    <a:pt x="181" y="1000"/>
                    <a:pt x="180" y="999"/>
                  </a:cubicBezTo>
                  <a:cubicBezTo>
                    <a:pt x="176" y="997"/>
                    <a:pt x="176" y="997"/>
                    <a:pt x="176" y="997"/>
                  </a:cubicBezTo>
                  <a:cubicBezTo>
                    <a:pt x="176" y="996"/>
                    <a:pt x="175" y="995"/>
                    <a:pt x="174" y="995"/>
                  </a:cubicBezTo>
                  <a:cubicBezTo>
                    <a:pt x="188" y="1002"/>
                    <a:pt x="199" y="1011"/>
                    <a:pt x="206" y="1022"/>
                  </a:cubicBezTo>
                  <a:close/>
                  <a:moveTo>
                    <a:pt x="95" y="962"/>
                  </a:moveTo>
                  <a:cubicBezTo>
                    <a:pt x="91" y="961"/>
                    <a:pt x="87" y="961"/>
                    <a:pt x="84" y="960"/>
                  </a:cubicBezTo>
                  <a:cubicBezTo>
                    <a:pt x="85" y="959"/>
                    <a:pt x="86" y="958"/>
                    <a:pt x="86" y="957"/>
                  </a:cubicBezTo>
                  <a:cubicBezTo>
                    <a:pt x="89" y="958"/>
                    <a:pt x="92" y="960"/>
                    <a:pt x="95" y="962"/>
                  </a:cubicBezTo>
                  <a:close/>
                  <a:moveTo>
                    <a:pt x="167" y="715"/>
                  </a:moveTo>
                  <a:cubicBezTo>
                    <a:pt x="159" y="735"/>
                    <a:pt x="152" y="755"/>
                    <a:pt x="144" y="774"/>
                  </a:cubicBezTo>
                  <a:cubicBezTo>
                    <a:pt x="137" y="791"/>
                    <a:pt x="130" y="809"/>
                    <a:pt x="124" y="827"/>
                  </a:cubicBezTo>
                  <a:cubicBezTo>
                    <a:pt x="136" y="789"/>
                    <a:pt x="149" y="751"/>
                    <a:pt x="167" y="715"/>
                  </a:cubicBezTo>
                  <a:close/>
                  <a:moveTo>
                    <a:pt x="125" y="777"/>
                  </a:moveTo>
                  <a:cubicBezTo>
                    <a:pt x="120" y="790"/>
                    <a:pt x="115" y="803"/>
                    <a:pt x="110" y="815"/>
                  </a:cubicBezTo>
                  <a:cubicBezTo>
                    <a:pt x="110" y="814"/>
                    <a:pt x="109" y="813"/>
                    <a:pt x="109" y="812"/>
                  </a:cubicBezTo>
                  <a:cubicBezTo>
                    <a:pt x="114" y="800"/>
                    <a:pt x="119" y="788"/>
                    <a:pt x="125" y="777"/>
                  </a:cubicBezTo>
                  <a:close/>
                  <a:moveTo>
                    <a:pt x="112" y="837"/>
                  </a:moveTo>
                  <a:cubicBezTo>
                    <a:pt x="101" y="873"/>
                    <a:pt x="90" y="909"/>
                    <a:pt x="74" y="944"/>
                  </a:cubicBezTo>
                  <a:cubicBezTo>
                    <a:pt x="74" y="943"/>
                    <a:pt x="74" y="943"/>
                    <a:pt x="73" y="943"/>
                  </a:cubicBezTo>
                  <a:cubicBezTo>
                    <a:pt x="76" y="934"/>
                    <a:pt x="79" y="925"/>
                    <a:pt x="83" y="915"/>
                  </a:cubicBezTo>
                  <a:cubicBezTo>
                    <a:pt x="89" y="915"/>
                    <a:pt x="108" y="846"/>
                    <a:pt x="112" y="837"/>
                  </a:cubicBezTo>
                  <a:close/>
                  <a:moveTo>
                    <a:pt x="80" y="960"/>
                  </a:moveTo>
                  <a:cubicBezTo>
                    <a:pt x="78" y="960"/>
                    <a:pt x="77" y="960"/>
                    <a:pt x="75" y="960"/>
                  </a:cubicBezTo>
                  <a:cubicBezTo>
                    <a:pt x="76" y="958"/>
                    <a:pt x="78" y="956"/>
                    <a:pt x="79" y="953"/>
                  </a:cubicBezTo>
                  <a:cubicBezTo>
                    <a:pt x="79" y="953"/>
                    <a:pt x="79" y="953"/>
                    <a:pt x="79" y="953"/>
                  </a:cubicBezTo>
                  <a:cubicBezTo>
                    <a:pt x="78" y="956"/>
                    <a:pt x="78" y="958"/>
                    <a:pt x="80" y="960"/>
                  </a:cubicBezTo>
                  <a:close/>
                  <a:moveTo>
                    <a:pt x="95" y="845"/>
                  </a:moveTo>
                  <a:cubicBezTo>
                    <a:pt x="92" y="856"/>
                    <a:pt x="75" y="895"/>
                    <a:pt x="79" y="903"/>
                  </a:cubicBezTo>
                  <a:cubicBezTo>
                    <a:pt x="74" y="916"/>
                    <a:pt x="69" y="929"/>
                    <a:pt x="65" y="941"/>
                  </a:cubicBezTo>
                  <a:cubicBezTo>
                    <a:pt x="63" y="941"/>
                    <a:pt x="60" y="941"/>
                    <a:pt x="57" y="940"/>
                  </a:cubicBezTo>
                  <a:cubicBezTo>
                    <a:pt x="69" y="909"/>
                    <a:pt x="81" y="878"/>
                    <a:pt x="95" y="845"/>
                  </a:cubicBezTo>
                  <a:close/>
                  <a:moveTo>
                    <a:pt x="54" y="927"/>
                  </a:moveTo>
                  <a:cubicBezTo>
                    <a:pt x="57" y="917"/>
                    <a:pt x="60" y="907"/>
                    <a:pt x="64" y="896"/>
                  </a:cubicBezTo>
                  <a:cubicBezTo>
                    <a:pt x="65" y="897"/>
                    <a:pt x="65" y="897"/>
                    <a:pt x="65" y="897"/>
                  </a:cubicBezTo>
                  <a:cubicBezTo>
                    <a:pt x="61" y="907"/>
                    <a:pt x="57" y="917"/>
                    <a:pt x="54" y="927"/>
                  </a:cubicBezTo>
                  <a:close/>
                  <a:moveTo>
                    <a:pt x="44" y="972"/>
                  </a:moveTo>
                  <a:cubicBezTo>
                    <a:pt x="45" y="972"/>
                    <a:pt x="45" y="972"/>
                    <a:pt x="45" y="972"/>
                  </a:cubicBezTo>
                  <a:cubicBezTo>
                    <a:pt x="48" y="966"/>
                    <a:pt x="54" y="960"/>
                    <a:pt x="61" y="956"/>
                  </a:cubicBezTo>
                  <a:cubicBezTo>
                    <a:pt x="60" y="957"/>
                    <a:pt x="58" y="965"/>
                    <a:pt x="58" y="966"/>
                  </a:cubicBezTo>
                  <a:cubicBezTo>
                    <a:pt x="57" y="967"/>
                    <a:pt x="57" y="968"/>
                    <a:pt x="56" y="969"/>
                  </a:cubicBezTo>
                  <a:cubicBezTo>
                    <a:pt x="53" y="973"/>
                    <a:pt x="46" y="977"/>
                    <a:pt x="52" y="983"/>
                  </a:cubicBezTo>
                  <a:cubicBezTo>
                    <a:pt x="52" y="983"/>
                    <a:pt x="52" y="983"/>
                    <a:pt x="52" y="983"/>
                  </a:cubicBezTo>
                  <a:cubicBezTo>
                    <a:pt x="52" y="983"/>
                    <a:pt x="52" y="983"/>
                    <a:pt x="51" y="983"/>
                  </a:cubicBezTo>
                  <a:cubicBezTo>
                    <a:pt x="51" y="978"/>
                    <a:pt x="45" y="980"/>
                    <a:pt x="42" y="981"/>
                  </a:cubicBezTo>
                  <a:cubicBezTo>
                    <a:pt x="43" y="978"/>
                    <a:pt x="43" y="975"/>
                    <a:pt x="44" y="972"/>
                  </a:cubicBezTo>
                  <a:close/>
                  <a:moveTo>
                    <a:pt x="25" y="1224"/>
                  </a:moveTo>
                  <a:cubicBezTo>
                    <a:pt x="24" y="1216"/>
                    <a:pt x="24" y="1209"/>
                    <a:pt x="24" y="1201"/>
                  </a:cubicBezTo>
                  <a:cubicBezTo>
                    <a:pt x="27" y="1195"/>
                    <a:pt x="25" y="1181"/>
                    <a:pt x="25" y="1174"/>
                  </a:cubicBezTo>
                  <a:cubicBezTo>
                    <a:pt x="32" y="1176"/>
                    <a:pt x="32" y="1161"/>
                    <a:pt x="33" y="1158"/>
                  </a:cubicBezTo>
                  <a:cubicBezTo>
                    <a:pt x="35" y="1161"/>
                    <a:pt x="38" y="1164"/>
                    <a:pt x="41" y="1167"/>
                  </a:cubicBezTo>
                  <a:cubicBezTo>
                    <a:pt x="34" y="1174"/>
                    <a:pt x="34" y="1183"/>
                    <a:pt x="45" y="1182"/>
                  </a:cubicBezTo>
                  <a:cubicBezTo>
                    <a:pt x="45" y="1184"/>
                    <a:pt x="46" y="1186"/>
                    <a:pt x="46" y="1188"/>
                  </a:cubicBezTo>
                  <a:cubicBezTo>
                    <a:pt x="43" y="1192"/>
                    <a:pt x="27" y="1211"/>
                    <a:pt x="32" y="1215"/>
                  </a:cubicBezTo>
                  <a:cubicBezTo>
                    <a:pt x="30" y="1218"/>
                    <a:pt x="27" y="1221"/>
                    <a:pt x="25" y="1224"/>
                  </a:cubicBezTo>
                  <a:close/>
                  <a:moveTo>
                    <a:pt x="48" y="1162"/>
                  </a:moveTo>
                  <a:cubicBezTo>
                    <a:pt x="47" y="1161"/>
                    <a:pt x="45" y="1159"/>
                    <a:pt x="43" y="1158"/>
                  </a:cubicBezTo>
                  <a:cubicBezTo>
                    <a:pt x="47" y="1159"/>
                    <a:pt x="51" y="1160"/>
                    <a:pt x="55" y="1161"/>
                  </a:cubicBezTo>
                  <a:cubicBezTo>
                    <a:pt x="54" y="1161"/>
                    <a:pt x="53" y="1161"/>
                    <a:pt x="53" y="1162"/>
                  </a:cubicBezTo>
                  <a:cubicBezTo>
                    <a:pt x="52" y="1161"/>
                    <a:pt x="51" y="1161"/>
                    <a:pt x="51" y="1161"/>
                  </a:cubicBezTo>
                  <a:cubicBezTo>
                    <a:pt x="50" y="1161"/>
                    <a:pt x="49" y="1162"/>
                    <a:pt x="48" y="1162"/>
                  </a:cubicBezTo>
                  <a:close/>
                  <a:moveTo>
                    <a:pt x="49" y="1200"/>
                  </a:moveTo>
                  <a:cubicBezTo>
                    <a:pt x="48" y="1201"/>
                    <a:pt x="48" y="1201"/>
                    <a:pt x="47" y="1202"/>
                  </a:cubicBezTo>
                  <a:cubicBezTo>
                    <a:pt x="47" y="1202"/>
                    <a:pt x="47" y="1201"/>
                    <a:pt x="47" y="1201"/>
                  </a:cubicBezTo>
                  <a:cubicBezTo>
                    <a:pt x="47" y="1201"/>
                    <a:pt x="48" y="1200"/>
                    <a:pt x="48" y="1199"/>
                  </a:cubicBezTo>
                  <a:cubicBezTo>
                    <a:pt x="48" y="1200"/>
                    <a:pt x="49" y="1200"/>
                    <a:pt x="49" y="1200"/>
                  </a:cubicBezTo>
                  <a:close/>
                  <a:moveTo>
                    <a:pt x="41" y="1230"/>
                  </a:moveTo>
                  <a:cubicBezTo>
                    <a:pt x="41" y="1230"/>
                    <a:pt x="41" y="1230"/>
                    <a:pt x="41" y="1230"/>
                  </a:cubicBezTo>
                  <a:cubicBezTo>
                    <a:pt x="45" y="1225"/>
                    <a:pt x="50" y="1221"/>
                    <a:pt x="54" y="1216"/>
                  </a:cubicBezTo>
                  <a:cubicBezTo>
                    <a:pt x="54" y="1215"/>
                    <a:pt x="55" y="1215"/>
                    <a:pt x="55" y="1214"/>
                  </a:cubicBezTo>
                  <a:cubicBezTo>
                    <a:pt x="58" y="1214"/>
                    <a:pt x="59" y="1212"/>
                    <a:pt x="60" y="1210"/>
                  </a:cubicBezTo>
                  <a:cubicBezTo>
                    <a:pt x="62" y="1209"/>
                    <a:pt x="63" y="1207"/>
                    <a:pt x="65" y="1206"/>
                  </a:cubicBezTo>
                  <a:cubicBezTo>
                    <a:pt x="65" y="1207"/>
                    <a:pt x="66" y="1208"/>
                    <a:pt x="67" y="1208"/>
                  </a:cubicBezTo>
                  <a:cubicBezTo>
                    <a:pt x="58" y="1216"/>
                    <a:pt x="49" y="1223"/>
                    <a:pt x="41" y="1230"/>
                  </a:cubicBezTo>
                  <a:close/>
                  <a:moveTo>
                    <a:pt x="59" y="1187"/>
                  </a:moveTo>
                  <a:cubicBezTo>
                    <a:pt x="59" y="1189"/>
                    <a:pt x="59" y="1190"/>
                    <a:pt x="59" y="1192"/>
                  </a:cubicBezTo>
                  <a:cubicBezTo>
                    <a:pt x="58" y="1192"/>
                    <a:pt x="57" y="1193"/>
                    <a:pt x="56" y="1194"/>
                  </a:cubicBezTo>
                  <a:cubicBezTo>
                    <a:pt x="57" y="1192"/>
                    <a:pt x="58" y="1189"/>
                    <a:pt x="59" y="1187"/>
                  </a:cubicBezTo>
                  <a:close/>
                  <a:moveTo>
                    <a:pt x="58" y="1162"/>
                  </a:moveTo>
                  <a:cubicBezTo>
                    <a:pt x="58" y="1163"/>
                    <a:pt x="59" y="1163"/>
                    <a:pt x="60" y="1163"/>
                  </a:cubicBezTo>
                  <a:cubicBezTo>
                    <a:pt x="60" y="1164"/>
                    <a:pt x="60" y="1164"/>
                    <a:pt x="59" y="1165"/>
                  </a:cubicBezTo>
                  <a:cubicBezTo>
                    <a:pt x="59" y="1164"/>
                    <a:pt x="58" y="1163"/>
                    <a:pt x="58" y="1162"/>
                  </a:cubicBezTo>
                  <a:close/>
                  <a:moveTo>
                    <a:pt x="70" y="1184"/>
                  </a:moveTo>
                  <a:cubicBezTo>
                    <a:pt x="69" y="1181"/>
                    <a:pt x="68" y="1179"/>
                    <a:pt x="65" y="1177"/>
                  </a:cubicBezTo>
                  <a:cubicBezTo>
                    <a:pt x="67" y="1176"/>
                    <a:pt x="69" y="1175"/>
                    <a:pt x="71" y="1173"/>
                  </a:cubicBezTo>
                  <a:cubicBezTo>
                    <a:pt x="73" y="1175"/>
                    <a:pt x="75" y="1177"/>
                    <a:pt x="77" y="1179"/>
                  </a:cubicBezTo>
                  <a:cubicBezTo>
                    <a:pt x="75" y="1180"/>
                    <a:pt x="72" y="1182"/>
                    <a:pt x="70" y="1184"/>
                  </a:cubicBezTo>
                  <a:close/>
                  <a:moveTo>
                    <a:pt x="212" y="1077"/>
                  </a:moveTo>
                  <a:cubicBezTo>
                    <a:pt x="207" y="1080"/>
                    <a:pt x="202" y="1084"/>
                    <a:pt x="198" y="1089"/>
                  </a:cubicBezTo>
                  <a:cubicBezTo>
                    <a:pt x="156" y="1111"/>
                    <a:pt x="124" y="1147"/>
                    <a:pt x="86" y="1173"/>
                  </a:cubicBezTo>
                  <a:cubicBezTo>
                    <a:pt x="83" y="1169"/>
                    <a:pt x="81" y="1167"/>
                    <a:pt x="78" y="1164"/>
                  </a:cubicBezTo>
                  <a:cubicBezTo>
                    <a:pt x="77" y="1162"/>
                    <a:pt x="71" y="1160"/>
                    <a:pt x="69" y="1159"/>
                  </a:cubicBezTo>
                  <a:cubicBezTo>
                    <a:pt x="60" y="1148"/>
                    <a:pt x="46" y="1143"/>
                    <a:pt x="34" y="1146"/>
                  </a:cubicBezTo>
                  <a:cubicBezTo>
                    <a:pt x="35" y="1142"/>
                    <a:pt x="35" y="1138"/>
                    <a:pt x="35" y="1134"/>
                  </a:cubicBezTo>
                  <a:cubicBezTo>
                    <a:pt x="37" y="1134"/>
                    <a:pt x="38" y="1132"/>
                    <a:pt x="38" y="1130"/>
                  </a:cubicBezTo>
                  <a:cubicBezTo>
                    <a:pt x="38" y="1120"/>
                    <a:pt x="42" y="1074"/>
                    <a:pt x="35" y="1073"/>
                  </a:cubicBezTo>
                  <a:cubicBezTo>
                    <a:pt x="25" y="1073"/>
                    <a:pt x="27" y="1142"/>
                    <a:pt x="26" y="1151"/>
                  </a:cubicBezTo>
                  <a:cubicBezTo>
                    <a:pt x="26" y="1124"/>
                    <a:pt x="21" y="1096"/>
                    <a:pt x="23" y="1070"/>
                  </a:cubicBezTo>
                  <a:cubicBezTo>
                    <a:pt x="27" y="1067"/>
                    <a:pt x="25" y="1055"/>
                    <a:pt x="25" y="1051"/>
                  </a:cubicBezTo>
                  <a:cubicBezTo>
                    <a:pt x="29" y="1049"/>
                    <a:pt x="35" y="1009"/>
                    <a:pt x="31" y="1007"/>
                  </a:cubicBezTo>
                  <a:cubicBezTo>
                    <a:pt x="32" y="1005"/>
                    <a:pt x="32" y="1003"/>
                    <a:pt x="33" y="1001"/>
                  </a:cubicBezTo>
                  <a:cubicBezTo>
                    <a:pt x="34" y="1001"/>
                    <a:pt x="35" y="1001"/>
                    <a:pt x="37" y="1000"/>
                  </a:cubicBezTo>
                  <a:cubicBezTo>
                    <a:pt x="40" y="1002"/>
                    <a:pt x="46" y="998"/>
                    <a:pt x="42" y="994"/>
                  </a:cubicBezTo>
                  <a:cubicBezTo>
                    <a:pt x="43" y="994"/>
                    <a:pt x="43" y="993"/>
                    <a:pt x="43" y="992"/>
                  </a:cubicBezTo>
                  <a:cubicBezTo>
                    <a:pt x="63" y="991"/>
                    <a:pt x="84" y="991"/>
                    <a:pt x="103" y="994"/>
                  </a:cubicBezTo>
                  <a:cubicBezTo>
                    <a:pt x="121" y="997"/>
                    <a:pt x="144" y="1014"/>
                    <a:pt x="159" y="1014"/>
                  </a:cubicBezTo>
                  <a:cubicBezTo>
                    <a:pt x="175" y="1014"/>
                    <a:pt x="133" y="994"/>
                    <a:pt x="130" y="993"/>
                  </a:cubicBezTo>
                  <a:cubicBezTo>
                    <a:pt x="108" y="985"/>
                    <a:pt x="85" y="983"/>
                    <a:pt x="61" y="983"/>
                  </a:cubicBezTo>
                  <a:cubicBezTo>
                    <a:pt x="64" y="980"/>
                    <a:pt x="66" y="977"/>
                    <a:pt x="68" y="973"/>
                  </a:cubicBezTo>
                  <a:cubicBezTo>
                    <a:pt x="74" y="971"/>
                    <a:pt x="82" y="970"/>
                    <a:pt x="91" y="971"/>
                  </a:cubicBezTo>
                  <a:cubicBezTo>
                    <a:pt x="94" y="971"/>
                    <a:pt x="98" y="972"/>
                    <a:pt x="102" y="972"/>
                  </a:cubicBezTo>
                  <a:cubicBezTo>
                    <a:pt x="101" y="980"/>
                    <a:pt x="139" y="987"/>
                    <a:pt x="143" y="988"/>
                  </a:cubicBezTo>
                  <a:cubicBezTo>
                    <a:pt x="144" y="989"/>
                    <a:pt x="145" y="989"/>
                    <a:pt x="146" y="989"/>
                  </a:cubicBezTo>
                  <a:cubicBezTo>
                    <a:pt x="146" y="992"/>
                    <a:pt x="160" y="1007"/>
                    <a:pt x="161" y="997"/>
                  </a:cubicBezTo>
                  <a:cubicBezTo>
                    <a:pt x="163" y="999"/>
                    <a:pt x="166" y="1000"/>
                    <a:pt x="168" y="1001"/>
                  </a:cubicBezTo>
                  <a:cubicBezTo>
                    <a:pt x="168" y="1002"/>
                    <a:pt x="169" y="1002"/>
                    <a:pt x="169" y="1002"/>
                  </a:cubicBezTo>
                  <a:cubicBezTo>
                    <a:pt x="170" y="1004"/>
                    <a:pt x="172" y="1010"/>
                    <a:pt x="176" y="1009"/>
                  </a:cubicBezTo>
                  <a:cubicBezTo>
                    <a:pt x="186" y="1019"/>
                    <a:pt x="192" y="1050"/>
                    <a:pt x="206" y="1054"/>
                  </a:cubicBezTo>
                  <a:cubicBezTo>
                    <a:pt x="210" y="1066"/>
                    <a:pt x="212" y="1042"/>
                    <a:pt x="210" y="1037"/>
                  </a:cubicBezTo>
                  <a:cubicBezTo>
                    <a:pt x="211" y="1038"/>
                    <a:pt x="211" y="1038"/>
                    <a:pt x="211" y="1038"/>
                  </a:cubicBezTo>
                  <a:cubicBezTo>
                    <a:pt x="211" y="1041"/>
                    <a:pt x="212" y="1042"/>
                    <a:pt x="215" y="1043"/>
                  </a:cubicBezTo>
                  <a:cubicBezTo>
                    <a:pt x="217" y="1046"/>
                    <a:pt x="218" y="1049"/>
                    <a:pt x="219" y="1051"/>
                  </a:cubicBezTo>
                  <a:cubicBezTo>
                    <a:pt x="215" y="1059"/>
                    <a:pt x="213" y="1067"/>
                    <a:pt x="212" y="1077"/>
                  </a:cubicBezTo>
                  <a:close/>
                  <a:moveTo>
                    <a:pt x="264" y="992"/>
                  </a:moveTo>
                  <a:cubicBezTo>
                    <a:pt x="267" y="987"/>
                    <a:pt x="270" y="982"/>
                    <a:pt x="273" y="977"/>
                  </a:cubicBezTo>
                  <a:cubicBezTo>
                    <a:pt x="273" y="978"/>
                    <a:pt x="273" y="979"/>
                    <a:pt x="273" y="980"/>
                  </a:cubicBezTo>
                  <a:cubicBezTo>
                    <a:pt x="270" y="984"/>
                    <a:pt x="267" y="988"/>
                    <a:pt x="264" y="992"/>
                  </a:cubicBezTo>
                  <a:close/>
                  <a:moveTo>
                    <a:pt x="257" y="979"/>
                  </a:moveTo>
                  <a:cubicBezTo>
                    <a:pt x="255" y="983"/>
                    <a:pt x="253" y="987"/>
                    <a:pt x="251" y="991"/>
                  </a:cubicBezTo>
                  <a:cubicBezTo>
                    <a:pt x="257" y="976"/>
                    <a:pt x="265" y="962"/>
                    <a:pt x="274" y="948"/>
                  </a:cubicBezTo>
                  <a:cubicBezTo>
                    <a:pt x="268" y="958"/>
                    <a:pt x="263" y="969"/>
                    <a:pt x="257" y="979"/>
                  </a:cubicBezTo>
                  <a:close/>
                  <a:moveTo>
                    <a:pt x="601" y="431"/>
                  </a:moveTo>
                  <a:cubicBezTo>
                    <a:pt x="600" y="430"/>
                    <a:pt x="600" y="430"/>
                    <a:pt x="599" y="430"/>
                  </a:cubicBezTo>
                  <a:cubicBezTo>
                    <a:pt x="597" y="428"/>
                    <a:pt x="595" y="425"/>
                    <a:pt x="593" y="423"/>
                  </a:cubicBezTo>
                  <a:cubicBezTo>
                    <a:pt x="593" y="419"/>
                    <a:pt x="592" y="416"/>
                    <a:pt x="591" y="412"/>
                  </a:cubicBezTo>
                  <a:cubicBezTo>
                    <a:pt x="595" y="418"/>
                    <a:pt x="598" y="424"/>
                    <a:pt x="601" y="431"/>
                  </a:cubicBezTo>
                  <a:close/>
                  <a:moveTo>
                    <a:pt x="604" y="448"/>
                  </a:moveTo>
                  <a:cubicBezTo>
                    <a:pt x="598" y="456"/>
                    <a:pt x="591" y="463"/>
                    <a:pt x="584" y="470"/>
                  </a:cubicBezTo>
                  <a:cubicBezTo>
                    <a:pt x="589" y="461"/>
                    <a:pt x="594" y="452"/>
                    <a:pt x="599" y="443"/>
                  </a:cubicBezTo>
                  <a:cubicBezTo>
                    <a:pt x="601" y="444"/>
                    <a:pt x="602" y="446"/>
                    <a:pt x="604" y="448"/>
                  </a:cubicBezTo>
                  <a:close/>
                  <a:moveTo>
                    <a:pt x="585" y="426"/>
                  </a:moveTo>
                  <a:cubicBezTo>
                    <a:pt x="585" y="426"/>
                    <a:pt x="584" y="427"/>
                    <a:pt x="584" y="428"/>
                  </a:cubicBezTo>
                  <a:cubicBezTo>
                    <a:pt x="584" y="426"/>
                    <a:pt x="583" y="425"/>
                    <a:pt x="583" y="423"/>
                  </a:cubicBezTo>
                  <a:cubicBezTo>
                    <a:pt x="583" y="424"/>
                    <a:pt x="584" y="425"/>
                    <a:pt x="585" y="426"/>
                  </a:cubicBezTo>
                  <a:close/>
                  <a:moveTo>
                    <a:pt x="579" y="405"/>
                  </a:moveTo>
                  <a:cubicBezTo>
                    <a:pt x="580" y="407"/>
                    <a:pt x="580" y="408"/>
                    <a:pt x="581" y="410"/>
                  </a:cubicBezTo>
                  <a:cubicBezTo>
                    <a:pt x="579" y="407"/>
                    <a:pt x="577" y="405"/>
                    <a:pt x="575" y="403"/>
                  </a:cubicBezTo>
                  <a:cubicBezTo>
                    <a:pt x="577" y="404"/>
                    <a:pt x="578" y="404"/>
                    <a:pt x="579" y="405"/>
                  </a:cubicBezTo>
                  <a:close/>
                  <a:moveTo>
                    <a:pt x="567" y="387"/>
                  </a:moveTo>
                  <a:cubicBezTo>
                    <a:pt x="568" y="388"/>
                    <a:pt x="569" y="390"/>
                    <a:pt x="571" y="392"/>
                  </a:cubicBezTo>
                  <a:cubicBezTo>
                    <a:pt x="567" y="390"/>
                    <a:pt x="564" y="388"/>
                    <a:pt x="560" y="387"/>
                  </a:cubicBezTo>
                  <a:cubicBezTo>
                    <a:pt x="555" y="381"/>
                    <a:pt x="549" y="376"/>
                    <a:pt x="544" y="370"/>
                  </a:cubicBezTo>
                  <a:cubicBezTo>
                    <a:pt x="552" y="375"/>
                    <a:pt x="560" y="381"/>
                    <a:pt x="567" y="387"/>
                  </a:cubicBezTo>
                  <a:close/>
                  <a:moveTo>
                    <a:pt x="534" y="355"/>
                  </a:moveTo>
                  <a:cubicBezTo>
                    <a:pt x="528" y="352"/>
                    <a:pt x="522" y="349"/>
                    <a:pt x="516" y="347"/>
                  </a:cubicBezTo>
                  <a:cubicBezTo>
                    <a:pt x="513" y="345"/>
                    <a:pt x="510" y="342"/>
                    <a:pt x="507" y="340"/>
                  </a:cubicBezTo>
                  <a:cubicBezTo>
                    <a:pt x="516" y="345"/>
                    <a:pt x="526" y="350"/>
                    <a:pt x="534" y="355"/>
                  </a:cubicBezTo>
                  <a:close/>
                  <a:moveTo>
                    <a:pt x="531" y="374"/>
                  </a:moveTo>
                  <a:cubicBezTo>
                    <a:pt x="518" y="368"/>
                    <a:pt x="506" y="361"/>
                    <a:pt x="495" y="353"/>
                  </a:cubicBezTo>
                  <a:cubicBezTo>
                    <a:pt x="508" y="359"/>
                    <a:pt x="520" y="366"/>
                    <a:pt x="531" y="374"/>
                  </a:cubicBezTo>
                  <a:close/>
                  <a:moveTo>
                    <a:pt x="475" y="332"/>
                  </a:moveTo>
                  <a:cubicBezTo>
                    <a:pt x="467" y="330"/>
                    <a:pt x="460" y="328"/>
                    <a:pt x="452" y="326"/>
                  </a:cubicBezTo>
                  <a:cubicBezTo>
                    <a:pt x="451" y="326"/>
                    <a:pt x="451" y="325"/>
                    <a:pt x="450" y="325"/>
                  </a:cubicBezTo>
                  <a:cubicBezTo>
                    <a:pt x="459" y="327"/>
                    <a:pt x="467" y="329"/>
                    <a:pt x="475" y="332"/>
                  </a:cubicBezTo>
                  <a:close/>
                  <a:moveTo>
                    <a:pt x="408" y="324"/>
                  </a:moveTo>
                  <a:cubicBezTo>
                    <a:pt x="410" y="324"/>
                    <a:pt x="412" y="325"/>
                    <a:pt x="414" y="325"/>
                  </a:cubicBezTo>
                  <a:cubicBezTo>
                    <a:pt x="411" y="325"/>
                    <a:pt x="407" y="325"/>
                    <a:pt x="404" y="324"/>
                  </a:cubicBezTo>
                  <a:cubicBezTo>
                    <a:pt x="405" y="324"/>
                    <a:pt x="406" y="324"/>
                    <a:pt x="408" y="324"/>
                  </a:cubicBezTo>
                  <a:close/>
                  <a:moveTo>
                    <a:pt x="328" y="327"/>
                  </a:moveTo>
                  <a:cubicBezTo>
                    <a:pt x="331" y="325"/>
                    <a:pt x="335" y="324"/>
                    <a:pt x="338" y="323"/>
                  </a:cubicBezTo>
                  <a:cubicBezTo>
                    <a:pt x="335" y="324"/>
                    <a:pt x="331" y="326"/>
                    <a:pt x="328" y="327"/>
                  </a:cubicBezTo>
                  <a:cubicBezTo>
                    <a:pt x="328" y="327"/>
                    <a:pt x="328" y="327"/>
                    <a:pt x="328" y="327"/>
                  </a:cubicBezTo>
                  <a:close/>
                  <a:moveTo>
                    <a:pt x="316" y="367"/>
                  </a:moveTo>
                  <a:cubicBezTo>
                    <a:pt x="318" y="367"/>
                    <a:pt x="320" y="366"/>
                    <a:pt x="321" y="365"/>
                  </a:cubicBezTo>
                  <a:cubicBezTo>
                    <a:pt x="318" y="370"/>
                    <a:pt x="316" y="375"/>
                    <a:pt x="313" y="380"/>
                  </a:cubicBezTo>
                  <a:cubicBezTo>
                    <a:pt x="312" y="380"/>
                    <a:pt x="311" y="379"/>
                    <a:pt x="311" y="380"/>
                  </a:cubicBezTo>
                  <a:cubicBezTo>
                    <a:pt x="312" y="376"/>
                    <a:pt x="314" y="371"/>
                    <a:pt x="316" y="367"/>
                  </a:cubicBezTo>
                  <a:close/>
                  <a:moveTo>
                    <a:pt x="309" y="409"/>
                  </a:moveTo>
                  <a:cubicBezTo>
                    <a:pt x="308" y="408"/>
                    <a:pt x="308" y="408"/>
                    <a:pt x="308" y="408"/>
                  </a:cubicBezTo>
                  <a:cubicBezTo>
                    <a:pt x="315" y="392"/>
                    <a:pt x="322" y="377"/>
                    <a:pt x="332" y="364"/>
                  </a:cubicBezTo>
                  <a:cubicBezTo>
                    <a:pt x="333" y="364"/>
                    <a:pt x="333" y="364"/>
                    <a:pt x="334" y="365"/>
                  </a:cubicBezTo>
                  <a:cubicBezTo>
                    <a:pt x="331" y="383"/>
                    <a:pt x="322" y="401"/>
                    <a:pt x="313" y="418"/>
                  </a:cubicBezTo>
                  <a:cubicBezTo>
                    <a:pt x="313" y="417"/>
                    <a:pt x="313" y="416"/>
                    <a:pt x="312" y="415"/>
                  </a:cubicBezTo>
                  <a:cubicBezTo>
                    <a:pt x="312" y="413"/>
                    <a:pt x="312" y="409"/>
                    <a:pt x="309" y="409"/>
                  </a:cubicBezTo>
                  <a:close/>
                  <a:moveTo>
                    <a:pt x="306" y="389"/>
                  </a:moveTo>
                  <a:cubicBezTo>
                    <a:pt x="307" y="388"/>
                    <a:pt x="308" y="388"/>
                    <a:pt x="308" y="388"/>
                  </a:cubicBezTo>
                  <a:cubicBezTo>
                    <a:pt x="306" y="392"/>
                    <a:pt x="304" y="396"/>
                    <a:pt x="302" y="401"/>
                  </a:cubicBezTo>
                  <a:cubicBezTo>
                    <a:pt x="302" y="400"/>
                    <a:pt x="302" y="400"/>
                    <a:pt x="301" y="399"/>
                  </a:cubicBezTo>
                  <a:cubicBezTo>
                    <a:pt x="303" y="396"/>
                    <a:pt x="305" y="392"/>
                    <a:pt x="306" y="389"/>
                  </a:cubicBezTo>
                  <a:close/>
                  <a:moveTo>
                    <a:pt x="308" y="433"/>
                  </a:moveTo>
                  <a:cubicBezTo>
                    <a:pt x="308" y="433"/>
                    <a:pt x="308" y="433"/>
                    <a:pt x="307" y="433"/>
                  </a:cubicBezTo>
                  <a:cubicBezTo>
                    <a:pt x="307" y="433"/>
                    <a:pt x="308" y="433"/>
                    <a:pt x="308" y="433"/>
                  </a:cubicBezTo>
                  <a:cubicBezTo>
                    <a:pt x="308" y="433"/>
                    <a:pt x="308" y="433"/>
                    <a:pt x="308" y="433"/>
                  </a:cubicBezTo>
                  <a:close/>
                  <a:moveTo>
                    <a:pt x="289" y="428"/>
                  </a:moveTo>
                  <a:cubicBezTo>
                    <a:pt x="291" y="421"/>
                    <a:pt x="294" y="414"/>
                    <a:pt x="297" y="407"/>
                  </a:cubicBezTo>
                  <a:cubicBezTo>
                    <a:pt x="298" y="408"/>
                    <a:pt x="298" y="408"/>
                    <a:pt x="299" y="409"/>
                  </a:cubicBezTo>
                  <a:cubicBezTo>
                    <a:pt x="296" y="415"/>
                    <a:pt x="293" y="422"/>
                    <a:pt x="289" y="429"/>
                  </a:cubicBezTo>
                  <a:cubicBezTo>
                    <a:pt x="289" y="429"/>
                    <a:pt x="289" y="429"/>
                    <a:pt x="289" y="429"/>
                  </a:cubicBezTo>
                  <a:cubicBezTo>
                    <a:pt x="289" y="429"/>
                    <a:pt x="289" y="429"/>
                    <a:pt x="289" y="428"/>
                  </a:cubicBezTo>
                  <a:close/>
                  <a:moveTo>
                    <a:pt x="298" y="461"/>
                  </a:moveTo>
                  <a:cubicBezTo>
                    <a:pt x="297" y="461"/>
                    <a:pt x="297" y="461"/>
                    <a:pt x="297" y="461"/>
                  </a:cubicBezTo>
                  <a:cubicBezTo>
                    <a:pt x="297" y="461"/>
                    <a:pt x="297" y="461"/>
                    <a:pt x="297" y="461"/>
                  </a:cubicBezTo>
                  <a:cubicBezTo>
                    <a:pt x="297" y="461"/>
                    <a:pt x="297" y="461"/>
                    <a:pt x="298" y="461"/>
                  </a:cubicBezTo>
                  <a:close/>
                  <a:moveTo>
                    <a:pt x="289" y="460"/>
                  </a:moveTo>
                  <a:cubicBezTo>
                    <a:pt x="289" y="462"/>
                    <a:pt x="289" y="463"/>
                    <a:pt x="290" y="463"/>
                  </a:cubicBezTo>
                  <a:cubicBezTo>
                    <a:pt x="288" y="464"/>
                    <a:pt x="286" y="465"/>
                    <a:pt x="284" y="465"/>
                  </a:cubicBezTo>
                  <a:cubicBezTo>
                    <a:pt x="286" y="464"/>
                    <a:pt x="287" y="462"/>
                    <a:pt x="289" y="460"/>
                  </a:cubicBezTo>
                  <a:close/>
                  <a:moveTo>
                    <a:pt x="246" y="528"/>
                  </a:moveTo>
                  <a:cubicBezTo>
                    <a:pt x="250" y="523"/>
                    <a:pt x="255" y="520"/>
                    <a:pt x="261" y="518"/>
                  </a:cubicBezTo>
                  <a:cubicBezTo>
                    <a:pt x="266" y="522"/>
                    <a:pt x="272" y="525"/>
                    <a:pt x="279" y="528"/>
                  </a:cubicBezTo>
                  <a:cubicBezTo>
                    <a:pt x="267" y="529"/>
                    <a:pt x="257" y="530"/>
                    <a:pt x="246" y="528"/>
                  </a:cubicBezTo>
                  <a:close/>
                  <a:moveTo>
                    <a:pt x="342" y="537"/>
                  </a:moveTo>
                  <a:cubicBezTo>
                    <a:pt x="333" y="535"/>
                    <a:pt x="324" y="533"/>
                    <a:pt x="315" y="531"/>
                  </a:cubicBezTo>
                  <a:cubicBezTo>
                    <a:pt x="329" y="531"/>
                    <a:pt x="342" y="534"/>
                    <a:pt x="355" y="539"/>
                  </a:cubicBezTo>
                  <a:cubicBezTo>
                    <a:pt x="351" y="538"/>
                    <a:pt x="346" y="538"/>
                    <a:pt x="342" y="537"/>
                  </a:cubicBezTo>
                  <a:close/>
                  <a:moveTo>
                    <a:pt x="388" y="548"/>
                  </a:moveTo>
                  <a:cubicBezTo>
                    <a:pt x="358" y="529"/>
                    <a:pt x="329" y="520"/>
                    <a:pt x="294" y="525"/>
                  </a:cubicBezTo>
                  <a:cubicBezTo>
                    <a:pt x="286" y="522"/>
                    <a:pt x="278" y="519"/>
                    <a:pt x="271" y="515"/>
                  </a:cubicBezTo>
                  <a:cubicBezTo>
                    <a:pt x="311" y="507"/>
                    <a:pt x="356" y="528"/>
                    <a:pt x="390" y="548"/>
                  </a:cubicBezTo>
                  <a:cubicBezTo>
                    <a:pt x="389" y="548"/>
                    <a:pt x="388" y="548"/>
                    <a:pt x="388" y="548"/>
                  </a:cubicBezTo>
                  <a:close/>
                  <a:moveTo>
                    <a:pt x="365" y="526"/>
                  </a:moveTo>
                  <a:cubicBezTo>
                    <a:pt x="346" y="517"/>
                    <a:pt x="324" y="509"/>
                    <a:pt x="303" y="507"/>
                  </a:cubicBezTo>
                  <a:cubicBezTo>
                    <a:pt x="356" y="509"/>
                    <a:pt x="428" y="535"/>
                    <a:pt x="450" y="588"/>
                  </a:cubicBezTo>
                  <a:cubicBezTo>
                    <a:pt x="429" y="564"/>
                    <a:pt x="398" y="541"/>
                    <a:pt x="365" y="526"/>
                  </a:cubicBezTo>
                  <a:close/>
                  <a:moveTo>
                    <a:pt x="445" y="649"/>
                  </a:moveTo>
                  <a:cubicBezTo>
                    <a:pt x="446" y="650"/>
                    <a:pt x="446" y="649"/>
                    <a:pt x="447" y="649"/>
                  </a:cubicBezTo>
                  <a:cubicBezTo>
                    <a:pt x="446" y="651"/>
                    <a:pt x="446" y="652"/>
                    <a:pt x="445" y="653"/>
                  </a:cubicBezTo>
                  <a:cubicBezTo>
                    <a:pt x="445" y="652"/>
                    <a:pt x="445" y="651"/>
                    <a:pt x="445" y="649"/>
                  </a:cubicBezTo>
                  <a:close/>
                  <a:moveTo>
                    <a:pt x="441" y="688"/>
                  </a:moveTo>
                  <a:cubicBezTo>
                    <a:pt x="442" y="688"/>
                    <a:pt x="442" y="688"/>
                    <a:pt x="442" y="687"/>
                  </a:cubicBezTo>
                  <a:cubicBezTo>
                    <a:pt x="442" y="688"/>
                    <a:pt x="442" y="688"/>
                    <a:pt x="442" y="688"/>
                  </a:cubicBezTo>
                  <a:cubicBezTo>
                    <a:pt x="442" y="688"/>
                    <a:pt x="442" y="688"/>
                    <a:pt x="441" y="688"/>
                  </a:cubicBezTo>
                  <a:close/>
                  <a:moveTo>
                    <a:pt x="460" y="653"/>
                  </a:moveTo>
                  <a:cubicBezTo>
                    <a:pt x="453" y="659"/>
                    <a:pt x="447" y="666"/>
                    <a:pt x="442" y="674"/>
                  </a:cubicBezTo>
                  <a:cubicBezTo>
                    <a:pt x="442" y="673"/>
                    <a:pt x="442" y="672"/>
                    <a:pt x="442" y="671"/>
                  </a:cubicBezTo>
                  <a:cubicBezTo>
                    <a:pt x="450" y="661"/>
                    <a:pt x="456" y="651"/>
                    <a:pt x="460" y="640"/>
                  </a:cubicBezTo>
                  <a:cubicBezTo>
                    <a:pt x="461" y="643"/>
                    <a:pt x="461" y="645"/>
                    <a:pt x="462" y="648"/>
                  </a:cubicBezTo>
                  <a:cubicBezTo>
                    <a:pt x="461" y="649"/>
                    <a:pt x="460" y="651"/>
                    <a:pt x="460" y="653"/>
                  </a:cubicBezTo>
                  <a:close/>
                  <a:moveTo>
                    <a:pt x="485" y="620"/>
                  </a:moveTo>
                  <a:cubicBezTo>
                    <a:pt x="481" y="624"/>
                    <a:pt x="477" y="628"/>
                    <a:pt x="473" y="633"/>
                  </a:cubicBezTo>
                  <a:cubicBezTo>
                    <a:pt x="473" y="631"/>
                    <a:pt x="473" y="629"/>
                    <a:pt x="472" y="627"/>
                  </a:cubicBezTo>
                  <a:cubicBezTo>
                    <a:pt x="480" y="619"/>
                    <a:pt x="488" y="611"/>
                    <a:pt x="496" y="603"/>
                  </a:cubicBezTo>
                  <a:cubicBezTo>
                    <a:pt x="493" y="608"/>
                    <a:pt x="489" y="614"/>
                    <a:pt x="485" y="620"/>
                  </a:cubicBezTo>
                  <a:close/>
                  <a:moveTo>
                    <a:pt x="468" y="616"/>
                  </a:moveTo>
                  <a:cubicBezTo>
                    <a:pt x="465" y="609"/>
                    <a:pt x="461" y="602"/>
                    <a:pt x="456" y="596"/>
                  </a:cubicBezTo>
                  <a:cubicBezTo>
                    <a:pt x="458" y="595"/>
                    <a:pt x="460" y="593"/>
                    <a:pt x="459" y="590"/>
                  </a:cubicBezTo>
                  <a:cubicBezTo>
                    <a:pt x="437" y="521"/>
                    <a:pt x="328" y="485"/>
                    <a:pt x="262" y="503"/>
                  </a:cubicBezTo>
                  <a:cubicBezTo>
                    <a:pt x="266" y="496"/>
                    <a:pt x="269" y="490"/>
                    <a:pt x="271" y="482"/>
                  </a:cubicBezTo>
                  <a:cubicBezTo>
                    <a:pt x="276" y="487"/>
                    <a:pt x="279" y="478"/>
                    <a:pt x="279" y="476"/>
                  </a:cubicBezTo>
                  <a:cubicBezTo>
                    <a:pt x="286" y="473"/>
                    <a:pt x="293" y="471"/>
                    <a:pt x="300" y="468"/>
                  </a:cubicBezTo>
                  <a:cubicBezTo>
                    <a:pt x="296" y="476"/>
                    <a:pt x="296" y="480"/>
                    <a:pt x="305" y="484"/>
                  </a:cubicBezTo>
                  <a:cubicBezTo>
                    <a:pt x="305" y="485"/>
                    <a:pt x="305" y="486"/>
                    <a:pt x="305" y="487"/>
                  </a:cubicBezTo>
                  <a:cubicBezTo>
                    <a:pt x="306" y="488"/>
                    <a:pt x="307" y="489"/>
                    <a:pt x="308" y="490"/>
                  </a:cubicBezTo>
                  <a:cubicBezTo>
                    <a:pt x="307" y="494"/>
                    <a:pt x="310" y="499"/>
                    <a:pt x="314" y="496"/>
                  </a:cubicBezTo>
                  <a:cubicBezTo>
                    <a:pt x="325" y="501"/>
                    <a:pt x="326" y="486"/>
                    <a:pt x="326" y="480"/>
                  </a:cubicBezTo>
                  <a:cubicBezTo>
                    <a:pt x="332" y="473"/>
                    <a:pt x="333" y="463"/>
                    <a:pt x="322" y="466"/>
                  </a:cubicBezTo>
                  <a:cubicBezTo>
                    <a:pt x="320" y="461"/>
                    <a:pt x="316" y="455"/>
                    <a:pt x="310" y="457"/>
                  </a:cubicBezTo>
                  <a:cubicBezTo>
                    <a:pt x="307" y="455"/>
                    <a:pt x="304" y="454"/>
                    <a:pt x="301" y="453"/>
                  </a:cubicBezTo>
                  <a:cubicBezTo>
                    <a:pt x="301" y="453"/>
                    <a:pt x="302" y="452"/>
                    <a:pt x="302" y="452"/>
                  </a:cubicBezTo>
                  <a:cubicBezTo>
                    <a:pt x="305" y="452"/>
                    <a:pt x="307" y="452"/>
                    <a:pt x="310" y="452"/>
                  </a:cubicBezTo>
                  <a:cubicBezTo>
                    <a:pt x="310" y="459"/>
                    <a:pt x="317" y="454"/>
                    <a:pt x="319" y="452"/>
                  </a:cubicBezTo>
                  <a:cubicBezTo>
                    <a:pt x="334" y="451"/>
                    <a:pt x="349" y="452"/>
                    <a:pt x="364" y="454"/>
                  </a:cubicBezTo>
                  <a:cubicBezTo>
                    <a:pt x="360" y="464"/>
                    <a:pt x="377" y="456"/>
                    <a:pt x="377" y="456"/>
                  </a:cubicBezTo>
                  <a:cubicBezTo>
                    <a:pt x="386" y="458"/>
                    <a:pt x="395" y="460"/>
                    <a:pt x="404" y="464"/>
                  </a:cubicBezTo>
                  <a:cubicBezTo>
                    <a:pt x="426" y="481"/>
                    <a:pt x="436" y="519"/>
                    <a:pt x="464" y="528"/>
                  </a:cubicBezTo>
                  <a:cubicBezTo>
                    <a:pt x="459" y="529"/>
                    <a:pt x="441" y="542"/>
                    <a:pt x="451" y="547"/>
                  </a:cubicBezTo>
                  <a:cubicBezTo>
                    <a:pt x="463" y="583"/>
                    <a:pt x="513" y="532"/>
                    <a:pt x="469" y="528"/>
                  </a:cubicBezTo>
                  <a:cubicBezTo>
                    <a:pt x="474" y="524"/>
                    <a:pt x="470" y="507"/>
                    <a:pt x="470" y="501"/>
                  </a:cubicBezTo>
                  <a:cubicBezTo>
                    <a:pt x="476" y="512"/>
                    <a:pt x="485" y="522"/>
                    <a:pt x="493" y="532"/>
                  </a:cubicBezTo>
                  <a:cubicBezTo>
                    <a:pt x="502" y="543"/>
                    <a:pt x="508" y="538"/>
                    <a:pt x="499" y="527"/>
                  </a:cubicBezTo>
                  <a:cubicBezTo>
                    <a:pt x="489" y="513"/>
                    <a:pt x="476" y="500"/>
                    <a:pt x="470" y="484"/>
                  </a:cubicBezTo>
                  <a:cubicBezTo>
                    <a:pt x="462" y="463"/>
                    <a:pt x="459" y="475"/>
                    <a:pt x="460" y="490"/>
                  </a:cubicBezTo>
                  <a:cubicBezTo>
                    <a:pt x="445" y="474"/>
                    <a:pt x="427" y="463"/>
                    <a:pt x="408" y="456"/>
                  </a:cubicBezTo>
                  <a:cubicBezTo>
                    <a:pt x="395" y="447"/>
                    <a:pt x="383" y="450"/>
                    <a:pt x="369" y="445"/>
                  </a:cubicBezTo>
                  <a:cubicBezTo>
                    <a:pt x="367" y="441"/>
                    <a:pt x="364" y="438"/>
                    <a:pt x="359" y="438"/>
                  </a:cubicBezTo>
                  <a:cubicBezTo>
                    <a:pt x="361" y="438"/>
                    <a:pt x="363" y="438"/>
                    <a:pt x="366" y="438"/>
                  </a:cubicBezTo>
                  <a:cubicBezTo>
                    <a:pt x="393" y="438"/>
                    <a:pt x="423" y="441"/>
                    <a:pt x="450" y="448"/>
                  </a:cubicBezTo>
                  <a:cubicBezTo>
                    <a:pt x="458" y="451"/>
                    <a:pt x="514" y="489"/>
                    <a:pt x="516" y="487"/>
                  </a:cubicBezTo>
                  <a:cubicBezTo>
                    <a:pt x="530" y="474"/>
                    <a:pt x="495" y="456"/>
                    <a:pt x="485" y="451"/>
                  </a:cubicBezTo>
                  <a:cubicBezTo>
                    <a:pt x="435" y="429"/>
                    <a:pt x="377" y="425"/>
                    <a:pt x="323" y="432"/>
                  </a:cubicBezTo>
                  <a:cubicBezTo>
                    <a:pt x="323" y="429"/>
                    <a:pt x="320" y="428"/>
                    <a:pt x="317" y="428"/>
                  </a:cubicBezTo>
                  <a:cubicBezTo>
                    <a:pt x="326" y="408"/>
                    <a:pt x="338" y="389"/>
                    <a:pt x="342" y="367"/>
                  </a:cubicBezTo>
                  <a:cubicBezTo>
                    <a:pt x="356" y="372"/>
                    <a:pt x="371" y="376"/>
                    <a:pt x="385" y="381"/>
                  </a:cubicBezTo>
                  <a:cubicBezTo>
                    <a:pt x="405" y="393"/>
                    <a:pt x="422" y="408"/>
                    <a:pt x="441" y="420"/>
                  </a:cubicBezTo>
                  <a:cubicBezTo>
                    <a:pt x="470" y="439"/>
                    <a:pt x="463" y="417"/>
                    <a:pt x="445" y="402"/>
                  </a:cubicBezTo>
                  <a:cubicBezTo>
                    <a:pt x="451" y="404"/>
                    <a:pt x="483" y="425"/>
                    <a:pt x="488" y="421"/>
                  </a:cubicBezTo>
                  <a:cubicBezTo>
                    <a:pt x="503" y="436"/>
                    <a:pt x="520" y="452"/>
                    <a:pt x="542" y="458"/>
                  </a:cubicBezTo>
                  <a:cubicBezTo>
                    <a:pt x="545" y="459"/>
                    <a:pt x="549" y="453"/>
                    <a:pt x="545" y="451"/>
                  </a:cubicBezTo>
                  <a:cubicBezTo>
                    <a:pt x="533" y="442"/>
                    <a:pt x="521" y="433"/>
                    <a:pt x="509" y="424"/>
                  </a:cubicBezTo>
                  <a:cubicBezTo>
                    <a:pt x="469" y="392"/>
                    <a:pt x="428" y="365"/>
                    <a:pt x="376" y="358"/>
                  </a:cubicBezTo>
                  <a:cubicBezTo>
                    <a:pt x="365" y="356"/>
                    <a:pt x="353" y="354"/>
                    <a:pt x="343" y="354"/>
                  </a:cubicBezTo>
                  <a:cubicBezTo>
                    <a:pt x="342" y="340"/>
                    <a:pt x="334" y="348"/>
                    <a:pt x="329" y="355"/>
                  </a:cubicBezTo>
                  <a:cubicBezTo>
                    <a:pt x="328" y="355"/>
                    <a:pt x="328" y="355"/>
                    <a:pt x="327" y="356"/>
                  </a:cubicBezTo>
                  <a:cubicBezTo>
                    <a:pt x="325" y="356"/>
                    <a:pt x="323" y="356"/>
                    <a:pt x="320" y="355"/>
                  </a:cubicBezTo>
                  <a:cubicBezTo>
                    <a:pt x="322" y="349"/>
                    <a:pt x="324" y="343"/>
                    <a:pt x="326" y="337"/>
                  </a:cubicBezTo>
                  <a:cubicBezTo>
                    <a:pt x="340" y="331"/>
                    <a:pt x="353" y="324"/>
                    <a:pt x="367" y="320"/>
                  </a:cubicBezTo>
                  <a:cubicBezTo>
                    <a:pt x="372" y="320"/>
                    <a:pt x="376" y="320"/>
                    <a:pt x="380" y="320"/>
                  </a:cubicBezTo>
                  <a:cubicBezTo>
                    <a:pt x="377" y="321"/>
                    <a:pt x="367" y="322"/>
                    <a:pt x="365" y="325"/>
                  </a:cubicBezTo>
                  <a:cubicBezTo>
                    <a:pt x="361" y="327"/>
                    <a:pt x="344" y="331"/>
                    <a:pt x="348" y="337"/>
                  </a:cubicBezTo>
                  <a:cubicBezTo>
                    <a:pt x="351" y="344"/>
                    <a:pt x="367" y="333"/>
                    <a:pt x="371" y="332"/>
                  </a:cubicBezTo>
                  <a:cubicBezTo>
                    <a:pt x="398" y="331"/>
                    <a:pt x="426" y="334"/>
                    <a:pt x="452" y="340"/>
                  </a:cubicBezTo>
                  <a:cubicBezTo>
                    <a:pt x="478" y="359"/>
                    <a:pt x="503" y="384"/>
                    <a:pt x="519" y="412"/>
                  </a:cubicBezTo>
                  <a:cubicBezTo>
                    <a:pt x="523" y="420"/>
                    <a:pt x="526" y="408"/>
                    <a:pt x="521" y="401"/>
                  </a:cubicBezTo>
                  <a:cubicBezTo>
                    <a:pt x="510" y="383"/>
                    <a:pt x="496" y="367"/>
                    <a:pt x="480" y="353"/>
                  </a:cubicBezTo>
                  <a:cubicBezTo>
                    <a:pt x="503" y="369"/>
                    <a:pt x="527" y="380"/>
                    <a:pt x="552" y="392"/>
                  </a:cubicBezTo>
                  <a:cubicBezTo>
                    <a:pt x="556" y="396"/>
                    <a:pt x="563" y="411"/>
                    <a:pt x="571" y="423"/>
                  </a:cubicBezTo>
                  <a:cubicBezTo>
                    <a:pt x="563" y="414"/>
                    <a:pt x="551" y="402"/>
                    <a:pt x="543" y="419"/>
                  </a:cubicBezTo>
                  <a:cubicBezTo>
                    <a:pt x="538" y="430"/>
                    <a:pt x="546" y="437"/>
                    <a:pt x="547" y="430"/>
                  </a:cubicBezTo>
                  <a:cubicBezTo>
                    <a:pt x="547" y="430"/>
                    <a:pt x="550" y="417"/>
                    <a:pt x="554" y="418"/>
                  </a:cubicBezTo>
                  <a:cubicBezTo>
                    <a:pt x="537" y="432"/>
                    <a:pt x="579" y="440"/>
                    <a:pt x="573" y="426"/>
                  </a:cubicBezTo>
                  <a:cubicBezTo>
                    <a:pt x="580" y="437"/>
                    <a:pt x="587" y="443"/>
                    <a:pt x="591" y="433"/>
                  </a:cubicBezTo>
                  <a:cubicBezTo>
                    <a:pt x="592" y="434"/>
                    <a:pt x="593" y="435"/>
                    <a:pt x="594" y="436"/>
                  </a:cubicBezTo>
                  <a:cubicBezTo>
                    <a:pt x="588" y="446"/>
                    <a:pt x="582" y="455"/>
                    <a:pt x="577" y="465"/>
                  </a:cubicBezTo>
                  <a:cubicBezTo>
                    <a:pt x="569" y="467"/>
                    <a:pt x="557" y="493"/>
                    <a:pt x="553" y="500"/>
                  </a:cubicBezTo>
                  <a:cubicBezTo>
                    <a:pt x="541" y="513"/>
                    <a:pt x="530" y="527"/>
                    <a:pt x="518" y="541"/>
                  </a:cubicBezTo>
                  <a:cubicBezTo>
                    <a:pt x="515" y="545"/>
                    <a:pt x="486" y="570"/>
                    <a:pt x="493" y="575"/>
                  </a:cubicBezTo>
                  <a:cubicBezTo>
                    <a:pt x="500" y="581"/>
                    <a:pt x="520" y="550"/>
                    <a:pt x="524" y="546"/>
                  </a:cubicBezTo>
                  <a:cubicBezTo>
                    <a:pt x="508" y="572"/>
                    <a:pt x="490" y="595"/>
                    <a:pt x="468" y="616"/>
                  </a:cubicBezTo>
                  <a:close/>
                  <a:moveTo>
                    <a:pt x="306" y="476"/>
                  </a:moveTo>
                  <a:cubicBezTo>
                    <a:pt x="309" y="466"/>
                    <a:pt x="312" y="465"/>
                    <a:pt x="312" y="465"/>
                  </a:cubicBezTo>
                  <a:cubicBezTo>
                    <a:pt x="312" y="465"/>
                    <a:pt x="314" y="466"/>
                    <a:pt x="315" y="470"/>
                  </a:cubicBezTo>
                  <a:cubicBezTo>
                    <a:pt x="313" y="472"/>
                    <a:pt x="311" y="474"/>
                    <a:pt x="309" y="477"/>
                  </a:cubicBezTo>
                  <a:cubicBezTo>
                    <a:pt x="308" y="477"/>
                    <a:pt x="307" y="476"/>
                    <a:pt x="306" y="476"/>
                  </a:cubicBezTo>
                  <a:close/>
                  <a:moveTo>
                    <a:pt x="317" y="488"/>
                  </a:moveTo>
                  <a:cubicBezTo>
                    <a:pt x="317" y="487"/>
                    <a:pt x="318" y="486"/>
                    <a:pt x="318" y="484"/>
                  </a:cubicBezTo>
                  <a:cubicBezTo>
                    <a:pt x="318" y="484"/>
                    <a:pt x="318" y="484"/>
                    <a:pt x="318" y="484"/>
                  </a:cubicBezTo>
                  <a:cubicBezTo>
                    <a:pt x="318" y="486"/>
                    <a:pt x="318" y="488"/>
                    <a:pt x="317" y="488"/>
                  </a:cubicBezTo>
                  <a:cubicBezTo>
                    <a:pt x="317" y="488"/>
                    <a:pt x="317" y="488"/>
                    <a:pt x="317" y="488"/>
                  </a:cubicBezTo>
                  <a:close/>
                  <a:moveTo>
                    <a:pt x="423" y="472"/>
                  </a:moveTo>
                  <a:cubicBezTo>
                    <a:pt x="438" y="480"/>
                    <a:pt x="451" y="490"/>
                    <a:pt x="462" y="505"/>
                  </a:cubicBezTo>
                  <a:cubicBezTo>
                    <a:pt x="462" y="510"/>
                    <a:pt x="463" y="515"/>
                    <a:pt x="463" y="519"/>
                  </a:cubicBezTo>
                  <a:cubicBezTo>
                    <a:pt x="445" y="509"/>
                    <a:pt x="435" y="487"/>
                    <a:pt x="423" y="472"/>
                  </a:cubicBezTo>
                  <a:close/>
                  <a:moveTo>
                    <a:pt x="468" y="539"/>
                  </a:moveTo>
                  <a:cubicBezTo>
                    <a:pt x="470" y="540"/>
                    <a:pt x="472" y="539"/>
                    <a:pt x="472" y="537"/>
                  </a:cubicBezTo>
                  <a:cubicBezTo>
                    <a:pt x="484" y="544"/>
                    <a:pt x="474" y="553"/>
                    <a:pt x="465" y="550"/>
                  </a:cubicBezTo>
                  <a:cubicBezTo>
                    <a:pt x="466" y="550"/>
                    <a:pt x="467" y="550"/>
                    <a:pt x="469" y="550"/>
                  </a:cubicBezTo>
                  <a:cubicBezTo>
                    <a:pt x="477" y="549"/>
                    <a:pt x="469" y="541"/>
                    <a:pt x="468" y="539"/>
                  </a:cubicBezTo>
                  <a:close/>
                  <a:moveTo>
                    <a:pt x="379" y="367"/>
                  </a:moveTo>
                  <a:cubicBezTo>
                    <a:pt x="409" y="374"/>
                    <a:pt x="440" y="385"/>
                    <a:pt x="466" y="403"/>
                  </a:cubicBezTo>
                  <a:cubicBezTo>
                    <a:pt x="439" y="389"/>
                    <a:pt x="408" y="377"/>
                    <a:pt x="379" y="367"/>
                  </a:cubicBezTo>
                  <a:close/>
                  <a:moveTo>
                    <a:pt x="414" y="391"/>
                  </a:moveTo>
                  <a:cubicBezTo>
                    <a:pt x="427" y="398"/>
                    <a:pt x="438" y="405"/>
                    <a:pt x="446" y="414"/>
                  </a:cubicBezTo>
                  <a:cubicBezTo>
                    <a:pt x="435" y="407"/>
                    <a:pt x="425" y="399"/>
                    <a:pt x="414" y="391"/>
                  </a:cubicBezTo>
                  <a:close/>
                  <a:moveTo>
                    <a:pt x="562" y="425"/>
                  </a:moveTo>
                  <a:cubicBezTo>
                    <a:pt x="561" y="425"/>
                    <a:pt x="560" y="424"/>
                    <a:pt x="559" y="424"/>
                  </a:cubicBezTo>
                  <a:cubicBezTo>
                    <a:pt x="559" y="424"/>
                    <a:pt x="559" y="424"/>
                    <a:pt x="559" y="424"/>
                  </a:cubicBezTo>
                  <a:cubicBezTo>
                    <a:pt x="560" y="424"/>
                    <a:pt x="560" y="423"/>
                    <a:pt x="560" y="423"/>
                  </a:cubicBezTo>
                  <a:cubicBezTo>
                    <a:pt x="561" y="423"/>
                    <a:pt x="561" y="424"/>
                    <a:pt x="562" y="425"/>
                  </a:cubicBezTo>
                  <a:close/>
                  <a:moveTo>
                    <a:pt x="574" y="502"/>
                  </a:moveTo>
                  <a:cubicBezTo>
                    <a:pt x="564" y="513"/>
                    <a:pt x="554" y="526"/>
                    <a:pt x="545" y="538"/>
                  </a:cubicBezTo>
                  <a:cubicBezTo>
                    <a:pt x="548" y="533"/>
                    <a:pt x="551" y="527"/>
                    <a:pt x="554" y="522"/>
                  </a:cubicBezTo>
                  <a:cubicBezTo>
                    <a:pt x="557" y="519"/>
                    <a:pt x="559" y="516"/>
                    <a:pt x="561" y="513"/>
                  </a:cubicBezTo>
                  <a:cubicBezTo>
                    <a:pt x="566" y="509"/>
                    <a:pt x="570" y="506"/>
                    <a:pt x="574" y="502"/>
                  </a:cubicBezTo>
                  <a:close/>
                  <a:moveTo>
                    <a:pt x="596" y="505"/>
                  </a:moveTo>
                  <a:cubicBezTo>
                    <a:pt x="577" y="530"/>
                    <a:pt x="555" y="554"/>
                    <a:pt x="534" y="578"/>
                  </a:cubicBezTo>
                  <a:cubicBezTo>
                    <a:pt x="525" y="585"/>
                    <a:pt x="516" y="592"/>
                    <a:pt x="508" y="600"/>
                  </a:cubicBezTo>
                  <a:cubicBezTo>
                    <a:pt x="513" y="590"/>
                    <a:pt x="519" y="581"/>
                    <a:pt x="524" y="572"/>
                  </a:cubicBezTo>
                  <a:cubicBezTo>
                    <a:pt x="549" y="545"/>
                    <a:pt x="571" y="507"/>
                    <a:pt x="602" y="487"/>
                  </a:cubicBezTo>
                  <a:cubicBezTo>
                    <a:pt x="601" y="493"/>
                    <a:pt x="599" y="500"/>
                    <a:pt x="596" y="505"/>
                  </a:cubicBezTo>
                  <a:close/>
                  <a:moveTo>
                    <a:pt x="625" y="465"/>
                  </a:moveTo>
                  <a:cubicBezTo>
                    <a:pt x="620" y="473"/>
                    <a:pt x="615" y="480"/>
                    <a:pt x="610" y="487"/>
                  </a:cubicBezTo>
                  <a:cubicBezTo>
                    <a:pt x="612" y="483"/>
                    <a:pt x="612" y="480"/>
                    <a:pt x="610" y="476"/>
                  </a:cubicBezTo>
                  <a:cubicBezTo>
                    <a:pt x="605" y="473"/>
                    <a:pt x="597" y="480"/>
                    <a:pt x="595" y="482"/>
                  </a:cubicBezTo>
                  <a:cubicBezTo>
                    <a:pt x="597" y="480"/>
                    <a:pt x="618" y="450"/>
                    <a:pt x="604" y="461"/>
                  </a:cubicBezTo>
                  <a:cubicBezTo>
                    <a:pt x="606" y="458"/>
                    <a:pt x="608" y="456"/>
                    <a:pt x="610" y="453"/>
                  </a:cubicBezTo>
                  <a:cubicBezTo>
                    <a:pt x="615" y="454"/>
                    <a:pt x="616" y="445"/>
                    <a:pt x="613" y="442"/>
                  </a:cubicBezTo>
                  <a:cubicBezTo>
                    <a:pt x="611" y="435"/>
                    <a:pt x="609" y="428"/>
                    <a:pt x="605" y="421"/>
                  </a:cubicBezTo>
                  <a:cubicBezTo>
                    <a:pt x="620" y="431"/>
                    <a:pt x="631" y="443"/>
                    <a:pt x="631" y="453"/>
                  </a:cubicBezTo>
                  <a:cubicBezTo>
                    <a:pt x="627" y="457"/>
                    <a:pt x="625" y="461"/>
                    <a:pt x="625" y="465"/>
                  </a:cubicBezTo>
                  <a:close/>
                  <a:moveTo>
                    <a:pt x="709" y="356"/>
                  </a:moveTo>
                  <a:cubicBezTo>
                    <a:pt x="703" y="361"/>
                    <a:pt x="697" y="367"/>
                    <a:pt x="691" y="373"/>
                  </a:cubicBezTo>
                  <a:cubicBezTo>
                    <a:pt x="706" y="353"/>
                    <a:pt x="721" y="335"/>
                    <a:pt x="738" y="318"/>
                  </a:cubicBezTo>
                  <a:cubicBezTo>
                    <a:pt x="729" y="331"/>
                    <a:pt x="719" y="343"/>
                    <a:pt x="709" y="356"/>
                  </a:cubicBezTo>
                  <a:close/>
                  <a:moveTo>
                    <a:pt x="751" y="313"/>
                  </a:moveTo>
                  <a:cubicBezTo>
                    <a:pt x="754" y="308"/>
                    <a:pt x="757" y="303"/>
                    <a:pt x="760" y="299"/>
                  </a:cubicBezTo>
                  <a:cubicBezTo>
                    <a:pt x="762" y="297"/>
                    <a:pt x="765" y="295"/>
                    <a:pt x="767" y="293"/>
                  </a:cubicBezTo>
                  <a:cubicBezTo>
                    <a:pt x="762" y="299"/>
                    <a:pt x="757" y="306"/>
                    <a:pt x="751" y="313"/>
                  </a:cubicBezTo>
                  <a:close/>
                  <a:moveTo>
                    <a:pt x="810" y="221"/>
                  </a:moveTo>
                  <a:cubicBezTo>
                    <a:pt x="811" y="222"/>
                    <a:pt x="812" y="222"/>
                    <a:pt x="814" y="222"/>
                  </a:cubicBezTo>
                  <a:cubicBezTo>
                    <a:pt x="809" y="225"/>
                    <a:pt x="804" y="229"/>
                    <a:pt x="801" y="233"/>
                  </a:cubicBezTo>
                  <a:cubicBezTo>
                    <a:pt x="801" y="226"/>
                    <a:pt x="801" y="219"/>
                    <a:pt x="800" y="211"/>
                  </a:cubicBezTo>
                  <a:cubicBezTo>
                    <a:pt x="803" y="215"/>
                    <a:pt x="806" y="218"/>
                    <a:pt x="810" y="221"/>
                  </a:cubicBezTo>
                  <a:close/>
                  <a:moveTo>
                    <a:pt x="798" y="248"/>
                  </a:moveTo>
                  <a:cubicBezTo>
                    <a:pt x="804" y="241"/>
                    <a:pt x="809" y="235"/>
                    <a:pt x="816" y="230"/>
                  </a:cubicBezTo>
                  <a:cubicBezTo>
                    <a:pt x="811" y="239"/>
                    <a:pt x="804" y="248"/>
                    <a:pt x="795" y="257"/>
                  </a:cubicBezTo>
                  <a:cubicBezTo>
                    <a:pt x="796" y="254"/>
                    <a:pt x="797" y="251"/>
                    <a:pt x="798" y="248"/>
                  </a:cubicBezTo>
                  <a:close/>
                  <a:moveTo>
                    <a:pt x="790" y="245"/>
                  </a:moveTo>
                  <a:cubicBezTo>
                    <a:pt x="789" y="246"/>
                    <a:pt x="781" y="253"/>
                    <a:pt x="787" y="256"/>
                  </a:cubicBezTo>
                  <a:cubicBezTo>
                    <a:pt x="785" y="261"/>
                    <a:pt x="783" y="266"/>
                    <a:pt x="781" y="271"/>
                  </a:cubicBezTo>
                  <a:cubicBezTo>
                    <a:pt x="773" y="277"/>
                    <a:pt x="766" y="283"/>
                    <a:pt x="759" y="289"/>
                  </a:cubicBezTo>
                  <a:cubicBezTo>
                    <a:pt x="751" y="288"/>
                    <a:pt x="733" y="311"/>
                    <a:pt x="726" y="316"/>
                  </a:cubicBezTo>
                  <a:cubicBezTo>
                    <a:pt x="750" y="289"/>
                    <a:pt x="774" y="261"/>
                    <a:pt x="792" y="231"/>
                  </a:cubicBezTo>
                  <a:cubicBezTo>
                    <a:pt x="792" y="236"/>
                    <a:pt x="791" y="240"/>
                    <a:pt x="790" y="245"/>
                  </a:cubicBezTo>
                  <a:close/>
                  <a:moveTo>
                    <a:pt x="789" y="218"/>
                  </a:moveTo>
                  <a:cubicBezTo>
                    <a:pt x="788" y="210"/>
                    <a:pt x="788" y="202"/>
                    <a:pt x="787" y="194"/>
                  </a:cubicBezTo>
                  <a:cubicBezTo>
                    <a:pt x="790" y="201"/>
                    <a:pt x="792" y="208"/>
                    <a:pt x="792" y="215"/>
                  </a:cubicBezTo>
                  <a:cubicBezTo>
                    <a:pt x="791" y="216"/>
                    <a:pt x="790" y="217"/>
                    <a:pt x="789" y="218"/>
                  </a:cubicBezTo>
                  <a:close/>
                  <a:moveTo>
                    <a:pt x="791" y="180"/>
                  </a:moveTo>
                  <a:cubicBezTo>
                    <a:pt x="791" y="180"/>
                    <a:pt x="791" y="180"/>
                    <a:pt x="790" y="180"/>
                  </a:cubicBezTo>
                  <a:cubicBezTo>
                    <a:pt x="789" y="178"/>
                    <a:pt x="788" y="176"/>
                    <a:pt x="787" y="174"/>
                  </a:cubicBezTo>
                  <a:cubicBezTo>
                    <a:pt x="789" y="176"/>
                    <a:pt x="790" y="178"/>
                    <a:pt x="791" y="180"/>
                  </a:cubicBezTo>
                  <a:close/>
                  <a:moveTo>
                    <a:pt x="485" y="34"/>
                  </a:moveTo>
                  <a:cubicBezTo>
                    <a:pt x="487" y="33"/>
                    <a:pt x="489" y="31"/>
                    <a:pt x="491" y="30"/>
                  </a:cubicBezTo>
                  <a:cubicBezTo>
                    <a:pt x="494" y="30"/>
                    <a:pt x="498" y="31"/>
                    <a:pt x="500" y="32"/>
                  </a:cubicBezTo>
                  <a:cubicBezTo>
                    <a:pt x="495" y="33"/>
                    <a:pt x="490" y="34"/>
                    <a:pt x="485" y="35"/>
                  </a:cubicBezTo>
                  <a:cubicBezTo>
                    <a:pt x="485" y="35"/>
                    <a:pt x="485" y="34"/>
                    <a:pt x="485" y="34"/>
                  </a:cubicBezTo>
                  <a:close/>
                  <a:moveTo>
                    <a:pt x="485" y="43"/>
                  </a:moveTo>
                  <a:cubicBezTo>
                    <a:pt x="500" y="40"/>
                    <a:pt x="517" y="37"/>
                    <a:pt x="533" y="36"/>
                  </a:cubicBezTo>
                  <a:cubicBezTo>
                    <a:pt x="542" y="36"/>
                    <a:pt x="551" y="36"/>
                    <a:pt x="561" y="36"/>
                  </a:cubicBezTo>
                  <a:cubicBezTo>
                    <a:pt x="548" y="37"/>
                    <a:pt x="535" y="40"/>
                    <a:pt x="522" y="43"/>
                  </a:cubicBezTo>
                  <a:cubicBezTo>
                    <a:pt x="511" y="42"/>
                    <a:pt x="498" y="42"/>
                    <a:pt x="485" y="43"/>
                  </a:cubicBezTo>
                  <a:close/>
                  <a:moveTo>
                    <a:pt x="483" y="69"/>
                  </a:moveTo>
                  <a:cubicBezTo>
                    <a:pt x="486" y="68"/>
                    <a:pt x="489" y="66"/>
                    <a:pt x="492" y="64"/>
                  </a:cubicBezTo>
                  <a:cubicBezTo>
                    <a:pt x="494" y="67"/>
                    <a:pt x="496" y="68"/>
                    <a:pt x="499" y="69"/>
                  </a:cubicBezTo>
                  <a:cubicBezTo>
                    <a:pt x="493" y="69"/>
                    <a:pt x="488" y="69"/>
                    <a:pt x="483" y="69"/>
                  </a:cubicBezTo>
                  <a:close/>
                  <a:moveTo>
                    <a:pt x="523" y="51"/>
                  </a:moveTo>
                  <a:cubicBezTo>
                    <a:pt x="529" y="51"/>
                    <a:pt x="535" y="52"/>
                    <a:pt x="540" y="52"/>
                  </a:cubicBezTo>
                  <a:cubicBezTo>
                    <a:pt x="530" y="53"/>
                    <a:pt x="520" y="55"/>
                    <a:pt x="510" y="56"/>
                  </a:cubicBezTo>
                  <a:cubicBezTo>
                    <a:pt x="514" y="54"/>
                    <a:pt x="519" y="52"/>
                    <a:pt x="523" y="51"/>
                  </a:cubicBezTo>
                  <a:close/>
                  <a:moveTo>
                    <a:pt x="577" y="68"/>
                  </a:moveTo>
                  <a:cubicBezTo>
                    <a:pt x="558" y="66"/>
                    <a:pt x="539" y="65"/>
                    <a:pt x="520" y="63"/>
                  </a:cubicBezTo>
                  <a:cubicBezTo>
                    <a:pt x="538" y="61"/>
                    <a:pt x="557" y="58"/>
                    <a:pt x="575" y="58"/>
                  </a:cubicBezTo>
                  <a:cubicBezTo>
                    <a:pt x="583" y="61"/>
                    <a:pt x="589" y="63"/>
                    <a:pt x="595" y="68"/>
                  </a:cubicBezTo>
                  <a:cubicBezTo>
                    <a:pt x="589" y="68"/>
                    <a:pt x="583" y="68"/>
                    <a:pt x="577" y="68"/>
                  </a:cubicBezTo>
                  <a:close/>
                  <a:moveTo>
                    <a:pt x="609" y="72"/>
                  </a:moveTo>
                  <a:cubicBezTo>
                    <a:pt x="609" y="71"/>
                    <a:pt x="608" y="69"/>
                    <a:pt x="608" y="68"/>
                  </a:cubicBezTo>
                  <a:cubicBezTo>
                    <a:pt x="607" y="67"/>
                    <a:pt x="606" y="67"/>
                    <a:pt x="605" y="66"/>
                  </a:cubicBezTo>
                  <a:cubicBezTo>
                    <a:pt x="619" y="69"/>
                    <a:pt x="632" y="73"/>
                    <a:pt x="645" y="77"/>
                  </a:cubicBezTo>
                  <a:cubicBezTo>
                    <a:pt x="633" y="75"/>
                    <a:pt x="621" y="73"/>
                    <a:pt x="609" y="72"/>
                  </a:cubicBezTo>
                  <a:close/>
                  <a:moveTo>
                    <a:pt x="713" y="111"/>
                  </a:moveTo>
                  <a:cubicBezTo>
                    <a:pt x="708" y="107"/>
                    <a:pt x="704" y="103"/>
                    <a:pt x="699" y="99"/>
                  </a:cubicBezTo>
                  <a:cubicBezTo>
                    <a:pt x="699" y="99"/>
                    <a:pt x="699" y="99"/>
                    <a:pt x="699" y="99"/>
                  </a:cubicBezTo>
                  <a:cubicBezTo>
                    <a:pt x="713" y="104"/>
                    <a:pt x="726" y="110"/>
                    <a:pt x="738" y="117"/>
                  </a:cubicBezTo>
                  <a:cubicBezTo>
                    <a:pt x="741" y="120"/>
                    <a:pt x="744" y="124"/>
                    <a:pt x="747" y="127"/>
                  </a:cubicBezTo>
                  <a:cubicBezTo>
                    <a:pt x="736" y="121"/>
                    <a:pt x="725" y="115"/>
                    <a:pt x="713" y="111"/>
                  </a:cubicBezTo>
                  <a:close/>
                  <a:moveTo>
                    <a:pt x="777" y="172"/>
                  </a:moveTo>
                  <a:cubicBezTo>
                    <a:pt x="780" y="187"/>
                    <a:pt x="780" y="203"/>
                    <a:pt x="781" y="218"/>
                  </a:cubicBezTo>
                  <a:cubicBezTo>
                    <a:pt x="771" y="185"/>
                    <a:pt x="753" y="154"/>
                    <a:pt x="728" y="127"/>
                  </a:cubicBezTo>
                  <a:cubicBezTo>
                    <a:pt x="741" y="133"/>
                    <a:pt x="753" y="141"/>
                    <a:pt x="764" y="150"/>
                  </a:cubicBezTo>
                  <a:cubicBezTo>
                    <a:pt x="769" y="157"/>
                    <a:pt x="773" y="165"/>
                    <a:pt x="777" y="172"/>
                  </a:cubicBezTo>
                  <a:close/>
                  <a:moveTo>
                    <a:pt x="797" y="149"/>
                  </a:moveTo>
                  <a:cubicBezTo>
                    <a:pt x="783" y="136"/>
                    <a:pt x="768" y="125"/>
                    <a:pt x="752" y="115"/>
                  </a:cubicBezTo>
                  <a:cubicBezTo>
                    <a:pt x="732" y="103"/>
                    <a:pt x="718" y="85"/>
                    <a:pt x="699" y="71"/>
                  </a:cubicBezTo>
                  <a:cubicBezTo>
                    <a:pt x="743" y="91"/>
                    <a:pt x="774" y="115"/>
                    <a:pt x="797" y="149"/>
                  </a:cubicBezTo>
                  <a:close/>
                  <a:moveTo>
                    <a:pt x="689" y="74"/>
                  </a:moveTo>
                  <a:cubicBezTo>
                    <a:pt x="699" y="81"/>
                    <a:pt x="709" y="89"/>
                    <a:pt x="717" y="97"/>
                  </a:cubicBezTo>
                  <a:cubicBezTo>
                    <a:pt x="710" y="93"/>
                    <a:pt x="702" y="89"/>
                    <a:pt x="693" y="86"/>
                  </a:cubicBezTo>
                  <a:cubicBezTo>
                    <a:pt x="691" y="82"/>
                    <a:pt x="688" y="78"/>
                    <a:pt x="686" y="75"/>
                  </a:cubicBezTo>
                  <a:cubicBezTo>
                    <a:pt x="687" y="75"/>
                    <a:pt x="688" y="75"/>
                    <a:pt x="689" y="74"/>
                  </a:cubicBezTo>
                  <a:close/>
                  <a:moveTo>
                    <a:pt x="637" y="50"/>
                  </a:moveTo>
                  <a:cubicBezTo>
                    <a:pt x="653" y="57"/>
                    <a:pt x="668" y="67"/>
                    <a:pt x="680" y="81"/>
                  </a:cubicBezTo>
                  <a:cubicBezTo>
                    <a:pt x="636" y="64"/>
                    <a:pt x="597" y="51"/>
                    <a:pt x="550" y="45"/>
                  </a:cubicBezTo>
                  <a:cubicBezTo>
                    <a:pt x="578" y="41"/>
                    <a:pt x="607" y="43"/>
                    <a:pt x="637" y="50"/>
                  </a:cubicBezTo>
                  <a:close/>
                  <a:moveTo>
                    <a:pt x="513" y="30"/>
                  </a:moveTo>
                  <a:cubicBezTo>
                    <a:pt x="511" y="30"/>
                    <a:pt x="509" y="31"/>
                    <a:pt x="507" y="31"/>
                  </a:cubicBezTo>
                  <a:cubicBezTo>
                    <a:pt x="509" y="28"/>
                    <a:pt x="506" y="26"/>
                    <a:pt x="503" y="25"/>
                  </a:cubicBezTo>
                  <a:cubicBezTo>
                    <a:pt x="524" y="18"/>
                    <a:pt x="551" y="20"/>
                    <a:pt x="578" y="26"/>
                  </a:cubicBezTo>
                  <a:cubicBezTo>
                    <a:pt x="569" y="26"/>
                    <a:pt x="517" y="21"/>
                    <a:pt x="513" y="30"/>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10" name="Freeform 24"/>
            <p:cNvSpPr/>
            <p:nvPr/>
          </p:nvSpPr>
          <p:spPr bwMode="auto">
            <a:xfrm>
              <a:off x="2269622" y="4730543"/>
              <a:ext cx="216685" cy="195210"/>
            </a:xfrm>
            <a:custGeom>
              <a:avLst/>
              <a:gdLst/>
              <a:ahLst/>
              <a:cxnLst>
                <a:cxn ang="0">
                  <a:pos x="73" y="14"/>
                </a:cxn>
                <a:cxn ang="0">
                  <a:pos x="69" y="15"/>
                </a:cxn>
                <a:cxn ang="0">
                  <a:pos x="59" y="12"/>
                </a:cxn>
                <a:cxn ang="0">
                  <a:pos x="21" y="48"/>
                </a:cxn>
                <a:cxn ang="0">
                  <a:pos x="5" y="71"/>
                </a:cxn>
                <a:cxn ang="0">
                  <a:pos x="27" y="57"/>
                </a:cxn>
                <a:cxn ang="0">
                  <a:pos x="32" y="63"/>
                </a:cxn>
                <a:cxn ang="0">
                  <a:pos x="56" y="35"/>
                </a:cxn>
                <a:cxn ang="0">
                  <a:pos x="73" y="14"/>
                </a:cxn>
              </a:cxnLst>
              <a:rect l="0" t="0" r="r" b="b"/>
              <a:pathLst>
                <a:path w="87" h="78">
                  <a:moveTo>
                    <a:pt x="73" y="14"/>
                  </a:moveTo>
                  <a:cubicBezTo>
                    <a:pt x="72" y="14"/>
                    <a:pt x="70" y="14"/>
                    <a:pt x="69" y="15"/>
                  </a:cubicBezTo>
                  <a:cubicBezTo>
                    <a:pt x="75" y="6"/>
                    <a:pt x="61" y="11"/>
                    <a:pt x="59" y="12"/>
                  </a:cubicBezTo>
                  <a:cubicBezTo>
                    <a:pt x="59" y="0"/>
                    <a:pt x="24" y="44"/>
                    <a:pt x="21" y="48"/>
                  </a:cubicBezTo>
                  <a:cubicBezTo>
                    <a:pt x="18" y="51"/>
                    <a:pt x="0" y="66"/>
                    <a:pt x="5" y="71"/>
                  </a:cubicBezTo>
                  <a:cubicBezTo>
                    <a:pt x="11" y="78"/>
                    <a:pt x="24" y="60"/>
                    <a:pt x="27" y="57"/>
                  </a:cubicBezTo>
                  <a:cubicBezTo>
                    <a:pt x="25" y="60"/>
                    <a:pt x="27" y="68"/>
                    <a:pt x="32" y="63"/>
                  </a:cubicBezTo>
                  <a:cubicBezTo>
                    <a:pt x="41" y="54"/>
                    <a:pt x="48" y="44"/>
                    <a:pt x="56" y="35"/>
                  </a:cubicBezTo>
                  <a:cubicBezTo>
                    <a:pt x="57" y="35"/>
                    <a:pt x="87" y="12"/>
                    <a:pt x="73" y="14"/>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11" name="Freeform 25"/>
            <p:cNvSpPr/>
            <p:nvPr/>
          </p:nvSpPr>
          <p:spPr bwMode="auto">
            <a:xfrm>
              <a:off x="2033417" y="5076072"/>
              <a:ext cx="1417233" cy="562207"/>
            </a:xfrm>
            <a:custGeom>
              <a:avLst/>
              <a:gdLst/>
              <a:ahLst/>
              <a:cxnLst>
                <a:cxn ang="0">
                  <a:pos x="555" y="219"/>
                </a:cxn>
                <a:cxn ang="0">
                  <a:pos x="565" y="182"/>
                </a:cxn>
                <a:cxn ang="0">
                  <a:pos x="536" y="156"/>
                </a:cxn>
                <a:cxn ang="0">
                  <a:pos x="428" y="146"/>
                </a:cxn>
                <a:cxn ang="0">
                  <a:pos x="279" y="149"/>
                </a:cxn>
                <a:cxn ang="0">
                  <a:pos x="148" y="147"/>
                </a:cxn>
                <a:cxn ang="0">
                  <a:pos x="300" y="87"/>
                </a:cxn>
                <a:cxn ang="0">
                  <a:pos x="488" y="41"/>
                </a:cxn>
                <a:cxn ang="0">
                  <a:pos x="539" y="9"/>
                </a:cxn>
                <a:cxn ang="0">
                  <a:pos x="440" y="1"/>
                </a:cxn>
                <a:cxn ang="0">
                  <a:pos x="240" y="33"/>
                </a:cxn>
                <a:cxn ang="0">
                  <a:pos x="46" y="74"/>
                </a:cxn>
                <a:cxn ang="0">
                  <a:pos x="7" y="83"/>
                </a:cxn>
                <a:cxn ang="0">
                  <a:pos x="23" y="87"/>
                </a:cxn>
                <a:cxn ang="0">
                  <a:pos x="132" y="63"/>
                </a:cxn>
                <a:cxn ang="0">
                  <a:pos x="335" y="22"/>
                </a:cxn>
                <a:cxn ang="0">
                  <a:pos x="528" y="15"/>
                </a:cxn>
                <a:cxn ang="0">
                  <a:pos x="411" y="49"/>
                </a:cxn>
                <a:cxn ang="0">
                  <a:pos x="277" y="86"/>
                </a:cxn>
                <a:cxn ang="0">
                  <a:pos x="175" y="120"/>
                </a:cxn>
                <a:cxn ang="0">
                  <a:pos x="137" y="149"/>
                </a:cxn>
                <a:cxn ang="0">
                  <a:pos x="190" y="159"/>
                </a:cxn>
                <a:cxn ang="0">
                  <a:pos x="428" y="154"/>
                </a:cxn>
                <a:cxn ang="0">
                  <a:pos x="522" y="160"/>
                </a:cxn>
                <a:cxn ang="0">
                  <a:pos x="555" y="179"/>
                </a:cxn>
                <a:cxn ang="0">
                  <a:pos x="555" y="219"/>
                </a:cxn>
              </a:cxnLst>
              <a:rect l="0" t="0" r="r" b="b"/>
              <a:pathLst>
                <a:path w="567" h="225">
                  <a:moveTo>
                    <a:pt x="555" y="219"/>
                  </a:moveTo>
                  <a:cubicBezTo>
                    <a:pt x="567" y="225"/>
                    <a:pt x="567" y="187"/>
                    <a:pt x="565" y="182"/>
                  </a:cubicBezTo>
                  <a:cubicBezTo>
                    <a:pt x="561" y="168"/>
                    <a:pt x="548" y="161"/>
                    <a:pt x="536" y="156"/>
                  </a:cubicBezTo>
                  <a:cubicBezTo>
                    <a:pt x="502" y="143"/>
                    <a:pt x="463" y="145"/>
                    <a:pt x="428" y="146"/>
                  </a:cubicBezTo>
                  <a:cubicBezTo>
                    <a:pt x="378" y="148"/>
                    <a:pt x="329" y="148"/>
                    <a:pt x="279" y="149"/>
                  </a:cubicBezTo>
                  <a:cubicBezTo>
                    <a:pt x="239" y="150"/>
                    <a:pt x="188" y="158"/>
                    <a:pt x="148" y="147"/>
                  </a:cubicBezTo>
                  <a:cubicBezTo>
                    <a:pt x="185" y="113"/>
                    <a:pt x="253" y="101"/>
                    <a:pt x="300" y="87"/>
                  </a:cubicBezTo>
                  <a:cubicBezTo>
                    <a:pt x="362" y="68"/>
                    <a:pt x="426" y="59"/>
                    <a:pt x="488" y="41"/>
                  </a:cubicBezTo>
                  <a:cubicBezTo>
                    <a:pt x="494" y="39"/>
                    <a:pt x="552" y="12"/>
                    <a:pt x="539" y="9"/>
                  </a:cubicBezTo>
                  <a:cubicBezTo>
                    <a:pt x="507" y="1"/>
                    <a:pt x="473" y="0"/>
                    <a:pt x="440" y="1"/>
                  </a:cubicBezTo>
                  <a:cubicBezTo>
                    <a:pt x="372" y="4"/>
                    <a:pt x="306" y="20"/>
                    <a:pt x="240" y="33"/>
                  </a:cubicBezTo>
                  <a:cubicBezTo>
                    <a:pt x="175" y="46"/>
                    <a:pt x="111" y="61"/>
                    <a:pt x="46" y="74"/>
                  </a:cubicBezTo>
                  <a:cubicBezTo>
                    <a:pt x="39" y="76"/>
                    <a:pt x="11" y="77"/>
                    <a:pt x="7" y="83"/>
                  </a:cubicBezTo>
                  <a:cubicBezTo>
                    <a:pt x="0" y="93"/>
                    <a:pt x="26" y="86"/>
                    <a:pt x="23" y="87"/>
                  </a:cubicBezTo>
                  <a:cubicBezTo>
                    <a:pt x="60" y="80"/>
                    <a:pt x="96" y="71"/>
                    <a:pt x="132" y="63"/>
                  </a:cubicBezTo>
                  <a:cubicBezTo>
                    <a:pt x="199" y="47"/>
                    <a:pt x="267" y="34"/>
                    <a:pt x="335" y="22"/>
                  </a:cubicBezTo>
                  <a:cubicBezTo>
                    <a:pt x="398" y="11"/>
                    <a:pt x="465" y="2"/>
                    <a:pt x="528" y="15"/>
                  </a:cubicBezTo>
                  <a:cubicBezTo>
                    <a:pt x="494" y="37"/>
                    <a:pt x="450" y="42"/>
                    <a:pt x="411" y="49"/>
                  </a:cubicBezTo>
                  <a:cubicBezTo>
                    <a:pt x="366" y="58"/>
                    <a:pt x="321" y="72"/>
                    <a:pt x="277" y="86"/>
                  </a:cubicBezTo>
                  <a:cubicBezTo>
                    <a:pt x="243" y="96"/>
                    <a:pt x="207" y="106"/>
                    <a:pt x="175" y="120"/>
                  </a:cubicBezTo>
                  <a:cubicBezTo>
                    <a:pt x="168" y="124"/>
                    <a:pt x="135" y="139"/>
                    <a:pt x="137" y="149"/>
                  </a:cubicBezTo>
                  <a:cubicBezTo>
                    <a:pt x="140" y="161"/>
                    <a:pt x="181" y="159"/>
                    <a:pt x="190" y="159"/>
                  </a:cubicBezTo>
                  <a:cubicBezTo>
                    <a:pt x="269" y="158"/>
                    <a:pt x="349" y="157"/>
                    <a:pt x="428" y="154"/>
                  </a:cubicBezTo>
                  <a:cubicBezTo>
                    <a:pt x="459" y="153"/>
                    <a:pt x="491" y="152"/>
                    <a:pt x="522" y="160"/>
                  </a:cubicBezTo>
                  <a:cubicBezTo>
                    <a:pt x="534" y="163"/>
                    <a:pt x="548" y="168"/>
                    <a:pt x="555" y="179"/>
                  </a:cubicBezTo>
                  <a:cubicBezTo>
                    <a:pt x="561" y="188"/>
                    <a:pt x="551" y="217"/>
                    <a:pt x="555" y="219"/>
                  </a:cubicBezTo>
                  <a:close/>
                </a:path>
              </a:pathLst>
            </a:custGeom>
            <a:grpFill/>
            <a:ln w="9525">
              <a:noFill/>
              <a:round/>
            </a:ln>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grpSp>
      <p:sp>
        <p:nvSpPr>
          <p:cNvPr id="56328" name="TextBox 40"/>
          <p:cNvSpPr txBox="1">
            <a:spLocks noChangeArrowheads="1"/>
          </p:cNvSpPr>
          <p:nvPr/>
        </p:nvSpPr>
        <p:spPr bwMode="auto">
          <a:xfrm>
            <a:off x="3424238" y="5189538"/>
            <a:ext cx="2116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rgbClr val="A6A6A6"/>
                </a:solidFill>
                <a:latin typeface="Franklin Gothic Medium" panose="020B0603020102020204" pitchFamily="34" charset="0"/>
                <a:ea typeface="微软雅黑" panose="020B0503020204020204" pitchFamily="34" charset="-122"/>
              </a:rPr>
              <a:t>产品伤害危机相关研究</a:t>
            </a:r>
          </a:p>
        </p:txBody>
      </p:sp>
      <p:sp>
        <p:nvSpPr>
          <p:cNvPr id="56329" name="TextBox 41"/>
          <p:cNvSpPr txBox="1">
            <a:spLocks noChangeArrowheads="1"/>
          </p:cNvSpPr>
          <p:nvPr/>
        </p:nvSpPr>
        <p:spPr bwMode="auto">
          <a:xfrm>
            <a:off x="5508625" y="5189538"/>
            <a:ext cx="2957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rgbClr val="A6A6A6"/>
                </a:solidFill>
                <a:latin typeface="Franklin Gothic Medium" panose="020B0603020102020204" pitchFamily="34" charset="0"/>
                <a:ea typeface="微软雅黑" panose="020B0503020204020204" pitchFamily="34" charset="-122"/>
              </a:rPr>
              <a:t>产品伤害危机对品牌资产的影响</a:t>
            </a:r>
          </a:p>
        </p:txBody>
      </p:sp>
      <p:sp>
        <p:nvSpPr>
          <p:cNvPr id="56330" name="椭圆 13"/>
          <p:cNvSpPr>
            <a:spLocks noChangeArrowheads="1"/>
          </p:cNvSpPr>
          <p:nvPr/>
        </p:nvSpPr>
        <p:spPr bwMode="auto">
          <a:xfrm>
            <a:off x="1403350" y="1474788"/>
            <a:ext cx="2679700" cy="2678112"/>
          </a:xfrm>
          <a:prstGeom prst="ellipse">
            <a:avLst/>
          </a:prstGeom>
          <a:noFill/>
          <a:ln w="6350">
            <a:solidFill>
              <a:srgbClr val="808080"/>
            </a:solidFill>
            <a:prstDash val="dash"/>
            <a:round/>
          </a:ln>
          <a:extLst>
            <a:ext uri="{909E8E84-426E-40DD-AFC4-6F175D3DCCD1}">
              <a14:hiddenFill xmlns:a14="http://schemas.microsoft.com/office/drawing/2010/main">
                <a:solidFill>
                  <a:srgbClr val="FFFFFF"/>
                </a:solidFill>
              </a14:hiddenFill>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o UI" pitchFamily="34" charset="0"/>
            </a:endParaRPr>
          </a:p>
        </p:txBody>
      </p:sp>
      <p:sp>
        <p:nvSpPr>
          <p:cNvPr id="56331" name="椭圆 11"/>
          <p:cNvSpPr>
            <a:spLocks noChangeArrowheads="1"/>
          </p:cNvSpPr>
          <p:nvPr/>
        </p:nvSpPr>
        <p:spPr bwMode="auto">
          <a:xfrm>
            <a:off x="755650" y="2136775"/>
            <a:ext cx="1295400" cy="1296988"/>
          </a:xfrm>
          <a:prstGeom prst="ellipse">
            <a:avLst/>
          </a:prstGeom>
          <a:solidFill>
            <a:srgbClr val="DDDDDD"/>
          </a:solidFill>
          <a:ln>
            <a:noFill/>
          </a:ln>
          <a:extLst>
            <a:ext uri="{91240B29-F687-4F45-9708-019B960494DF}">
              <a14:hiddenLine xmlns:a14="http://schemas.microsoft.com/office/drawing/2010/main" w="12700">
                <a:solidFill>
                  <a:srgbClr val="000000"/>
                </a:solidFill>
                <a:rou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o UI" pitchFamily="34" charset="0"/>
            </a:endParaRPr>
          </a:p>
        </p:txBody>
      </p:sp>
      <p:sp>
        <p:nvSpPr>
          <p:cNvPr id="56332" name="椭圆 24"/>
          <p:cNvSpPr>
            <a:spLocks noChangeArrowheads="1"/>
          </p:cNvSpPr>
          <p:nvPr/>
        </p:nvSpPr>
        <p:spPr bwMode="auto">
          <a:xfrm>
            <a:off x="3348038" y="2105025"/>
            <a:ext cx="1295400" cy="1296988"/>
          </a:xfrm>
          <a:prstGeom prst="ellipse">
            <a:avLst/>
          </a:prstGeom>
          <a:solidFill>
            <a:srgbClr val="DDDDDD"/>
          </a:solidFill>
          <a:ln>
            <a:noFill/>
          </a:ln>
          <a:extLst>
            <a:ext uri="{91240B29-F687-4F45-9708-019B960494DF}">
              <a14:hiddenLine xmlns:a14="http://schemas.microsoft.com/office/drawing/2010/main" w="12700">
                <a:solidFill>
                  <a:srgbClr val="000000"/>
                </a:solidFill>
                <a:rou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o UI" pitchFamily="34" charset="0"/>
            </a:endParaRPr>
          </a:p>
        </p:txBody>
      </p:sp>
      <p:sp>
        <p:nvSpPr>
          <p:cNvPr id="56333" name="TextBox 15"/>
          <p:cNvSpPr txBox="1">
            <a:spLocks noChangeArrowheads="1"/>
          </p:cNvSpPr>
          <p:nvPr/>
        </p:nvSpPr>
        <p:spPr bwMode="auto">
          <a:xfrm>
            <a:off x="901700" y="2460625"/>
            <a:ext cx="10048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latin typeface="Franklin Gothic Medium" panose="020B0603020102020204" pitchFamily="34" charset="0"/>
                <a:ea typeface="微软雅黑" panose="020B0503020204020204" pitchFamily="34" charset="-122"/>
              </a:rPr>
              <a:t>品牌资产</a:t>
            </a:r>
            <a:endParaRPr lang="en-US" altLang="zh-CN" sz="1600">
              <a:latin typeface="Franklin Gothic Medium" panose="020B0603020102020204" pitchFamily="34" charset="0"/>
              <a:ea typeface="微软雅黑" panose="020B0503020204020204" pitchFamily="34" charset="-122"/>
            </a:endParaRPr>
          </a:p>
          <a:p>
            <a:pPr algn="ctr" eaLnBrk="1" hangingPunct="1"/>
            <a:r>
              <a:rPr lang="zh-CN" altLang="en-US" sz="1600">
                <a:latin typeface="Franklin Gothic Medium" panose="020B0603020102020204" pitchFamily="34" charset="0"/>
                <a:ea typeface="微软雅黑" panose="020B0503020204020204" pitchFamily="34" charset="-122"/>
              </a:rPr>
              <a:t>的定义</a:t>
            </a:r>
          </a:p>
        </p:txBody>
      </p:sp>
      <p:sp>
        <p:nvSpPr>
          <p:cNvPr id="56334" name="TextBox 25"/>
          <p:cNvSpPr txBox="1">
            <a:spLocks noChangeArrowheads="1"/>
          </p:cNvSpPr>
          <p:nvPr/>
        </p:nvSpPr>
        <p:spPr bwMode="auto">
          <a:xfrm>
            <a:off x="3492500" y="2460625"/>
            <a:ext cx="10064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latin typeface="Franklin Gothic Medium" panose="020B0603020102020204" pitchFamily="34" charset="0"/>
                <a:ea typeface="微软雅黑" panose="020B0503020204020204" pitchFamily="34" charset="-122"/>
              </a:rPr>
              <a:t>品牌资产</a:t>
            </a:r>
            <a:endParaRPr lang="en-US" altLang="zh-CN" sz="1600">
              <a:latin typeface="Franklin Gothic Medium" panose="020B0603020102020204" pitchFamily="34" charset="0"/>
              <a:ea typeface="微软雅黑" panose="020B0503020204020204" pitchFamily="34" charset="-122"/>
            </a:endParaRPr>
          </a:p>
          <a:p>
            <a:pPr algn="ctr" eaLnBrk="1" hangingPunct="1"/>
            <a:r>
              <a:rPr lang="zh-CN" altLang="en-US" sz="1600">
                <a:latin typeface="Franklin Gothic Medium" panose="020B0603020102020204" pitchFamily="34" charset="0"/>
                <a:ea typeface="微软雅黑" panose="020B0503020204020204" pitchFamily="34" charset="-122"/>
              </a:rPr>
              <a:t>的测量</a:t>
            </a:r>
          </a:p>
        </p:txBody>
      </p:sp>
      <p:grpSp>
        <p:nvGrpSpPr>
          <p:cNvPr id="4" name="组合 30"/>
          <p:cNvGrpSpPr/>
          <p:nvPr/>
        </p:nvGrpSpPr>
        <p:grpSpPr bwMode="auto">
          <a:xfrm>
            <a:off x="2295525" y="1754188"/>
            <a:ext cx="923925" cy="923925"/>
            <a:chOff x="775434" y="1680100"/>
            <a:chExt cx="924700" cy="924700"/>
          </a:xfrm>
        </p:grpSpPr>
        <p:sp>
          <p:nvSpPr>
            <p:cNvPr id="56350" name="椭圆 2"/>
            <p:cNvSpPr>
              <a:spLocks noChangeArrowheads="1"/>
            </p:cNvSpPr>
            <p:nvPr/>
          </p:nvSpPr>
          <p:spPr bwMode="auto">
            <a:xfrm>
              <a:off x="775434" y="1680100"/>
              <a:ext cx="924700" cy="924700"/>
            </a:xfrm>
            <a:prstGeom prst="ellipse">
              <a:avLst/>
            </a:prstGeom>
            <a:solidFill>
              <a:srgbClr val="DDDDDD"/>
            </a:solidFill>
            <a:ln>
              <a:noFill/>
            </a:ln>
            <a:extLst>
              <a:ext uri="{91240B29-F687-4F45-9708-019B960494DF}">
                <a14:hiddenLine xmlns:a14="http://schemas.microsoft.com/office/drawing/2010/main" w="12700">
                  <a:solidFill>
                    <a:srgbClr val="000000"/>
                  </a:solidFill>
                  <a:rou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o UI" pitchFamily="34" charset="0"/>
              </a:endParaRPr>
            </a:p>
          </p:txBody>
        </p:sp>
        <p:sp>
          <p:nvSpPr>
            <p:cNvPr id="56351" name="TextBox 27"/>
            <p:cNvSpPr txBox="1">
              <a:spLocks noChangeArrowheads="1"/>
            </p:cNvSpPr>
            <p:nvPr/>
          </p:nvSpPr>
          <p:spPr bwMode="auto">
            <a:xfrm>
              <a:off x="926728" y="1872623"/>
              <a:ext cx="6511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a:latin typeface="Franklin Gothic Medium" panose="020B0603020102020204" pitchFamily="34" charset="0"/>
                  <a:ea typeface="微软雅黑" panose="020B0503020204020204" pitchFamily="34" charset="-122"/>
                </a:rPr>
                <a:t>Firm</a:t>
              </a:r>
            </a:p>
            <a:p>
              <a:pPr algn="ctr" eaLnBrk="1" hangingPunct="1"/>
              <a:r>
                <a:rPr lang="en-US" altLang="zh-CN" sz="1400">
                  <a:latin typeface="Franklin Gothic Medium" panose="020B0603020102020204" pitchFamily="34" charset="0"/>
                  <a:ea typeface="微软雅黑" panose="020B0503020204020204" pitchFamily="34" charset="-122"/>
                </a:rPr>
                <a:t>based</a:t>
              </a:r>
              <a:endParaRPr lang="zh-CN" altLang="en-US" sz="1400">
                <a:latin typeface="Franklin Gothic Medium" panose="020B0603020102020204" pitchFamily="34" charset="0"/>
                <a:ea typeface="微软雅黑" panose="020B0503020204020204" pitchFamily="34" charset="-122"/>
              </a:endParaRPr>
            </a:p>
          </p:txBody>
        </p:sp>
      </p:grpSp>
      <p:grpSp>
        <p:nvGrpSpPr>
          <p:cNvPr id="12" name="组合 29"/>
          <p:cNvGrpSpPr/>
          <p:nvPr/>
        </p:nvGrpSpPr>
        <p:grpSpPr bwMode="auto">
          <a:xfrm>
            <a:off x="2273300" y="2873375"/>
            <a:ext cx="968375" cy="923925"/>
            <a:chOff x="753520" y="3099442"/>
            <a:chExt cx="968534" cy="924700"/>
          </a:xfrm>
        </p:grpSpPr>
        <p:sp>
          <p:nvSpPr>
            <p:cNvPr id="56348" name="椭圆 26"/>
            <p:cNvSpPr>
              <a:spLocks noChangeArrowheads="1"/>
            </p:cNvSpPr>
            <p:nvPr/>
          </p:nvSpPr>
          <p:spPr bwMode="auto">
            <a:xfrm>
              <a:off x="753520" y="3099442"/>
              <a:ext cx="924700" cy="924700"/>
            </a:xfrm>
            <a:prstGeom prst="ellipse">
              <a:avLst/>
            </a:prstGeom>
            <a:solidFill>
              <a:srgbClr val="DDDDDD"/>
            </a:solidFill>
            <a:ln>
              <a:noFill/>
            </a:ln>
            <a:extLst>
              <a:ext uri="{91240B29-F687-4F45-9708-019B960494DF}">
                <a14:hiddenLine xmlns:a14="http://schemas.microsoft.com/office/drawing/2010/main" w="12700">
                  <a:solidFill>
                    <a:srgbClr val="000000"/>
                  </a:solidFill>
                  <a:rou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o UI" pitchFamily="34" charset="0"/>
              </a:endParaRPr>
            </a:p>
          </p:txBody>
        </p:sp>
        <p:sp>
          <p:nvSpPr>
            <p:cNvPr id="56349" name="TextBox 28"/>
            <p:cNvSpPr txBox="1">
              <a:spLocks noChangeArrowheads="1"/>
            </p:cNvSpPr>
            <p:nvPr/>
          </p:nvSpPr>
          <p:spPr bwMode="auto">
            <a:xfrm>
              <a:off x="753520" y="3329464"/>
              <a:ext cx="9685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a:latin typeface="Franklin Gothic Medium" panose="020B0603020102020204" pitchFamily="34" charset="0"/>
                  <a:ea typeface="微软雅黑" panose="020B0503020204020204" pitchFamily="34" charset="-122"/>
                </a:rPr>
                <a:t>Consumer</a:t>
              </a:r>
            </a:p>
            <a:p>
              <a:pPr algn="ctr" eaLnBrk="1" hangingPunct="1"/>
              <a:r>
                <a:rPr lang="en-US" altLang="zh-CN" sz="1400">
                  <a:latin typeface="Franklin Gothic Medium" panose="020B0603020102020204" pitchFamily="34" charset="0"/>
                  <a:ea typeface="微软雅黑" panose="020B0503020204020204" pitchFamily="34" charset="-122"/>
                </a:rPr>
                <a:t>based</a:t>
              </a:r>
              <a:endParaRPr lang="zh-CN" altLang="en-US" sz="1400">
                <a:latin typeface="Franklin Gothic Medium" panose="020B0603020102020204" pitchFamily="34" charset="0"/>
                <a:ea typeface="微软雅黑" panose="020B0503020204020204" pitchFamily="34" charset="-122"/>
              </a:endParaRPr>
            </a:p>
          </p:txBody>
        </p:sp>
      </p:grpSp>
      <p:sp>
        <p:nvSpPr>
          <p:cNvPr id="56337" name="等腰三角形 33"/>
          <p:cNvSpPr>
            <a:spLocks noChangeArrowheads="1"/>
          </p:cNvSpPr>
          <p:nvPr/>
        </p:nvSpPr>
        <p:spPr bwMode="auto">
          <a:xfrm>
            <a:off x="2311400" y="4972050"/>
            <a:ext cx="215900" cy="187325"/>
          </a:xfrm>
          <a:prstGeom prst="triangle">
            <a:avLst>
              <a:gd name="adj" fmla="val 50000"/>
            </a:avLst>
          </a:prstGeom>
          <a:solidFill>
            <a:srgbClr val="0070C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chemeClr val="bg1"/>
              </a:solidFill>
              <a:latin typeface="微软雅黑" panose="020B0503020204020204" pitchFamily="34" charset="-122"/>
              <a:ea typeface="微软雅黑" panose="020B0503020204020204" pitchFamily="34" charset="-122"/>
              <a:cs typeface="Lao UI" pitchFamily="34" charset="0"/>
            </a:endParaRPr>
          </a:p>
        </p:txBody>
      </p:sp>
      <p:sp>
        <p:nvSpPr>
          <p:cNvPr id="56338" name="矩形 37"/>
          <p:cNvSpPr>
            <a:spLocks noChangeArrowheads="1"/>
          </p:cNvSpPr>
          <p:nvPr/>
        </p:nvSpPr>
        <p:spPr bwMode="auto">
          <a:xfrm rot="1414157">
            <a:off x="6462713" y="282575"/>
            <a:ext cx="3167062" cy="338138"/>
          </a:xfrm>
          <a:prstGeom prst="rect">
            <a:avLst/>
          </a:prstGeom>
          <a:solidFill>
            <a:srgbClr val="0070C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solidFill>
                  <a:srgbClr val="FFFFFF"/>
                </a:solidFill>
                <a:latin typeface="微软雅黑" panose="020B0503020204020204" pitchFamily="34" charset="-122"/>
                <a:ea typeface="微软雅黑" panose="020B0503020204020204" pitchFamily="34" charset="-122"/>
                <a:cs typeface="Lao UI" pitchFamily="34" charset="0"/>
              </a:rPr>
              <a:t>品牌资产相关文献</a:t>
            </a:r>
          </a:p>
        </p:txBody>
      </p:sp>
      <p:cxnSp>
        <p:nvCxnSpPr>
          <p:cNvPr id="52" name="直接连接符 51"/>
          <p:cNvCxnSpPr/>
          <p:nvPr/>
        </p:nvCxnSpPr>
        <p:spPr>
          <a:xfrm>
            <a:off x="3348038" y="4360863"/>
            <a:ext cx="1785937" cy="0"/>
          </a:xfrm>
          <a:prstGeom prst="line">
            <a:avLst/>
          </a:prstGeom>
          <a:ln w="6350">
            <a:solidFill>
              <a:srgbClr val="808080"/>
            </a:solidFill>
            <a:tailEnd type="ova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2876550" y="3756025"/>
            <a:ext cx="471488" cy="604838"/>
          </a:xfrm>
          <a:prstGeom prst="line">
            <a:avLst/>
          </a:prstGeom>
          <a:ln w="6350">
            <a:solidFill>
              <a:srgbClr val="808080"/>
            </a:solidFill>
            <a:headEnd type="oval"/>
          </a:ln>
        </p:spPr>
        <p:style>
          <a:lnRef idx="1">
            <a:schemeClr val="accent1"/>
          </a:lnRef>
          <a:fillRef idx="0">
            <a:schemeClr val="accent1"/>
          </a:fillRef>
          <a:effectRef idx="0">
            <a:schemeClr val="accent1"/>
          </a:effectRef>
          <a:fontRef idx="minor">
            <a:schemeClr val="tx1"/>
          </a:fontRef>
        </p:style>
      </p:cxnSp>
      <p:sp>
        <p:nvSpPr>
          <p:cNvPr id="61" name="圆角矩形 60"/>
          <p:cNvSpPr>
            <a:spLocks noChangeArrowheads="1"/>
          </p:cNvSpPr>
          <p:nvPr/>
        </p:nvSpPr>
        <p:spPr bwMode="auto">
          <a:xfrm>
            <a:off x="5133975" y="1754188"/>
            <a:ext cx="2913063" cy="2697162"/>
          </a:xfrm>
          <a:prstGeom prst="roundRect">
            <a:avLst>
              <a:gd name="adj" fmla="val 4194"/>
            </a:avLst>
          </a:prstGeom>
          <a:noFill/>
          <a:ln w="6350">
            <a:solidFill>
              <a:srgbClr val="808080"/>
            </a:solidFill>
            <a:prstDash val="dash"/>
            <a:round/>
          </a:ln>
          <a:extLst>
            <a:ext uri="{909E8E84-426E-40DD-AFC4-6F175D3DCCD1}">
              <a14:hiddenFill xmlns:a14="http://schemas.microsoft.com/office/drawing/2010/main">
                <a:solidFill>
                  <a:srgbClr val="FFFFFF"/>
                </a:solidFill>
              </a14:hiddenFill>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o UI" pitchFamily="34" charset="0"/>
            </a:endParaRPr>
          </a:p>
        </p:txBody>
      </p:sp>
      <p:cxnSp>
        <p:nvCxnSpPr>
          <p:cNvPr id="64" name="直接连接符 63"/>
          <p:cNvCxnSpPr>
            <a:stCxn id="56332" idx="6"/>
          </p:cNvCxnSpPr>
          <p:nvPr/>
        </p:nvCxnSpPr>
        <p:spPr>
          <a:xfrm flipV="1">
            <a:off x="4643438" y="2754313"/>
            <a:ext cx="490537" cy="0"/>
          </a:xfrm>
          <a:prstGeom prst="line">
            <a:avLst/>
          </a:prstGeom>
          <a:ln w="6350">
            <a:solidFill>
              <a:srgbClr val="80808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5" name="TextBox 64"/>
          <p:cNvSpPr txBox="1">
            <a:spLocks noChangeArrowheads="1"/>
          </p:cNvSpPr>
          <p:nvPr/>
        </p:nvSpPr>
        <p:spPr bwMode="auto">
          <a:xfrm>
            <a:off x="5165725" y="2159000"/>
            <a:ext cx="2825750" cy="52387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chemeClr val="bg1"/>
                </a:solidFill>
                <a:latin typeface="Franklin Gothic Medium" panose="020B0603020102020204" pitchFamily="34" charset="0"/>
                <a:ea typeface="微软雅黑" panose="020B0503020204020204" pitchFamily="34" charset="-122"/>
              </a:rPr>
              <a:t>品牌资产可以分为</a:t>
            </a:r>
            <a:r>
              <a:rPr lang="en-US" altLang="zh-CN" sz="1400">
                <a:solidFill>
                  <a:schemeClr val="bg1"/>
                </a:solidFill>
                <a:latin typeface="Franklin Gothic Medium" panose="020B0603020102020204" pitchFamily="34" charset="0"/>
                <a:ea typeface="微软雅黑" panose="020B0503020204020204" pitchFamily="34" charset="-122"/>
              </a:rPr>
              <a:t>attribute-based</a:t>
            </a:r>
            <a:r>
              <a:rPr lang="zh-CN" altLang="en-US" sz="1400">
                <a:solidFill>
                  <a:schemeClr val="bg1"/>
                </a:solidFill>
                <a:latin typeface="Franklin Gothic Medium" panose="020B0603020102020204" pitchFamily="34" charset="0"/>
                <a:ea typeface="微软雅黑" panose="020B0503020204020204" pitchFamily="34" charset="-122"/>
              </a:rPr>
              <a:t>和</a:t>
            </a:r>
            <a:r>
              <a:rPr lang="en-US" altLang="zh-CN" sz="1400">
                <a:solidFill>
                  <a:schemeClr val="bg1"/>
                </a:solidFill>
                <a:latin typeface="Franklin Gothic Medium" panose="020B0603020102020204" pitchFamily="34" charset="0"/>
                <a:ea typeface="微软雅黑" panose="020B0503020204020204" pitchFamily="34" charset="-122"/>
              </a:rPr>
              <a:t> nonattribute-based</a:t>
            </a:r>
            <a:endParaRPr lang="zh-CN" altLang="en-US" sz="1400">
              <a:solidFill>
                <a:schemeClr val="bg1"/>
              </a:solidFill>
              <a:latin typeface="Franklin Gothic Medium" panose="020B0603020102020204" pitchFamily="34" charset="0"/>
              <a:ea typeface="微软雅黑" panose="020B0503020204020204" pitchFamily="34" charset="-122"/>
            </a:endParaRPr>
          </a:p>
        </p:txBody>
      </p:sp>
      <p:sp>
        <p:nvSpPr>
          <p:cNvPr id="66" name="矩形 65"/>
          <p:cNvSpPr>
            <a:spLocks noChangeArrowheads="1"/>
          </p:cNvSpPr>
          <p:nvPr/>
        </p:nvSpPr>
        <p:spPr bwMode="auto">
          <a:xfrm>
            <a:off x="5176838" y="2744788"/>
            <a:ext cx="28019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100">
                <a:latin typeface="Franklin Gothic Medium" panose="020B0603020102020204" pitchFamily="34" charset="0"/>
                <a:ea typeface="微软雅黑" panose="020B0503020204020204" pitchFamily="34" charset="-122"/>
              </a:rPr>
              <a:t>(CHAN SU PARK and V. SRINIVASAN, 1994)</a:t>
            </a:r>
            <a:endParaRPr lang="zh-CN" altLang="en-US" sz="1100">
              <a:latin typeface="Franklin Gothic Medium" panose="020B0603020102020204" pitchFamily="34" charset="0"/>
              <a:ea typeface="微软雅黑" panose="020B0503020204020204" pitchFamily="34" charset="-122"/>
            </a:endParaRPr>
          </a:p>
        </p:txBody>
      </p:sp>
      <p:sp>
        <p:nvSpPr>
          <p:cNvPr id="67" name="TextBox 66"/>
          <p:cNvSpPr txBox="1">
            <a:spLocks noChangeArrowheads="1"/>
          </p:cNvSpPr>
          <p:nvPr/>
        </p:nvSpPr>
        <p:spPr bwMode="auto">
          <a:xfrm>
            <a:off x="5165725" y="3357563"/>
            <a:ext cx="2825750" cy="52228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chemeClr val="bg1"/>
                </a:solidFill>
                <a:latin typeface="Franklin Gothic Medium" panose="020B0603020102020204" pitchFamily="34" charset="0"/>
                <a:ea typeface="微软雅黑" panose="020B0503020204020204" pitchFamily="34" charset="-122"/>
              </a:rPr>
              <a:t>品牌资产可以分为功能性和亲和力两大因素</a:t>
            </a:r>
          </a:p>
        </p:txBody>
      </p:sp>
      <p:sp>
        <p:nvSpPr>
          <p:cNvPr id="68" name="矩形 67"/>
          <p:cNvSpPr>
            <a:spLocks noChangeArrowheads="1"/>
          </p:cNvSpPr>
          <p:nvPr/>
        </p:nvSpPr>
        <p:spPr bwMode="auto">
          <a:xfrm>
            <a:off x="6819900" y="3917950"/>
            <a:ext cx="11318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100">
                <a:latin typeface="Franklin Gothic Medium" panose="020B0603020102020204" pitchFamily="34" charset="0"/>
                <a:ea typeface="微软雅黑" panose="020B0503020204020204" pitchFamily="34" charset="-122"/>
              </a:rPr>
              <a:t>(Morgan, 2000)</a:t>
            </a:r>
            <a:endParaRPr lang="zh-CN" altLang="en-US" sz="1100">
              <a:latin typeface="Franklin Gothic Medium" panose="020B0603020102020204" pitchFamily="34" charset="0"/>
              <a:ea typeface="微软雅黑" panose="020B0503020204020204" pitchFamily="34" charset="-122"/>
            </a:endParaRPr>
          </a:p>
        </p:txBody>
      </p:sp>
      <p:cxnSp>
        <p:nvCxnSpPr>
          <p:cNvPr id="40" name="直接连接符 39"/>
          <p:cNvCxnSpPr/>
          <p:nvPr/>
        </p:nvCxnSpPr>
        <p:spPr>
          <a:xfrm flipV="1">
            <a:off x="8047038" y="3014663"/>
            <a:ext cx="1204912" cy="0"/>
          </a:xfrm>
          <a:prstGeom prst="line">
            <a:avLst/>
          </a:prstGeom>
          <a:ln w="6350">
            <a:solidFill>
              <a:srgbClr val="808080"/>
            </a:solidFill>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wipe(left)">
                                      <p:cBhvr>
                                        <p:cTn id="19" dur="500"/>
                                        <p:tgtEl>
                                          <p:spTgt spid="64"/>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left)">
                                      <p:cBhvr>
                                        <p:cTn id="23" dur="500"/>
                                        <p:tgtEl>
                                          <p:spTgt spid="50"/>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wipe(left)">
                                      <p:cBhvr>
                                        <p:cTn id="31" dur="500"/>
                                        <p:tgtEl>
                                          <p:spTgt spid="6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wipe(left)">
                                      <p:cBhvr>
                                        <p:cTn id="36" dur="500"/>
                                        <p:tgtEl>
                                          <p:spTgt spid="6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wipe(left)">
                                      <p:cBhvr>
                                        <p:cTn id="39" dur="500"/>
                                        <p:tgtEl>
                                          <p:spTgt spid="66"/>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7"/>
                                        </p:tgtEl>
                                        <p:attrNameLst>
                                          <p:attrName>style.visibility</p:attrName>
                                        </p:attrNameLst>
                                      </p:cBhvr>
                                      <p:to>
                                        <p:strVal val="visible"/>
                                      </p:to>
                                    </p:set>
                                    <p:animEffect transition="in" filter="wipe(left)">
                                      <p:cBhvr>
                                        <p:cTn id="42" dur="500"/>
                                        <p:tgtEl>
                                          <p:spTgt spid="67"/>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wipe(left)">
                                      <p:cBhvr>
                                        <p:cTn id="5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5" grpId="0" animBg="1"/>
      <p:bldP spid="66" grpId="0"/>
      <p:bldP spid="67" grpId="0" animBg="1"/>
      <p:bldP spid="6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E640034D-7C22-4BC5-8DDF-ED705D0BA8B0"/>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资源库"/>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133.淡雅型产品分析商务PPT模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演示文稿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网格">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000"/>
        </a:solidFill>
        <a:ln w="12700">
          <a:noFill/>
        </a:ln>
      </a:spPr>
      <a:bodyPr wrap="square" rtlCol="0" anchor="ctr">
        <a:spAutoFit/>
      </a:bodyPr>
      <a:lstStyle>
        <a:defPPr algn="ctr">
          <a:defRPr sz="1600" b="1">
            <a:solidFill>
              <a:schemeClr val="bg1"/>
            </a:solidFill>
            <a:latin typeface="微软雅黑" panose="020B0503020204020204" pitchFamily="34" charset="-122"/>
            <a:ea typeface="微软雅黑" panose="020B0503020204020204" pitchFamily="34" charset="-122"/>
            <a:cs typeface="Lao UI" pitchFamily="34" charset="0"/>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演示文稿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网格">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0C0"/>
        </a:solidFill>
        <a:ln w="12700">
          <a:noFill/>
        </a:ln>
      </a:spPr>
      <a:bodyPr wrap="square" rtlCol="0" anchor="ctr">
        <a:spAutoFit/>
      </a:bodyPr>
      <a:lstStyle>
        <a:defPPr algn="ctr">
          <a:defRPr sz="1600" b="1">
            <a:solidFill>
              <a:prstClr val="white"/>
            </a:solidFill>
            <a:latin typeface="微软雅黑" panose="020B0503020204020204" pitchFamily="34" charset="-122"/>
            <a:cs typeface="Lao UI" pitchFamily="34" charset="0"/>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기본 디자인">
  <a:themeElements>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기본 디자인">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1" hangingPunct="1">
          <a:lnSpc>
            <a:spcPct val="100000"/>
          </a:lnSpc>
          <a:spcBef>
            <a:spcPct val="0"/>
          </a:spcBef>
          <a:spcAft>
            <a:spcPct val="0"/>
          </a:spcAft>
          <a:buClrTx/>
          <a:buSzTx/>
          <a:buFontTx/>
          <a:buNone/>
          <a:defRPr kumimoji="1" lang="ko-KR" altLang="en-US" sz="1800" b="0" i="0" u="none" strike="noStrike" cap="none" normalizeH="0" baseline="0" smtClean="0">
            <a:ln>
              <a:noFill/>
            </a:ln>
            <a:solidFill>
              <a:schemeClr val="tx1"/>
            </a:solidFill>
            <a:effectLst/>
            <a:latin typeface="굴림" pitchFamily="50" charset="-127"/>
            <a:ea typeface="굴림" pitchFamily="50"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1" hangingPunct="1">
          <a:lnSpc>
            <a:spcPct val="100000"/>
          </a:lnSpc>
          <a:spcBef>
            <a:spcPct val="0"/>
          </a:spcBef>
          <a:spcAft>
            <a:spcPct val="0"/>
          </a:spcAft>
          <a:buClrTx/>
          <a:buSzTx/>
          <a:buFontTx/>
          <a:buNone/>
          <a:defRPr kumimoji="1" lang="ko-KR" altLang="en-US" sz="1800" b="0" i="0" u="none" strike="noStrike" cap="none" normalizeH="0" baseline="0" smtClean="0">
            <a:ln>
              <a:noFill/>
            </a:ln>
            <a:solidFill>
              <a:schemeClr val="tx1"/>
            </a:solidFill>
            <a:effectLst/>
            <a:latin typeface="굴림" pitchFamily="50" charset="-127"/>
            <a:ea typeface="굴림" pitchFamily="50" charset="-127"/>
          </a:defRPr>
        </a:defPPr>
      </a:lstStyle>
    </a:lnDef>
  </a:objectDefaults>
  <a:extraClrSchemeLst>
    <a:extraClrScheme>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0</TotalTime>
  <Words>1527</Words>
  <Application>Microsoft Office PowerPoint</Application>
  <PresentationFormat>全屏显示(16:10)</PresentationFormat>
  <Paragraphs>390</Paragraphs>
  <Slides>27</Slides>
  <Notes>27</Notes>
  <HiddenSlides>0</HiddenSlides>
  <MMClips>0</MMClips>
  <ScaleCrop>false</ScaleCrop>
  <HeadingPairs>
    <vt:vector size="8" baseType="variant">
      <vt:variant>
        <vt:lpstr>已用的字体</vt:lpstr>
      </vt:variant>
      <vt:variant>
        <vt:i4>14</vt:i4>
      </vt:variant>
      <vt:variant>
        <vt:lpstr>主题</vt:lpstr>
      </vt:variant>
      <vt:variant>
        <vt:i4>4</vt:i4>
      </vt:variant>
      <vt:variant>
        <vt:lpstr>嵌入 OLE 服务器</vt:lpstr>
      </vt:variant>
      <vt:variant>
        <vt:i4>1</vt:i4>
      </vt:variant>
      <vt:variant>
        <vt:lpstr>幻灯片标题</vt:lpstr>
      </vt:variant>
      <vt:variant>
        <vt:i4>27</vt:i4>
      </vt:variant>
    </vt:vector>
  </HeadingPairs>
  <TitlesOfParts>
    <vt:vector size="46" baseType="lpstr">
      <vt:lpstr>돋움</vt:lpstr>
      <vt:lpstr>Gulim</vt:lpstr>
      <vt:lpstr>Gulim</vt:lpstr>
      <vt:lpstr>Serif Black</vt:lpstr>
      <vt:lpstr>Space Age</vt:lpstr>
      <vt:lpstr>等线</vt:lpstr>
      <vt:lpstr>黑体</vt:lpstr>
      <vt:lpstr>华文楷体</vt:lpstr>
      <vt:lpstr>微软雅黑</vt:lpstr>
      <vt:lpstr>Arial</vt:lpstr>
      <vt:lpstr>Arial Black</vt:lpstr>
      <vt:lpstr>Calibri</vt:lpstr>
      <vt:lpstr>Franklin Gothic Medium</vt:lpstr>
      <vt:lpstr>Times New Roman</vt:lpstr>
      <vt:lpstr>Office 主题</vt:lpstr>
      <vt:lpstr>演示文稿1</vt:lpstr>
      <vt:lpstr>1_演示文稿1</vt:lpstr>
      <vt:lpstr>1_기본 디자인</vt:lpstr>
      <vt:lpstr>Microsoft Excel Chart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133.淡雅型产品分析商务PPT模板</dc:title>
  <dc:creator/>
  <cp:lastModifiedBy>天 下</cp:lastModifiedBy>
  <cp:revision>267</cp:revision>
  <dcterms:created xsi:type="dcterms:W3CDTF">2011-03-17T08:18:00Z</dcterms:created>
  <dcterms:modified xsi:type="dcterms:W3CDTF">2021-01-05T15:51:56Z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