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411" r:id="rId2"/>
    <p:sldId id="8412" r:id="rId3"/>
    <p:sldId id="8413" r:id="rId4"/>
    <p:sldId id="8417" r:id="rId5"/>
    <p:sldId id="8419" r:id="rId6"/>
    <p:sldId id="8418" r:id="rId7"/>
    <p:sldId id="8423" r:id="rId8"/>
    <p:sldId id="8437" r:id="rId9"/>
    <p:sldId id="8425" r:id="rId10"/>
    <p:sldId id="8426" r:id="rId11"/>
    <p:sldId id="8421" r:id="rId12"/>
    <p:sldId id="8427" r:id="rId13"/>
    <p:sldId id="8438" r:id="rId14"/>
    <p:sldId id="8428" r:id="rId15"/>
    <p:sldId id="8429" r:id="rId16"/>
    <p:sldId id="8430" r:id="rId17"/>
    <p:sldId id="8422" r:id="rId18"/>
    <p:sldId id="8431" r:id="rId19"/>
    <p:sldId id="8439" r:id="rId20"/>
    <p:sldId id="8420" r:id="rId21"/>
    <p:sldId id="8432" r:id="rId22"/>
    <p:sldId id="8433" r:id="rId23"/>
    <p:sldId id="8434" r:id="rId24"/>
    <p:sldId id="8436" r:id="rId25"/>
    <p:sldId id="8440" r:id="rId26"/>
  </p:sldIdLst>
  <p:sldSz cx="12858750" cy="7232650"/>
  <p:notesSz cx="6858000" cy="9144000"/>
  <p:embeddedFontLst>
    <p:embeddedFont>
      <p:font typeface="等线" panose="02010600030101010101" pitchFamily="2" charset="-122"/>
      <p:regular r:id="rId29"/>
      <p:bold r:id="rId30"/>
    </p:embeddedFont>
    <p:embeddedFont>
      <p:font typeface="等线 Light" panose="02010600030101010101" pitchFamily="2" charset="-122"/>
      <p:regular r:id="rId31"/>
    </p:embeddedFont>
    <p:embeddedFont>
      <p:font typeface="方正尚酷简体" panose="02010600030101010101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wis721 Lt BT" panose="020B0403020202020204"/>
      <p:regular r:id="rId39"/>
    </p:embeddedFont>
  </p:embeddedFontLst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50">
          <p15:clr>
            <a:srgbClr val="A4A3A4"/>
          </p15:clr>
        </p15:guide>
        <p15:guide id="2" orient="horz" pos="4228">
          <p15:clr>
            <a:srgbClr val="A4A3A4"/>
          </p15:clr>
        </p15:guide>
        <p15:guide id="3" pos="7588">
          <p15:clr>
            <a:srgbClr val="A4A3A4"/>
          </p15:clr>
        </p15:guide>
        <p15:guide id="4" pos="557">
          <p15:clr>
            <a:srgbClr val="A4A3A4"/>
          </p15:clr>
        </p15:guide>
        <p15:guide id="5" orient="horz" pos="3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385"/>
    <a:srgbClr val="FD706E"/>
    <a:srgbClr val="325688"/>
    <a:srgbClr val="C6333A"/>
    <a:srgbClr val="D34141"/>
    <a:srgbClr val="843E32"/>
    <a:srgbClr val="F1B500"/>
    <a:srgbClr val="63514E"/>
    <a:srgbClr val="555651"/>
    <a:srgbClr val="DF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3" autoAdjust="0"/>
    <p:restoredTop sz="93034" autoAdjust="0"/>
  </p:normalViewPr>
  <p:slideViewPr>
    <p:cSldViewPr>
      <p:cViewPr varScale="1">
        <p:scale>
          <a:sx n="98" d="100"/>
          <a:sy n="98" d="100"/>
        </p:scale>
        <p:origin x="738" y="72"/>
      </p:cViewPr>
      <p:guideLst>
        <p:guide pos="4050"/>
        <p:guide orient="horz" pos="4228"/>
        <p:guide pos="7588"/>
        <p:guide pos="557"/>
        <p:guide orient="horz" pos="357"/>
      </p:guideLst>
    </p:cSldViewPr>
  </p:slideViewPr>
  <p:outlineViewPr>
    <p:cViewPr>
      <p:scale>
        <a:sx n="100" d="100"/>
        <a:sy n="100" d="100"/>
      </p:scale>
      <p:origin x="0" y="-29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73AB-C820-438C-A562-270045AE4A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73AB-C820-438C-A562-270045AE4A4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94473A-8CFA-4753-A279-55231BB8101D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571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73AB-C820-438C-A562-270045AE4A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73AB-C820-438C-A562-270045AE4A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688D9A3C-EDB8-47A7-A89F-8B39791795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7C07C4AA-064A-47A7-A070-FE09BE2412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Jason Mraz - I'm Y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848171"/>
            <a:ext cx="609600" cy="609600"/>
          </a:xfrm>
          <a:prstGeom prst="rect">
            <a:avLst/>
          </a:prstGeom>
        </p:spPr>
      </p:pic>
      <p:sp>
        <p:nvSpPr>
          <p:cNvPr id="34" name="矩形 160"/>
          <p:cNvSpPr>
            <a:spLocks noChangeArrowheads="1"/>
          </p:cNvSpPr>
          <p:nvPr/>
        </p:nvSpPr>
        <p:spPr bwMode="auto">
          <a:xfrm flipH="1">
            <a:off x="-1113142" y="3477608"/>
            <a:ext cx="15694633" cy="3746461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-1" fmla="*/ 0 w 7260238"/>
              <a:gd name="connsiteY0-2" fmla="*/ 0 h 3090960"/>
              <a:gd name="connsiteX1-3" fmla="*/ 7260238 w 7260238"/>
              <a:gd name="connsiteY1-4" fmla="*/ 0 h 3090960"/>
              <a:gd name="connsiteX2-5" fmla="*/ 7260238 w 7260238"/>
              <a:gd name="connsiteY2-6" fmla="*/ 3090960 h 3090960"/>
              <a:gd name="connsiteX3-7" fmla="*/ 666205 w 7260238"/>
              <a:gd name="connsiteY3-8" fmla="*/ 3090960 h 3090960"/>
              <a:gd name="connsiteX4-9" fmla="*/ 0 w 7260238"/>
              <a:gd name="connsiteY4-10" fmla="*/ 0 h 3090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0238" h="3090960">
                <a:moveTo>
                  <a:pt x="0" y="0"/>
                </a:moveTo>
                <a:lnTo>
                  <a:pt x="7260238" y="0"/>
                </a:lnTo>
                <a:lnTo>
                  <a:pt x="7260238" y="3090960"/>
                </a:lnTo>
                <a:lnTo>
                  <a:pt x="666205" y="3090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072" y="1096045"/>
            <a:ext cx="9165326" cy="62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任意多边形 37"/>
          <p:cNvSpPr>
            <a:spLocks noChangeArrowheads="1"/>
          </p:cNvSpPr>
          <p:nvPr/>
        </p:nvSpPr>
        <p:spPr bwMode="auto">
          <a:xfrm rot="2700000">
            <a:off x="656413" y="2359807"/>
            <a:ext cx="1160923" cy="1057025"/>
          </a:xfrm>
          <a:custGeom>
            <a:avLst/>
            <a:gdLst>
              <a:gd name="T0" fmla="*/ 0 w 1363744"/>
              <a:gd name="T1" fmla="*/ 262920 h 921508"/>
              <a:gd name="T2" fmla="*/ 677394 w 1363744"/>
              <a:gd name="T3" fmla="*/ 262920 h 921508"/>
              <a:gd name="T4" fmla="*/ 373742 w 1363744"/>
              <a:gd name="T5" fmla="*/ 0 h 921508"/>
              <a:gd name="T6" fmla="*/ 703330 w 1363744"/>
              <a:gd name="T7" fmla="*/ 0 h 921508"/>
              <a:gd name="T8" fmla="*/ 1152525 w 1363744"/>
              <a:gd name="T9" fmla="*/ 388938 h 921508"/>
              <a:gd name="T10" fmla="*/ 703330 w 1363744"/>
              <a:gd name="T11" fmla="*/ 777875 h 921508"/>
              <a:gd name="T12" fmla="*/ 373742 w 1363744"/>
              <a:gd name="T13" fmla="*/ 777875 h 921508"/>
              <a:gd name="T14" fmla="*/ 677396 w 1363744"/>
              <a:gd name="T15" fmla="*/ 514955 h 921508"/>
              <a:gd name="T16" fmla="*/ 0 w 1363744"/>
              <a:gd name="T17" fmla="*/ 514955 h 921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3744"/>
              <a:gd name="T28" fmla="*/ 0 h 921508"/>
              <a:gd name="T29" fmla="*/ 1363744 w 1363744"/>
              <a:gd name="T30" fmla="*/ 921508 h 921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3744" h="921508">
                <a:moveTo>
                  <a:pt x="0" y="311467"/>
                </a:moveTo>
                <a:lnTo>
                  <a:pt x="801538" y="311467"/>
                </a:lnTo>
                <a:lnTo>
                  <a:pt x="442236" y="0"/>
                </a:lnTo>
                <a:lnTo>
                  <a:pt x="832227" y="0"/>
                </a:lnTo>
                <a:lnTo>
                  <a:pt x="1363744" y="460754"/>
                </a:lnTo>
                <a:lnTo>
                  <a:pt x="832227" y="921508"/>
                </a:lnTo>
                <a:lnTo>
                  <a:pt x="442236" y="921508"/>
                </a:lnTo>
                <a:lnTo>
                  <a:pt x="801540" y="610040"/>
                </a:lnTo>
                <a:lnTo>
                  <a:pt x="0" y="61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rot="10800000" vert="eaVert" anchor="ctr"/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9pPr>
          </a:lstStyle>
          <a:p>
            <a:endParaRPr lang="zh-CN" altLang="en-US" sz="1900">
              <a:solidFill>
                <a:srgbClr val="FF6600"/>
              </a:solidFill>
            </a:endParaRPr>
          </a:p>
        </p:txBody>
      </p:sp>
      <p:sp>
        <p:nvSpPr>
          <p:cNvPr id="39" name="TextBox 7"/>
          <p:cNvSpPr>
            <a:spLocks noChangeArrowheads="1"/>
          </p:cNvSpPr>
          <p:nvPr/>
        </p:nvSpPr>
        <p:spPr bwMode="auto">
          <a:xfrm>
            <a:off x="1100783" y="5701836"/>
            <a:ext cx="377066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微软雅黑" panose="020B0503020204020204" pitchFamily="34" charset="-122"/>
              </a:rPr>
              <a:t>汇报人：</a:t>
            </a:r>
            <a:r>
              <a:rPr lang="en-US" altLang="zh-CN" sz="240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微软雅黑" panose="020B0503020204020204" pitchFamily="34" charset="-122"/>
              </a:rPr>
              <a:t>xiazaii</a:t>
            </a:r>
            <a:endParaRPr lang="zh-CN" altLang="en-US" sz="2400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41" name="TextBox 7"/>
          <p:cNvSpPr>
            <a:spLocks noChangeArrowheads="1"/>
          </p:cNvSpPr>
          <p:nvPr/>
        </p:nvSpPr>
        <p:spPr bwMode="auto">
          <a:xfrm>
            <a:off x="862389" y="3678752"/>
            <a:ext cx="750187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6000" spc="422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微软雅黑" panose="020B0503020204020204" pitchFamily="34" charset="-122"/>
              </a:rPr>
              <a:t>银行证券工作计划</a:t>
            </a:r>
            <a:r>
              <a:rPr lang="en-US" altLang="zh-CN" sz="6000" spc="422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微软雅黑" panose="020B0503020204020204" pitchFamily="34" charset="-122"/>
              </a:rPr>
              <a:t>PPT</a:t>
            </a:r>
            <a:r>
              <a:rPr lang="zh-CN" altLang="en-US" sz="6000" spc="422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微软雅黑" panose="020B0503020204020204" pitchFamily="34" charset="-122"/>
              </a:rPr>
              <a:t>模板</a:t>
            </a:r>
            <a:endParaRPr lang="en-US" altLang="zh-CN" sz="6000" spc="422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86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4" grpId="0" animBg="1"/>
      <p:bldP spid="38" grpId="0" animBg="1"/>
      <p:bldP spid="39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Freeform 7"/>
          <p:cNvSpPr/>
          <p:nvPr/>
        </p:nvSpPr>
        <p:spPr bwMode="auto">
          <a:xfrm>
            <a:off x="4420196" y="4137597"/>
            <a:ext cx="1971229" cy="1968996"/>
          </a:xfrm>
          <a:custGeom>
            <a:avLst/>
            <a:gdLst>
              <a:gd name="T0" fmla="*/ 456 w 912"/>
              <a:gd name="T1" fmla="*/ 0 h 913"/>
              <a:gd name="T2" fmla="*/ 0 w 912"/>
              <a:gd name="T3" fmla="*/ 457 h 913"/>
              <a:gd name="T4" fmla="*/ 456 w 912"/>
              <a:gd name="T5" fmla="*/ 913 h 913"/>
              <a:gd name="T6" fmla="*/ 912 w 912"/>
              <a:gd name="T7" fmla="*/ 457 h 913"/>
              <a:gd name="T8" fmla="*/ 912 w 912"/>
              <a:gd name="T9" fmla="*/ 0 h 913"/>
              <a:gd name="T10" fmla="*/ 456 w 912"/>
              <a:gd name="T11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913">
                <a:moveTo>
                  <a:pt x="456" y="0"/>
                </a:moveTo>
                <a:cubicBezTo>
                  <a:pt x="204" y="0"/>
                  <a:pt x="0" y="205"/>
                  <a:pt x="0" y="457"/>
                </a:cubicBezTo>
                <a:cubicBezTo>
                  <a:pt x="0" y="709"/>
                  <a:pt x="204" y="913"/>
                  <a:pt x="456" y="913"/>
                </a:cubicBezTo>
                <a:cubicBezTo>
                  <a:pt x="708" y="913"/>
                  <a:pt x="912" y="709"/>
                  <a:pt x="912" y="457"/>
                </a:cubicBezTo>
                <a:cubicBezTo>
                  <a:pt x="912" y="0"/>
                  <a:pt x="912" y="0"/>
                  <a:pt x="912" y="0"/>
                </a:cubicBezTo>
                <a:lnTo>
                  <a:pt x="456" y="0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4" name="Freeform 8"/>
          <p:cNvSpPr/>
          <p:nvPr/>
        </p:nvSpPr>
        <p:spPr bwMode="auto">
          <a:xfrm>
            <a:off x="6485187" y="4137596"/>
            <a:ext cx="1180950" cy="1176486"/>
          </a:xfrm>
          <a:custGeom>
            <a:avLst/>
            <a:gdLst>
              <a:gd name="T0" fmla="*/ 273 w 546"/>
              <a:gd name="T1" fmla="*/ 0 h 546"/>
              <a:gd name="T2" fmla="*/ 546 w 546"/>
              <a:gd name="T3" fmla="*/ 273 h 546"/>
              <a:gd name="T4" fmla="*/ 273 w 546"/>
              <a:gd name="T5" fmla="*/ 546 h 546"/>
              <a:gd name="T6" fmla="*/ 0 w 546"/>
              <a:gd name="T7" fmla="*/ 273 h 546"/>
              <a:gd name="T8" fmla="*/ 0 w 546"/>
              <a:gd name="T9" fmla="*/ 0 h 546"/>
              <a:gd name="T10" fmla="*/ 273 w 546"/>
              <a:gd name="T11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546">
                <a:moveTo>
                  <a:pt x="273" y="0"/>
                </a:moveTo>
                <a:cubicBezTo>
                  <a:pt x="424" y="0"/>
                  <a:pt x="546" y="123"/>
                  <a:pt x="546" y="273"/>
                </a:cubicBezTo>
                <a:cubicBezTo>
                  <a:pt x="546" y="424"/>
                  <a:pt x="424" y="546"/>
                  <a:pt x="273" y="546"/>
                </a:cubicBezTo>
                <a:cubicBezTo>
                  <a:pt x="123" y="546"/>
                  <a:pt x="0" y="424"/>
                  <a:pt x="0" y="273"/>
                </a:cubicBezTo>
                <a:cubicBezTo>
                  <a:pt x="0" y="0"/>
                  <a:pt x="0" y="0"/>
                  <a:pt x="0" y="0"/>
                </a:cubicBezTo>
                <a:lnTo>
                  <a:pt x="2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5" name="Freeform 9"/>
          <p:cNvSpPr/>
          <p:nvPr/>
        </p:nvSpPr>
        <p:spPr bwMode="auto">
          <a:xfrm>
            <a:off x="6485186" y="2079304"/>
            <a:ext cx="1973461" cy="1966763"/>
          </a:xfrm>
          <a:custGeom>
            <a:avLst/>
            <a:gdLst>
              <a:gd name="T0" fmla="*/ 457 w 913"/>
              <a:gd name="T1" fmla="*/ 912 h 912"/>
              <a:gd name="T2" fmla="*/ 913 w 913"/>
              <a:gd name="T3" fmla="*/ 456 h 912"/>
              <a:gd name="T4" fmla="*/ 457 w 913"/>
              <a:gd name="T5" fmla="*/ 0 h 912"/>
              <a:gd name="T6" fmla="*/ 0 w 913"/>
              <a:gd name="T7" fmla="*/ 456 h 912"/>
              <a:gd name="T8" fmla="*/ 0 w 913"/>
              <a:gd name="T9" fmla="*/ 912 h 912"/>
              <a:gd name="T10" fmla="*/ 457 w 913"/>
              <a:gd name="T11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912">
                <a:moveTo>
                  <a:pt x="457" y="912"/>
                </a:moveTo>
                <a:cubicBezTo>
                  <a:pt x="709" y="912"/>
                  <a:pt x="913" y="708"/>
                  <a:pt x="913" y="456"/>
                </a:cubicBezTo>
                <a:cubicBezTo>
                  <a:pt x="913" y="204"/>
                  <a:pt x="709" y="0"/>
                  <a:pt x="457" y="0"/>
                </a:cubicBezTo>
                <a:cubicBezTo>
                  <a:pt x="205" y="0"/>
                  <a:pt x="0" y="204"/>
                  <a:pt x="0" y="456"/>
                </a:cubicBezTo>
                <a:cubicBezTo>
                  <a:pt x="0" y="912"/>
                  <a:pt x="0" y="912"/>
                  <a:pt x="0" y="912"/>
                </a:cubicBezTo>
                <a:lnTo>
                  <a:pt x="457" y="912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6" name="Freeform 10"/>
          <p:cNvSpPr/>
          <p:nvPr/>
        </p:nvSpPr>
        <p:spPr bwMode="auto">
          <a:xfrm>
            <a:off x="4422429" y="2081535"/>
            <a:ext cx="1968996" cy="1964531"/>
          </a:xfrm>
          <a:custGeom>
            <a:avLst/>
            <a:gdLst>
              <a:gd name="T0" fmla="*/ 459 w 918"/>
              <a:gd name="T1" fmla="*/ 918 h 918"/>
              <a:gd name="T2" fmla="*/ 0 w 918"/>
              <a:gd name="T3" fmla="*/ 459 h 918"/>
              <a:gd name="T4" fmla="*/ 459 w 918"/>
              <a:gd name="T5" fmla="*/ 0 h 918"/>
              <a:gd name="T6" fmla="*/ 918 w 918"/>
              <a:gd name="T7" fmla="*/ 459 h 918"/>
              <a:gd name="T8" fmla="*/ 918 w 918"/>
              <a:gd name="T9" fmla="*/ 918 h 918"/>
              <a:gd name="T10" fmla="*/ 459 w 918"/>
              <a:gd name="T11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7" name="Freeform 11"/>
          <p:cNvSpPr>
            <a:spLocks noEditPoints="1"/>
          </p:cNvSpPr>
          <p:nvPr/>
        </p:nvSpPr>
        <p:spPr bwMode="auto">
          <a:xfrm>
            <a:off x="6920509" y="4622032"/>
            <a:ext cx="308074" cy="209848"/>
          </a:xfrm>
          <a:custGeom>
            <a:avLst/>
            <a:gdLst>
              <a:gd name="T0" fmla="*/ 79 w 98"/>
              <a:gd name="T1" fmla="*/ 61 h 69"/>
              <a:gd name="T2" fmla="*/ 91 w 98"/>
              <a:gd name="T3" fmla="*/ 49 h 69"/>
              <a:gd name="T4" fmla="*/ 81 w 98"/>
              <a:gd name="T5" fmla="*/ 37 h 69"/>
              <a:gd name="T6" fmla="*/ 70 w 98"/>
              <a:gd name="T7" fmla="*/ 15 h 69"/>
              <a:gd name="T8" fmla="*/ 37 w 98"/>
              <a:gd name="T9" fmla="*/ 12 h 69"/>
              <a:gd name="T10" fmla="*/ 24 w 98"/>
              <a:gd name="T11" fmla="*/ 26 h 69"/>
              <a:gd name="T12" fmla="*/ 8 w 98"/>
              <a:gd name="T13" fmla="*/ 43 h 69"/>
              <a:gd name="T14" fmla="*/ 13 w 98"/>
              <a:gd name="T15" fmla="*/ 56 h 69"/>
              <a:gd name="T16" fmla="*/ 26 w 98"/>
              <a:gd name="T17" fmla="*/ 61 h 69"/>
              <a:gd name="T18" fmla="*/ 26 w 98"/>
              <a:gd name="T19" fmla="*/ 42 h 69"/>
              <a:gd name="T20" fmla="*/ 26 w 98"/>
              <a:gd name="T21" fmla="*/ 39 h 69"/>
              <a:gd name="T22" fmla="*/ 34 w 98"/>
              <a:gd name="T23" fmla="*/ 43 h 69"/>
              <a:gd name="T24" fmla="*/ 36 w 98"/>
              <a:gd name="T25" fmla="*/ 28 h 69"/>
              <a:gd name="T26" fmla="*/ 38 w 98"/>
              <a:gd name="T27" fmla="*/ 43 h 69"/>
              <a:gd name="T28" fmla="*/ 46 w 98"/>
              <a:gd name="T29" fmla="*/ 39 h 69"/>
              <a:gd name="T30" fmla="*/ 38 w 98"/>
              <a:gd name="T31" fmla="*/ 50 h 69"/>
              <a:gd name="T32" fmla="*/ 38 w 98"/>
              <a:gd name="T33" fmla="*/ 50 h 69"/>
              <a:gd name="T34" fmla="*/ 37 w 98"/>
              <a:gd name="T35" fmla="*/ 50 h 69"/>
              <a:gd name="T36" fmla="*/ 37 w 98"/>
              <a:gd name="T37" fmla="*/ 50 h 69"/>
              <a:gd name="T38" fmla="*/ 35 w 98"/>
              <a:gd name="T39" fmla="*/ 50 h 69"/>
              <a:gd name="T40" fmla="*/ 35 w 98"/>
              <a:gd name="T41" fmla="*/ 50 h 69"/>
              <a:gd name="T42" fmla="*/ 35 w 98"/>
              <a:gd name="T43" fmla="*/ 50 h 69"/>
              <a:gd name="T44" fmla="*/ 26 w 98"/>
              <a:gd name="T45" fmla="*/ 42 h 69"/>
              <a:gd name="T46" fmla="*/ 53 w 98"/>
              <a:gd name="T47" fmla="*/ 40 h 69"/>
              <a:gd name="T48" fmla="*/ 49 w 98"/>
              <a:gd name="T49" fmla="*/ 37 h 69"/>
              <a:gd name="T50" fmla="*/ 58 w 98"/>
              <a:gd name="T51" fmla="*/ 28 h 69"/>
              <a:gd name="T52" fmla="*/ 58 w 98"/>
              <a:gd name="T53" fmla="*/ 28 h 69"/>
              <a:gd name="T54" fmla="*/ 58 w 98"/>
              <a:gd name="T55" fmla="*/ 28 h 69"/>
              <a:gd name="T56" fmla="*/ 60 w 98"/>
              <a:gd name="T57" fmla="*/ 28 h 69"/>
              <a:gd name="T58" fmla="*/ 60 w 98"/>
              <a:gd name="T59" fmla="*/ 28 h 69"/>
              <a:gd name="T60" fmla="*/ 61 w 98"/>
              <a:gd name="T61" fmla="*/ 28 h 69"/>
              <a:gd name="T62" fmla="*/ 69 w 98"/>
              <a:gd name="T63" fmla="*/ 37 h 69"/>
              <a:gd name="T64" fmla="*/ 66 w 98"/>
              <a:gd name="T65" fmla="*/ 40 h 69"/>
              <a:gd name="T66" fmla="*/ 62 w 98"/>
              <a:gd name="T67" fmla="*/ 48 h 69"/>
              <a:gd name="T68" fmla="*/ 57 w 98"/>
              <a:gd name="T69" fmla="*/ 48 h 69"/>
              <a:gd name="T70" fmla="*/ 53 w 98"/>
              <a:gd name="T71" fmla="*/ 40 h 69"/>
              <a:gd name="T72" fmla="*/ 93 w 98"/>
              <a:gd name="T73" fmla="*/ 63 h 69"/>
              <a:gd name="T74" fmla="*/ 79 w 98"/>
              <a:gd name="T75" fmla="*/ 69 h 69"/>
              <a:gd name="T76" fmla="*/ 8 w 98"/>
              <a:gd name="T77" fmla="*/ 61 h 69"/>
              <a:gd name="T78" fmla="*/ 7 w 98"/>
              <a:gd name="T79" fmla="*/ 26 h 69"/>
              <a:gd name="T80" fmla="*/ 33 w 98"/>
              <a:gd name="T81" fmla="*/ 5 h 69"/>
              <a:gd name="T82" fmla="*/ 75 w 98"/>
              <a:gd name="T83" fmla="*/ 10 h 69"/>
              <a:gd name="T84" fmla="*/ 94 w 98"/>
              <a:gd name="T85" fmla="*/ 36 h 69"/>
              <a:gd name="T86" fmla="*/ 93 w 98"/>
              <a:gd name="T87" fmla="*/ 63 h 69"/>
              <a:gd name="T88" fmla="*/ 93 w 98"/>
              <a:gd name="T89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8" h="69">
                <a:moveTo>
                  <a:pt x="79" y="61"/>
                </a:moveTo>
                <a:cubicBezTo>
                  <a:pt x="79" y="61"/>
                  <a:pt x="79" y="61"/>
                  <a:pt x="79" y="61"/>
                </a:cubicBezTo>
                <a:cubicBezTo>
                  <a:pt x="82" y="61"/>
                  <a:pt x="85" y="60"/>
                  <a:pt x="87" y="58"/>
                </a:cubicBezTo>
                <a:cubicBezTo>
                  <a:pt x="89" y="55"/>
                  <a:pt x="91" y="52"/>
                  <a:pt x="91" y="49"/>
                </a:cubicBezTo>
                <a:cubicBezTo>
                  <a:pt x="91" y="46"/>
                  <a:pt x="90" y="43"/>
                  <a:pt x="88" y="41"/>
                </a:cubicBezTo>
                <a:cubicBezTo>
                  <a:pt x="86" y="39"/>
                  <a:pt x="84" y="38"/>
                  <a:pt x="81" y="37"/>
                </a:cubicBezTo>
                <a:cubicBezTo>
                  <a:pt x="79" y="37"/>
                  <a:pt x="78" y="35"/>
                  <a:pt x="78" y="33"/>
                </a:cubicBezTo>
                <a:cubicBezTo>
                  <a:pt x="78" y="26"/>
                  <a:pt x="75" y="20"/>
                  <a:pt x="70" y="15"/>
                </a:cubicBezTo>
                <a:cubicBezTo>
                  <a:pt x="65" y="10"/>
                  <a:pt x="59" y="8"/>
                  <a:pt x="52" y="8"/>
                </a:cubicBezTo>
                <a:cubicBezTo>
                  <a:pt x="46" y="8"/>
                  <a:pt x="41" y="9"/>
                  <a:pt x="37" y="12"/>
                </a:cubicBezTo>
                <a:cubicBezTo>
                  <a:pt x="33" y="14"/>
                  <a:pt x="30" y="19"/>
                  <a:pt x="28" y="23"/>
                </a:cubicBezTo>
                <a:cubicBezTo>
                  <a:pt x="27" y="25"/>
                  <a:pt x="26" y="26"/>
                  <a:pt x="24" y="26"/>
                </a:cubicBezTo>
                <a:cubicBezTo>
                  <a:pt x="20" y="26"/>
                  <a:pt x="16" y="28"/>
                  <a:pt x="13" y="31"/>
                </a:cubicBezTo>
                <a:cubicBezTo>
                  <a:pt x="10" y="34"/>
                  <a:pt x="8" y="39"/>
                  <a:pt x="8" y="43"/>
                </a:cubicBezTo>
                <a:cubicBezTo>
                  <a:pt x="8" y="48"/>
                  <a:pt x="10" y="53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59"/>
                  <a:pt x="21" y="61"/>
                  <a:pt x="26" y="61"/>
                </a:cubicBezTo>
                <a:cubicBezTo>
                  <a:pt x="79" y="61"/>
                  <a:pt x="79" y="61"/>
                  <a:pt x="79" y="61"/>
                </a:cubicBezTo>
                <a:close/>
                <a:moveTo>
                  <a:pt x="26" y="42"/>
                </a:moveTo>
                <a:cubicBezTo>
                  <a:pt x="26" y="42"/>
                  <a:pt x="26" y="42"/>
                  <a:pt x="26" y="42"/>
                </a:cubicBezTo>
                <a:cubicBezTo>
                  <a:pt x="25" y="41"/>
                  <a:pt x="25" y="39"/>
                  <a:pt x="26" y="39"/>
                </a:cubicBezTo>
                <a:cubicBezTo>
                  <a:pt x="27" y="38"/>
                  <a:pt x="29" y="38"/>
                  <a:pt x="29" y="39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9"/>
                  <a:pt x="35" y="28"/>
                  <a:pt x="36" y="28"/>
                </a:cubicBezTo>
                <a:cubicBezTo>
                  <a:pt x="37" y="28"/>
                  <a:pt x="38" y="29"/>
                  <a:pt x="38" y="30"/>
                </a:cubicBezTo>
                <a:cubicBezTo>
                  <a:pt x="38" y="43"/>
                  <a:pt x="38" y="43"/>
                  <a:pt x="38" y="43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8"/>
                  <a:pt x="45" y="38"/>
                  <a:pt x="46" y="39"/>
                </a:cubicBezTo>
                <a:cubicBezTo>
                  <a:pt x="47" y="39"/>
                  <a:pt x="47" y="41"/>
                  <a:pt x="46" y="42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7" y="51"/>
                  <a:pt x="36" y="51"/>
                </a:cubicBezTo>
                <a:cubicBezTo>
                  <a:pt x="36" y="51"/>
                  <a:pt x="36" y="51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26" y="42"/>
                  <a:pt x="26" y="42"/>
                  <a:pt x="26" y="42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2" y="41"/>
                  <a:pt x="50" y="41"/>
                  <a:pt x="49" y="40"/>
                </a:cubicBezTo>
                <a:cubicBezTo>
                  <a:pt x="48" y="39"/>
                  <a:pt x="48" y="37"/>
                  <a:pt x="49" y="3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9" y="37"/>
                  <a:pt x="69" y="37"/>
                  <a:pt x="69" y="37"/>
                </a:cubicBezTo>
                <a:cubicBezTo>
                  <a:pt x="70" y="37"/>
                  <a:pt x="70" y="39"/>
                  <a:pt x="69" y="40"/>
                </a:cubicBezTo>
                <a:cubicBezTo>
                  <a:pt x="68" y="41"/>
                  <a:pt x="67" y="41"/>
                  <a:pt x="66" y="40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50"/>
                  <a:pt x="61" y="51"/>
                  <a:pt x="59" y="51"/>
                </a:cubicBezTo>
                <a:cubicBezTo>
                  <a:pt x="58" y="51"/>
                  <a:pt x="57" y="50"/>
                  <a:pt x="57" y="48"/>
                </a:cubicBezTo>
                <a:cubicBezTo>
                  <a:pt x="57" y="35"/>
                  <a:pt x="57" y="35"/>
                  <a:pt x="57" y="35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93" y="63"/>
                </a:moveTo>
                <a:cubicBezTo>
                  <a:pt x="93" y="63"/>
                  <a:pt x="93" y="63"/>
                  <a:pt x="93" y="63"/>
                </a:cubicBezTo>
                <a:cubicBezTo>
                  <a:pt x="89" y="66"/>
                  <a:pt x="84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19" y="69"/>
                  <a:pt x="12" y="66"/>
                  <a:pt x="8" y="61"/>
                </a:cubicBezTo>
                <a:cubicBezTo>
                  <a:pt x="3" y="57"/>
                  <a:pt x="0" y="50"/>
                  <a:pt x="0" y="43"/>
                </a:cubicBezTo>
                <a:cubicBezTo>
                  <a:pt x="0" y="37"/>
                  <a:pt x="3" y="30"/>
                  <a:pt x="7" y="26"/>
                </a:cubicBezTo>
                <a:cubicBezTo>
                  <a:pt x="11" y="22"/>
                  <a:pt x="16" y="19"/>
                  <a:pt x="22" y="18"/>
                </a:cubicBezTo>
                <a:cubicBezTo>
                  <a:pt x="25" y="13"/>
                  <a:pt x="28" y="9"/>
                  <a:pt x="33" y="5"/>
                </a:cubicBezTo>
                <a:cubicBezTo>
                  <a:pt x="39" y="2"/>
                  <a:pt x="45" y="0"/>
                  <a:pt x="52" y="0"/>
                </a:cubicBezTo>
                <a:cubicBezTo>
                  <a:pt x="61" y="0"/>
                  <a:pt x="69" y="4"/>
                  <a:pt x="75" y="10"/>
                </a:cubicBezTo>
                <a:cubicBezTo>
                  <a:pt x="81" y="15"/>
                  <a:pt x="84" y="22"/>
                  <a:pt x="85" y="30"/>
                </a:cubicBezTo>
                <a:cubicBezTo>
                  <a:pt x="88" y="32"/>
                  <a:pt x="91" y="34"/>
                  <a:pt x="94" y="36"/>
                </a:cubicBezTo>
                <a:cubicBezTo>
                  <a:pt x="97" y="40"/>
                  <a:pt x="98" y="44"/>
                  <a:pt x="98" y="49"/>
                </a:cubicBezTo>
                <a:cubicBezTo>
                  <a:pt x="98" y="54"/>
                  <a:pt x="96" y="59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8" name="Freeform 12"/>
          <p:cNvSpPr>
            <a:spLocks noEditPoints="1"/>
          </p:cNvSpPr>
          <p:nvPr/>
        </p:nvSpPr>
        <p:spPr bwMode="auto">
          <a:xfrm>
            <a:off x="7239745" y="2565972"/>
            <a:ext cx="299145" cy="379512"/>
          </a:xfrm>
          <a:custGeom>
            <a:avLst/>
            <a:gdLst>
              <a:gd name="T0" fmla="*/ 24 w 79"/>
              <a:gd name="T1" fmla="*/ 42 h 99"/>
              <a:gd name="T2" fmla="*/ 4 w 79"/>
              <a:gd name="T3" fmla="*/ 8 h 99"/>
              <a:gd name="T4" fmla="*/ 4 w 79"/>
              <a:gd name="T5" fmla="*/ 0 h 99"/>
              <a:gd name="T6" fmla="*/ 10 w 79"/>
              <a:gd name="T7" fmla="*/ 0 h 99"/>
              <a:gd name="T8" fmla="*/ 69 w 79"/>
              <a:gd name="T9" fmla="*/ 0 h 99"/>
              <a:gd name="T10" fmla="*/ 75 w 79"/>
              <a:gd name="T11" fmla="*/ 0 h 99"/>
              <a:gd name="T12" fmla="*/ 75 w 79"/>
              <a:gd name="T13" fmla="*/ 8 h 99"/>
              <a:gd name="T14" fmla="*/ 55 w 79"/>
              <a:gd name="T15" fmla="*/ 42 h 99"/>
              <a:gd name="T16" fmla="*/ 55 w 79"/>
              <a:gd name="T17" fmla="*/ 57 h 99"/>
              <a:gd name="T18" fmla="*/ 75 w 79"/>
              <a:gd name="T19" fmla="*/ 91 h 99"/>
              <a:gd name="T20" fmla="*/ 75 w 79"/>
              <a:gd name="T21" fmla="*/ 99 h 99"/>
              <a:gd name="T22" fmla="*/ 69 w 79"/>
              <a:gd name="T23" fmla="*/ 99 h 99"/>
              <a:gd name="T24" fmla="*/ 10 w 79"/>
              <a:gd name="T25" fmla="*/ 99 h 99"/>
              <a:gd name="T26" fmla="*/ 4 w 79"/>
              <a:gd name="T27" fmla="*/ 99 h 99"/>
              <a:gd name="T28" fmla="*/ 4 w 79"/>
              <a:gd name="T29" fmla="*/ 91 h 99"/>
              <a:gd name="T30" fmla="*/ 24 w 79"/>
              <a:gd name="T31" fmla="*/ 57 h 99"/>
              <a:gd name="T32" fmla="*/ 14 w 79"/>
              <a:gd name="T33" fmla="*/ 91 h 99"/>
              <a:gd name="T34" fmla="*/ 17 w 79"/>
              <a:gd name="T35" fmla="*/ 91 h 99"/>
              <a:gd name="T36" fmla="*/ 41 w 79"/>
              <a:gd name="T37" fmla="*/ 70 h 99"/>
              <a:gd name="T38" fmla="*/ 65 w 79"/>
              <a:gd name="T39" fmla="*/ 91 h 99"/>
              <a:gd name="T40" fmla="*/ 40 w 79"/>
              <a:gd name="T41" fmla="*/ 52 h 99"/>
              <a:gd name="T42" fmla="*/ 40 w 79"/>
              <a:gd name="T43" fmla="*/ 52 h 99"/>
              <a:gd name="T44" fmla="*/ 40 w 79"/>
              <a:gd name="T45" fmla="*/ 52 h 99"/>
              <a:gd name="T46" fmla="*/ 14 w 79"/>
              <a:gd name="T47" fmla="*/ 91 h 99"/>
              <a:gd name="T48" fmla="*/ 24 w 79"/>
              <a:gd name="T49" fmla="*/ 91 h 99"/>
              <a:gd name="T50" fmla="*/ 40 w 79"/>
              <a:gd name="T51" fmla="*/ 75 h 99"/>
              <a:gd name="T52" fmla="*/ 20 w 79"/>
              <a:gd name="T53" fmla="*/ 28 h 99"/>
              <a:gd name="T54" fmla="*/ 59 w 79"/>
              <a:gd name="T55" fmla="*/ 28 h 99"/>
              <a:gd name="T56" fmla="*/ 14 w 79"/>
              <a:gd name="T57" fmla="*/ 8 h 99"/>
              <a:gd name="T58" fmla="*/ 55 w 79"/>
              <a:gd name="T59" fmla="*/ 33 h 99"/>
              <a:gd name="T60" fmla="*/ 24 w 79"/>
              <a:gd name="T61" fmla="*/ 33 h 99"/>
              <a:gd name="T62" fmla="*/ 40 w 79"/>
              <a:gd name="T63" fmla="*/ 47 h 99"/>
              <a:gd name="T64" fmla="*/ 40 w 79"/>
              <a:gd name="T65" fmla="*/ 47 h 99"/>
              <a:gd name="T66" fmla="*/ 40 w 79"/>
              <a:gd name="T67" fmla="*/ 47 h 99"/>
              <a:gd name="T68" fmla="*/ 55 w 79"/>
              <a:gd name="T69" fmla="*/ 3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" h="99">
                <a:moveTo>
                  <a:pt x="32" y="49"/>
                </a:moveTo>
                <a:cubicBezTo>
                  <a:pt x="29" y="47"/>
                  <a:pt x="27" y="44"/>
                  <a:pt x="24" y="42"/>
                </a:cubicBezTo>
                <a:cubicBezTo>
                  <a:pt x="16" y="35"/>
                  <a:pt x="8" y="28"/>
                  <a:pt x="7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0"/>
                  <a:pt x="79" y="2"/>
                  <a:pt x="79" y="4"/>
                </a:cubicBezTo>
                <a:cubicBezTo>
                  <a:pt x="79" y="6"/>
                  <a:pt x="78" y="8"/>
                  <a:pt x="75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2" y="28"/>
                  <a:pt x="64" y="35"/>
                  <a:pt x="55" y="42"/>
                </a:cubicBezTo>
                <a:cubicBezTo>
                  <a:pt x="53" y="44"/>
                  <a:pt x="50" y="47"/>
                  <a:pt x="48" y="49"/>
                </a:cubicBezTo>
                <a:cubicBezTo>
                  <a:pt x="50" y="52"/>
                  <a:pt x="53" y="54"/>
                  <a:pt x="55" y="57"/>
                </a:cubicBezTo>
                <a:cubicBezTo>
                  <a:pt x="64" y="64"/>
                  <a:pt x="72" y="70"/>
                  <a:pt x="73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78" y="91"/>
                  <a:pt x="79" y="93"/>
                  <a:pt x="79" y="95"/>
                </a:cubicBezTo>
                <a:cubicBezTo>
                  <a:pt x="79" y="97"/>
                  <a:pt x="78" y="99"/>
                  <a:pt x="75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5"/>
                </a:cubicBezTo>
                <a:cubicBezTo>
                  <a:pt x="0" y="93"/>
                  <a:pt x="2" y="91"/>
                  <a:pt x="4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8" y="70"/>
                  <a:pt x="16" y="64"/>
                  <a:pt x="24" y="57"/>
                </a:cubicBezTo>
                <a:cubicBezTo>
                  <a:pt x="27" y="54"/>
                  <a:pt x="29" y="52"/>
                  <a:pt x="32" y="49"/>
                </a:cubicBezTo>
                <a:close/>
                <a:moveTo>
                  <a:pt x="14" y="91"/>
                </a:moveTo>
                <a:cubicBezTo>
                  <a:pt x="14" y="91"/>
                  <a:pt x="14" y="91"/>
                  <a:pt x="14" y="91"/>
                </a:cubicBezTo>
                <a:cubicBezTo>
                  <a:pt x="17" y="91"/>
                  <a:pt x="17" y="91"/>
                  <a:pt x="17" y="91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69"/>
                  <a:pt x="40" y="69"/>
                  <a:pt x="41" y="70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74"/>
                  <a:pt x="58" y="68"/>
                  <a:pt x="50" y="62"/>
                </a:cubicBezTo>
                <a:cubicBezTo>
                  <a:pt x="47" y="59"/>
                  <a:pt x="43" y="56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6"/>
                  <a:pt x="32" y="59"/>
                  <a:pt x="29" y="62"/>
                </a:cubicBezTo>
                <a:cubicBezTo>
                  <a:pt x="22" y="68"/>
                  <a:pt x="15" y="74"/>
                  <a:pt x="14" y="91"/>
                </a:cubicBezTo>
                <a:close/>
                <a:moveTo>
                  <a:pt x="24" y="91"/>
                </a:moveTo>
                <a:cubicBezTo>
                  <a:pt x="24" y="91"/>
                  <a:pt x="24" y="91"/>
                  <a:pt x="24" y="91"/>
                </a:cubicBezTo>
                <a:cubicBezTo>
                  <a:pt x="56" y="91"/>
                  <a:pt x="56" y="91"/>
                  <a:pt x="56" y="91"/>
                </a:cubicBezTo>
                <a:cubicBezTo>
                  <a:pt x="40" y="75"/>
                  <a:pt x="40" y="75"/>
                  <a:pt x="40" y="75"/>
                </a:cubicBezTo>
                <a:cubicBezTo>
                  <a:pt x="24" y="91"/>
                  <a:pt x="24" y="91"/>
                  <a:pt x="24" y="91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2" y="24"/>
                  <a:pt x="65" y="18"/>
                  <a:pt x="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5" y="18"/>
                  <a:pt x="17" y="24"/>
                  <a:pt x="20" y="28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5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4"/>
                  <a:pt x="27" y="35"/>
                  <a:pt x="29" y="37"/>
                </a:cubicBezTo>
                <a:cubicBezTo>
                  <a:pt x="32" y="40"/>
                  <a:pt x="36" y="43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3" y="43"/>
                  <a:pt x="47" y="40"/>
                  <a:pt x="50" y="37"/>
                </a:cubicBezTo>
                <a:cubicBezTo>
                  <a:pt x="52" y="35"/>
                  <a:pt x="54" y="34"/>
                  <a:pt x="55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589" name="Freeform 13"/>
          <p:cNvSpPr>
            <a:spLocks noEditPoints="1"/>
          </p:cNvSpPr>
          <p:nvPr/>
        </p:nvSpPr>
        <p:spPr bwMode="auto">
          <a:xfrm>
            <a:off x="5217171" y="4541664"/>
            <a:ext cx="375047" cy="366117"/>
          </a:xfrm>
          <a:custGeom>
            <a:avLst/>
            <a:gdLst>
              <a:gd name="T0" fmla="*/ 49 w 98"/>
              <a:gd name="T1" fmla="*/ 0 h 98"/>
              <a:gd name="T2" fmla="*/ 84 w 98"/>
              <a:gd name="T3" fmla="*/ 15 h 98"/>
              <a:gd name="T4" fmla="*/ 98 w 98"/>
              <a:gd name="T5" fmla="*/ 49 h 98"/>
              <a:gd name="T6" fmla="*/ 84 w 98"/>
              <a:gd name="T7" fmla="*/ 84 h 98"/>
              <a:gd name="T8" fmla="*/ 49 w 98"/>
              <a:gd name="T9" fmla="*/ 98 h 98"/>
              <a:gd name="T10" fmla="*/ 14 w 98"/>
              <a:gd name="T11" fmla="*/ 84 h 98"/>
              <a:gd name="T12" fmla="*/ 14 w 98"/>
              <a:gd name="T13" fmla="*/ 84 h 98"/>
              <a:gd name="T14" fmla="*/ 14 w 98"/>
              <a:gd name="T15" fmla="*/ 84 h 98"/>
              <a:gd name="T16" fmla="*/ 0 w 98"/>
              <a:gd name="T17" fmla="*/ 49 h 98"/>
              <a:gd name="T18" fmla="*/ 14 w 98"/>
              <a:gd name="T19" fmla="*/ 15 h 98"/>
              <a:gd name="T20" fmla="*/ 14 w 98"/>
              <a:gd name="T21" fmla="*/ 15 h 98"/>
              <a:gd name="T22" fmla="*/ 49 w 98"/>
              <a:gd name="T23" fmla="*/ 0 h 98"/>
              <a:gd name="T24" fmla="*/ 51 w 98"/>
              <a:gd name="T25" fmla="*/ 8 h 98"/>
              <a:gd name="T26" fmla="*/ 51 w 98"/>
              <a:gd name="T27" fmla="*/ 8 h 98"/>
              <a:gd name="T28" fmla="*/ 51 w 98"/>
              <a:gd name="T29" fmla="*/ 48 h 98"/>
              <a:gd name="T30" fmla="*/ 80 w 98"/>
              <a:gd name="T31" fmla="*/ 77 h 98"/>
              <a:gd name="T32" fmla="*/ 91 w 98"/>
              <a:gd name="T33" fmla="*/ 49 h 98"/>
              <a:gd name="T34" fmla="*/ 78 w 98"/>
              <a:gd name="T35" fmla="*/ 20 h 98"/>
              <a:gd name="T36" fmla="*/ 78 w 98"/>
              <a:gd name="T37" fmla="*/ 20 h 98"/>
              <a:gd name="T38" fmla="*/ 51 w 98"/>
              <a:gd name="T39" fmla="*/ 8 h 98"/>
              <a:gd name="T40" fmla="*/ 77 w 98"/>
              <a:gd name="T41" fmla="*/ 80 h 98"/>
              <a:gd name="T42" fmla="*/ 77 w 98"/>
              <a:gd name="T43" fmla="*/ 80 h 98"/>
              <a:gd name="T44" fmla="*/ 48 w 98"/>
              <a:gd name="T45" fmla="*/ 51 h 98"/>
              <a:gd name="T46" fmla="*/ 47 w 98"/>
              <a:gd name="T47" fmla="*/ 51 h 98"/>
              <a:gd name="T48" fmla="*/ 47 w 98"/>
              <a:gd name="T49" fmla="*/ 49 h 98"/>
              <a:gd name="T50" fmla="*/ 47 w 98"/>
              <a:gd name="T51" fmla="*/ 8 h 98"/>
              <a:gd name="T52" fmla="*/ 20 w 98"/>
              <a:gd name="T53" fmla="*/ 20 h 98"/>
              <a:gd name="T54" fmla="*/ 20 w 98"/>
              <a:gd name="T55" fmla="*/ 20 h 98"/>
              <a:gd name="T56" fmla="*/ 8 w 98"/>
              <a:gd name="T57" fmla="*/ 49 h 98"/>
              <a:gd name="T58" fmla="*/ 20 w 98"/>
              <a:gd name="T59" fmla="*/ 79 h 98"/>
              <a:gd name="T60" fmla="*/ 20 w 98"/>
              <a:gd name="T61" fmla="*/ 79 h 98"/>
              <a:gd name="T62" fmla="*/ 49 w 98"/>
              <a:gd name="T63" fmla="*/ 91 h 98"/>
              <a:gd name="T64" fmla="*/ 77 w 98"/>
              <a:gd name="T65" fmla="*/ 8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3" y="0"/>
                  <a:pt x="75" y="6"/>
                  <a:pt x="84" y="15"/>
                </a:cubicBezTo>
                <a:cubicBezTo>
                  <a:pt x="93" y="24"/>
                  <a:pt x="98" y="36"/>
                  <a:pt x="98" y="49"/>
                </a:cubicBezTo>
                <a:cubicBezTo>
                  <a:pt x="98" y="63"/>
                  <a:pt x="93" y="75"/>
                  <a:pt x="84" y="84"/>
                </a:cubicBezTo>
                <a:cubicBezTo>
                  <a:pt x="75" y="93"/>
                  <a:pt x="63" y="98"/>
                  <a:pt x="49" y="98"/>
                </a:cubicBezTo>
                <a:cubicBezTo>
                  <a:pt x="36" y="98"/>
                  <a:pt x="23" y="93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6" y="75"/>
                  <a:pt x="0" y="63"/>
                  <a:pt x="0" y="49"/>
                </a:cubicBezTo>
                <a:cubicBezTo>
                  <a:pt x="0" y="36"/>
                  <a:pt x="6" y="24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1" y="8"/>
                </a:moveTo>
                <a:cubicBezTo>
                  <a:pt x="51" y="8"/>
                  <a:pt x="51" y="8"/>
                  <a:pt x="51" y="8"/>
                </a:cubicBezTo>
                <a:cubicBezTo>
                  <a:pt x="51" y="48"/>
                  <a:pt x="51" y="48"/>
                  <a:pt x="51" y="48"/>
                </a:cubicBezTo>
                <a:cubicBezTo>
                  <a:pt x="80" y="77"/>
                  <a:pt x="80" y="77"/>
                  <a:pt x="80" y="77"/>
                </a:cubicBezTo>
                <a:cubicBezTo>
                  <a:pt x="87" y="70"/>
                  <a:pt x="91" y="60"/>
                  <a:pt x="91" y="49"/>
                </a:cubicBezTo>
                <a:cubicBezTo>
                  <a:pt x="91" y="38"/>
                  <a:pt x="86" y="28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1" y="13"/>
                  <a:pt x="62" y="8"/>
                  <a:pt x="51" y="8"/>
                </a:cubicBezTo>
                <a:close/>
                <a:moveTo>
                  <a:pt x="77" y="80"/>
                </a:moveTo>
                <a:cubicBezTo>
                  <a:pt x="77" y="80"/>
                  <a:pt x="77" y="80"/>
                  <a:pt x="77" y="80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0"/>
                  <a:pt x="47" y="50"/>
                  <a:pt x="47" y="49"/>
                </a:cubicBezTo>
                <a:cubicBezTo>
                  <a:pt x="47" y="8"/>
                  <a:pt x="47" y="8"/>
                  <a:pt x="47" y="8"/>
                </a:cubicBezTo>
                <a:cubicBezTo>
                  <a:pt x="36" y="8"/>
                  <a:pt x="27" y="13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2" y="28"/>
                  <a:pt x="8" y="38"/>
                  <a:pt x="8" y="49"/>
                </a:cubicBezTo>
                <a:cubicBezTo>
                  <a:pt x="8" y="61"/>
                  <a:pt x="12" y="71"/>
                  <a:pt x="20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7" y="86"/>
                  <a:pt x="38" y="91"/>
                  <a:pt x="49" y="91"/>
                </a:cubicBezTo>
                <a:cubicBezTo>
                  <a:pt x="60" y="91"/>
                  <a:pt x="69" y="87"/>
                  <a:pt x="77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957035" y="4947965"/>
            <a:ext cx="93326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375">
                <a:solidFill>
                  <a:schemeClr val="bg1"/>
                </a:solidFill>
              </a:rPr>
              <a:t>30%</a:t>
            </a:r>
          </a:p>
          <a:p>
            <a:pPr algn="ctr"/>
            <a:r>
              <a:rPr lang="en-US" altLang="zh-CN" sz="1125">
                <a:solidFill>
                  <a:schemeClr val="bg1"/>
                </a:solidFill>
              </a:rPr>
              <a:t>Option </a:t>
            </a:r>
            <a:r>
              <a:rPr lang="zh-CN" altLang="en-US" sz="1125">
                <a:solidFill>
                  <a:schemeClr val="bg1"/>
                </a:solidFill>
              </a:rPr>
              <a:t>2</a:t>
            </a:r>
            <a:endParaRPr lang="en-US" altLang="zh-CN" sz="1125">
              <a:solidFill>
                <a:schemeClr val="bg1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926031" y="2970039"/>
            <a:ext cx="93326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375" dirty="0">
                <a:solidFill>
                  <a:schemeClr val="bg1"/>
                </a:solidFill>
              </a:rPr>
              <a:t>23%</a:t>
            </a:r>
          </a:p>
          <a:p>
            <a:pPr algn="ctr"/>
            <a:r>
              <a:rPr lang="en-US" altLang="zh-CN" sz="1125" dirty="0">
                <a:solidFill>
                  <a:schemeClr val="bg1"/>
                </a:solidFill>
              </a:rPr>
              <a:t>Option </a:t>
            </a:r>
            <a:r>
              <a:rPr lang="zh-CN" altLang="en-US" sz="1125" dirty="0">
                <a:solidFill>
                  <a:schemeClr val="bg1"/>
                </a:solidFill>
              </a:rPr>
              <a:t>1</a:t>
            </a:r>
            <a:endParaRPr lang="en-US" altLang="zh-CN" sz="1125" dirty="0">
              <a:solidFill>
                <a:schemeClr val="bg1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8860484" y="2463280"/>
            <a:ext cx="2753467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460823" y="4691237"/>
            <a:ext cx="269030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594" name="Freeform 18"/>
          <p:cNvSpPr/>
          <p:nvPr/>
        </p:nvSpPr>
        <p:spPr bwMode="auto">
          <a:xfrm>
            <a:off x="5210473" y="2867348"/>
            <a:ext cx="1180952" cy="1178719"/>
          </a:xfrm>
          <a:custGeom>
            <a:avLst/>
            <a:gdLst>
              <a:gd name="T0" fmla="*/ 273 w 546"/>
              <a:gd name="T1" fmla="*/ 546 h 546"/>
              <a:gd name="T2" fmla="*/ 0 w 546"/>
              <a:gd name="T3" fmla="*/ 273 h 546"/>
              <a:gd name="T4" fmla="*/ 273 w 546"/>
              <a:gd name="T5" fmla="*/ 0 h 546"/>
              <a:gd name="T6" fmla="*/ 546 w 546"/>
              <a:gd name="T7" fmla="*/ 273 h 546"/>
              <a:gd name="T8" fmla="*/ 546 w 546"/>
              <a:gd name="T9" fmla="*/ 546 h 546"/>
              <a:gd name="T10" fmla="*/ 273 w 546"/>
              <a:gd name="T11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546">
                <a:moveTo>
                  <a:pt x="273" y="546"/>
                </a:moveTo>
                <a:cubicBezTo>
                  <a:pt x="123" y="546"/>
                  <a:pt x="0" y="424"/>
                  <a:pt x="0" y="273"/>
                </a:cubicBezTo>
                <a:cubicBezTo>
                  <a:pt x="0" y="123"/>
                  <a:pt x="123" y="0"/>
                  <a:pt x="273" y="0"/>
                </a:cubicBezTo>
                <a:cubicBezTo>
                  <a:pt x="424" y="0"/>
                  <a:pt x="546" y="123"/>
                  <a:pt x="546" y="273"/>
                </a:cubicBezTo>
                <a:cubicBezTo>
                  <a:pt x="546" y="546"/>
                  <a:pt x="546" y="546"/>
                  <a:pt x="546" y="546"/>
                </a:cubicBezTo>
                <a:lnTo>
                  <a:pt x="273" y="5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5" name="Freeform 19"/>
          <p:cNvSpPr>
            <a:spLocks noEditPoints="1"/>
          </p:cNvSpPr>
          <p:nvPr/>
        </p:nvSpPr>
        <p:spPr bwMode="auto">
          <a:xfrm>
            <a:off x="5755183" y="3304903"/>
            <a:ext cx="294680" cy="303609"/>
          </a:xfrm>
          <a:custGeom>
            <a:avLst/>
            <a:gdLst>
              <a:gd name="T0" fmla="*/ 55 w 95"/>
              <a:gd name="T1" fmla="*/ 0 h 98"/>
              <a:gd name="T2" fmla="*/ 85 w 95"/>
              <a:gd name="T3" fmla="*/ 29 h 98"/>
              <a:gd name="T4" fmla="*/ 86 w 95"/>
              <a:gd name="T5" fmla="*/ 31 h 98"/>
              <a:gd name="T6" fmla="*/ 82 w 95"/>
              <a:gd name="T7" fmla="*/ 41 h 98"/>
              <a:gd name="T8" fmla="*/ 79 w 95"/>
              <a:gd name="T9" fmla="*/ 34 h 98"/>
              <a:gd name="T10" fmla="*/ 55 w 95"/>
              <a:gd name="T11" fmla="*/ 31 h 98"/>
              <a:gd name="T12" fmla="*/ 53 w 95"/>
              <a:gd name="T13" fmla="*/ 25 h 98"/>
              <a:gd name="T14" fmla="*/ 11 w 95"/>
              <a:gd name="T15" fmla="*/ 8 h 98"/>
              <a:gd name="T16" fmla="*/ 8 w 95"/>
              <a:gd name="T17" fmla="*/ 10 h 98"/>
              <a:gd name="T18" fmla="*/ 9 w 95"/>
              <a:gd name="T19" fmla="*/ 90 h 98"/>
              <a:gd name="T20" fmla="*/ 11 w 95"/>
              <a:gd name="T21" fmla="*/ 91 h 98"/>
              <a:gd name="T22" fmla="*/ 78 w 95"/>
              <a:gd name="T23" fmla="*/ 90 h 98"/>
              <a:gd name="T24" fmla="*/ 79 w 95"/>
              <a:gd name="T25" fmla="*/ 88 h 98"/>
              <a:gd name="T26" fmla="*/ 82 w 95"/>
              <a:gd name="T27" fmla="*/ 82 h 98"/>
              <a:gd name="T28" fmla="*/ 86 w 95"/>
              <a:gd name="T29" fmla="*/ 88 h 98"/>
              <a:gd name="T30" fmla="*/ 83 w 95"/>
              <a:gd name="T31" fmla="*/ 95 h 98"/>
              <a:gd name="T32" fmla="*/ 11 w 95"/>
              <a:gd name="T33" fmla="*/ 98 h 98"/>
              <a:gd name="T34" fmla="*/ 0 w 95"/>
              <a:gd name="T35" fmla="*/ 88 h 98"/>
              <a:gd name="T36" fmla="*/ 3 w 95"/>
              <a:gd name="T37" fmla="*/ 3 h 98"/>
              <a:gd name="T38" fmla="*/ 72 w 95"/>
              <a:gd name="T39" fmla="*/ 38 h 98"/>
              <a:gd name="T40" fmla="*/ 72 w 95"/>
              <a:gd name="T41" fmla="*/ 38 h 98"/>
              <a:gd name="T42" fmla="*/ 94 w 95"/>
              <a:gd name="T43" fmla="*/ 63 h 98"/>
              <a:gd name="T44" fmla="*/ 68 w 95"/>
              <a:gd name="T45" fmla="*/ 86 h 98"/>
              <a:gd name="T46" fmla="*/ 68 w 95"/>
              <a:gd name="T47" fmla="*/ 73 h 98"/>
              <a:gd name="T48" fmla="*/ 49 w 95"/>
              <a:gd name="T49" fmla="*/ 71 h 98"/>
              <a:gd name="T50" fmla="*/ 49 w 95"/>
              <a:gd name="T51" fmla="*/ 53 h 98"/>
              <a:gd name="T52" fmla="*/ 52 w 95"/>
              <a:gd name="T53" fmla="*/ 50 h 98"/>
              <a:gd name="T54" fmla="*/ 68 w 95"/>
              <a:gd name="T55" fmla="*/ 40 h 98"/>
              <a:gd name="T56" fmla="*/ 72 w 95"/>
              <a:gd name="T57" fmla="*/ 38 h 98"/>
              <a:gd name="T58" fmla="*/ 89 w 95"/>
              <a:gd name="T59" fmla="*/ 62 h 98"/>
              <a:gd name="T60" fmla="*/ 72 w 95"/>
              <a:gd name="T61" fmla="*/ 53 h 98"/>
              <a:gd name="T62" fmla="*/ 70 w 95"/>
              <a:gd name="T63" fmla="*/ 55 h 98"/>
              <a:gd name="T64" fmla="*/ 54 w 95"/>
              <a:gd name="T65" fmla="*/ 69 h 98"/>
              <a:gd name="T66" fmla="*/ 70 w 95"/>
              <a:gd name="T67" fmla="*/ 69 h 98"/>
              <a:gd name="T68" fmla="*/ 72 w 95"/>
              <a:gd name="T69" fmla="*/ 79 h 98"/>
              <a:gd name="T70" fmla="*/ 75 w 95"/>
              <a:gd name="T71" fmla="*/ 29 h 98"/>
              <a:gd name="T72" fmla="*/ 57 w 95"/>
              <a:gd name="T73" fmla="*/ 12 h 98"/>
              <a:gd name="T74" fmla="*/ 59 w 95"/>
              <a:gd name="T75" fmla="*/ 28 h 98"/>
              <a:gd name="T76" fmla="*/ 61 w 95"/>
              <a:gd name="T77" fmla="*/ 2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5" h="98">
                <a:moveTo>
                  <a:pt x="11" y="0"/>
                </a:move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7" y="1"/>
                  <a:pt x="58" y="1"/>
                </a:cubicBezTo>
                <a:cubicBezTo>
                  <a:pt x="85" y="29"/>
                  <a:pt x="85" y="29"/>
                  <a:pt x="85" y="29"/>
                </a:cubicBezTo>
                <a:cubicBezTo>
                  <a:pt x="86" y="29"/>
                  <a:pt x="86" y="30"/>
                  <a:pt x="86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7"/>
                  <a:pt x="86" y="37"/>
                  <a:pt x="86" y="37"/>
                </a:cubicBezTo>
                <a:cubicBezTo>
                  <a:pt x="86" y="40"/>
                  <a:pt x="85" y="41"/>
                  <a:pt x="82" y="41"/>
                </a:cubicBezTo>
                <a:cubicBezTo>
                  <a:pt x="80" y="41"/>
                  <a:pt x="79" y="40"/>
                  <a:pt x="79" y="37"/>
                </a:cubicBezTo>
                <a:cubicBezTo>
                  <a:pt x="79" y="34"/>
                  <a:pt x="79" y="34"/>
                  <a:pt x="79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59" y="34"/>
                  <a:pt x="57" y="33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29"/>
                  <a:pt x="53" y="27"/>
                  <a:pt x="53" y="25"/>
                </a:cubicBezTo>
                <a:cubicBezTo>
                  <a:pt x="53" y="8"/>
                  <a:pt x="53" y="8"/>
                  <a:pt x="5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9" y="8"/>
                  <a:pt x="9" y="9"/>
                </a:cubicBezTo>
                <a:cubicBezTo>
                  <a:pt x="8" y="9"/>
                  <a:pt x="8" y="10"/>
                  <a:pt x="8" y="1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9"/>
                  <a:pt x="8" y="90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90"/>
                  <a:pt x="10" y="91"/>
                  <a:pt x="1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7" y="91"/>
                  <a:pt x="77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9" y="89"/>
                  <a:pt x="79" y="88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4"/>
                  <a:pt x="80" y="82"/>
                  <a:pt x="82" y="82"/>
                </a:cubicBezTo>
                <a:cubicBezTo>
                  <a:pt x="85" y="82"/>
                  <a:pt x="86" y="84"/>
                  <a:pt x="86" y="86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1"/>
                  <a:pt x="85" y="94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81" y="97"/>
                  <a:pt x="79" y="98"/>
                  <a:pt x="76" y="98"/>
                </a:cubicBezTo>
                <a:cubicBezTo>
                  <a:pt x="11" y="98"/>
                  <a:pt x="11" y="98"/>
                  <a:pt x="11" y="98"/>
                </a:cubicBezTo>
                <a:cubicBezTo>
                  <a:pt x="8" y="98"/>
                  <a:pt x="5" y="97"/>
                  <a:pt x="3" y="95"/>
                </a:cubicBezTo>
                <a:cubicBezTo>
                  <a:pt x="2" y="94"/>
                  <a:pt x="0" y="91"/>
                  <a:pt x="0" y="8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5"/>
                  <a:pt x="3" y="3"/>
                </a:cubicBezTo>
                <a:cubicBezTo>
                  <a:pt x="5" y="1"/>
                  <a:pt x="8" y="0"/>
                  <a:pt x="11" y="0"/>
                </a:cubicBezTo>
                <a:close/>
                <a:moveTo>
                  <a:pt x="72" y="38"/>
                </a:moveTo>
                <a:cubicBezTo>
                  <a:pt x="72" y="38"/>
                  <a:pt x="72" y="38"/>
                  <a:pt x="72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94" y="60"/>
                  <a:pt x="94" y="60"/>
                  <a:pt x="94" y="60"/>
                </a:cubicBezTo>
                <a:cubicBezTo>
                  <a:pt x="95" y="61"/>
                  <a:pt x="95" y="63"/>
                  <a:pt x="94" y="63"/>
                </a:cubicBezTo>
                <a:cubicBezTo>
                  <a:pt x="72" y="86"/>
                  <a:pt x="72" y="86"/>
                  <a:pt x="72" y="86"/>
                </a:cubicBezTo>
                <a:cubicBezTo>
                  <a:pt x="71" y="87"/>
                  <a:pt x="69" y="87"/>
                  <a:pt x="68" y="86"/>
                </a:cubicBezTo>
                <a:cubicBezTo>
                  <a:pt x="68" y="85"/>
                  <a:pt x="68" y="85"/>
                  <a:pt x="68" y="84"/>
                </a:cubicBezTo>
                <a:cubicBezTo>
                  <a:pt x="68" y="73"/>
                  <a:pt x="68" y="73"/>
                  <a:pt x="68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1" y="73"/>
                  <a:pt x="49" y="72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1"/>
                  <a:pt x="51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8"/>
                  <a:pt x="69" y="37"/>
                  <a:pt x="70" y="37"/>
                </a:cubicBezTo>
                <a:cubicBezTo>
                  <a:pt x="71" y="37"/>
                  <a:pt x="71" y="38"/>
                  <a:pt x="72" y="38"/>
                </a:cubicBezTo>
                <a:close/>
                <a:moveTo>
                  <a:pt x="89" y="62"/>
                </a:moveTo>
                <a:cubicBezTo>
                  <a:pt x="89" y="62"/>
                  <a:pt x="89" y="62"/>
                  <a:pt x="89" y="62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1" y="55"/>
                  <a:pt x="70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69"/>
                  <a:pt x="54" y="69"/>
                  <a:pt x="54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69"/>
                  <a:pt x="72" y="70"/>
                  <a:pt x="72" y="71"/>
                </a:cubicBezTo>
                <a:cubicBezTo>
                  <a:pt x="72" y="79"/>
                  <a:pt x="72" y="79"/>
                  <a:pt x="72" y="79"/>
                </a:cubicBezTo>
                <a:cubicBezTo>
                  <a:pt x="89" y="62"/>
                  <a:pt x="89" y="62"/>
                  <a:pt x="89" y="62"/>
                </a:cubicBezTo>
                <a:close/>
                <a:moveTo>
                  <a:pt x="75" y="29"/>
                </a:moveTo>
                <a:cubicBezTo>
                  <a:pt x="75" y="29"/>
                  <a:pt x="75" y="29"/>
                  <a:pt x="75" y="29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8" y="27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60" y="29"/>
                  <a:pt x="61" y="29"/>
                </a:cubicBezTo>
                <a:cubicBezTo>
                  <a:pt x="75" y="29"/>
                  <a:pt x="75" y="29"/>
                  <a:pt x="75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6" name="Freeform 20"/>
          <p:cNvSpPr/>
          <p:nvPr/>
        </p:nvSpPr>
        <p:spPr bwMode="auto">
          <a:xfrm rot="10800000">
            <a:off x="6487418" y="4137596"/>
            <a:ext cx="1984624" cy="1980158"/>
          </a:xfrm>
          <a:custGeom>
            <a:avLst/>
            <a:gdLst>
              <a:gd name="T0" fmla="*/ 459 w 918"/>
              <a:gd name="T1" fmla="*/ 918 h 918"/>
              <a:gd name="T2" fmla="*/ 0 w 918"/>
              <a:gd name="T3" fmla="*/ 459 h 918"/>
              <a:gd name="T4" fmla="*/ 459 w 918"/>
              <a:gd name="T5" fmla="*/ 0 h 918"/>
              <a:gd name="T6" fmla="*/ 918 w 918"/>
              <a:gd name="T7" fmla="*/ 459 h 918"/>
              <a:gd name="T8" fmla="*/ 918 w 918"/>
              <a:gd name="T9" fmla="*/ 918 h 918"/>
              <a:gd name="T10" fmla="*/ 459 w 918"/>
              <a:gd name="T11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245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45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3" grpId="0" animBg="1"/>
          <p:bldP spid="24584" grpId="0" animBg="1"/>
          <p:bldP spid="24585" grpId="0" animBg="1"/>
          <p:bldP spid="24586" grpId="0" animBg="1"/>
          <p:bldP spid="24587" grpId="0" animBg="1"/>
          <p:bldP spid="24587" grpId="1" animBg="1"/>
          <p:bldP spid="24588" grpId="0" animBg="1"/>
          <p:bldP spid="24589" grpId="0" animBg="1"/>
          <p:bldP spid="24590" grpId="0"/>
          <p:bldP spid="24591" grpId="0"/>
          <p:bldP spid="24592" grpId="0"/>
          <p:bldP spid="24593" grpId="0"/>
          <p:bldP spid="24594" grpId="0" animBg="1"/>
          <p:bldP spid="24595" grpId="0" animBg="1"/>
          <p:bldP spid="24595" grpId="1" animBg="1"/>
          <p:bldP spid="2459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245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45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3" grpId="0" animBg="1"/>
          <p:bldP spid="24584" grpId="0" animBg="1"/>
          <p:bldP spid="24585" grpId="0" animBg="1"/>
          <p:bldP spid="24586" grpId="0" animBg="1"/>
          <p:bldP spid="24587" grpId="0" animBg="1"/>
          <p:bldP spid="24587" grpId="1" animBg="1"/>
          <p:bldP spid="24588" grpId="0" animBg="1"/>
          <p:bldP spid="24589" grpId="0" animBg="1"/>
          <p:bldP spid="24590" grpId="0"/>
          <p:bldP spid="24591" grpId="0"/>
          <p:bldP spid="24592" grpId="0"/>
          <p:bldP spid="24593" grpId="0"/>
          <p:bldP spid="24594" grpId="0" animBg="1"/>
          <p:bldP spid="24595" grpId="0" animBg="1"/>
          <p:bldP spid="24595" grpId="1" animBg="1"/>
          <p:bldP spid="2459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6" name="Rectangle 38" descr="library"/>
          <p:cNvSpPr>
            <a:spLocks noChangeArrowheads="1"/>
          </p:cNvSpPr>
          <p:nvPr/>
        </p:nvSpPr>
        <p:spPr bwMode="auto">
          <a:xfrm>
            <a:off x="0" y="836650"/>
            <a:ext cx="12858750" cy="33106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52" name="Freeform 44"/>
          <p:cNvSpPr/>
          <p:nvPr/>
        </p:nvSpPr>
        <p:spPr bwMode="auto">
          <a:xfrm>
            <a:off x="1415355" y="4145098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3" name="Freeform 45"/>
          <p:cNvSpPr/>
          <p:nvPr/>
        </p:nvSpPr>
        <p:spPr bwMode="auto">
          <a:xfrm>
            <a:off x="1415355" y="3479837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4" name="Freeform 46"/>
          <p:cNvSpPr>
            <a:spLocks noEditPoints="1"/>
          </p:cNvSpPr>
          <p:nvPr/>
        </p:nvSpPr>
        <p:spPr bwMode="auto">
          <a:xfrm>
            <a:off x="1605113" y="3714242"/>
            <a:ext cx="290215" cy="290215"/>
          </a:xfrm>
          <a:custGeom>
            <a:avLst/>
            <a:gdLst>
              <a:gd name="T0" fmla="*/ 51 w 64"/>
              <a:gd name="T1" fmla="*/ 47 h 64"/>
              <a:gd name="T2" fmla="*/ 58 w 64"/>
              <a:gd name="T3" fmla="*/ 29 h 64"/>
              <a:gd name="T4" fmla="*/ 56 w 64"/>
              <a:gd name="T5" fmla="*/ 18 h 64"/>
              <a:gd name="T6" fmla="*/ 50 w 64"/>
              <a:gd name="T7" fmla="*/ 8 h 64"/>
              <a:gd name="T8" fmla="*/ 40 w 64"/>
              <a:gd name="T9" fmla="*/ 2 h 64"/>
              <a:gd name="T10" fmla="*/ 9 w 64"/>
              <a:gd name="T11" fmla="*/ 8 h 64"/>
              <a:gd name="T12" fmla="*/ 0 w 64"/>
              <a:gd name="T13" fmla="*/ 29 h 64"/>
              <a:gd name="T14" fmla="*/ 3 w 64"/>
              <a:gd name="T15" fmla="*/ 40 h 64"/>
              <a:gd name="T16" fmla="*/ 9 w 64"/>
              <a:gd name="T17" fmla="*/ 49 h 64"/>
              <a:gd name="T18" fmla="*/ 29 w 64"/>
              <a:gd name="T19" fmla="*/ 58 h 64"/>
              <a:gd name="T20" fmla="*/ 48 w 64"/>
              <a:gd name="T21" fmla="*/ 51 h 64"/>
              <a:gd name="T22" fmla="*/ 63 w 64"/>
              <a:gd name="T23" fmla="*/ 62 h 64"/>
              <a:gd name="T24" fmla="*/ 46 w 64"/>
              <a:gd name="T25" fmla="*/ 46 h 64"/>
              <a:gd name="T26" fmla="*/ 46 w 64"/>
              <a:gd name="T27" fmla="*/ 46 h 64"/>
              <a:gd name="T28" fmla="*/ 38 w 64"/>
              <a:gd name="T29" fmla="*/ 51 h 64"/>
              <a:gd name="T30" fmla="*/ 20 w 64"/>
              <a:gd name="T31" fmla="*/ 51 h 64"/>
              <a:gd name="T32" fmla="*/ 13 w 64"/>
              <a:gd name="T33" fmla="*/ 46 h 64"/>
              <a:gd name="T34" fmla="*/ 7 w 64"/>
              <a:gd name="T35" fmla="*/ 38 h 64"/>
              <a:gd name="T36" fmla="*/ 7 w 64"/>
              <a:gd name="T37" fmla="*/ 20 h 64"/>
              <a:gd name="T38" fmla="*/ 29 w 64"/>
              <a:gd name="T39" fmla="*/ 5 h 64"/>
              <a:gd name="T40" fmla="*/ 38 w 64"/>
              <a:gd name="T41" fmla="*/ 7 h 64"/>
              <a:gd name="T42" fmla="*/ 46 w 64"/>
              <a:gd name="T43" fmla="*/ 12 h 64"/>
              <a:gd name="T44" fmla="*/ 51 w 64"/>
              <a:gd name="T45" fmla="*/ 20 h 64"/>
              <a:gd name="T46" fmla="*/ 51 w 64"/>
              <a:gd name="T47" fmla="*/ 38 h 64"/>
              <a:gd name="T48" fmla="*/ 22 w 64"/>
              <a:gd name="T49" fmla="*/ 12 h 64"/>
              <a:gd name="T50" fmla="*/ 19 w 64"/>
              <a:gd name="T51" fmla="*/ 13 h 64"/>
              <a:gd name="T52" fmla="*/ 16 w 64"/>
              <a:gd name="T53" fmla="*/ 16 h 64"/>
              <a:gd name="T54" fmla="*/ 14 w 64"/>
              <a:gd name="T55" fmla="*/ 18 h 64"/>
              <a:gd name="T56" fmla="*/ 12 w 64"/>
              <a:gd name="T57" fmla="*/ 22 h 64"/>
              <a:gd name="T58" fmla="*/ 15 w 64"/>
              <a:gd name="T59" fmla="*/ 23 h 64"/>
              <a:gd name="T60" fmla="*/ 18 w 64"/>
              <a:gd name="T61" fmla="*/ 18 h 64"/>
              <a:gd name="T62" fmla="*/ 23 w 64"/>
              <a:gd name="T63" fmla="*/ 15 h 64"/>
              <a:gd name="T64" fmla="*/ 22 w 64"/>
              <a:gd name="T65" fmla="*/ 12 h 64"/>
              <a:gd name="T66" fmla="*/ 46 w 64"/>
              <a:gd name="T67" fmla="*/ 27 h 64"/>
              <a:gd name="T68" fmla="*/ 44 w 64"/>
              <a:gd name="T69" fmla="*/ 35 h 64"/>
              <a:gd name="T70" fmla="*/ 40 w 64"/>
              <a:gd name="T71" fmla="*/ 40 h 64"/>
              <a:gd name="T72" fmla="*/ 29 w 64"/>
              <a:gd name="T73" fmla="*/ 44 h 64"/>
              <a:gd name="T74" fmla="*/ 29 w 64"/>
              <a:gd name="T75" fmla="*/ 48 h 64"/>
              <a:gd name="T76" fmla="*/ 42 w 64"/>
              <a:gd name="T77" fmla="*/ 42 h 64"/>
              <a:gd name="T78" fmla="*/ 46 w 64"/>
              <a:gd name="T79" fmla="*/ 36 h 64"/>
              <a:gd name="T80" fmla="*/ 46 w 64"/>
              <a:gd name="T81" fmla="*/ 2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6" name="Freeform 48"/>
          <p:cNvSpPr/>
          <p:nvPr/>
        </p:nvSpPr>
        <p:spPr bwMode="auto">
          <a:xfrm>
            <a:off x="2442269" y="4145098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299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7" name="Freeform 49"/>
          <p:cNvSpPr/>
          <p:nvPr/>
        </p:nvSpPr>
        <p:spPr bwMode="auto">
          <a:xfrm>
            <a:off x="2442270" y="3479837"/>
            <a:ext cx="667495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8" name="Freeform 50"/>
          <p:cNvSpPr>
            <a:spLocks noEditPoints="1"/>
          </p:cNvSpPr>
          <p:nvPr/>
        </p:nvSpPr>
        <p:spPr bwMode="auto">
          <a:xfrm>
            <a:off x="2649886" y="3700847"/>
            <a:ext cx="252263" cy="312539"/>
          </a:xfrm>
          <a:custGeom>
            <a:avLst/>
            <a:gdLst>
              <a:gd name="T0" fmla="*/ 26 w 56"/>
              <a:gd name="T1" fmla="*/ 45 h 69"/>
              <a:gd name="T2" fmla="*/ 25 w 56"/>
              <a:gd name="T3" fmla="*/ 45 h 69"/>
              <a:gd name="T4" fmla="*/ 5 w 56"/>
              <a:gd name="T5" fmla="*/ 45 h 69"/>
              <a:gd name="T6" fmla="*/ 0 w 56"/>
              <a:gd name="T7" fmla="*/ 35 h 69"/>
              <a:gd name="T8" fmla="*/ 5 w 56"/>
              <a:gd name="T9" fmla="*/ 24 h 69"/>
              <a:gd name="T10" fmla="*/ 15 w 56"/>
              <a:gd name="T11" fmla="*/ 20 h 69"/>
              <a:gd name="T12" fmla="*/ 26 w 56"/>
              <a:gd name="T13" fmla="*/ 24 h 69"/>
              <a:gd name="T14" fmla="*/ 34 w 56"/>
              <a:gd name="T15" fmla="*/ 11 h 69"/>
              <a:gd name="T16" fmla="*/ 45 w 56"/>
              <a:gd name="T17" fmla="*/ 0 h 69"/>
              <a:gd name="T18" fmla="*/ 56 w 56"/>
              <a:gd name="T19" fmla="*/ 11 h 69"/>
              <a:gd name="T20" fmla="*/ 45 w 56"/>
              <a:gd name="T21" fmla="*/ 22 h 69"/>
              <a:gd name="T22" fmla="*/ 28 w 56"/>
              <a:gd name="T23" fmla="*/ 27 h 69"/>
              <a:gd name="T24" fmla="*/ 28 w 56"/>
              <a:gd name="T25" fmla="*/ 43 h 69"/>
              <a:gd name="T26" fmla="*/ 45 w 56"/>
              <a:gd name="T27" fmla="*/ 48 h 69"/>
              <a:gd name="T28" fmla="*/ 56 w 56"/>
              <a:gd name="T29" fmla="*/ 58 h 69"/>
              <a:gd name="T30" fmla="*/ 53 w 56"/>
              <a:gd name="T31" fmla="*/ 66 h 69"/>
              <a:gd name="T32" fmla="*/ 38 w 56"/>
              <a:gd name="T33" fmla="*/ 66 h 69"/>
              <a:gd name="T34" fmla="*/ 36 w 56"/>
              <a:gd name="T35" fmla="*/ 53 h 69"/>
              <a:gd name="T36" fmla="*/ 49 w 56"/>
              <a:gd name="T37" fmla="*/ 55 h 69"/>
              <a:gd name="T38" fmla="*/ 41 w 56"/>
              <a:gd name="T39" fmla="*/ 55 h 69"/>
              <a:gd name="T40" fmla="*/ 41 w 56"/>
              <a:gd name="T41" fmla="*/ 62 h 69"/>
              <a:gd name="T42" fmla="*/ 49 w 56"/>
              <a:gd name="T43" fmla="*/ 62 h 69"/>
              <a:gd name="T44" fmla="*/ 51 w 56"/>
              <a:gd name="T45" fmla="*/ 58 h 69"/>
              <a:gd name="T46" fmla="*/ 22 w 56"/>
              <a:gd name="T47" fmla="*/ 28 h 69"/>
              <a:gd name="T48" fmla="*/ 15 w 56"/>
              <a:gd name="T49" fmla="*/ 25 h 69"/>
              <a:gd name="T50" fmla="*/ 8 w 56"/>
              <a:gd name="T51" fmla="*/ 28 h 69"/>
              <a:gd name="T52" fmla="*/ 8 w 56"/>
              <a:gd name="T53" fmla="*/ 41 h 69"/>
              <a:gd name="T54" fmla="*/ 15 w 56"/>
              <a:gd name="T55" fmla="*/ 44 h 69"/>
              <a:gd name="T56" fmla="*/ 22 w 56"/>
              <a:gd name="T57" fmla="*/ 41 h 69"/>
              <a:gd name="T58" fmla="*/ 22 w 56"/>
              <a:gd name="T59" fmla="*/ 28 h 69"/>
              <a:gd name="T60" fmla="*/ 49 w 56"/>
              <a:gd name="T61" fmla="*/ 7 h 69"/>
              <a:gd name="T62" fmla="*/ 45 w 56"/>
              <a:gd name="T63" fmla="*/ 6 h 69"/>
              <a:gd name="T64" fmla="*/ 40 w 56"/>
              <a:gd name="T65" fmla="*/ 11 h 69"/>
              <a:gd name="T66" fmla="*/ 45 w 56"/>
              <a:gd name="T67" fmla="*/ 16 h 69"/>
              <a:gd name="T68" fmla="*/ 51 w 56"/>
              <a:gd name="T69" fmla="*/ 1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69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0" name="Freeform 52"/>
          <p:cNvSpPr/>
          <p:nvPr/>
        </p:nvSpPr>
        <p:spPr bwMode="auto">
          <a:xfrm>
            <a:off x="5518547" y="4145098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1" name="Freeform 53"/>
          <p:cNvSpPr/>
          <p:nvPr/>
        </p:nvSpPr>
        <p:spPr bwMode="auto">
          <a:xfrm>
            <a:off x="5518547" y="3479837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2" name="Freeform 54"/>
          <p:cNvSpPr>
            <a:spLocks noEditPoints="1"/>
          </p:cNvSpPr>
          <p:nvPr/>
        </p:nvSpPr>
        <p:spPr bwMode="auto">
          <a:xfrm>
            <a:off x="5735093" y="3736566"/>
            <a:ext cx="234404" cy="241102"/>
          </a:xfrm>
          <a:custGeom>
            <a:avLst/>
            <a:gdLst>
              <a:gd name="T0" fmla="*/ 3 w 52"/>
              <a:gd name="T1" fmla="*/ 1 h 53"/>
              <a:gd name="T2" fmla="*/ 50 w 52"/>
              <a:gd name="T3" fmla="*/ 16 h 53"/>
              <a:gd name="T4" fmla="*/ 52 w 52"/>
              <a:gd name="T5" fmla="*/ 20 h 53"/>
              <a:gd name="T6" fmla="*/ 51 w 52"/>
              <a:gd name="T7" fmla="*/ 21 h 53"/>
              <a:gd name="T8" fmla="*/ 51 w 52"/>
              <a:gd name="T9" fmla="*/ 21 h 53"/>
              <a:gd name="T10" fmla="*/ 37 w 52"/>
              <a:gd name="T11" fmla="*/ 28 h 53"/>
              <a:gd name="T12" fmla="*/ 50 w 52"/>
              <a:gd name="T13" fmla="*/ 42 h 53"/>
              <a:gd name="T14" fmla="*/ 50 w 52"/>
              <a:gd name="T15" fmla="*/ 45 h 53"/>
              <a:gd name="T16" fmla="*/ 45 w 52"/>
              <a:gd name="T17" fmla="*/ 51 h 53"/>
              <a:gd name="T18" fmla="*/ 41 w 52"/>
              <a:gd name="T19" fmla="*/ 51 h 53"/>
              <a:gd name="T20" fmla="*/ 41 w 52"/>
              <a:gd name="T21" fmla="*/ 51 h 53"/>
              <a:gd name="T22" fmla="*/ 28 w 52"/>
              <a:gd name="T23" fmla="*/ 38 h 53"/>
              <a:gd name="T24" fmla="*/ 20 w 52"/>
              <a:gd name="T25" fmla="*/ 51 h 53"/>
              <a:gd name="T26" fmla="*/ 17 w 52"/>
              <a:gd name="T27" fmla="*/ 53 h 53"/>
              <a:gd name="T28" fmla="*/ 16 w 52"/>
              <a:gd name="T29" fmla="*/ 51 h 53"/>
              <a:gd name="T30" fmla="*/ 0 w 52"/>
              <a:gd name="T31" fmla="*/ 4 h 53"/>
              <a:gd name="T32" fmla="*/ 2 w 52"/>
              <a:gd name="T33" fmla="*/ 1 h 53"/>
              <a:gd name="T34" fmla="*/ 3 w 52"/>
              <a:gd name="T35" fmla="*/ 1 h 53"/>
              <a:gd name="T36" fmla="*/ 43 w 52"/>
              <a:gd name="T37" fmla="*/ 19 h 53"/>
              <a:gd name="T38" fmla="*/ 43 w 52"/>
              <a:gd name="T39" fmla="*/ 19 h 53"/>
              <a:gd name="T40" fmla="*/ 7 w 52"/>
              <a:gd name="T41" fmla="*/ 7 h 53"/>
              <a:gd name="T42" fmla="*/ 19 w 52"/>
              <a:gd name="T43" fmla="*/ 43 h 53"/>
              <a:gd name="T44" fmla="*/ 25 w 52"/>
              <a:gd name="T45" fmla="*/ 32 h 53"/>
              <a:gd name="T46" fmla="*/ 25 w 52"/>
              <a:gd name="T47" fmla="*/ 31 h 53"/>
              <a:gd name="T48" fmla="*/ 29 w 52"/>
              <a:gd name="T49" fmla="*/ 31 h 53"/>
              <a:gd name="T50" fmla="*/ 43 w 52"/>
              <a:gd name="T51" fmla="*/ 45 h 53"/>
              <a:gd name="T52" fmla="*/ 45 w 52"/>
              <a:gd name="T53" fmla="*/ 43 h 53"/>
              <a:gd name="T54" fmla="*/ 31 w 52"/>
              <a:gd name="T55" fmla="*/ 30 h 53"/>
              <a:gd name="T56" fmla="*/ 30 w 52"/>
              <a:gd name="T57" fmla="*/ 29 h 53"/>
              <a:gd name="T58" fmla="*/ 31 w 52"/>
              <a:gd name="T59" fmla="*/ 25 h 53"/>
              <a:gd name="T60" fmla="*/ 43 w 52"/>
              <a:gd name="T61" fmla="*/ 1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" h="53">
                <a:moveTo>
                  <a:pt x="3" y="1"/>
                </a:moveTo>
                <a:cubicBezTo>
                  <a:pt x="50" y="16"/>
                  <a:pt x="50" y="16"/>
                  <a:pt x="50" y="16"/>
                </a:cubicBezTo>
                <a:cubicBezTo>
                  <a:pt x="52" y="17"/>
                  <a:pt x="52" y="18"/>
                  <a:pt x="52" y="20"/>
                </a:cubicBezTo>
                <a:cubicBezTo>
                  <a:pt x="52" y="20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37" y="28"/>
                  <a:pt x="37" y="28"/>
                  <a:pt x="37" y="28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4"/>
                  <a:pt x="50" y="45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2" y="52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3"/>
                  <a:pt x="18" y="53"/>
                  <a:pt x="17" y="53"/>
                </a:cubicBezTo>
                <a:cubicBezTo>
                  <a:pt x="16" y="52"/>
                  <a:pt x="16" y="52"/>
                  <a:pt x="16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  <a:moveTo>
                  <a:pt x="43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7" y="7"/>
                  <a:pt x="7" y="7"/>
                  <a:pt x="7" y="7"/>
                </a:cubicBezTo>
                <a:cubicBezTo>
                  <a:pt x="19" y="43"/>
                  <a:pt x="19" y="43"/>
                  <a:pt x="19" y="4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6" y="30"/>
                  <a:pt x="28" y="30"/>
                  <a:pt x="29" y="31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3"/>
                  <a:pt x="45" y="43"/>
                  <a:pt x="45" y="4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43" y="19"/>
                  <a:pt x="43" y="19"/>
                  <a:pt x="43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4" name="Freeform 56"/>
          <p:cNvSpPr/>
          <p:nvPr/>
        </p:nvSpPr>
        <p:spPr bwMode="auto">
          <a:xfrm>
            <a:off x="4491633" y="4145098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5" name="Freeform 57"/>
          <p:cNvSpPr/>
          <p:nvPr/>
        </p:nvSpPr>
        <p:spPr bwMode="auto">
          <a:xfrm>
            <a:off x="4491633" y="3479837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6" name="Freeform 58"/>
          <p:cNvSpPr>
            <a:spLocks noEditPoints="1"/>
          </p:cNvSpPr>
          <p:nvPr/>
        </p:nvSpPr>
        <p:spPr bwMode="auto">
          <a:xfrm>
            <a:off x="4719340" y="3705312"/>
            <a:ext cx="216546" cy="303609"/>
          </a:xfrm>
          <a:custGeom>
            <a:avLst/>
            <a:gdLst>
              <a:gd name="T0" fmla="*/ 42 w 48"/>
              <a:gd name="T1" fmla="*/ 18 h 67"/>
              <a:gd name="T2" fmla="*/ 37 w 48"/>
              <a:gd name="T3" fmla="*/ 31 h 67"/>
              <a:gd name="T4" fmla="*/ 37 w 48"/>
              <a:gd name="T5" fmla="*/ 31 h 67"/>
              <a:gd name="T6" fmla="*/ 46 w 48"/>
              <a:gd name="T7" fmla="*/ 43 h 67"/>
              <a:gd name="T8" fmla="*/ 48 w 48"/>
              <a:gd name="T9" fmla="*/ 51 h 67"/>
              <a:gd name="T10" fmla="*/ 46 w 48"/>
              <a:gd name="T11" fmla="*/ 60 h 67"/>
              <a:gd name="T12" fmla="*/ 43 w 48"/>
              <a:gd name="T13" fmla="*/ 62 h 67"/>
              <a:gd name="T14" fmla="*/ 37 w 48"/>
              <a:gd name="T15" fmla="*/ 64 h 67"/>
              <a:gd name="T16" fmla="*/ 35 w 48"/>
              <a:gd name="T17" fmla="*/ 67 h 67"/>
              <a:gd name="T18" fmla="*/ 11 w 48"/>
              <a:gd name="T19" fmla="*/ 64 h 67"/>
              <a:gd name="T20" fmla="*/ 11 w 48"/>
              <a:gd name="T21" fmla="*/ 62 h 67"/>
              <a:gd name="T22" fmla="*/ 5 w 48"/>
              <a:gd name="T23" fmla="*/ 62 h 67"/>
              <a:gd name="T24" fmla="*/ 0 w 48"/>
              <a:gd name="T25" fmla="*/ 56 h 67"/>
              <a:gd name="T26" fmla="*/ 2 w 48"/>
              <a:gd name="T27" fmla="*/ 43 h 67"/>
              <a:gd name="T28" fmla="*/ 11 w 48"/>
              <a:gd name="T29" fmla="*/ 31 h 67"/>
              <a:gd name="T30" fmla="*/ 6 w 48"/>
              <a:gd name="T31" fmla="*/ 18 h 67"/>
              <a:gd name="T32" fmla="*/ 13 w 48"/>
              <a:gd name="T33" fmla="*/ 57 h 67"/>
              <a:gd name="T34" fmla="*/ 13 w 48"/>
              <a:gd name="T35" fmla="*/ 50 h 67"/>
              <a:gd name="T36" fmla="*/ 16 w 48"/>
              <a:gd name="T37" fmla="*/ 50 h 67"/>
              <a:gd name="T38" fmla="*/ 16 w 48"/>
              <a:gd name="T39" fmla="*/ 59 h 67"/>
              <a:gd name="T40" fmla="*/ 32 w 48"/>
              <a:gd name="T41" fmla="*/ 62 h 67"/>
              <a:gd name="T42" fmla="*/ 32 w 48"/>
              <a:gd name="T43" fmla="*/ 59 h 67"/>
              <a:gd name="T44" fmla="*/ 32 w 48"/>
              <a:gd name="T45" fmla="*/ 50 h 67"/>
              <a:gd name="T46" fmla="*/ 35 w 48"/>
              <a:gd name="T47" fmla="*/ 50 h 67"/>
              <a:gd name="T48" fmla="*/ 42 w 48"/>
              <a:gd name="T49" fmla="*/ 57 h 67"/>
              <a:gd name="T50" fmla="*/ 42 w 48"/>
              <a:gd name="T51" fmla="*/ 51 h 67"/>
              <a:gd name="T52" fmla="*/ 41 w 48"/>
              <a:gd name="T53" fmla="*/ 45 h 67"/>
              <a:gd name="T54" fmla="*/ 32 w 48"/>
              <a:gd name="T55" fmla="*/ 34 h 67"/>
              <a:gd name="T56" fmla="*/ 16 w 48"/>
              <a:gd name="T57" fmla="*/ 34 h 67"/>
              <a:gd name="T58" fmla="*/ 6 w 48"/>
              <a:gd name="T59" fmla="*/ 51 h 67"/>
              <a:gd name="T60" fmla="*/ 6 w 48"/>
              <a:gd name="T61" fmla="*/ 57 h 67"/>
              <a:gd name="T62" fmla="*/ 24 w 48"/>
              <a:gd name="T63" fmla="*/ 6 h 67"/>
              <a:gd name="T64" fmla="*/ 11 w 48"/>
              <a:gd name="T65" fmla="*/ 18 h 67"/>
              <a:gd name="T66" fmla="*/ 37 w 48"/>
              <a:gd name="T67" fmla="*/ 1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67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8" name="Freeform 60"/>
          <p:cNvSpPr/>
          <p:nvPr/>
        </p:nvSpPr>
        <p:spPr bwMode="auto">
          <a:xfrm>
            <a:off x="3466952" y="4145098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9" name="Freeform 61"/>
          <p:cNvSpPr/>
          <p:nvPr/>
        </p:nvSpPr>
        <p:spPr bwMode="auto">
          <a:xfrm>
            <a:off x="3466952" y="3479837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70" name="Freeform 62"/>
          <p:cNvSpPr>
            <a:spLocks noEditPoints="1"/>
          </p:cNvSpPr>
          <p:nvPr/>
        </p:nvSpPr>
        <p:spPr bwMode="auto">
          <a:xfrm>
            <a:off x="3656708" y="3714242"/>
            <a:ext cx="290215" cy="285750"/>
          </a:xfrm>
          <a:custGeom>
            <a:avLst/>
            <a:gdLst>
              <a:gd name="T0" fmla="*/ 50 w 64"/>
              <a:gd name="T1" fmla="*/ 3 h 63"/>
              <a:gd name="T2" fmla="*/ 43 w 64"/>
              <a:gd name="T3" fmla="*/ 0 h 63"/>
              <a:gd name="T4" fmla="*/ 1 w 64"/>
              <a:gd name="T5" fmla="*/ 38 h 63"/>
              <a:gd name="T6" fmla="*/ 1 w 64"/>
              <a:gd name="T7" fmla="*/ 38 h 63"/>
              <a:gd name="T8" fmla="*/ 1 w 64"/>
              <a:gd name="T9" fmla="*/ 38 h 63"/>
              <a:gd name="T10" fmla="*/ 1 w 64"/>
              <a:gd name="T11" fmla="*/ 38 h 63"/>
              <a:gd name="T12" fmla="*/ 1 w 64"/>
              <a:gd name="T13" fmla="*/ 38 h 63"/>
              <a:gd name="T14" fmla="*/ 1 w 64"/>
              <a:gd name="T15" fmla="*/ 38 h 63"/>
              <a:gd name="T16" fmla="*/ 1 w 64"/>
              <a:gd name="T17" fmla="*/ 38 h 63"/>
              <a:gd name="T18" fmla="*/ 1 w 64"/>
              <a:gd name="T19" fmla="*/ 38 h 63"/>
              <a:gd name="T20" fmla="*/ 0 w 64"/>
              <a:gd name="T21" fmla="*/ 38 h 63"/>
              <a:gd name="T22" fmla="*/ 0 w 64"/>
              <a:gd name="T23" fmla="*/ 39 h 63"/>
              <a:gd name="T24" fmla="*/ 0 w 64"/>
              <a:gd name="T25" fmla="*/ 39 h 63"/>
              <a:gd name="T26" fmla="*/ 0 w 64"/>
              <a:gd name="T27" fmla="*/ 39 h 63"/>
              <a:gd name="T28" fmla="*/ 0 w 64"/>
              <a:gd name="T29" fmla="*/ 39 h 63"/>
              <a:gd name="T30" fmla="*/ 0 w 64"/>
              <a:gd name="T31" fmla="*/ 39 h 63"/>
              <a:gd name="T32" fmla="*/ 0 w 64"/>
              <a:gd name="T33" fmla="*/ 39 h 63"/>
              <a:gd name="T34" fmla="*/ 0 w 64"/>
              <a:gd name="T35" fmla="*/ 39 h 63"/>
              <a:gd name="T36" fmla="*/ 0 w 64"/>
              <a:gd name="T37" fmla="*/ 39 h 63"/>
              <a:gd name="T38" fmla="*/ 0 w 64"/>
              <a:gd name="T39" fmla="*/ 39 h 63"/>
              <a:gd name="T40" fmla="*/ 24 w 64"/>
              <a:gd name="T41" fmla="*/ 63 h 63"/>
              <a:gd name="T42" fmla="*/ 24 w 64"/>
              <a:gd name="T43" fmla="*/ 63 h 63"/>
              <a:gd name="T44" fmla="*/ 25 w 64"/>
              <a:gd name="T45" fmla="*/ 63 h 63"/>
              <a:gd name="T46" fmla="*/ 25 w 64"/>
              <a:gd name="T47" fmla="*/ 63 h 63"/>
              <a:gd name="T48" fmla="*/ 25 w 64"/>
              <a:gd name="T49" fmla="*/ 63 h 63"/>
              <a:gd name="T50" fmla="*/ 25 w 64"/>
              <a:gd name="T51" fmla="*/ 63 h 63"/>
              <a:gd name="T52" fmla="*/ 25 w 64"/>
              <a:gd name="T53" fmla="*/ 63 h 63"/>
              <a:gd name="T54" fmla="*/ 26 w 64"/>
              <a:gd name="T55" fmla="*/ 63 h 63"/>
              <a:gd name="T56" fmla="*/ 26 w 64"/>
              <a:gd name="T57" fmla="*/ 63 h 63"/>
              <a:gd name="T58" fmla="*/ 26 w 64"/>
              <a:gd name="T59" fmla="*/ 63 h 63"/>
              <a:gd name="T60" fmla="*/ 61 w 64"/>
              <a:gd name="T61" fmla="*/ 28 h 63"/>
              <a:gd name="T62" fmla="*/ 32 w 64"/>
              <a:gd name="T63" fmla="*/ 15 h 63"/>
              <a:gd name="T64" fmla="*/ 10 w 64"/>
              <a:gd name="T65" fmla="*/ 43 h 63"/>
              <a:gd name="T66" fmla="*/ 6 w 64"/>
              <a:gd name="T67" fmla="*/ 58 h 63"/>
              <a:gd name="T68" fmla="*/ 18 w 64"/>
              <a:gd name="T69" fmla="*/ 58 h 63"/>
              <a:gd name="T70" fmla="*/ 12 w 64"/>
              <a:gd name="T71" fmla="*/ 45 h 63"/>
              <a:gd name="T72" fmla="*/ 19 w 64"/>
              <a:gd name="T73" fmla="*/ 52 h 63"/>
              <a:gd name="T74" fmla="*/ 24 w 64"/>
              <a:gd name="T75" fmla="*/ 57 h 63"/>
              <a:gd name="T76" fmla="*/ 49 w 64"/>
              <a:gd name="T77" fmla="*/ 32 h 63"/>
              <a:gd name="T78" fmla="*/ 58 w 64"/>
              <a:gd name="T79" fmla="*/ 21 h 63"/>
              <a:gd name="T80" fmla="*/ 53 w 64"/>
              <a:gd name="T81" fmla="*/ 28 h 63"/>
              <a:gd name="T82" fmla="*/ 37 w 64"/>
              <a:gd name="T83" fmla="*/ 9 h 63"/>
              <a:gd name="T84" fmla="*/ 43 w 64"/>
              <a:gd name="T85" fmla="*/ 5 h 63"/>
              <a:gd name="T86" fmla="*/ 58 w 64"/>
              <a:gd name="T87" fmla="*/ 2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3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7" name="Freeform 69"/>
          <p:cNvSpPr>
            <a:spLocks noEditPoints="1"/>
          </p:cNvSpPr>
          <p:nvPr/>
        </p:nvSpPr>
        <p:spPr bwMode="auto">
          <a:xfrm>
            <a:off x="784226" y="4490318"/>
            <a:ext cx="1081821" cy="709194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TextBox 23"/>
          <p:cNvSpPr txBox="1"/>
          <p:nvPr/>
        </p:nvSpPr>
        <p:spPr>
          <a:xfrm>
            <a:off x="1714456" y="5684741"/>
            <a:ext cx="37644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14456" y="530105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7132191" y="5726134"/>
            <a:ext cx="37644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7132191" y="534244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6" name="圆角矩形 25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" grpId="0" animBg="1"/>
      <p:bldP spid="17452" grpId="0" animBg="1"/>
      <p:bldP spid="17453" grpId="0" animBg="1"/>
      <p:bldP spid="17454" grpId="0" animBg="1"/>
      <p:bldP spid="17456" grpId="0" animBg="1"/>
      <p:bldP spid="17457" grpId="0" animBg="1"/>
      <p:bldP spid="17458" grpId="0" animBg="1"/>
      <p:bldP spid="17460" grpId="0" animBg="1"/>
      <p:bldP spid="17461" grpId="0" animBg="1"/>
      <p:bldP spid="17462" grpId="0" animBg="1"/>
      <p:bldP spid="17464" grpId="0" animBg="1"/>
      <p:bldP spid="17465" grpId="0" animBg="1"/>
      <p:bldP spid="17466" grpId="0" animBg="1"/>
      <p:bldP spid="17468" grpId="0" animBg="1"/>
      <p:bldP spid="17469" grpId="0" animBg="1"/>
      <p:bldP spid="17470" grpId="0" animBg="1"/>
      <p:bldP spid="17477" grpId="0" animBg="1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reeform 7"/>
          <p:cNvSpPr/>
          <p:nvPr/>
        </p:nvSpPr>
        <p:spPr bwMode="auto">
          <a:xfrm>
            <a:off x="6029772" y="4021511"/>
            <a:ext cx="2098477" cy="2000250"/>
          </a:xfrm>
          <a:custGeom>
            <a:avLst/>
            <a:gdLst>
              <a:gd name="T0" fmla="*/ 19 w 1060"/>
              <a:gd name="T1" fmla="*/ 370 h 1010"/>
              <a:gd name="T2" fmla="*/ 602 w 1060"/>
              <a:gd name="T3" fmla="*/ 57 h 1010"/>
              <a:gd name="T4" fmla="*/ 1012 w 1060"/>
              <a:gd name="T5" fmla="*/ 577 h 1010"/>
              <a:gd name="T6" fmla="*/ 824 w 1060"/>
              <a:gd name="T7" fmla="*/ 830 h 1010"/>
              <a:gd name="T8" fmla="*/ 967 w 1060"/>
              <a:gd name="T9" fmla="*/ 949 h 1010"/>
              <a:gd name="T10" fmla="*/ 63 w 1060"/>
              <a:gd name="T11" fmla="*/ 635 h 1010"/>
              <a:gd name="T12" fmla="*/ 63 w 1060"/>
              <a:gd name="T13" fmla="*/ 635 h 1010"/>
              <a:gd name="T14" fmla="*/ 19 w 1060"/>
              <a:gd name="T15" fmla="*/ 37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010">
                <a:moveTo>
                  <a:pt x="19" y="370"/>
                </a:moveTo>
                <a:cubicBezTo>
                  <a:pt x="67" y="140"/>
                  <a:pt x="328" y="0"/>
                  <a:pt x="602" y="57"/>
                </a:cubicBezTo>
                <a:cubicBezTo>
                  <a:pt x="876" y="114"/>
                  <a:pt x="1060" y="347"/>
                  <a:pt x="1012" y="577"/>
                </a:cubicBezTo>
                <a:cubicBezTo>
                  <a:pt x="990" y="685"/>
                  <a:pt x="920" y="773"/>
                  <a:pt x="824" y="830"/>
                </a:cubicBezTo>
                <a:cubicBezTo>
                  <a:pt x="836" y="923"/>
                  <a:pt x="967" y="949"/>
                  <a:pt x="967" y="949"/>
                </a:cubicBezTo>
                <a:cubicBezTo>
                  <a:pt x="227" y="1010"/>
                  <a:pt x="63" y="635"/>
                  <a:pt x="63" y="635"/>
                </a:cubicBezTo>
                <a:cubicBezTo>
                  <a:pt x="63" y="635"/>
                  <a:pt x="63" y="635"/>
                  <a:pt x="63" y="635"/>
                </a:cubicBezTo>
                <a:cubicBezTo>
                  <a:pt x="17" y="553"/>
                  <a:pt x="0" y="461"/>
                  <a:pt x="19" y="3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2" name="Freeform 8"/>
          <p:cNvSpPr/>
          <p:nvPr/>
        </p:nvSpPr>
        <p:spPr bwMode="auto">
          <a:xfrm>
            <a:off x="6509743" y="1693095"/>
            <a:ext cx="3183434" cy="3120926"/>
          </a:xfrm>
          <a:custGeom>
            <a:avLst/>
            <a:gdLst>
              <a:gd name="T0" fmla="*/ 911 w 1608"/>
              <a:gd name="T1" fmla="*/ 104 h 1577"/>
              <a:gd name="T2" fmla="*/ 109 w 1608"/>
              <a:gd name="T3" fmla="*/ 549 h 1577"/>
              <a:gd name="T4" fmla="*/ 513 w 1608"/>
              <a:gd name="T5" fmla="*/ 1372 h 1577"/>
              <a:gd name="T6" fmla="*/ 972 w 1608"/>
              <a:gd name="T7" fmla="*/ 1334 h 1577"/>
              <a:gd name="T8" fmla="*/ 1031 w 1608"/>
              <a:gd name="T9" fmla="*/ 1577 h 1577"/>
              <a:gd name="T10" fmla="*/ 1227 w 1608"/>
              <a:gd name="T11" fmla="*/ 337 h 1577"/>
              <a:gd name="T12" fmla="*/ 1227 w 1608"/>
              <a:gd name="T13" fmla="*/ 337 h 1577"/>
              <a:gd name="T14" fmla="*/ 911 w 1608"/>
              <a:gd name="T15" fmla="*/ 104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8" h="1577">
                <a:moveTo>
                  <a:pt x="911" y="104"/>
                </a:moveTo>
                <a:cubicBezTo>
                  <a:pt x="578" y="0"/>
                  <a:pt x="219" y="199"/>
                  <a:pt x="109" y="549"/>
                </a:cubicBezTo>
                <a:cubicBezTo>
                  <a:pt x="0" y="900"/>
                  <a:pt x="181" y="1268"/>
                  <a:pt x="513" y="1372"/>
                </a:cubicBezTo>
                <a:cubicBezTo>
                  <a:pt x="670" y="1421"/>
                  <a:pt x="832" y="1403"/>
                  <a:pt x="972" y="1334"/>
                </a:cubicBezTo>
                <a:cubicBezTo>
                  <a:pt x="1085" y="1412"/>
                  <a:pt x="1031" y="1577"/>
                  <a:pt x="1031" y="1577"/>
                </a:cubicBezTo>
                <a:cubicBezTo>
                  <a:pt x="1608" y="781"/>
                  <a:pt x="1227" y="337"/>
                  <a:pt x="1227" y="337"/>
                </a:cubicBezTo>
                <a:cubicBezTo>
                  <a:pt x="1227" y="337"/>
                  <a:pt x="1227" y="337"/>
                  <a:pt x="1227" y="337"/>
                </a:cubicBezTo>
                <a:cubicBezTo>
                  <a:pt x="1152" y="229"/>
                  <a:pt x="1043" y="146"/>
                  <a:pt x="911" y="104"/>
                </a:cubicBezTo>
                <a:close/>
              </a:path>
            </a:pathLst>
          </a:custGeom>
          <a:solidFill>
            <a:schemeClr val="accent3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3" name="Freeform 9"/>
          <p:cNvSpPr/>
          <p:nvPr/>
        </p:nvSpPr>
        <p:spPr bwMode="auto">
          <a:xfrm>
            <a:off x="7947422" y="4831880"/>
            <a:ext cx="2154288" cy="2399854"/>
          </a:xfrm>
          <a:custGeom>
            <a:avLst/>
            <a:gdLst>
              <a:gd name="T0" fmla="*/ 479 w 1088"/>
              <a:gd name="T1" fmla="*/ 1119 h 1119"/>
              <a:gd name="T2" fmla="*/ 424 w 1088"/>
              <a:gd name="T3" fmla="*/ 947 h 1119"/>
              <a:gd name="T4" fmla="*/ 228 w 1088"/>
              <a:gd name="T5" fmla="*/ 796 h 1119"/>
              <a:gd name="T6" fmla="*/ 85 w 1088"/>
              <a:gd name="T7" fmla="*/ 683 h 1119"/>
              <a:gd name="T8" fmla="*/ 25 w 1088"/>
              <a:gd name="T9" fmla="*/ 677 h 1119"/>
              <a:gd name="T10" fmla="*/ 25 w 1088"/>
              <a:gd name="T11" fmla="*/ 615 h 1119"/>
              <a:gd name="T12" fmla="*/ 167 w 1088"/>
              <a:gd name="T13" fmla="*/ 590 h 1119"/>
              <a:gd name="T14" fmla="*/ 331 w 1088"/>
              <a:gd name="T15" fmla="*/ 674 h 1119"/>
              <a:gd name="T16" fmla="*/ 419 w 1088"/>
              <a:gd name="T17" fmla="*/ 567 h 1119"/>
              <a:gd name="T18" fmla="*/ 339 w 1088"/>
              <a:gd name="T19" fmla="*/ 308 h 1119"/>
              <a:gd name="T20" fmla="*/ 299 w 1088"/>
              <a:gd name="T21" fmla="*/ 111 h 1119"/>
              <a:gd name="T22" fmla="*/ 345 w 1088"/>
              <a:gd name="T23" fmla="*/ 57 h 1119"/>
              <a:gd name="T24" fmla="*/ 429 w 1088"/>
              <a:gd name="T25" fmla="*/ 219 h 1119"/>
              <a:gd name="T26" fmla="*/ 525 w 1088"/>
              <a:gd name="T27" fmla="*/ 443 h 1119"/>
              <a:gd name="T28" fmla="*/ 541 w 1088"/>
              <a:gd name="T29" fmla="*/ 371 h 1119"/>
              <a:gd name="T30" fmla="*/ 542 w 1088"/>
              <a:gd name="T31" fmla="*/ 78 h 1119"/>
              <a:gd name="T32" fmla="*/ 603 w 1088"/>
              <a:gd name="T33" fmla="*/ 7 h 1119"/>
              <a:gd name="T34" fmla="*/ 638 w 1088"/>
              <a:gd name="T35" fmla="*/ 219 h 1119"/>
              <a:gd name="T36" fmla="*/ 647 w 1088"/>
              <a:gd name="T37" fmla="*/ 407 h 1119"/>
              <a:gd name="T38" fmla="*/ 668 w 1088"/>
              <a:gd name="T39" fmla="*/ 450 h 1119"/>
              <a:gd name="T40" fmla="*/ 745 w 1088"/>
              <a:gd name="T41" fmla="*/ 334 h 1119"/>
              <a:gd name="T42" fmla="*/ 813 w 1088"/>
              <a:gd name="T43" fmla="*/ 125 h 1119"/>
              <a:gd name="T44" fmla="*/ 875 w 1088"/>
              <a:gd name="T45" fmla="*/ 82 h 1119"/>
              <a:gd name="T46" fmla="*/ 857 w 1088"/>
              <a:gd name="T47" fmla="*/ 272 h 1119"/>
              <a:gd name="T48" fmla="*/ 807 w 1088"/>
              <a:gd name="T49" fmla="*/ 436 h 1119"/>
              <a:gd name="T50" fmla="*/ 802 w 1088"/>
              <a:gd name="T51" fmla="*/ 508 h 1119"/>
              <a:gd name="T52" fmla="*/ 881 w 1088"/>
              <a:gd name="T53" fmla="*/ 450 h 1119"/>
              <a:gd name="T54" fmla="*/ 1005 w 1088"/>
              <a:gd name="T55" fmla="*/ 283 h 1119"/>
              <a:gd name="T56" fmla="*/ 1067 w 1088"/>
              <a:gd name="T57" fmla="*/ 253 h 1119"/>
              <a:gd name="T58" fmla="*/ 985 w 1088"/>
              <a:gd name="T59" fmla="*/ 441 h 1119"/>
              <a:gd name="T60" fmla="*/ 889 w 1088"/>
              <a:gd name="T61" fmla="*/ 667 h 1119"/>
              <a:gd name="T62" fmla="*/ 858 w 1088"/>
              <a:gd name="T63" fmla="*/ 889 h 1119"/>
              <a:gd name="T64" fmla="*/ 803 w 1088"/>
              <a:gd name="T65" fmla="*/ 1031 h 1119"/>
              <a:gd name="T66" fmla="*/ 803 w 1088"/>
              <a:gd name="T67" fmla="*/ 1119 h 1119"/>
              <a:gd name="T68" fmla="*/ 479 w 1088"/>
              <a:gd name="T69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" h="1119">
                <a:moveTo>
                  <a:pt x="479" y="1119"/>
                </a:moveTo>
                <a:cubicBezTo>
                  <a:pt x="479" y="1119"/>
                  <a:pt x="479" y="996"/>
                  <a:pt x="424" y="947"/>
                </a:cubicBezTo>
                <a:cubicBezTo>
                  <a:pt x="369" y="897"/>
                  <a:pt x="263" y="836"/>
                  <a:pt x="228" y="796"/>
                </a:cubicBezTo>
                <a:cubicBezTo>
                  <a:pt x="193" y="756"/>
                  <a:pt x="109" y="689"/>
                  <a:pt x="85" y="683"/>
                </a:cubicBezTo>
                <a:cubicBezTo>
                  <a:pt x="61" y="676"/>
                  <a:pt x="36" y="682"/>
                  <a:pt x="25" y="677"/>
                </a:cubicBezTo>
                <a:cubicBezTo>
                  <a:pt x="14" y="672"/>
                  <a:pt x="0" y="646"/>
                  <a:pt x="25" y="615"/>
                </a:cubicBezTo>
                <a:cubicBezTo>
                  <a:pt x="50" y="583"/>
                  <a:pt x="108" y="565"/>
                  <a:pt x="167" y="590"/>
                </a:cubicBezTo>
                <a:cubicBezTo>
                  <a:pt x="227" y="615"/>
                  <a:pt x="292" y="677"/>
                  <a:pt x="331" y="674"/>
                </a:cubicBezTo>
                <a:cubicBezTo>
                  <a:pt x="370" y="671"/>
                  <a:pt x="421" y="640"/>
                  <a:pt x="419" y="567"/>
                </a:cubicBezTo>
                <a:cubicBezTo>
                  <a:pt x="418" y="494"/>
                  <a:pt x="365" y="389"/>
                  <a:pt x="339" y="308"/>
                </a:cubicBezTo>
                <a:cubicBezTo>
                  <a:pt x="314" y="227"/>
                  <a:pt x="297" y="148"/>
                  <a:pt x="299" y="111"/>
                </a:cubicBezTo>
                <a:cubicBezTo>
                  <a:pt x="301" y="73"/>
                  <a:pt x="323" y="49"/>
                  <a:pt x="345" y="57"/>
                </a:cubicBezTo>
                <a:cubicBezTo>
                  <a:pt x="367" y="65"/>
                  <a:pt x="386" y="89"/>
                  <a:pt x="429" y="219"/>
                </a:cubicBezTo>
                <a:cubicBezTo>
                  <a:pt x="473" y="348"/>
                  <a:pt x="504" y="438"/>
                  <a:pt x="525" y="443"/>
                </a:cubicBezTo>
                <a:cubicBezTo>
                  <a:pt x="547" y="449"/>
                  <a:pt x="543" y="426"/>
                  <a:pt x="541" y="371"/>
                </a:cubicBezTo>
                <a:cubicBezTo>
                  <a:pt x="539" y="315"/>
                  <a:pt x="537" y="122"/>
                  <a:pt x="542" y="78"/>
                </a:cubicBezTo>
                <a:cubicBezTo>
                  <a:pt x="548" y="34"/>
                  <a:pt x="566" y="0"/>
                  <a:pt x="603" y="7"/>
                </a:cubicBezTo>
                <a:cubicBezTo>
                  <a:pt x="641" y="15"/>
                  <a:pt x="641" y="131"/>
                  <a:pt x="638" y="219"/>
                </a:cubicBezTo>
                <a:cubicBezTo>
                  <a:pt x="635" y="307"/>
                  <a:pt x="644" y="381"/>
                  <a:pt x="647" y="407"/>
                </a:cubicBezTo>
                <a:cubicBezTo>
                  <a:pt x="651" y="433"/>
                  <a:pt x="655" y="448"/>
                  <a:pt x="668" y="450"/>
                </a:cubicBezTo>
                <a:cubicBezTo>
                  <a:pt x="681" y="452"/>
                  <a:pt x="713" y="436"/>
                  <a:pt x="745" y="334"/>
                </a:cubicBezTo>
                <a:cubicBezTo>
                  <a:pt x="776" y="232"/>
                  <a:pt x="801" y="154"/>
                  <a:pt x="813" y="125"/>
                </a:cubicBezTo>
                <a:cubicBezTo>
                  <a:pt x="824" y="97"/>
                  <a:pt x="849" y="67"/>
                  <a:pt x="875" y="82"/>
                </a:cubicBezTo>
                <a:cubicBezTo>
                  <a:pt x="900" y="97"/>
                  <a:pt x="894" y="153"/>
                  <a:pt x="857" y="272"/>
                </a:cubicBezTo>
                <a:cubicBezTo>
                  <a:pt x="819" y="391"/>
                  <a:pt x="813" y="414"/>
                  <a:pt x="807" y="436"/>
                </a:cubicBezTo>
                <a:cubicBezTo>
                  <a:pt x="802" y="458"/>
                  <a:pt x="793" y="503"/>
                  <a:pt x="802" y="508"/>
                </a:cubicBezTo>
                <a:cubicBezTo>
                  <a:pt x="811" y="513"/>
                  <a:pt x="846" y="493"/>
                  <a:pt x="881" y="450"/>
                </a:cubicBezTo>
                <a:cubicBezTo>
                  <a:pt x="917" y="407"/>
                  <a:pt x="987" y="306"/>
                  <a:pt x="1005" y="283"/>
                </a:cubicBezTo>
                <a:cubicBezTo>
                  <a:pt x="1023" y="261"/>
                  <a:pt x="1045" y="235"/>
                  <a:pt x="1067" y="253"/>
                </a:cubicBezTo>
                <a:cubicBezTo>
                  <a:pt x="1088" y="272"/>
                  <a:pt x="1032" y="365"/>
                  <a:pt x="985" y="441"/>
                </a:cubicBezTo>
                <a:cubicBezTo>
                  <a:pt x="939" y="516"/>
                  <a:pt x="897" y="601"/>
                  <a:pt x="889" y="667"/>
                </a:cubicBezTo>
                <a:cubicBezTo>
                  <a:pt x="882" y="734"/>
                  <a:pt x="876" y="820"/>
                  <a:pt x="858" y="889"/>
                </a:cubicBezTo>
                <a:cubicBezTo>
                  <a:pt x="840" y="958"/>
                  <a:pt x="820" y="1007"/>
                  <a:pt x="803" y="1031"/>
                </a:cubicBezTo>
                <a:cubicBezTo>
                  <a:pt x="803" y="1119"/>
                  <a:pt x="803" y="1119"/>
                  <a:pt x="803" y="1119"/>
                </a:cubicBezTo>
                <a:lnTo>
                  <a:pt x="479" y="1119"/>
                </a:lnTo>
                <a:close/>
              </a:path>
            </a:pathLst>
          </a:custGeom>
          <a:solidFill>
            <a:schemeClr val="accent2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4" name="Freeform 10"/>
          <p:cNvSpPr/>
          <p:nvPr/>
        </p:nvSpPr>
        <p:spPr bwMode="auto">
          <a:xfrm>
            <a:off x="8277820" y="1858293"/>
            <a:ext cx="2511475" cy="2770436"/>
          </a:xfrm>
          <a:custGeom>
            <a:avLst/>
            <a:gdLst>
              <a:gd name="T0" fmla="*/ 1117 w 1269"/>
              <a:gd name="T1" fmla="*/ 285 h 1399"/>
              <a:gd name="T2" fmla="*/ 317 w 1269"/>
              <a:gd name="T3" fmla="*/ 194 h 1399"/>
              <a:gd name="T4" fmla="*/ 185 w 1269"/>
              <a:gd name="T5" fmla="*/ 988 h 1399"/>
              <a:gd name="T6" fmla="*/ 532 w 1269"/>
              <a:gd name="T7" fmla="*/ 1195 h 1399"/>
              <a:gd name="T8" fmla="*/ 450 w 1269"/>
              <a:gd name="T9" fmla="*/ 1399 h 1399"/>
              <a:gd name="T10" fmla="*/ 1224 w 1269"/>
              <a:gd name="T11" fmla="*/ 613 h 1399"/>
              <a:gd name="T12" fmla="*/ 1224 w 1269"/>
              <a:gd name="T13" fmla="*/ 613 h 1399"/>
              <a:gd name="T14" fmla="*/ 1117 w 1269"/>
              <a:gd name="T15" fmla="*/ 285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9" h="1399">
                <a:moveTo>
                  <a:pt x="1117" y="285"/>
                </a:moveTo>
                <a:cubicBezTo>
                  <a:pt x="932" y="41"/>
                  <a:pt x="574" y="0"/>
                  <a:pt x="317" y="194"/>
                </a:cubicBezTo>
                <a:cubicBezTo>
                  <a:pt x="59" y="388"/>
                  <a:pt x="0" y="744"/>
                  <a:pt x="185" y="988"/>
                </a:cubicBezTo>
                <a:cubicBezTo>
                  <a:pt x="272" y="1103"/>
                  <a:pt x="397" y="1173"/>
                  <a:pt x="532" y="1195"/>
                </a:cubicBezTo>
                <a:cubicBezTo>
                  <a:pt x="573" y="1309"/>
                  <a:pt x="450" y="1399"/>
                  <a:pt x="450" y="1399"/>
                </a:cubicBezTo>
                <a:cubicBezTo>
                  <a:pt x="1269" y="1125"/>
                  <a:pt x="1224" y="613"/>
                  <a:pt x="1224" y="613"/>
                </a:cubicBezTo>
                <a:cubicBezTo>
                  <a:pt x="1224" y="613"/>
                  <a:pt x="1224" y="613"/>
                  <a:pt x="1224" y="613"/>
                </a:cubicBezTo>
                <a:cubicBezTo>
                  <a:pt x="1225" y="498"/>
                  <a:pt x="1190" y="383"/>
                  <a:pt x="1117" y="2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5" name="Freeform 11"/>
          <p:cNvSpPr/>
          <p:nvPr/>
        </p:nvSpPr>
        <p:spPr bwMode="auto">
          <a:xfrm>
            <a:off x="9782473" y="3249094"/>
            <a:ext cx="2060526" cy="1986855"/>
          </a:xfrm>
          <a:custGeom>
            <a:avLst/>
            <a:gdLst>
              <a:gd name="T0" fmla="*/ 1041 w 1041"/>
              <a:gd name="T1" fmla="*/ 423 h 1004"/>
              <a:gd name="T2" fmla="*/ 536 w 1041"/>
              <a:gd name="T3" fmla="*/ 0 h 1004"/>
              <a:gd name="T4" fmla="*/ 31 w 1041"/>
              <a:gd name="T5" fmla="*/ 423 h 1004"/>
              <a:gd name="T6" fmla="*/ 163 w 1041"/>
              <a:gd name="T7" fmla="*/ 708 h 1004"/>
              <a:gd name="T8" fmla="*/ 0 w 1041"/>
              <a:gd name="T9" fmla="*/ 795 h 1004"/>
              <a:gd name="T10" fmla="*/ 944 w 1041"/>
              <a:gd name="T11" fmla="*/ 672 h 1004"/>
              <a:gd name="T12" fmla="*/ 944 w 1041"/>
              <a:gd name="T13" fmla="*/ 672 h 1004"/>
              <a:gd name="T14" fmla="*/ 1041 w 1041"/>
              <a:gd name="T15" fmla="*/ 423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1" h="1004">
                <a:moveTo>
                  <a:pt x="1041" y="423"/>
                </a:moveTo>
                <a:cubicBezTo>
                  <a:pt x="1041" y="190"/>
                  <a:pt x="815" y="0"/>
                  <a:pt x="536" y="0"/>
                </a:cubicBezTo>
                <a:cubicBezTo>
                  <a:pt x="257" y="0"/>
                  <a:pt x="31" y="190"/>
                  <a:pt x="31" y="423"/>
                </a:cubicBezTo>
                <a:cubicBezTo>
                  <a:pt x="31" y="533"/>
                  <a:pt x="81" y="633"/>
                  <a:pt x="163" y="708"/>
                </a:cubicBezTo>
                <a:cubicBezTo>
                  <a:pt x="132" y="796"/>
                  <a:pt x="0" y="795"/>
                  <a:pt x="0" y="795"/>
                </a:cubicBezTo>
                <a:cubicBezTo>
                  <a:pt x="708" y="1004"/>
                  <a:pt x="944" y="672"/>
                  <a:pt x="944" y="672"/>
                </a:cubicBezTo>
                <a:cubicBezTo>
                  <a:pt x="944" y="672"/>
                  <a:pt x="944" y="672"/>
                  <a:pt x="944" y="672"/>
                </a:cubicBezTo>
                <a:cubicBezTo>
                  <a:pt x="1005" y="602"/>
                  <a:pt x="1041" y="516"/>
                  <a:pt x="1041" y="423"/>
                </a:cubicBezTo>
                <a:close/>
              </a:path>
            </a:pathLst>
          </a:custGeom>
          <a:solidFill>
            <a:schemeClr val="accent3"/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6" name="Freeform 12"/>
          <p:cNvSpPr/>
          <p:nvPr/>
        </p:nvSpPr>
        <p:spPr bwMode="auto">
          <a:xfrm>
            <a:off x="10144125" y="4372001"/>
            <a:ext cx="1928813" cy="1799332"/>
          </a:xfrm>
          <a:custGeom>
            <a:avLst/>
            <a:gdLst>
              <a:gd name="T0" fmla="*/ 919 w 974"/>
              <a:gd name="T1" fmla="*/ 522 h 908"/>
              <a:gd name="T2" fmla="*/ 615 w 974"/>
              <a:gd name="T3" fmla="*/ 65 h 908"/>
              <a:gd name="T4" fmla="*/ 112 w 974"/>
              <a:gd name="T5" fmla="*/ 285 h 908"/>
              <a:gd name="T6" fmla="*/ 150 w 974"/>
              <a:gd name="T7" fmla="*/ 544 h 908"/>
              <a:gd name="T8" fmla="*/ 0 w 974"/>
              <a:gd name="T9" fmla="*/ 575 h 908"/>
              <a:gd name="T10" fmla="*/ 784 w 974"/>
              <a:gd name="T11" fmla="*/ 698 h 908"/>
              <a:gd name="T12" fmla="*/ 783 w 974"/>
              <a:gd name="T13" fmla="*/ 698 h 908"/>
              <a:gd name="T14" fmla="*/ 919 w 974"/>
              <a:gd name="T15" fmla="*/ 522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4" h="908">
                <a:moveTo>
                  <a:pt x="919" y="522"/>
                </a:moveTo>
                <a:cubicBezTo>
                  <a:pt x="974" y="335"/>
                  <a:pt x="838" y="130"/>
                  <a:pt x="615" y="65"/>
                </a:cubicBezTo>
                <a:cubicBezTo>
                  <a:pt x="392" y="0"/>
                  <a:pt x="167" y="98"/>
                  <a:pt x="112" y="285"/>
                </a:cubicBezTo>
                <a:cubicBezTo>
                  <a:pt x="86" y="373"/>
                  <a:pt x="103" y="464"/>
                  <a:pt x="150" y="544"/>
                </a:cubicBezTo>
                <a:cubicBezTo>
                  <a:pt x="105" y="607"/>
                  <a:pt x="0" y="575"/>
                  <a:pt x="0" y="575"/>
                </a:cubicBezTo>
                <a:cubicBezTo>
                  <a:pt x="517" y="908"/>
                  <a:pt x="784" y="698"/>
                  <a:pt x="784" y="698"/>
                </a:cubicBezTo>
                <a:cubicBezTo>
                  <a:pt x="783" y="698"/>
                  <a:pt x="783" y="698"/>
                  <a:pt x="783" y="698"/>
                </a:cubicBezTo>
                <a:cubicBezTo>
                  <a:pt x="848" y="656"/>
                  <a:pt x="897" y="596"/>
                  <a:pt x="919" y="5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13"/>
          <p:cNvSpPr/>
          <p:nvPr/>
        </p:nvSpPr>
        <p:spPr bwMode="auto">
          <a:xfrm>
            <a:off x="10586145" y="3505821"/>
            <a:ext cx="453182" cy="415230"/>
          </a:xfrm>
          <a:custGeom>
            <a:avLst/>
            <a:gdLst>
              <a:gd name="T0" fmla="*/ 70 w 229"/>
              <a:gd name="T1" fmla="*/ 99 h 210"/>
              <a:gd name="T2" fmla="*/ 70 w 229"/>
              <a:gd name="T3" fmla="*/ 99 h 210"/>
              <a:gd name="T4" fmla="*/ 26 w 229"/>
              <a:gd name="T5" fmla="*/ 144 h 210"/>
              <a:gd name="T6" fmla="*/ 17 w 229"/>
              <a:gd name="T7" fmla="*/ 164 h 210"/>
              <a:gd name="T8" fmla="*/ 26 w 229"/>
              <a:gd name="T9" fmla="*/ 184 h 210"/>
              <a:gd name="T10" fmla="*/ 26 w 229"/>
              <a:gd name="T11" fmla="*/ 184 h 210"/>
              <a:gd name="T12" fmla="*/ 46 w 229"/>
              <a:gd name="T13" fmla="*/ 192 h 210"/>
              <a:gd name="T14" fmla="*/ 66 w 229"/>
              <a:gd name="T15" fmla="*/ 184 h 210"/>
              <a:gd name="T16" fmla="*/ 116 w 229"/>
              <a:gd name="T17" fmla="*/ 134 h 210"/>
              <a:gd name="T18" fmla="*/ 116 w 229"/>
              <a:gd name="T19" fmla="*/ 133 h 210"/>
              <a:gd name="T20" fmla="*/ 170 w 229"/>
              <a:gd name="T21" fmla="*/ 79 h 210"/>
              <a:gd name="T22" fmla="*/ 174 w 229"/>
              <a:gd name="T23" fmla="*/ 71 h 210"/>
              <a:gd name="T24" fmla="*/ 170 w 229"/>
              <a:gd name="T25" fmla="*/ 62 h 210"/>
              <a:gd name="T26" fmla="*/ 161 w 229"/>
              <a:gd name="T27" fmla="*/ 58 h 210"/>
              <a:gd name="T28" fmla="*/ 153 w 229"/>
              <a:gd name="T29" fmla="*/ 62 h 210"/>
              <a:gd name="T30" fmla="*/ 75 w 229"/>
              <a:gd name="T31" fmla="*/ 139 h 210"/>
              <a:gd name="T32" fmla="*/ 62 w 229"/>
              <a:gd name="T33" fmla="*/ 139 h 210"/>
              <a:gd name="T34" fmla="*/ 62 w 229"/>
              <a:gd name="T35" fmla="*/ 127 h 210"/>
              <a:gd name="T36" fmla="*/ 140 w 229"/>
              <a:gd name="T37" fmla="*/ 49 h 210"/>
              <a:gd name="T38" fmla="*/ 161 w 229"/>
              <a:gd name="T39" fmla="*/ 41 h 210"/>
              <a:gd name="T40" fmla="*/ 183 w 229"/>
              <a:gd name="T41" fmla="*/ 49 h 210"/>
              <a:gd name="T42" fmla="*/ 191 w 229"/>
              <a:gd name="T43" fmla="*/ 71 h 210"/>
              <a:gd name="T44" fmla="*/ 183 w 229"/>
              <a:gd name="T45" fmla="*/ 92 h 210"/>
              <a:gd name="T46" fmla="*/ 129 w 229"/>
              <a:gd name="T47" fmla="*/ 146 h 210"/>
              <a:gd name="T48" fmla="*/ 129 w 229"/>
              <a:gd name="T49" fmla="*/ 146 h 210"/>
              <a:gd name="T50" fmla="*/ 128 w 229"/>
              <a:gd name="T51" fmla="*/ 146 h 210"/>
              <a:gd name="T52" fmla="*/ 78 w 229"/>
              <a:gd name="T53" fmla="*/ 196 h 210"/>
              <a:gd name="T54" fmla="*/ 46 w 229"/>
              <a:gd name="T55" fmla="*/ 210 h 210"/>
              <a:gd name="T56" fmla="*/ 14 w 229"/>
              <a:gd name="T57" fmla="*/ 197 h 210"/>
              <a:gd name="T58" fmla="*/ 13 w 229"/>
              <a:gd name="T59" fmla="*/ 196 h 210"/>
              <a:gd name="T60" fmla="*/ 13 w 229"/>
              <a:gd name="T61" fmla="*/ 196 h 210"/>
              <a:gd name="T62" fmla="*/ 0 w 229"/>
              <a:gd name="T63" fmla="*/ 164 h 210"/>
              <a:gd name="T64" fmla="*/ 13 w 229"/>
              <a:gd name="T65" fmla="*/ 131 h 210"/>
              <a:gd name="T66" fmla="*/ 63 w 229"/>
              <a:gd name="T67" fmla="*/ 81 h 210"/>
              <a:gd name="T68" fmla="*/ 64 w 229"/>
              <a:gd name="T69" fmla="*/ 81 h 210"/>
              <a:gd name="T70" fmla="*/ 127 w 229"/>
              <a:gd name="T71" fmla="*/ 18 h 210"/>
              <a:gd name="T72" fmla="*/ 169 w 229"/>
              <a:gd name="T73" fmla="*/ 0 h 210"/>
              <a:gd name="T74" fmla="*/ 212 w 229"/>
              <a:gd name="T75" fmla="*/ 18 h 210"/>
              <a:gd name="T76" fmla="*/ 229 w 229"/>
              <a:gd name="T77" fmla="*/ 60 h 210"/>
              <a:gd name="T78" fmla="*/ 212 w 229"/>
              <a:gd name="T79" fmla="*/ 102 h 210"/>
              <a:gd name="T80" fmla="*/ 125 w 229"/>
              <a:gd name="T81" fmla="*/ 189 h 210"/>
              <a:gd name="T82" fmla="*/ 112 w 229"/>
              <a:gd name="T83" fmla="*/ 189 h 210"/>
              <a:gd name="T84" fmla="*/ 112 w 229"/>
              <a:gd name="T85" fmla="*/ 177 h 210"/>
              <a:gd name="T86" fmla="*/ 199 w 229"/>
              <a:gd name="T87" fmla="*/ 90 h 210"/>
              <a:gd name="T88" fmla="*/ 212 w 229"/>
              <a:gd name="T89" fmla="*/ 60 h 210"/>
              <a:gd name="T90" fmla="*/ 199 w 229"/>
              <a:gd name="T91" fmla="*/ 30 h 210"/>
              <a:gd name="T92" fmla="*/ 169 w 229"/>
              <a:gd name="T93" fmla="*/ 18 h 210"/>
              <a:gd name="T94" fmla="*/ 139 w 229"/>
              <a:gd name="T95" fmla="*/ 30 h 210"/>
              <a:gd name="T96" fmla="*/ 70 w 229"/>
              <a:gd name="T97" fmla="*/ 9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9" h="210">
                <a:moveTo>
                  <a:pt x="70" y="99"/>
                </a:moveTo>
                <a:cubicBezTo>
                  <a:pt x="70" y="99"/>
                  <a:pt x="70" y="99"/>
                  <a:pt x="70" y="99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20" y="149"/>
                  <a:pt x="17" y="156"/>
                  <a:pt x="17" y="164"/>
                </a:cubicBezTo>
                <a:cubicBezTo>
                  <a:pt x="17" y="171"/>
                  <a:pt x="20" y="178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1" y="189"/>
                  <a:pt x="39" y="192"/>
                  <a:pt x="46" y="192"/>
                </a:cubicBezTo>
                <a:cubicBezTo>
                  <a:pt x="53" y="192"/>
                  <a:pt x="60" y="189"/>
                  <a:pt x="66" y="18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3" y="77"/>
                  <a:pt x="174" y="74"/>
                  <a:pt x="174" y="71"/>
                </a:cubicBezTo>
                <a:cubicBezTo>
                  <a:pt x="174" y="67"/>
                  <a:pt x="173" y="64"/>
                  <a:pt x="170" y="62"/>
                </a:cubicBezTo>
                <a:cubicBezTo>
                  <a:pt x="168" y="59"/>
                  <a:pt x="165" y="58"/>
                  <a:pt x="161" y="58"/>
                </a:cubicBezTo>
                <a:cubicBezTo>
                  <a:pt x="158" y="58"/>
                  <a:pt x="155" y="59"/>
                  <a:pt x="153" y="62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1" y="143"/>
                  <a:pt x="66" y="143"/>
                  <a:pt x="62" y="139"/>
                </a:cubicBezTo>
                <a:cubicBezTo>
                  <a:pt x="59" y="136"/>
                  <a:pt x="59" y="130"/>
                  <a:pt x="62" y="127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6" y="43"/>
                  <a:pt x="154" y="41"/>
                  <a:pt x="161" y="41"/>
                </a:cubicBezTo>
                <a:cubicBezTo>
                  <a:pt x="169" y="41"/>
                  <a:pt x="177" y="43"/>
                  <a:pt x="183" y="49"/>
                </a:cubicBezTo>
                <a:cubicBezTo>
                  <a:pt x="189" y="55"/>
                  <a:pt x="191" y="63"/>
                  <a:pt x="191" y="71"/>
                </a:cubicBezTo>
                <a:cubicBezTo>
                  <a:pt x="191" y="78"/>
                  <a:pt x="189" y="86"/>
                  <a:pt x="183" y="92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69" y="205"/>
                  <a:pt x="58" y="210"/>
                  <a:pt x="46" y="210"/>
                </a:cubicBezTo>
                <a:cubicBezTo>
                  <a:pt x="34" y="210"/>
                  <a:pt x="23" y="205"/>
                  <a:pt x="14" y="19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4" y="187"/>
                  <a:pt x="0" y="175"/>
                  <a:pt x="0" y="164"/>
                </a:cubicBezTo>
                <a:cubicBezTo>
                  <a:pt x="0" y="152"/>
                  <a:pt x="4" y="140"/>
                  <a:pt x="13" y="13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39" y="6"/>
                  <a:pt x="154" y="0"/>
                  <a:pt x="169" y="0"/>
                </a:cubicBezTo>
                <a:cubicBezTo>
                  <a:pt x="185" y="0"/>
                  <a:pt x="200" y="6"/>
                  <a:pt x="212" y="18"/>
                </a:cubicBezTo>
                <a:cubicBezTo>
                  <a:pt x="223" y="29"/>
                  <a:pt x="229" y="45"/>
                  <a:pt x="229" y="60"/>
                </a:cubicBezTo>
                <a:cubicBezTo>
                  <a:pt x="229" y="75"/>
                  <a:pt x="223" y="91"/>
                  <a:pt x="212" y="102"/>
                </a:cubicBezTo>
                <a:cubicBezTo>
                  <a:pt x="125" y="189"/>
                  <a:pt x="125" y="189"/>
                  <a:pt x="125" y="189"/>
                </a:cubicBezTo>
                <a:cubicBezTo>
                  <a:pt x="121" y="193"/>
                  <a:pt x="116" y="193"/>
                  <a:pt x="112" y="189"/>
                </a:cubicBezTo>
                <a:cubicBezTo>
                  <a:pt x="109" y="186"/>
                  <a:pt x="109" y="180"/>
                  <a:pt x="112" y="177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207" y="82"/>
                  <a:pt x="212" y="71"/>
                  <a:pt x="212" y="60"/>
                </a:cubicBezTo>
                <a:cubicBezTo>
                  <a:pt x="212" y="49"/>
                  <a:pt x="207" y="38"/>
                  <a:pt x="199" y="30"/>
                </a:cubicBezTo>
                <a:cubicBezTo>
                  <a:pt x="191" y="22"/>
                  <a:pt x="180" y="18"/>
                  <a:pt x="169" y="18"/>
                </a:cubicBezTo>
                <a:cubicBezTo>
                  <a:pt x="158" y="18"/>
                  <a:pt x="148" y="22"/>
                  <a:pt x="139" y="30"/>
                </a:cubicBezTo>
                <a:cubicBezTo>
                  <a:pt x="70" y="99"/>
                  <a:pt x="70" y="99"/>
                  <a:pt x="70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Freeform 14"/>
          <p:cNvSpPr>
            <a:spLocks noEditPoints="1"/>
          </p:cNvSpPr>
          <p:nvPr/>
        </p:nvSpPr>
        <p:spPr bwMode="auto">
          <a:xfrm>
            <a:off x="7340203" y="2583832"/>
            <a:ext cx="430858" cy="430857"/>
          </a:xfrm>
          <a:custGeom>
            <a:avLst/>
            <a:gdLst>
              <a:gd name="T0" fmla="*/ 185 w 217"/>
              <a:gd name="T1" fmla="*/ 77 h 217"/>
              <a:gd name="T2" fmla="*/ 197 w 217"/>
              <a:gd name="T3" fmla="*/ 56 h 217"/>
              <a:gd name="T4" fmla="*/ 174 w 217"/>
              <a:gd name="T5" fmla="*/ 20 h 217"/>
              <a:gd name="T6" fmla="*/ 146 w 217"/>
              <a:gd name="T7" fmla="*/ 35 h 217"/>
              <a:gd name="T8" fmla="*/ 134 w 217"/>
              <a:gd name="T9" fmla="*/ 9 h 217"/>
              <a:gd name="T10" fmla="*/ 83 w 217"/>
              <a:gd name="T11" fmla="*/ 9 h 217"/>
              <a:gd name="T12" fmla="*/ 71 w 217"/>
              <a:gd name="T13" fmla="*/ 35 h 217"/>
              <a:gd name="T14" fmla="*/ 44 w 217"/>
              <a:gd name="T15" fmla="*/ 20 h 217"/>
              <a:gd name="T16" fmla="*/ 20 w 217"/>
              <a:gd name="T17" fmla="*/ 56 h 217"/>
              <a:gd name="T18" fmla="*/ 32 w 217"/>
              <a:gd name="T19" fmla="*/ 77 h 217"/>
              <a:gd name="T20" fmla="*/ 0 w 217"/>
              <a:gd name="T21" fmla="*/ 92 h 217"/>
              <a:gd name="T22" fmla="*/ 30 w 217"/>
              <a:gd name="T23" fmla="*/ 134 h 217"/>
              <a:gd name="T24" fmla="*/ 35 w 217"/>
              <a:gd name="T25" fmla="*/ 146 h 217"/>
              <a:gd name="T26" fmla="*/ 20 w 217"/>
              <a:gd name="T27" fmla="*/ 173 h 217"/>
              <a:gd name="T28" fmla="*/ 56 w 217"/>
              <a:gd name="T29" fmla="*/ 197 h 217"/>
              <a:gd name="T30" fmla="*/ 77 w 217"/>
              <a:gd name="T31" fmla="*/ 185 h 217"/>
              <a:gd name="T32" fmla="*/ 92 w 217"/>
              <a:gd name="T33" fmla="*/ 217 h 217"/>
              <a:gd name="T34" fmla="*/ 134 w 217"/>
              <a:gd name="T35" fmla="*/ 187 h 217"/>
              <a:gd name="T36" fmla="*/ 161 w 217"/>
              <a:gd name="T37" fmla="*/ 197 h 217"/>
              <a:gd name="T38" fmla="*/ 197 w 217"/>
              <a:gd name="T39" fmla="*/ 174 h 217"/>
              <a:gd name="T40" fmla="*/ 182 w 217"/>
              <a:gd name="T41" fmla="*/ 146 h 217"/>
              <a:gd name="T42" fmla="*/ 208 w 217"/>
              <a:gd name="T43" fmla="*/ 134 h 217"/>
              <a:gd name="T44" fmla="*/ 217 w 217"/>
              <a:gd name="T45" fmla="*/ 92 h 217"/>
              <a:gd name="T46" fmla="*/ 200 w 217"/>
              <a:gd name="T47" fmla="*/ 116 h 217"/>
              <a:gd name="T48" fmla="*/ 169 w 217"/>
              <a:gd name="T49" fmla="*/ 133 h 217"/>
              <a:gd name="T50" fmla="*/ 165 w 217"/>
              <a:gd name="T51" fmla="*/ 154 h 217"/>
              <a:gd name="T52" fmla="*/ 154 w 217"/>
              <a:gd name="T53" fmla="*/ 165 h 217"/>
              <a:gd name="T54" fmla="*/ 123 w 217"/>
              <a:gd name="T55" fmla="*/ 172 h 217"/>
              <a:gd name="T56" fmla="*/ 101 w 217"/>
              <a:gd name="T57" fmla="*/ 199 h 217"/>
              <a:gd name="T58" fmla="*/ 84 w 217"/>
              <a:gd name="T59" fmla="*/ 169 h 217"/>
              <a:gd name="T60" fmla="*/ 63 w 217"/>
              <a:gd name="T61" fmla="*/ 165 h 217"/>
              <a:gd name="T62" fmla="*/ 39 w 217"/>
              <a:gd name="T63" fmla="*/ 167 h 217"/>
              <a:gd name="T64" fmla="*/ 48 w 217"/>
              <a:gd name="T65" fmla="*/ 133 h 217"/>
              <a:gd name="T66" fmla="*/ 36 w 217"/>
              <a:gd name="T67" fmla="*/ 116 h 217"/>
              <a:gd name="T68" fmla="*/ 36 w 217"/>
              <a:gd name="T69" fmla="*/ 101 h 217"/>
              <a:gd name="T70" fmla="*/ 48 w 217"/>
              <a:gd name="T71" fmla="*/ 83 h 217"/>
              <a:gd name="T72" fmla="*/ 52 w 217"/>
              <a:gd name="T73" fmla="*/ 63 h 217"/>
              <a:gd name="T74" fmla="*/ 63 w 217"/>
              <a:gd name="T75" fmla="*/ 52 h 217"/>
              <a:gd name="T76" fmla="*/ 94 w 217"/>
              <a:gd name="T77" fmla="*/ 45 h 217"/>
              <a:gd name="T78" fmla="*/ 101 w 217"/>
              <a:gd name="T79" fmla="*/ 18 h 217"/>
              <a:gd name="T80" fmla="*/ 124 w 217"/>
              <a:gd name="T81" fmla="*/ 45 h 217"/>
              <a:gd name="T82" fmla="*/ 154 w 217"/>
              <a:gd name="T83" fmla="*/ 51 h 217"/>
              <a:gd name="T84" fmla="*/ 165 w 217"/>
              <a:gd name="T85" fmla="*/ 63 h 217"/>
              <a:gd name="T86" fmla="*/ 169 w 217"/>
              <a:gd name="T87" fmla="*/ 84 h 217"/>
              <a:gd name="T88" fmla="*/ 181 w 217"/>
              <a:gd name="T89" fmla="*/ 101 h 217"/>
              <a:gd name="T90" fmla="*/ 109 w 217"/>
              <a:gd name="T91" fmla="*/ 71 h 217"/>
              <a:gd name="T92" fmla="*/ 71 w 217"/>
              <a:gd name="T93" fmla="*/ 108 h 217"/>
              <a:gd name="T94" fmla="*/ 135 w 217"/>
              <a:gd name="T95" fmla="*/ 135 h 217"/>
              <a:gd name="T96" fmla="*/ 109 w 217"/>
              <a:gd name="T97" fmla="*/ 71 h 217"/>
              <a:gd name="T98" fmla="*/ 109 w 217"/>
              <a:gd name="T99" fmla="*/ 135 h 217"/>
              <a:gd name="T100" fmla="*/ 90 w 217"/>
              <a:gd name="T101" fmla="*/ 90 h 217"/>
              <a:gd name="T102" fmla="*/ 135 w 217"/>
              <a:gd name="T103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7" h="217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15"/>
          <p:cNvSpPr>
            <a:spLocks noEditPoints="1"/>
          </p:cNvSpPr>
          <p:nvPr/>
        </p:nvSpPr>
        <p:spPr bwMode="auto">
          <a:xfrm>
            <a:off x="9257855" y="2507929"/>
            <a:ext cx="459879" cy="455414"/>
          </a:xfrm>
          <a:custGeom>
            <a:avLst/>
            <a:gdLst>
              <a:gd name="T0" fmla="*/ 64 w 232"/>
              <a:gd name="T1" fmla="*/ 72 h 230"/>
              <a:gd name="T2" fmla="*/ 64 w 232"/>
              <a:gd name="T3" fmla="*/ 157 h 230"/>
              <a:gd name="T4" fmla="*/ 64 w 232"/>
              <a:gd name="T5" fmla="*/ 157 h 230"/>
              <a:gd name="T6" fmla="*/ 123 w 232"/>
              <a:gd name="T7" fmla="*/ 202 h 230"/>
              <a:gd name="T8" fmla="*/ 123 w 232"/>
              <a:gd name="T9" fmla="*/ 164 h 230"/>
              <a:gd name="T10" fmla="*/ 123 w 232"/>
              <a:gd name="T11" fmla="*/ 65 h 230"/>
              <a:gd name="T12" fmla="*/ 123 w 232"/>
              <a:gd name="T13" fmla="*/ 26 h 230"/>
              <a:gd name="T14" fmla="*/ 64 w 232"/>
              <a:gd name="T15" fmla="*/ 72 h 230"/>
              <a:gd name="T16" fmla="*/ 64 w 232"/>
              <a:gd name="T17" fmla="*/ 72 h 230"/>
              <a:gd name="T18" fmla="*/ 171 w 232"/>
              <a:gd name="T19" fmla="*/ 38 h 230"/>
              <a:gd name="T20" fmla="*/ 171 w 232"/>
              <a:gd name="T21" fmla="*/ 38 h 230"/>
              <a:gd name="T22" fmla="*/ 168 w 232"/>
              <a:gd name="T23" fmla="*/ 26 h 230"/>
              <a:gd name="T24" fmla="*/ 180 w 232"/>
              <a:gd name="T25" fmla="*/ 23 h 230"/>
              <a:gd name="T26" fmla="*/ 218 w 232"/>
              <a:gd name="T27" fmla="*/ 62 h 230"/>
              <a:gd name="T28" fmla="*/ 232 w 232"/>
              <a:gd name="T29" fmla="*/ 114 h 230"/>
              <a:gd name="T30" fmla="*/ 218 w 232"/>
              <a:gd name="T31" fmla="*/ 167 h 230"/>
              <a:gd name="T32" fmla="*/ 180 w 232"/>
              <a:gd name="T33" fmla="*/ 206 h 230"/>
              <a:gd name="T34" fmla="*/ 168 w 232"/>
              <a:gd name="T35" fmla="*/ 203 h 230"/>
              <a:gd name="T36" fmla="*/ 171 w 232"/>
              <a:gd name="T37" fmla="*/ 191 h 230"/>
              <a:gd name="T38" fmla="*/ 203 w 232"/>
              <a:gd name="T39" fmla="*/ 158 h 230"/>
              <a:gd name="T40" fmla="*/ 214 w 232"/>
              <a:gd name="T41" fmla="*/ 114 h 230"/>
              <a:gd name="T42" fmla="*/ 203 w 232"/>
              <a:gd name="T43" fmla="*/ 71 h 230"/>
              <a:gd name="T44" fmla="*/ 171 w 232"/>
              <a:gd name="T45" fmla="*/ 38 h 230"/>
              <a:gd name="T46" fmla="*/ 53 w 232"/>
              <a:gd name="T47" fmla="*/ 74 h 230"/>
              <a:gd name="T48" fmla="*/ 53 w 232"/>
              <a:gd name="T49" fmla="*/ 74 h 230"/>
              <a:gd name="T50" fmla="*/ 17 w 232"/>
              <a:gd name="T51" fmla="*/ 74 h 230"/>
              <a:gd name="T52" fmla="*/ 17 w 232"/>
              <a:gd name="T53" fmla="*/ 155 h 230"/>
              <a:gd name="T54" fmla="*/ 53 w 232"/>
              <a:gd name="T55" fmla="*/ 155 h 230"/>
              <a:gd name="T56" fmla="*/ 53 w 232"/>
              <a:gd name="T57" fmla="*/ 74 h 230"/>
              <a:gd name="T58" fmla="*/ 56 w 232"/>
              <a:gd name="T59" fmla="*/ 56 h 230"/>
              <a:gd name="T60" fmla="*/ 56 w 232"/>
              <a:gd name="T61" fmla="*/ 56 h 230"/>
              <a:gd name="T62" fmla="*/ 127 w 232"/>
              <a:gd name="T63" fmla="*/ 2 h 230"/>
              <a:gd name="T64" fmla="*/ 132 w 232"/>
              <a:gd name="T65" fmla="*/ 0 h 230"/>
              <a:gd name="T66" fmla="*/ 141 w 232"/>
              <a:gd name="T67" fmla="*/ 9 h 230"/>
              <a:gd name="T68" fmla="*/ 141 w 232"/>
              <a:gd name="T69" fmla="*/ 65 h 230"/>
              <a:gd name="T70" fmla="*/ 141 w 232"/>
              <a:gd name="T71" fmla="*/ 67 h 230"/>
              <a:gd name="T72" fmla="*/ 162 w 232"/>
              <a:gd name="T73" fmla="*/ 83 h 230"/>
              <a:gd name="T74" fmla="*/ 173 w 232"/>
              <a:gd name="T75" fmla="*/ 114 h 230"/>
              <a:gd name="T76" fmla="*/ 162 w 232"/>
              <a:gd name="T77" fmla="*/ 146 h 230"/>
              <a:gd name="T78" fmla="*/ 141 w 232"/>
              <a:gd name="T79" fmla="*/ 162 h 230"/>
              <a:gd name="T80" fmla="*/ 141 w 232"/>
              <a:gd name="T81" fmla="*/ 164 h 230"/>
              <a:gd name="T82" fmla="*/ 141 w 232"/>
              <a:gd name="T83" fmla="*/ 220 h 230"/>
              <a:gd name="T84" fmla="*/ 139 w 232"/>
              <a:gd name="T85" fmla="*/ 226 h 230"/>
              <a:gd name="T86" fmla="*/ 127 w 232"/>
              <a:gd name="T87" fmla="*/ 227 h 230"/>
              <a:gd name="T88" fmla="*/ 56 w 232"/>
              <a:gd name="T89" fmla="*/ 173 h 230"/>
              <a:gd name="T90" fmla="*/ 9 w 232"/>
              <a:gd name="T91" fmla="*/ 173 h 230"/>
              <a:gd name="T92" fmla="*/ 9 w 232"/>
              <a:gd name="T93" fmla="*/ 173 h 230"/>
              <a:gd name="T94" fmla="*/ 0 w 232"/>
              <a:gd name="T95" fmla="*/ 164 h 230"/>
              <a:gd name="T96" fmla="*/ 0 w 232"/>
              <a:gd name="T97" fmla="*/ 65 h 230"/>
              <a:gd name="T98" fmla="*/ 0 w 232"/>
              <a:gd name="T99" fmla="*/ 65 h 230"/>
              <a:gd name="T100" fmla="*/ 9 w 232"/>
              <a:gd name="T101" fmla="*/ 56 h 230"/>
              <a:gd name="T102" fmla="*/ 56 w 232"/>
              <a:gd name="T103" fmla="*/ 56 h 230"/>
              <a:gd name="T104" fmla="*/ 141 w 232"/>
              <a:gd name="T105" fmla="*/ 79 h 230"/>
              <a:gd name="T106" fmla="*/ 141 w 232"/>
              <a:gd name="T107" fmla="*/ 79 h 230"/>
              <a:gd name="T108" fmla="*/ 141 w 232"/>
              <a:gd name="T109" fmla="*/ 150 h 230"/>
              <a:gd name="T110" fmla="*/ 154 w 232"/>
              <a:gd name="T111" fmla="*/ 140 h 230"/>
              <a:gd name="T112" fmla="*/ 162 w 232"/>
              <a:gd name="T113" fmla="*/ 114 h 230"/>
              <a:gd name="T114" fmla="*/ 154 w 232"/>
              <a:gd name="T115" fmla="*/ 89 h 230"/>
              <a:gd name="T116" fmla="*/ 141 w 232"/>
              <a:gd name="T117" fmla="*/ 7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2" h="230">
                <a:moveTo>
                  <a:pt x="64" y="72"/>
                </a:moveTo>
                <a:cubicBezTo>
                  <a:pt x="64" y="157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3" y="164"/>
                  <a:pt x="123" y="164"/>
                  <a:pt x="123" y="164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lose/>
                <a:moveTo>
                  <a:pt x="171" y="38"/>
                </a:moveTo>
                <a:cubicBezTo>
                  <a:pt x="171" y="38"/>
                  <a:pt x="171" y="38"/>
                  <a:pt x="171" y="38"/>
                </a:cubicBezTo>
                <a:cubicBezTo>
                  <a:pt x="167" y="36"/>
                  <a:pt x="165" y="30"/>
                  <a:pt x="168" y="26"/>
                </a:cubicBezTo>
                <a:cubicBezTo>
                  <a:pt x="170" y="22"/>
                  <a:pt x="176" y="21"/>
                  <a:pt x="180" y="23"/>
                </a:cubicBezTo>
                <a:cubicBezTo>
                  <a:pt x="196" y="33"/>
                  <a:pt x="209" y="46"/>
                  <a:pt x="218" y="62"/>
                </a:cubicBezTo>
                <a:cubicBezTo>
                  <a:pt x="227" y="77"/>
                  <a:pt x="232" y="95"/>
                  <a:pt x="232" y="114"/>
                </a:cubicBezTo>
                <a:cubicBezTo>
                  <a:pt x="232" y="133"/>
                  <a:pt x="227" y="151"/>
                  <a:pt x="218" y="167"/>
                </a:cubicBezTo>
                <a:cubicBezTo>
                  <a:pt x="209" y="183"/>
                  <a:pt x="196" y="196"/>
                  <a:pt x="180" y="206"/>
                </a:cubicBezTo>
                <a:cubicBezTo>
                  <a:pt x="176" y="208"/>
                  <a:pt x="170" y="207"/>
                  <a:pt x="168" y="203"/>
                </a:cubicBezTo>
                <a:cubicBezTo>
                  <a:pt x="165" y="199"/>
                  <a:pt x="167" y="193"/>
                  <a:pt x="171" y="191"/>
                </a:cubicBezTo>
                <a:cubicBezTo>
                  <a:pt x="184" y="183"/>
                  <a:pt x="195" y="172"/>
                  <a:pt x="203" y="158"/>
                </a:cubicBezTo>
                <a:cubicBezTo>
                  <a:pt x="210" y="145"/>
                  <a:pt x="214" y="130"/>
                  <a:pt x="214" y="114"/>
                </a:cubicBezTo>
                <a:cubicBezTo>
                  <a:pt x="214" y="98"/>
                  <a:pt x="210" y="84"/>
                  <a:pt x="203" y="71"/>
                </a:cubicBezTo>
                <a:cubicBezTo>
                  <a:pt x="195" y="57"/>
                  <a:pt x="184" y="46"/>
                  <a:pt x="171" y="38"/>
                </a:cubicBezTo>
                <a:close/>
                <a:moveTo>
                  <a:pt x="53" y="74"/>
                </a:moveTo>
                <a:cubicBezTo>
                  <a:pt x="53" y="74"/>
                  <a:pt x="53" y="74"/>
                  <a:pt x="53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74"/>
                  <a:pt x="53" y="74"/>
                  <a:pt x="53" y="74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127" y="2"/>
                  <a:pt x="127" y="2"/>
                  <a:pt x="127" y="2"/>
                </a:cubicBezTo>
                <a:cubicBezTo>
                  <a:pt x="128" y="1"/>
                  <a:pt x="130" y="0"/>
                  <a:pt x="132" y="0"/>
                </a:cubicBezTo>
                <a:cubicBezTo>
                  <a:pt x="137" y="0"/>
                  <a:pt x="141" y="4"/>
                  <a:pt x="141" y="9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9" y="71"/>
                  <a:pt x="156" y="76"/>
                  <a:pt x="162" y="83"/>
                </a:cubicBezTo>
                <a:cubicBezTo>
                  <a:pt x="169" y="92"/>
                  <a:pt x="173" y="103"/>
                  <a:pt x="173" y="114"/>
                </a:cubicBezTo>
                <a:cubicBezTo>
                  <a:pt x="173" y="126"/>
                  <a:pt x="169" y="137"/>
                  <a:pt x="162" y="146"/>
                </a:cubicBezTo>
                <a:cubicBezTo>
                  <a:pt x="157" y="153"/>
                  <a:pt x="149" y="158"/>
                  <a:pt x="141" y="162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22"/>
                  <a:pt x="141" y="224"/>
                  <a:pt x="139" y="226"/>
                </a:cubicBezTo>
                <a:cubicBezTo>
                  <a:pt x="136" y="230"/>
                  <a:pt x="131" y="230"/>
                  <a:pt x="127" y="227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4" y="173"/>
                  <a:pt x="0" y="169"/>
                  <a:pt x="0" y="1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9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141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46" y="147"/>
                  <a:pt x="150" y="144"/>
                  <a:pt x="154" y="140"/>
                </a:cubicBezTo>
                <a:cubicBezTo>
                  <a:pt x="159" y="133"/>
                  <a:pt x="162" y="124"/>
                  <a:pt x="162" y="114"/>
                </a:cubicBezTo>
                <a:cubicBezTo>
                  <a:pt x="162" y="105"/>
                  <a:pt x="159" y="96"/>
                  <a:pt x="154" y="89"/>
                </a:cubicBezTo>
                <a:cubicBezTo>
                  <a:pt x="150" y="85"/>
                  <a:pt x="146" y="81"/>
                  <a:pt x="14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16"/>
          <p:cNvSpPr>
            <a:spLocks noEditPoints="1"/>
          </p:cNvSpPr>
          <p:nvPr/>
        </p:nvSpPr>
        <p:spPr bwMode="auto">
          <a:xfrm>
            <a:off x="10956727" y="4778301"/>
            <a:ext cx="442020" cy="439788"/>
          </a:xfrm>
          <a:custGeom>
            <a:avLst/>
            <a:gdLst>
              <a:gd name="T0" fmla="*/ 40 w 223"/>
              <a:gd name="T1" fmla="*/ 111 h 222"/>
              <a:gd name="T2" fmla="*/ 23 w 223"/>
              <a:gd name="T3" fmla="*/ 111 h 222"/>
              <a:gd name="T4" fmla="*/ 31 w 223"/>
              <a:gd name="T5" fmla="*/ 42 h 222"/>
              <a:gd name="T6" fmla="*/ 40 w 223"/>
              <a:gd name="T7" fmla="*/ 34 h 222"/>
              <a:gd name="T8" fmla="*/ 23 w 223"/>
              <a:gd name="T9" fmla="*/ 34 h 222"/>
              <a:gd name="T10" fmla="*/ 31 w 223"/>
              <a:gd name="T11" fmla="*/ 197 h 222"/>
              <a:gd name="T12" fmla="*/ 40 w 223"/>
              <a:gd name="T13" fmla="*/ 188 h 222"/>
              <a:gd name="T14" fmla="*/ 23 w 223"/>
              <a:gd name="T15" fmla="*/ 188 h 222"/>
              <a:gd name="T16" fmla="*/ 217 w 223"/>
              <a:gd name="T17" fmla="*/ 77 h 222"/>
              <a:gd name="T18" fmla="*/ 6 w 223"/>
              <a:gd name="T19" fmla="*/ 77 h 222"/>
              <a:gd name="T20" fmla="*/ 0 w 223"/>
              <a:gd name="T21" fmla="*/ 140 h 222"/>
              <a:gd name="T22" fmla="*/ 217 w 223"/>
              <a:gd name="T23" fmla="*/ 145 h 222"/>
              <a:gd name="T24" fmla="*/ 223 w 223"/>
              <a:gd name="T25" fmla="*/ 82 h 222"/>
              <a:gd name="T26" fmla="*/ 212 w 223"/>
              <a:gd name="T27" fmla="*/ 134 h 222"/>
              <a:gd name="T28" fmla="*/ 11 w 223"/>
              <a:gd name="T29" fmla="*/ 134 h 222"/>
              <a:gd name="T30" fmla="*/ 212 w 223"/>
              <a:gd name="T31" fmla="*/ 88 h 222"/>
              <a:gd name="T32" fmla="*/ 217 w 223"/>
              <a:gd name="T33" fmla="*/ 0 h 222"/>
              <a:gd name="T34" fmla="*/ 6 w 223"/>
              <a:gd name="T35" fmla="*/ 0 h 222"/>
              <a:gd name="T36" fmla="*/ 0 w 223"/>
              <a:gd name="T37" fmla="*/ 62 h 222"/>
              <a:gd name="T38" fmla="*/ 217 w 223"/>
              <a:gd name="T39" fmla="*/ 67 h 222"/>
              <a:gd name="T40" fmla="*/ 223 w 223"/>
              <a:gd name="T41" fmla="*/ 5 h 222"/>
              <a:gd name="T42" fmla="*/ 212 w 223"/>
              <a:gd name="T43" fmla="*/ 57 h 222"/>
              <a:gd name="T44" fmla="*/ 11 w 223"/>
              <a:gd name="T45" fmla="*/ 57 h 222"/>
              <a:gd name="T46" fmla="*/ 212 w 223"/>
              <a:gd name="T47" fmla="*/ 10 h 222"/>
              <a:gd name="T48" fmla="*/ 217 w 223"/>
              <a:gd name="T49" fmla="*/ 155 h 222"/>
              <a:gd name="T50" fmla="*/ 6 w 223"/>
              <a:gd name="T51" fmla="*/ 155 h 222"/>
              <a:gd name="T52" fmla="*/ 0 w 223"/>
              <a:gd name="T53" fmla="*/ 217 h 222"/>
              <a:gd name="T54" fmla="*/ 217 w 223"/>
              <a:gd name="T55" fmla="*/ 222 h 222"/>
              <a:gd name="T56" fmla="*/ 223 w 223"/>
              <a:gd name="T57" fmla="*/ 160 h 222"/>
              <a:gd name="T58" fmla="*/ 212 w 223"/>
              <a:gd name="T59" fmla="*/ 212 h 222"/>
              <a:gd name="T60" fmla="*/ 11 w 223"/>
              <a:gd name="T61" fmla="*/ 212 h 222"/>
              <a:gd name="T62" fmla="*/ 212 w 223"/>
              <a:gd name="T63" fmla="*/ 16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2">
                <a:moveTo>
                  <a:pt x="31" y="120"/>
                </a:moveTo>
                <a:cubicBezTo>
                  <a:pt x="36" y="120"/>
                  <a:pt x="40" y="116"/>
                  <a:pt x="40" y="111"/>
                </a:cubicBezTo>
                <a:cubicBezTo>
                  <a:pt x="40" y="106"/>
                  <a:pt x="36" y="102"/>
                  <a:pt x="31" y="102"/>
                </a:cubicBezTo>
                <a:cubicBezTo>
                  <a:pt x="27" y="102"/>
                  <a:pt x="23" y="106"/>
                  <a:pt x="23" y="111"/>
                </a:cubicBezTo>
                <a:cubicBezTo>
                  <a:pt x="23" y="116"/>
                  <a:pt x="27" y="120"/>
                  <a:pt x="31" y="120"/>
                </a:cubicBezTo>
                <a:close/>
                <a:moveTo>
                  <a:pt x="31" y="42"/>
                </a:moveTo>
                <a:cubicBezTo>
                  <a:pt x="31" y="42"/>
                  <a:pt x="31" y="42"/>
                  <a:pt x="31" y="42"/>
                </a:cubicBezTo>
                <a:cubicBezTo>
                  <a:pt x="36" y="42"/>
                  <a:pt x="40" y="38"/>
                  <a:pt x="40" y="34"/>
                </a:cubicBezTo>
                <a:cubicBezTo>
                  <a:pt x="40" y="29"/>
                  <a:pt x="36" y="25"/>
                  <a:pt x="31" y="25"/>
                </a:cubicBezTo>
                <a:cubicBezTo>
                  <a:pt x="27" y="25"/>
                  <a:pt x="23" y="29"/>
                  <a:pt x="23" y="34"/>
                </a:cubicBezTo>
                <a:cubicBezTo>
                  <a:pt x="23" y="38"/>
                  <a:pt x="27" y="42"/>
                  <a:pt x="31" y="42"/>
                </a:cubicBezTo>
                <a:close/>
                <a:moveTo>
                  <a:pt x="31" y="197"/>
                </a:moveTo>
                <a:cubicBezTo>
                  <a:pt x="31" y="197"/>
                  <a:pt x="31" y="197"/>
                  <a:pt x="31" y="197"/>
                </a:cubicBezTo>
                <a:cubicBezTo>
                  <a:pt x="36" y="197"/>
                  <a:pt x="40" y="193"/>
                  <a:pt x="40" y="188"/>
                </a:cubicBezTo>
                <a:cubicBezTo>
                  <a:pt x="40" y="183"/>
                  <a:pt x="36" y="179"/>
                  <a:pt x="31" y="179"/>
                </a:cubicBezTo>
                <a:cubicBezTo>
                  <a:pt x="27" y="179"/>
                  <a:pt x="23" y="183"/>
                  <a:pt x="23" y="188"/>
                </a:cubicBezTo>
                <a:cubicBezTo>
                  <a:pt x="23" y="193"/>
                  <a:pt x="27" y="197"/>
                  <a:pt x="31" y="197"/>
                </a:cubicBezTo>
                <a:close/>
                <a:moveTo>
                  <a:pt x="217" y="77"/>
                </a:moveTo>
                <a:cubicBezTo>
                  <a:pt x="217" y="77"/>
                  <a:pt x="217" y="77"/>
                  <a:pt x="21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7"/>
                  <a:pt x="0" y="80"/>
                  <a:pt x="0" y="8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3" y="145"/>
                  <a:pt x="6" y="145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20" y="145"/>
                  <a:pt x="223" y="142"/>
                  <a:pt x="223" y="140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0"/>
                  <a:pt x="220" y="77"/>
                  <a:pt x="217" y="77"/>
                </a:cubicBezTo>
                <a:close/>
                <a:moveTo>
                  <a:pt x="212" y="134"/>
                </a:moveTo>
                <a:cubicBezTo>
                  <a:pt x="212" y="134"/>
                  <a:pt x="212" y="134"/>
                  <a:pt x="212" y="134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11" y="88"/>
                  <a:pt x="11" y="88"/>
                  <a:pt x="11" y="88"/>
                </a:cubicBezTo>
                <a:cubicBezTo>
                  <a:pt x="212" y="88"/>
                  <a:pt x="212" y="88"/>
                  <a:pt x="212" y="88"/>
                </a:cubicBezTo>
                <a:cubicBezTo>
                  <a:pt x="212" y="134"/>
                  <a:pt x="212" y="134"/>
                  <a:pt x="212" y="134"/>
                </a:cubicBezTo>
                <a:close/>
                <a:moveTo>
                  <a:pt x="217" y="0"/>
                </a:moveTo>
                <a:cubicBezTo>
                  <a:pt x="217" y="0"/>
                  <a:pt x="217" y="0"/>
                  <a:pt x="21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5"/>
                  <a:pt x="3" y="67"/>
                  <a:pt x="6" y="67"/>
                </a:cubicBezTo>
                <a:cubicBezTo>
                  <a:pt x="217" y="67"/>
                  <a:pt x="217" y="67"/>
                  <a:pt x="217" y="67"/>
                </a:cubicBezTo>
                <a:cubicBezTo>
                  <a:pt x="220" y="67"/>
                  <a:pt x="223" y="65"/>
                  <a:pt x="223" y="62"/>
                </a:cubicBezTo>
                <a:cubicBezTo>
                  <a:pt x="223" y="5"/>
                  <a:pt x="223" y="5"/>
                  <a:pt x="223" y="5"/>
                </a:cubicBezTo>
                <a:cubicBezTo>
                  <a:pt x="223" y="2"/>
                  <a:pt x="220" y="0"/>
                  <a:pt x="217" y="0"/>
                </a:cubicBezTo>
                <a:close/>
                <a:moveTo>
                  <a:pt x="212" y="57"/>
                </a:moveTo>
                <a:cubicBezTo>
                  <a:pt x="212" y="57"/>
                  <a:pt x="212" y="57"/>
                  <a:pt x="2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10"/>
                  <a:pt x="11" y="10"/>
                  <a:pt x="11" y="10"/>
                </a:cubicBezTo>
                <a:cubicBezTo>
                  <a:pt x="212" y="10"/>
                  <a:pt x="212" y="10"/>
                  <a:pt x="212" y="10"/>
                </a:cubicBezTo>
                <a:cubicBezTo>
                  <a:pt x="212" y="57"/>
                  <a:pt x="212" y="57"/>
                  <a:pt x="212" y="57"/>
                </a:cubicBezTo>
                <a:close/>
                <a:moveTo>
                  <a:pt x="217" y="155"/>
                </a:moveTo>
                <a:cubicBezTo>
                  <a:pt x="217" y="155"/>
                  <a:pt x="217" y="155"/>
                  <a:pt x="217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3" y="155"/>
                  <a:pt x="0" y="157"/>
                  <a:pt x="0" y="16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0"/>
                  <a:pt x="3" y="222"/>
                  <a:pt x="6" y="222"/>
                </a:cubicBezTo>
                <a:cubicBezTo>
                  <a:pt x="217" y="222"/>
                  <a:pt x="217" y="222"/>
                  <a:pt x="217" y="222"/>
                </a:cubicBezTo>
                <a:cubicBezTo>
                  <a:pt x="220" y="222"/>
                  <a:pt x="223" y="220"/>
                  <a:pt x="223" y="217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57"/>
                  <a:pt x="220" y="155"/>
                  <a:pt x="217" y="155"/>
                </a:cubicBezTo>
                <a:close/>
                <a:moveTo>
                  <a:pt x="212" y="212"/>
                </a:moveTo>
                <a:cubicBezTo>
                  <a:pt x="212" y="212"/>
                  <a:pt x="212" y="212"/>
                  <a:pt x="212" y="212"/>
                </a:cubicBezTo>
                <a:cubicBezTo>
                  <a:pt x="11" y="212"/>
                  <a:pt x="11" y="212"/>
                  <a:pt x="11" y="21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212" y="165"/>
                  <a:pt x="212" y="165"/>
                  <a:pt x="212" y="165"/>
                </a:cubicBezTo>
                <a:cubicBezTo>
                  <a:pt x="212" y="212"/>
                  <a:pt x="212" y="212"/>
                  <a:pt x="212" y="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Freeform 17"/>
          <p:cNvSpPr>
            <a:spLocks noEditPoints="1"/>
          </p:cNvSpPr>
          <p:nvPr/>
        </p:nvSpPr>
        <p:spPr bwMode="auto">
          <a:xfrm>
            <a:off x="6773168" y="4537200"/>
            <a:ext cx="555874" cy="361652"/>
          </a:xfrm>
          <a:custGeom>
            <a:avLst/>
            <a:gdLst>
              <a:gd name="T0" fmla="*/ 35 w 281"/>
              <a:gd name="T1" fmla="*/ 0 h 183"/>
              <a:gd name="T2" fmla="*/ 35 w 281"/>
              <a:gd name="T3" fmla="*/ 0 h 183"/>
              <a:gd name="T4" fmla="*/ 246 w 281"/>
              <a:gd name="T5" fmla="*/ 0 h 183"/>
              <a:gd name="T6" fmla="*/ 255 w 281"/>
              <a:gd name="T7" fmla="*/ 8 h 183"/>
              <a:gd name="T8" fmla="*/ 255 w 281"/>
              <a:gd name="T9" fmla="*/ 9 h 183"/>
              <a:gd name="T10" fmla="*/ 255 w 281"/>
              <a:gd name="T11" fmla="*/ 149 h 183"/>
              <a:gd name="T12" fmla="*/ 246 w 281"/>
              <a:gd name="T13" fmla="*/ 157 h 183"/>
              <a:gd name="T14" fmla="*/ 246 w 281"/>
              <a:gd name="T15" fmla="*/ 157 h 183"/>
              <a:gd name="T16" fmla="*/ 35 w 281"/>
              <a:gd name="T17" fmla="*/ 157 h 183"/>
              <a:gd name="T18" fmla="*/ 26 w 281"/>
              <a:gd name="T19" fmla="*/ 149 h 183"/>
              <a:gd name="T20" fmla="*/ 26 w 281"/>
              <a:gd name="T21" fmla="*/ 148 h 183"/>
              <a:gd name="T22" fmla="*/ 26 w 281"/>
              <a:gd name="T23" fmla="*/ 8 h 183"/>
              <a:gd name="T24" fmla="*/ 35 w 281"/>
              <a:gd name="T25" fmla="*/ 0 h 183"/>
              <a:gd name="T26" fmla="*/ 9 w 281"/>
              <a:gd name="T27" fmla="*/ 183 h 183"/>
              <a:gd name="T28" fmla="*/ 9 w 281"/>
              <a:gd name="T29" fmla="*/ 183 h 183"/>
              <a:gd name="T30" fmla="*/ 0 w 281"/>
              <a:gd name="T31" fmla="*/ 174 h 183"/>
              <a:gd name="T32" fmla="*/ 9 w 281"/>
              <a:gd name="T33" fmla="*/ 165 h 183"/>
              <a:gd name="T34" fmla="*/ 272 w 281"/>
              <a:gd name="T35" fmla="*/ 165 h 183"/>
              <a:gd name="T36" fmla="*/ 281 w 281"/>
              <a:gd name="T37" fmla="*/ 174 h 183"/>
              <a:gd name="T38" fmla="*/ 272 w 281"/>
              <a:gd name="T39" fmla="*/ 183 h 183"/>
              <a:gd name="T40" fmla="*/ 9 w 281"/>
              <a:gd name="T41" fmla="*/ 183 h 183"/>
              <a:gd name="T42" fmla="*/ 238 w 281"/>
              <a:gd name="T43" fmla="*/ 17 h 183"/>
              <a:gd name="T44" fmla="*/ 238 w 281"/>
              <a:gd name="T45" fmla="*/ 17 h 183"/>
              <a:gd name="T46" fmla="*/ 43 w 281"/>
              <a:gd name="T47" fmla="*/ 17 h 183"/>
              <a:gd name="T48" fmla="*/ 43 w 281"/>
              <a:gd name="T49" fmla="*/ 140 h 183"/>
              <a:gd name="T50" fmla="*/ 238 w 281"/>
              <a:gd name="T51" fmla="*/ 140 h 183"/>
              <a:gd name="T52" fmla="*/ 238 w 281"/>
              <a:gd name="T53" fmla="*/ 1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1" h="183"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1" y="0"/>
                  <a:pt x="255" y="4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5" y="153"/>
                  <a:pt x="251" y="157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0" y="157"/>
                  <a:pt x="26" y="153"/>
                  <a:pt x="26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9" y="183"/>
                </a:moveTo>
                <a:cubicBezTo>
                  <a:pt x="9" y="183"/>
                  <a:pt x="9" y="183"/>
                  <a:pt x="9" y="183"/>
                </a:cubicBezTo>
                <a:cubicBezTo>
                  <a:pt x="4" y="183"/>
                  <a:pt x="0" y="179"/>
                  <a:pt x="0" y="174"/>
                </a:cubicBezTo>
                <a:cubicBezTo>
                  <a:pt x="0" y="169"/>
                  <a:pt x="4" y="165"/>
                  <a:pt x="9" y="165"/>
                </a:cubicBezTo>
                <a:cubicBezTo>
                  <a:pt x="272" y="165"/>
                  <a:pt x="272" y="165"/>
                  <a:pt x="272" y="165"/>
                </a:cubicBezTo>
                <a:cubicBezTo>
                  <a:pt x="277" y="165"/>
                  <a:pt x="281" y="169"/>
                  <a:pt x="281" y="174"/>
                </a:cubicBezTo>
                <a:cubicBezTo>
                  <a:pt x="281" y="179"/>
                  <a:pt x="277" y="183"/>
                  <a:pt x="272" y="183"/>
                </a:cubicBezTo>
                <a:cubicBezTo>
                  <a:pt x="9" y="183"/>
                  <a:pt x="9" y="183"/>
                  <a:pt x="9" y="183"/>
                </a:cubicBezTo>
                <a:close/>
                <a:moveTo>
                  <a:pt x="238" y="17"/>
                </a:moveTo>
                <a:cubicBezTo>
                  <a:pt x="238" y="17"/>
                  <a:pt x="238" y="17"/>
                  <a:pt x="2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238" y="140"/>
                  <a:pt x="238" y="140"/>
                  <a:pt x="238" y="140"/>
                </a:cubicBezTo>
                <a:cubicBezTo>
                  <a:pt x="238" y="17"/>
                  <a:pt x="238" y="17"/>
                  <a:pt x="23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889255" y="3177656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 dirty="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6429376" y="5068516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 dirty="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8811371" y="3177656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 dirty="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0177613" y="4099645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 dirty="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0530335" y="5331942"/>
            <a:ext cx="1317129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405" b="1">
                <a:solidFill>
                  <a:schemeClr val="bg1"/>
                </a:solidFill>
              </a:rPr>
              <a:t>Option 05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933153" y="1594868"/>
            <a:ext cx="40518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933153" y="2426221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933153" y="2699917"/>
            <a:ext cx="40518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933153" y="3531271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933153" y="3793804"/>
            <a:ext cx="4051846" cy="7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933153" y="4625158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933153" y="4898852"/>
            <a:ext cx="40518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933153" y="5730206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33153" y="5986042"/>
            <a:ext cx="40518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933153" y="6823199"/>
            <a:ext cx="4051846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112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1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112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11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112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6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1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12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12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 p14:presetBounceEnd="6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5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6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11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150" fill="hold"/>
                                            <p:tgtEl>
                                              <p:spTgt spid="112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12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12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 p14:presetBounceEnd="6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3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4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1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12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12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71" grpId="0" animBg="1"/>
          <p:bldP spid="11272" grpId="0" animBg="1"/>
          <p:bldP spid="11273" grpId="0" animBg="1"/>
          <p:bldP spid="11274" grpId="0" animBg="1"/>
          <p:bldP spid="11275" grpId="0" animBg="1"/>
          <p:bldP spid="11276" grpId="0" animBg="1"/>
          <p:bldP spid="11277" grpId="0" animBg="1"/>
          <p:bldP spid="11277" grpId="1" animBg="1"/>
          <p:bldP spid="11278" grpId="0" animBg="1"/>
          <p:bldP spid="11278" grpId="1" animBg="1"/>
          <p:bldP spid="11279" grpId="0" animBg="1"/>
          <p:bldP spid="11279" grpId="1" animBg="1"/>
          <p:bldP spid="11280" grpId="0" animBg="1"/>
          <p:bldP spid="11280" grpId="1" animBg="1"/>
          <p:bldP spid="11281" grpId="0" animBg="1"/>
          <p:bldP spid="11281" grpId="1" animBg="1"/>
          <p:bldP spid="11282" grpId="0"/>
          <p:bldP spid="11282" grpId="1"/>
          <p:bldP spid="11283" grpId="0"/>
          <p:bldP spid="11283" grpId="1"/>
          <p:bldP spid="11284" grpId="0"/>
          <p:bldP spid="11284" grpId="1"/>
          <p:bldP spid="11285" grpId="0"/>
          <p:bldP spid="11285" grpId="1"/>
          <p:bldP spid="11286" grpId="0"/>
          <p:bldP spid="11286" grpId="1"/>
          <p:bldP spid="11287" grpId="0"/>
          <p:bldP spid="11288" grpId="0" animBg="1"/>
          <p:bldP spid="11289" grpId="0"/>
          <p:bldP spid="11290" grpId="0" animBg="1"/>
          <p:bldP spid="11291" grpId="0"/>
          <p:bldP spid="11292" grpId="0" animBg="1"/>
          <p:bldP spid="11293" grpId="0"/>
          <p:bldP spid="11294" grpId="0" animBg="1"/>
          <p:bldP spid="11295" grpId="0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112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1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112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11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112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1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12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12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11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150" fill="hold"/>
                                            <p:tgtEl>
                                              <p:spTgt spid="112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12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12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1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12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12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71" grpId="0" animBg="1"/>
          <p:bldP spid="11272" grpId="0" animBg="1"/>
          <p:bldP spid="11273" grpId="0" animBg="1"/>
          <p:bldP spid="11274" grpId="0" animBg="1"/>
          <p:bldP spid="11275" grpId="0" animBg="1"/>
          <p:bldP spid="11276" grpId="0" animBg="1"/>
          <p:bldP spid="11277" grpId="0" animBg="1"/>
          <p:bldP spid="11277" grpId="1" animBg="1"/>
          <p:bldP spid="11278" grpId="0" animBg="1"/>
          <p:bldP spid="11278" grpId="1" animBg="1"/>
          <p:bldP spid="11279" grpId="0" animBg="1"/>
          <p:bldP spid="11279" grpId="1" animBg="1"/>
          <p:bldP spid="11280" grpId="0" animBg="1"/>
          <p:bldP spid="11280" grpId="1" animBg="1"/>
          <p:bldP spid="11281" grpId="0" animBg="1"/>
          <p:bldP spid="11281" grpId="1" animBg="1"/>
          <p:bldP spid="11282" grpId="0"/>
          <p:bldP spid="11282" grpId="1"/>
          <p:bldP spid="11283" grpId="0"/>
          <p:bldP spid="11283" grpId="1"/>
          <p:bldP spid="11284" grpId="0"/>
          <p:bldP spid="11284" grpId="1"/>
          <p:bldP spid="11285" grpId="0"/>
          <p:bldP spid="11285" grpId="1"/>
          <p:bldP spid="11286" grpId="0"/>
          <p:bldP spid="11286" grpId="1"/>
          <p:bldP spid="11287" grpId="0"/>
          <p:bldP spid="11288" grpId="0" animBg="1"/>
          <p:bldP spid="11289" grpId="0"/>
          <p:bldP spid="11290" grpId="0" animBg="1"/>
          <p:bldP spid="11291" grpId="0"/>
          <p:bldP spid="11292" grpId="0" animBg="1"/>
          <p:bldP spid="11293" grpId="0"/>
          <p:bldP spid="11294" grpId="0" animBg="1"/>
          <p:bldP spid="11295" grpId="0"/>
          <p:bldP spid="3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53" y="2260873"/>
            <a:ext cx="12858044" cy="2485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837654" y="1773282"/>
            <a:ext cx="3353807" cy="3353807"/>
            <a:chOff x="1851660" y="781050"/>
            <a:chExt cx="2385060" cy="2385060"/>
          </a:xfrm>
        </p:grpSpPr>
        <p:sp>
          <p:nvSpPr>
            <p:cNvPr id="40" name="菱形 39"/>
            <p:cNvSpPr/>
            <p:nvPr/>
          </p:nvSpPr>
          <p:spPr>
            <a:xfrm>
              <a:off x="1851660" y="781050"/>
              <a:ext cx="2385060" cy="238506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菱形 41"/>
            <p:cNvSpPr/>
            <p:nvPr/>
          </p:nvSpPr>
          <p:spPr>
            <a:xfrm>
              <a:off x="2076450" y="998220"/>
              <a:ext cx="1927860" cy="1927860"/>
            </a:xfrm>
            <a:prstGeom prst="diamond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27"/>
          <p:cNvSpPr txBox="1"/>
          <p:nvPr/>
        </p:nvSpPr>
        <p:spPr>
          <a:xfrm>
            <a:off x="4502364" y="2504640"/>
            <a:ext cx="7820281" cy="556209"/>
          </a:xfrm>
          <a:prstGeom prst="rect">
            <a:avLst/>
          </a:prstGeom>
          <a:noFill/>
        </p:spPr>
        <p:txBody>
          <a:bodyPr wrap="none" lIns="506222" tIns="0" rIns="0" bIns="0" anchor="b" anchorCtr="0">
            <a:no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添加标题文字（</a:t>
            </a:r>
            <a:r>
              <a:rPr lang="en-US" altLang="zh-CN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 Completed</a:t>
            </a:r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344314" y="3270584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344314" y="3866635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333810" y="3237156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333810" y="3866635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97083" y="3024458"/>
            <a:ext cx="1264702" cy="87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06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任意多边形: 形状 59"/>
          <p:cNvSpPr/>
          <p:nvPr/>
        </p:nvSpPr>
        <p:spPr>
          <a:xfrm>
            <a:off x="1397772" y="2504640"/>
            <a:ext cx="1428672" cy="556209"/>
          </a:xfrm>
          <a:custGeom>
            <a:avLst/>
            <a:gdLst>
              <a:gd name="connsiteX0" fmla="*/ 1016000 w 1016000"/>
              <a:gd name="connsiteY0" fmla="*/ 0 h 336550"/>
              <a:gd name="connsiteX1" fmla="*/ 0 w 1016000"/>
              <a:gd name="connsiteY1" fmla="*/ 0 h 336550"/>
              <a:gd name="connsiteX2" fmla="*/ 0 w 1016000"/>
              <a:gd name="connsiteY2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336550">
                <a:moveTo>
                  <a:pt x="1016000" y="0"/>
                </a:moveTo>
                <a:lnTo>
                  <a:pt x="0" y="0"/>
                </a:lnTo>
                <a:lnTo>
                  <a:pt x="0" y="33655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>
            <a:off x="1388843" y="3933311"/>
            <a:ext cx="1544751" cy="535752"/>
          </a:xfrm>
          <a:custGeom>
            <a:avLst/>
            <a:gdLst>
              <a:gd name="connsiteX0" fmla="*/ 1098550 w 1098550"/>
              <a:gd name="connsiteY0" fmla="*/ 381000 h 381000"/>
              <a:gd name="connsiteX1" fmla="*/ 0 w 1098550"/>
              <a:gd name="connsiteY1" fmla="*/ 381000 h 381000"/>
              <a:gd name="connsiteX2" fmla="*/ 0 w 109855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8550" h="381000">
                <a:moveTo>
                  <a:pt x="1098550" y="381000"/>
                </a:moveTo>
                <a:lnTo>
                  <a:pt x="0" y="381000"/>
                </a:lnTo>
                <a:lnTo>
                  <a:pt x="0" y="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/>
      <p:bldP spid="45" grpId="0"/>
      <p:bldP spid="46" grpId="0"/>
      <p:bldP spid="47" grpId="0"/>
      <p:bldP spid="51" grpId="0"/>
      <p:bldP spid="53" grpId="0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25783" y="1997351"/>
            <a:ext cx="3905964" cy="3887549"/>
            <a:chOff x="4525783" y="1997351"/>
            <a:chExt cx="3905964" cy="3887549"/>
          </a:xfrm>
        </p:grpSpPr>
        <p:sp>
          <p:nvSpPr>
            <p:cNvPr id="35843" name="等腰三角形 3"/>
            <p:cNvSpPr/>
            <p:nvPr/>
          </p:nvSpPr>
          <p:spPr bwMode="auto">
            <a:xfrm>
              <a:off x="4525783" y="1997351"/>
              <a:ext cx="2466132" cy="959330"/>
            </a:xfrm>
            <a:custGeom>
              <a:avLst/>
              <a:gdLst>
                <a:gd name="T0" fmla="*/ 0 w 2813420"/>
                <a:gd name="T1" fmla="*/ 522468 h 1094303"/>
                <a:gd name="T2" fmla="*/ 1053155 w 2813420"/>
                <a:gd name="T3" fmla="*/ 6269 h 1094303"/>
                <a:gd name="T4" fmla="*/ 1342647 w 2813420"/>
                <a:gd name="T5" fmla="*/ 522468 h 1094303"/>
                <a:gd name="T6" fmla="*/ 0 w 2813420"/>
                <a:gd name="T7" fmla="*/ 522468 h 10943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13420" h="1094303">
                  <a:moveTo>
                    <a:pt x="0" y="1094303"/>
                  </a:moveTo>
                  <a:cubicBezTo>
                    <a:pt x="253003" y="-287168"/>
                    <a:pt x="1633767" y="45862"/>
                    <a:pt x="2206810" y="13131"/>
                  </a:cubicBezTo>
                  <a:lnTo>
                    <a:pt x="2813420" y="1094303"/>
                  </a:lnTo>
                  <a:lnTo>
                    <a:pt x="0" y="10943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5845" name="等腰三角形 4"/>
            <p:cNvSpPr/>
            <p:nvPr/>
          </p:nvSpPr>
          <p:spPr bwMode="auto">
            <a:xfrm>
              <a:off x="6471231" y="2005721"/>
              <a:ext cx="1833275" cy="1922010"/>
            </a:xfrm>
            <a:custGeom>
              <a:avLst/>
              <a:gdLst>
                <a:gd name="T0" fmla="*/ 0 w 2091690"/>
                <a:gd name="T1" fmla="*/ 1312 h 2191898"/>
                <a:gd name="T2" fmla="*/ 997744 w 2091690"/>
                <a:gd name="T3" fmla="*/ 373007 h 2191898"/>
                <a:gd name="T4" fmla="*/ 609117 w 2091690"/>
                <a:gd name="T5" fmla="*/ 1047518 h 2191898"/>
                <a:gd name="T6" fmla="*/ 0 w 2091690"/>
                <a:gd name="T7" fmla="*/ 1312 h 21918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1690" h="2191898">
                  <a:moveTo>
                    <a:pt x="0" y="2746"/>
                  </a:moveTo>
                  <a:cubicBezTo>
                    <a:pt x="600710" y="25779"/>
                    <a:pt x="1727200" y="-172167"/>
                    <a:pt x="2091690" y="780506"/>
                  </a:cubicBezTo>
                  <a:lnTo>
                    <a:pt x="1276965" y="2191898"/>
                  </a:lnTo>
                  <a:lnTo>
                    <a:pt x="0" y="2746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rou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35847" name="等腰三角形 4"/>
            <p:cNvSpPr/>
            <p:nvPr/>
          </p:nvSpPr>
          <p:spPr bwMode="auto">
            <a:xfrm rot="10800000">
              <a:off x="4637955" y="3962891"/>
              <a:ext cx="1833276" cy="1911964"/>
            </a:xfrm>
            <a:custGeom>
              <a:avLst/>
              <a:gdLst>
                <a:gd name="T0" fmla="*/ 0 w 2091690"/>
                <a:gd name="T1" fmla="*/ 1308 h 2182066"/>
                <a:gd name="T2" fmla="*/ 997746 w 2091690"/>
                <a:gd name="T3" fmla="*/ 371898 h 2182066"/>
                <a:gd name="T4" fmla="*/ 609117 w 2091690"/>
                <a:gd name="T5" fmla="*/ 1039718 h 2182066"/>
                <a:gd name="T6" fmla="*/ 0 w 2091690"/>
                <a:gd name="T7" fmla="*/ 1308 h 21820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1690" h="2182066">
                  <a:moveTo>
                    <a:pt x="0" y="2746"/>
                  </a:moveTo>
                  <a:cubicBezTo>
                    <a:pt x="600710" y="25779"/>
                    <a:pt x="1727200" y="-172167"/>
                    <a:pt x="2091690" y="780506"/>
                  </a:cubicBezTo>
                  <a:lnTo>
                    <a:pt x="1276964" y="2182066"/>
                  </a:lnTo>
                  <a:lnTo>
                    <a:pt x="0" y="2746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rou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35849" name="等腰三角形 3"/>
            <p:cNvSpPr/>
            <p:nvPr/>
          </p:nvSpPr>
          <p:spPr bwMode="auto">
            <a:xfrm rot="10800000">
              <a:off x="5940501" y="4925569"/>
              <a:ext cx="2491246" cy="959331"/>
            </a:xfrm>
            <a:custGeom>
              <a:avLst/>
              <a:gdLst>
                <a:gd name="T0" fmla="*/ 0 w 2842917"/>
                <a:gd name="T1" fmla="*/ 522470 h 1094303"/>
                <a:gd name="T2" fmla="*/ 1051901 w 2842917"/>
                <a:gd name="T3" fmla="*/ 6269 h 1094303"/>
                <a:gd name="T4" fmla="*/ 1355109 w 2842917"/>
                <a:gd name="T5" fmla="*/ 522470 h 1094303"/>
                <a:gd name="T6" fmla="*/ 0 w 2842917"/>
                <a:gd name="T7" fmla="*/ 522470 h 10943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2917" h="1094303">
                  <a:moveTo>
                    <a:pt x="0" y="1094303"/>
                  </a:moveTo>
                  <a:cubicBezTo>
                    <a:pt x="253003" y="-287168"/>
                    <a:pt x="1633767" y="45862"/>
                    <a:pt x="2206810" y="13131"/>
                  </a:cubicBezTo>
                  <a:lnTo>
                    <a:pt x="2842917" y="1094303"/>
                  </a:lnTo>
                  <a:lnTo>
                    <a:pt x="0" y="10943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5851" name="直角三角形 5"/>
            <p:cNvSpPr/>
            <p:nvPr/>
          </p:nvSpPr>
          <p:spPr bwMode="auto">
            <a:xfrm rot="10800000" flipH="1">
              <a:off x="4530804" y="2973423"/>
              <a:ext cx="1366167" cy="2215000"/>
            </a:xfrm>
            <a:custGeom>
              <a:avLst/>
              <a:gdLst>
                <a:gd name="T0" fmla="*/ 1793 w 1558233"/>
                <a:gd name="T1" fmla="*/ 1205969 h 2526889"/>
                <a:gd name="T2" fmla="*/ 44059 w 1558233"/>
                <a:gd name="T3" fmla="*/ 0 h 2526889"/>
                <a:gd name="T4" fmla="*/ 744249 w 1558233"/>
                <a:gd name="T5" fmla="*/ 1205969 h 2526889"/>
                <a:gd name="T6" fmla="*/ 1793 w 1558233"/>
                <a:gd name="T7" fmla="*/ 1205969 h 25268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58233" h="2526889">
                  <a:moveTo>
                    <a:pt x="3754" y="2526889"/>
                  </a:moveTo>
                  <a:cubicBezTo>
                    <a:pt x="33251" y="1684593"/>
                    <a:pt x="-65071" y="104877"/>
                    <a:pt x="92245" y="0"/>
                  </a:cubicBezTo>
                  <a:lnTo>
                    <a:pt x="1558233" y="2526889"/>
                  </a:lnTo>
                  <a:lnTo>
                    <a:pt x="3754" y="25268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5853" name="直角三角形 5"/>
            <p:cNvSpPr/>
            <p:nvPr/>
          </p:nvSpPr>
          <p:spPr bwMode="auto">
            <a:xfrm flipH="1">
              <a:off x="7057210" y="2693828"/>
              <a:ext cx="1366167" cy="2214999"/>
            </a:xfrm>
            <a:custGeom>
              <a:avLst/>
              <a:gdLst>
                <a:gd name="T0" fmla="*/ 1793 w 1558233"/>
                <a:gd name="T1" fmla="*/ 1205967 h 2526889"/>
                <a:gd name="T2" fmla="*/ 44059 w 1558233"/>
                <a:gd name="T3" fmla="*/ 0 h 2526889"/>
                <a:gd name="T4" fmla="*/ 744249 w 1558233"/>
                <a:gd name="T5" fmla="*/ 1205967 h 2526889"/>
                <a:gd name="T6" fmla="*/ 1793 w 1558233"/>
                <a:gd name="T7" fmla="*/ 1205967 h 25268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58233" h="2526889">
                  <a:moveTo>
                    <a:pt x="3754" y="2526889"/>
                  </a:moveTo>
                  <a:cubicBezTo>
                    <a:pt x="33251" y="1684593"/>
                    <a:pt x="-65071" y="104877"/>
                    <a:pt x="92245" y="0"/>
                  </a:cubicBezTo>
                  <a:lnTo>
                    <a:pt x="1558233" y="2526889"/>
                  </a:lnTo>
                  <a:lnTo>
                    <a:pt x="3754" y="2526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5844" name="文本框 21"/>
          <p:cNvSpPr txBox="1">
            <a:spLocks noChangeArrowheads="1"/>
          </p:cNvSpPr>
          <p:nvPr/>
        </p:nvSpPr>
        <p:spPr bwMode="auto">
          <a:xfrm>
            <a:off x="5483439" y="2227901"/>
            <a:ext cx="550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846" name="文本框 19"/>
          <p:cNvSpPr txBox="1">
            <a:spLocks noChangeArrowheads="1"/>
          </p:cNvSpPr>
          <p:nvPr/>
        </p:nvSpPr>
        <p:spPr bwMode="auto">
          <a:xfrm>
            <a:off x="7186124" y="2314960"/>
            <a:ext cx="549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848" name="文本框 17"/>
          <p:cNvSpPr txBox="1">
            <a:spLocks noChangeArrowheads="1"/>
          </p:cNvSpPr>
          <p:nvPr/>
        </p:nvSpPr>
        <p:spPr bwMode="auto">
          <a:xfrm>
            <a:off x="5391356" y="5094173"/>
            <a:ext cx="549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850" name="文本框 15"/>
          <p:cNvSpPr txBox="1">
            <a:spLocks noChangeArrowheads="1"/>
          </p:cNvSpPr>
          <p:nvPr/>
        </p:nvSpPr>
        <p:spPr bwMode="auto">
          <a:xfrm>
            <a:off x="7070604" y="5129332"/>
            <a:ext cx="550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06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852" name="文本框 13"/>
          <p:cNvSpPr txBox="1">
            <a:spLocks noChangeArrowheads="1"/>
          </p:cNvSpPr>
          <p:nvPr/>
        </p:nvSpPr>
        <p:spPr bwMode="auto">
          <a:xfrm>
            <a:off x="4627909" y="3630901"/>
            <a:ext cx="549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854" name="文本框 11"/>
          <p:cNvSpPr txBox="1">
            <a:spLocks noChangeArrowheads="1"/>
          </p:cNvSpPr>
          <p:nvPr/>
        </p:nvSpPr>
        <p:spPr bwMode="auto">
          <a:xfrm>
            <a:off x="7805587" y="3686151"/>
            <a:ext cx="549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5855" name="组合 22"/>
          <p:cNvGrpSpPr/>
          <p:nvPr/>
        </p:nvGrpSpPr>
        <p:grpSpPr bwMode="auto">
          <a:xfrm>
            <a:off x="1195749" y="2556093"/>
            <a:ext cx="2755774" cy="715581"/>
            <a:chOff x="0" y="0"/>
            <a:chExt cx="2613227" cy="677495"/>
          </a:xfrm>
        </p:grpSpPr>
        <p:sp>
          <p:nvSpPr>
            <p:cNvPr id="35871" name="矩形 23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72" name="矩形 24"/>
            <p:cNvSpPr>
              <a:spLocks noChangeArrowheads="1"/>
            </p:cNvSpPr>
            <p:nvPr/>
          </p:nvSpPr>
          <p:spPr bwMode="auto">
            <a:xfrm>
              <a:off x="294967" y="0"/>
              <a:ext cx="2318260" cy="67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22"/>
          <p:cNvGrpSpPr/>
          <p:nvPr/>
        </p:nvGrpSpPr>
        <p:grpSpPr bwMode="auto">
          <a:xfrm>
            <a:off x="1195749" y="3713684"/>
            <a:ext cx="2755774" cy="715581"/>
            <a:chOff x="0" y="0"/>
            <a:chExt cx="2613227" cy="677495"/>
          </a:xfrm>
        </p:grpSpPr>
        <p:sp>
          <p:nvSpPr>
            <p:cNvPr id="34" name="矩形 23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24"/>
            <p:cNvSpPr>
              <a:spLocks noChangeArrowheads="1"/>
            </p:cNvSpPr>
            <p:nvPr/>
          </p:nvSpPr>
          <p:spPr bwMode="auto">
            <a:xfrm>
              <a:off x="294967" y="0"/>
              <a:ext cx="2318260" cy="67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22"/>
          <p:cNvGrpSpPr/>
          <p:nvPr/>
        </p:nvGrpSpPr>
        <p:grpSpPr bwMode="auto">
          <a:xfrm>
            <a:off x="1195749" y="4890731"/>
            <a:ext cx="2755774" cy="715581"/>
            <a:chOff x="0" y="0"/>
            <a:chExt cx="2613227" cy="677495"/>
          </a:xfrm>
        </p:grpSpPr>
        <p:sp>
          <p:nvSpPr>
            <p:cNvPr id="37" name="矩形 23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24"/>
            <p:cNvSpPr>
              <a:spLocks noChangeArrowheads="1"/>
            </p:cNvSpPr>
            <p:nvPr/>
          </p:nvSpPr>
          <p:spPr bwMode="auto">
            <a:xfrm>
              <a:off x="294967" y="0"/>
              <a:ext cx="2318260" cy="67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22"/>
          <p:cNvGrpSpPr/>
          <p:nvPr/>
        </p:nvGrpSpPr>
        <p:grpSpPr bwMode="auto">
          <a:xfrm>
            <a:off x="9065425" y="2556093"/>
            <a:ext cx="2755774" cy="715581"/>
            <a:chOff x="0" y="0"/>
            <a:chExt cx="2613227" cy="677495"/>
          </a:xfrm>
        </p:grpSpPr>
        <p:sp>
          <p:nvSpPr>
            <p:cNvPr id="40" name="矩形 23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24"/>
            <p:cNvSpPr>
              <a:spLocks noChangeArrowheads="1"/>
            </p:cNvSpPr>
            <p:nvPr/>
          </p:nvSpPr>
          <p:spPr bwMode="auto">
            <a:xfrm>
              <a:off x="294967" y="0"/>
              <a:ext cx="2318260" cy="67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22"/>
          <p:cNvGrpSpPr/>
          <p:nvPr/>
        </p:nvGrpSpPr>
        <p:grpSpPr bwMode="auto">
          <a:xfrm>
            <a:off x="9065425" y="3713684"/>
            <a:ext cx="2755774" cy="715581"/>
            <a:chOff x="0" y="0"/>
            <a:chExt cx="2613227" cy="677495"/>
          </a:xfrm>
        </p:grpSpPr>
        <p:sp>
          <p:nvSpPr>
            <p:cNvPr id="43" name="矩形 23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24"/>
            <p:cNvSpPr>
              <a:spLocks noChangeArrowheads="1"/>
            </p:cNvSpPr>
            <p:nvPr/>
          </p:nvSpPr>
          <p:spPr bwMode="auto">
            <a:xfrm>
              <a:off x="294967" y="0"/>
              <a:ext cx="2318260" cy="67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组合 22"/>
          <p:cNvGrpSpPr/>
          <p:nvPr/>
        </p:nvGrpSpPr>
        <p:grpSpPr bwMode="auto">
          <a:xfrm>
            <a:off x="9065425" y="4890731"/>
            <a:ext cx="2755774" cy="715581"/>
            <a:chOff x="0" y="0"/>
            <a:chExt cx="2613227" cy="677495"/>
          </a:xfrm>
        </p:grpSpPr>
        <p:sp>
          <p:nvSpPr>
            <p:cNvPr id="46" name="矩形 23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24"/>
            <p:cNvSpPr>
              <a:spLocks noChangeArrowheads="1"/>
            </p:cNvSpPr>
            <p:nvPr/>
          </p:nvSpPr>
          <p:spPr bwMode="auto">
            <a:xfrm>
              <a:off x="294967" y="0"/>
              <a:ext cx="2318260" cy="67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/>
      <p:bldP spid="35848" grpId="0"/>
      <p:bldP spid="35850" grpId="0"/>
      <p:bldP spid="35852" grpId="0"/>
      <p:bldP spid="358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8" name="矩形 4"/>
          <p:cNvSpPr>
            <a:spLocks noChangeArrowheads="1"/>
          </p:cNvSpPr>
          <p:nvPr/>
        </p:nvSpPr>
        <p:spPr bwMode="auto">
          <a:xfrm>
            <a:off x="1823584" y="2049251"/>
            <a:ext cx="2019115" cy="2019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38939" name="组合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61" y="2725426"/>
            <a:ext cx="662189" cy="66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矩形 11"/>
          <p:cNvSpPr>
            <a:spLocks noChangeArrowheads="1"/>
          </p:cNvSpPr>
          <p:nvPr/>
        </p:nvSpPr>
        <p:spPr bwMode="auto">
          <a:xfrm>
            <a:off x="4219399" y="2049251"/>
            <a:ext cx="2019115" cy="2019115"/>
          </a:xfrm>
          <a:prstGeom prst="rect">
            <a:avLst/>
          </a:prstGeom>
          <a:solidFill>
            <a:schemeClr val="accent1"/>
          </a:solidFill>
          <a:ln w="25400" cmpd="sng">
            <a:solidFill>
              <a:srgbClr val="000000">
                <a:alpha val="0"/>
              </a:srgbClr>
            </a:solidFill>
            <a:miter lim="800000"/>
          </a:ln>
        </p:spPr>
        <p:txBody>
          <a:bodyPr lIns="0" tIns="0" rIns="0" bIns="0" anchor="ctr"/>
          <a:lstStyle/>
          <a:p>
            <a:pPr defTabSz="615950">
              <a:defRPr/>
            </a:pPr>
            <a:endParaRPr lang="zh-CN" altLang="en-US" sz="422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8917" name="组合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25" y="2770843"/>
            <a:ext cx="726613" cy="5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矩形 17"/>
          <p:cNvSpPr>
            <a:spLocks noChangeArrowheads="1"/>
          </p:cNvSpPr>
          <p:nvPr/>
        </p:nvSpPr>
        <p:spPr bwMode="auto">
          <a:xfrm>
            <a:off x="6615215" y="2049251"/>
            <a:ext cx="2019115" cy="2019115"/>
          </a:xfrm>
          <a:prstGeom prst="rect">
            <a:avLst/>
          </a:prstGeom>
          <a:solidFill>
            <a:schemeClr val="accent2"/>
          </a:solidFill>
          <a:ln w="25400" cmpd="sng">
            <a:solidFill>
              <a:srgbClr val="000000">
                <a:alpha val="0"/>
              </a:srgbClr>
            </a:solidFill>
            <a:miter lim="800000"/>
          </a:ln>
        </p:spPr>
        <p:txBody>
          <a:bodyPr lIns="0" tIns="0" rIns="0" bIns="0" anchor="ctr"/>
          <a:lstStyle/>
          <a:p>
            <a:pPr defTabSz="615950">
              <a:defRPr/>
            </a:pPr>
            <a:endParaRPr lang="zh-CN" altLang="en-US" sz="422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8919" name="组合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31" y="2752425"/>
            <a:ext cx="579282" cy="57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矩形 25"/>
          <p:cNvSpPr>
            <a:spLocks noChangeArrowheads="1"/>
          </p:cNvSpPr>
          <p:nvPr/>
        </p:nvSpPr>
        <p:spPr bwMode="auto">
          <a:xfrm>
            <a:off x="9011030" y="2049251"/>
            <a:ext cx="2019115" cy="2019115"/>
          </a:xfrm>
          <a:prstGeom prst="rect">
            <a:avLst/>
          </a:prstGeom>
          <a:solidFill>
            <a:schemeClr val="accent1"/>
          </a:solidFill>
          <a:ln w="25400" cmpd="sng">
            <a:solidFill>
              <a:srgbClr val="000000">
                <a:alpha val="0"/>
              </a:srgbClr>
            </a:solidFill>
            <a:miter lim="800000"/>
          </a:ln>
        </p:spPr>
        <p:txBody>
          <a:bodyPr lIns="0" tIns="0" rIns="0" bIns="0" anchor="ctr"/>
          <a:lstStyle/>
          <a:p>
            <a:pPr defTabSz="615950">
              <a:defRPr/>
            </a:pPr>
            <a:endParaRPr lang="zh-CN" altLang="en-US" sz="422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8921" name="组合 2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88" y="2770843"/>
            <a:ext cx="654621" cy="4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2" name="组合 32"/>
          <p:cNvGrpSpPr/>
          <p:nvPr/>
        </p:nvGrpSpPr>
        <p:grpSpPr bwMode="auto">
          <a:xfrm>
            <a:off x="1630019" y="4199347"/>
            <a:ext cx="2212680" cy="1400793"/>
            <a:chOff x="-104099" y="38475"/>
            <a:chExt cx="2096767" cy="1328366"/>
          </a:xfrm>
        </p:grpSpPr>
        <p:sp>
          <p:nvSpPr>
            <p:cNvPr id="38935" name="矩形 33"/>
            <p:cNvSpPr>
              <a:spLocks noChangeArrowheads="1"/>
            </p:cNvSpPr>
            <p:nvPr/>
          </p:nvSpPr>
          <p:spPr bwMode="auto">
            <a:xfrm>
              <a:off x="0" y="514479"/>
              <a:ext cx="1992668" cy="85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936" name="矩形 34"/>
            <p:cNvSpPr>
              <a:spLocks noChangeArrowheads="1"/>
            </p:cNvSpPr>
            <p:nvPr/>
          </p:nvSpPr>
          <p:spPr bwMode="auto">
            <a:xfrm>
              <a:off x="-104099" y="38475"/>
              <a:ext cx="1644939" cy="32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38937" name="直接连接符 35"/>
            <p:cNvCxnSpPr>
              <a:cxnSpLocks noChangeShapeType="1"/>
            </p:cNvCxnSpPr>
            <p:nvPr/>
          </p:nvCxnSpPr>
          <p:spPr bwMode="auto">
            <a:xfrm>
              <a:off x="78143" y="399539"/>
              <a:ext cx="1914525" cy="0"/>
            </a:xfrm>
            <a:prstGeom prst="line">
              <a:avLst/>
            </a:prstGeom>
            <a:noFill/>
            <a:ln w="6350">
              <a:solidFill>
                <a:srgbClr val="3B38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923" name="组合 36"/>
          <p:cNvGrpSpPr/>
          <p:nvPr/>
        </p:nvGrpSpPr>
        <p:grpSpPr bwMode="auto">
          <a:xfrm>
            <a:off x="4119813" y="4241543"/>
            <a:ext cx="2118700" cy="1358598"/>
            <a:chOff x="-34078" y="78489"/>
            <a:chExt cx="2007520" cy="1288352"/>
          </a:xfrm>
        </p:grpSpPr>
        <p:sp>
          <p:nvSpPr>
            <p:cNvPr id="38932" name="矩形 37"/>
            <p:cNvSpPr>
              <a:spLocks noChangeArrowheads="1"/>
            </p:cNvSpPr>
            <p:nvPr/>
          </p:nvSpPr>
          <p:spPr bwMode="auto">
            <a:xfrm>
              <a:off x="0" y="514479"/>
              <a:ext cx="1973442" cy="85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933" name="矩形 38"/>
            <p:cNvSpPr>
              <a:spLocks noChangeArrowheads="1"/>
            </p:cNvSpPr>
            <p:nvPr/>
          </p:nvSpPr>
          <p:spPr bwMode="auto">
            <a:xfrm>
              <a:off x="-34078" y="78489"/>
              <a:ext cx="1580085" cy="32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38934" name="直接连接符 39"/>
            <p:cNvCxnSpPr>
              <a:cxnSpLocks noChangeShapeType="1"/>
            </p:cNvCxnSpPr>
            <p:nvPr/>
          </p:nvCxnSpPr>
          <p:spPr bwMode="auto">
            <a:xfrm>
              <a:off x="58917" y="403075"/>
              <a:ext cx="1914525" cy="0"/>
            </a:xfrm>
            <a:prstGeom prst="line">
              <a:avLst/>
            </a:prstGeom>
            <a:noFill/>
            <a:ln w="6350">
              <a:solidFill>
                <a:srgbClr val="3B38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924" name="组合 40"/>
          <p:cNvGrpSpPr/>
          <p:nvPr/>
        </p:nvGrpSpPr>
        <p:grpSpPr bwMode="auto">
          <a:xfrm>
            <a:off x="6606843" y="4208780"/>
            <a:ext cx="2109523" cy="1391361"/>
            <a:chOff x="0" y="47420"/>
            <a:chExt cx="1999412" cy="1319421"/>
          </a:xfrm>
        </p:grpSpPr>
        <p:sp>
          <p:nvSpPr>
            <p:cNvPr id="38929" name="矩形 41"/>
            <p:cNvSpPr>
              <a:spLocks noChangeArrowheads="1"/>
            </p:cNvSpPr>
            <p:nvPr/>
          </p:nvSpPr>
          <p:spPr bwMode="auto">
            <a:xfrm>
              <a:off x="6744" y="514479"/>
              <a:ext cx="1992668" cy="85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930" name="矩形 42"/>
            <p:cNvSpPr>
              <a:spLocks noChangeArrowheads="1"/>
            </p:cNvSpPr>
            <p:nvPr/>
          </p:nvSpPr>
          <p:spPr bwMode="auto">
            <a:xfrm>
              <a:off x="0" y="47420"/>
              <a:ext cx="1542440" cy="32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38931" name="直接连接符 43"/>
            <p:cNvCxnSpPr>
              <a:cxnSpLocks noChangeShapeType="1"/>
            </p:cNvCxnSpPr>
            <p:nvPr/>
          </p:nvCxnSpPr>
          <p:spPr bwMode="auto">
            <a:xfrm>
              <a:off x="0" y="403075"/>
              <a:ext cx="1914525" cy="0"/>
            </a:xfrm>
            <a:prstGeom prst="line">
              <a:avLst/>
            </a:prstGeom>
            <a:noFill/>
            <a:ln w="6350">
              <a:solidFill>
                <a:srgbClr val="3B38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925" name="组合 44"/>
          <p:cNvGrpSpPr/>
          <p:nvPr/>
        </p:nvGrpSpPr>
        <p:grpSpPr bwMode="auto">
          <a:xfrm>
            <a:off x="9031120" y="4215558"/>
            <a:ext cx="2081062" cy="1384582"/>
            <a:chOff x="0" y="53848"/>
            <a:chExt cx="1973442" cy="1312993"/>
          </a:xfrm>
        </p:grpSpPr>
        <p:sp>
          <p:nvSpPr>
            <p:cNvPr id="38926" name="矩形 45"/>
            <p:cNvSpPr>
              <a:spLocks noChangeArrowheads="1"/>
            </p:cNvSpPr>
            <p:nvPr/>
          </p:nvSpPr>
          <p:spPr bwMode="auto">
            <a:xfrm>
              <a:off x="0" y="514479"/>
              <a:ext cx="1973442" cy="85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927" name="矩形 46"/>
            <p:cNvSpPr>
              <a:spLocks noChangeArrowheads="1"/>
            </p:cNvSpPr>
            <p:nvPr/>
          </p:nvSpPr>
          <p:spPr bwMode="auto">
            <a:xfrm>
              <a:off x="0" y="53848"/>
              <a:ext cx="1539571" cy="32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38928" name="直接连接符 47"/>
            <p:cNvCxnSpPr>
              <a:cxnSpLocks noChangeShapeType="1"/>
            </p:cNvCxnSpPr>
            <p:nvPr/>
          </p:nvCxnSpPr>
          <p:spPr bwMode="auto">
            <a:xfrm>
              <a:off x="0" y="399539"/>
              <a:ext cx="1914525" cy="0"/>
            </a:xfrm>
            <a:prstGeom prst="line">
              <a:avLst/>
            </a:prstGeom>
            <a:noFill/>
            <a:ln w="6350">
              <a:solidFill>
                <a:srgbClr val="3B383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圆角矩形 28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8" grpId="0" animBg="1"/>
      <p:bldP spid="39942" grpId="0" animBg="1"/>
      <p:bldP spid="39944" grpId="0" animBg="1"/>
      <p:bldP spid="399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16822" y="2897635"/>
            <a:ext cx="2985841" cy="298584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711285" y="4390555"/>
            <a:ext cx="6264328" cy="0"/>
          </a:xfrm>
          <a:prstGeom prst="lin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椭圆 11"/>
          <p:cNvSpPr/>
          <p:nvPr/>
        </p:nvSpPr>
        <p:spPr>
          <a:xfrm>
            <a:off x="3578870" y="3839193"/>
            <a:ext cx="1164223" cy="116210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6"/>
          <p:cNvGrpSpPr/>
          <p:nvPr/>
        </p:nvGrpSpPr>
        <p:grpSpPr bwMode="auto">
          <a:xfrm>
            <a:off x="5470467" y="2897634"/>
            <a:ext cx="339300" cy="1492921"/>
            <a:chOff x="5754656" y="2311400"/>
            <a:chExt cx="254062" cy="1117600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5881687" y="2311400"/>
              <a:ext cx="0" cy="1117600"/>
            </a:xfrm>
            <a:prstGeom prst="line">
              <a:avLst/>
            </a:prstGeom>
            <a:ln w="9525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754656" y="2311400"/>
              <a:ext cx="254062" cy="0"/>
            </a:xfrm>
            <a:prstGeom prst="line">
              <a:avLst/>
            </a:prstGeom>
            <a:ln w="9525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椭圆 16"/>
          <p:cNvSpPr/>
          <p:nvPr/>
        </p:nvSpPr>
        <p:spPr>
          <a:xfrm>
            <a:off x="5358073" y="4136080"/>
            <a:ext cx="568327" cy="568327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595585" y="4464779"/>
            <a:ext cx="1475953" cy="1443622"/>
            <a:chOff x="5595585" y="3655765"/>
            <a:chExt cx="1475953" cy="1443622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5809766" y="3655765"/>
              <a:ext cx="1261772" cy="1418698"/>
            </a:xfrm>
            <a:prstGeom prst="line">
              <a:avLst/>
            </a:prstGeom>
            <a:ln w="9525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5595585" y="5095145"/>
              <a:ext cx="394437" cy="4242"/>
            </a:xfrm>
            <a:prstGeom prst="line">
              <a:avLst/>
            </a:prstGeom>
            <a:ln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/>
          <p:cNvSpPr/>
          <p:nvPr/>
        </p:nvSpPr>
        <p:spPr>
          <a:xfrm>
            <a:off x="6634689" y="3917658"/>
            <a:ext cx="1003056" cy="100517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411775" y="4464779"/>
            <a:ext cx="1295702" cy="1511482"/>
            <a:chOff x="8411775" y="3655765"/>
            <a:chExt cx="1295702" cy="1511482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8621717" y="3655765"/>
              <a:ext cx="1085760" cy="1488679"/>
            </a:xfrm>
            <a:prstGeom prst="line">
              <a:avLst/>
            </a:prstGeom>
            <a:ln w="9525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8411775" y="5163005"/>
              <a:ext cx="394437" cy="4242"/>
            </a:xfrm>
            <a:prstGeom prst="line">
              <a:avLst/>
            </a:prstGeom>
            <a:ln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/>
          <p:nvPr/>
        </p:nvSpPr>
        <p:spPr>
          <a:xfrm>
            <a:off x="9514499" y="4136080"/>
            <a:ext cx="568327" cy="56832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4" name="组合 21"/>
          <p:cNvGrpSpPr/>
          <p:nvPr/>
        </p:nvGrpSpPr>
        <p:grpSpPr bwMode="auto">
          <a:xfrm>
            <a:off x="8282416" y="2897634"/>
            <a:ext cx="339300" cy="1492921"/>
            <a:chOff x="5754656" y="2311400"/>
            <a:chExt cx="254062" cy="1117600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5881687" y="2311400"/>
              <a:ext cx="0" cy="1117600"/>
            </a:xfrm>
            <a:prstGeom prst="line">
              <a:avLst/>
            </a:prstGeom>
            <a:ln w="9525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754656" y="2311400"/>
              <a:ext cx="254062" cy="0"/>
            </a:xfrm>
            <a:prstGeom prst="line">
              <a:avLst/>
            </a:prstGeom>
            <a:ln w="9525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椭圆 26"/>
          <p:cNvSpPr/>
          <p:nvPr/>
        </p:nvSpPr>
        <p:spPr>
          <a:xfrm>
            <a:off x="8167903" y="4136080"/>
            <a:ext cx="568327" cy="568327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extBox 29"/>
          <p:cNvSpPr txBox="1"/>
          <p:nvPr/>
        </p:nvSpPr>
        <p:spPr>
          <a:xfrm>
            <a:off x="4507138" y="2276536"/>
            <a:ext cx="2508144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4507137" y="1888133"/>
            <a:ext cx="213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91638" y="2276536"/>
            <a:ext cx="2508144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1637" y="1888133"/>
            <a:ext cx="213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TextBox 29"/>
          <p:cNvSpPr txBox="1"/>
          <p:nvPr/>
        </p:nvSpPr>
        <p:spPr>
          <a:xfrm>
            <a:off x="5332637" y="6416084"/>
            <a:ext cx="293677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5332637" y="6027681"/>
            <a:ext cx="213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TextBox 29"/>
          <p:cNvSpPr txBox="1"/>
          <p:nvPr/>
        </p:nvSpPr>
        <p:spPr>
          <a:xfrm>
            <a:off x="8317137" y="6416084"/>
            <a:ext cx="293677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0"/>
          <p:cNvSpPr txBox="1"/>
          <p:nvPr/>
        </p:nvSpPr>
        <p:spPr>
          <a:xfrm>
            <a:off x="8317137" y="6027681"/>
            <a:ext cx="213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圆角矩形 38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20" grpId="0" animBg="1"/>
      <p:bldP spid="23" grpId="0" animBg="1"/>
      <p:bldP spid="27" grpId="0" animBg="1"/>
      <p:bldP spid="28" grpId="0"/>
      <p:bldP spid="29" grpId="0"/>
      <p:bldP spid="30" grpId="0"/>
      <p:bldP spid="31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20616" y="2251200"/>
            <a:ext cx="1980803" cy="1935510"/>
            <a:chOff x="2220616" y="2251200"/>
            <a:chExt cx="1980803" cy="1935510"/>
          </a:xfrm>
        </p:grpSpPr>
        <p:sp>
          <p:nvSpPr>
            <p:cNvPr id="37894" name="Rectangle 6" descr="001e90bc453a118d6b4237"/>
            <p:cNvSpPr>
              <a:spLocks noChangeArrowheads="1"/>
            </p:cNvSpPr>
            <p:nvPr/>
          </p:nvSpPr>
          <p:spPr bwMode="auto">
            <a:xfrm>
              <a:off x="2225726" y="2251200"/>
              <a:ext cx="1975693" cy="193551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2225726" y="3668788"/>
              <a:ext cx="370582" cy="38397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2220616" y="3695577"/>
              <a:ext cx="367408" cy="308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5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26288" y="2251200"/>
            <a:ext cx="1980158" cy="1935510"/>
            <a:chOff x="6726288" y="2251200"/>
            <a:chExt cx="1980158" cy="1935510"/>
          </a:xfrm>
        </p:grpSpPr>
        <p:sp>
          <p:nvSpPr>
            <p:cNvPr id="37896" name="Rectangle 8" descr="160621-20121008052951-1"/>
            <p:cNvSpPr>
              <a:spLocks noChangeArrowheads="1"/>
            </p:cNvSpPr>
            <p:nvPr/>
          </p:nvSpPr>
          <p:spPr bwMode="auto">
            <a:xfrm>
              <a:off x="6726288" y="2251200"/>
              <a:ext cx="1980158" cy="193551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6726289" y="3668788"/>
              <a:ext cx="370582" cy="38397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6727875" y="3695577"/>
              <a:ext cx="367408" cy="308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5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55915" y="4186710"/>
            <a:ext cx="1980159" cy="1935509"/>
            <a:chOff x="4455915" y="4186710"/>
            <a:chExt cx="1980159" cy="1935509"/>
          </a:xfrm>
        </p:grpSpPr>
        <p:sp>
          <p:nvSpPr>
            <p:cNvPr id="37895" name="Rectangle 7" descr="160621-20121008053042-5"/>
            <p:cNvSpPr>
              <a:spLocks noChangeArrowheads="1"/>
            </p:cNvSpPr>
            <p:nvPr/>
          </p:nvSpPr>
          <p:spPr bwMode="auto">
            <a:xfrm>
              <a:off x="4455915" y="4186710"/>
              <a:ext cx="1980159" cy="193550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4455915" y="4193406"/>
              <a:ext cx="372815" cy="38397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4466432" y="4191175"/>
              <a:ext cx="367408" cy="308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5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010055" y="4186710"/>
            <a:ext cx="1975694" cy="1935509"/>
            <a:chOff x="9010055" y="4186710"/>
            <a:chExt cx="1975694" cy="1935509"/>
          </a:xfrm>
        </p:grpSpPr>
        <p:sp>
          <p:nvSpPr>
            <p:cNvPr id="37897" name="Rectangle 9" descr="160621-20121008053041-4"/>
            <p:cNvSpPr>
              <a:spLocks noChangeArrowheads="1"/>
            </p:cNvSpPr>
            <p:nvPr/>
          </p:nvSpPr>
          <p:spPr bwMode="auto">
            <a:xfrm>
              <a:off x="9010055" y="4186710"/>
              <a:ext cx="1975694" cy="193550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9010055" y="4193406"/>
              <a:ext cx="370582" cy="38397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9022805" y="4191175"/>
              <a:ext cx="367408" cy="308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5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4052765"/>
            <a:ext cx="12872145" cy="133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2108895" y="5001713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108895" y="47113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4344095" y="2957013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344095" y="2666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642795" y="4912813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42795" y="46224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8992295" y="2944313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8992295" y="26539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圆角矩形 33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683181" y="3532857"/>
            <a:ext cx="9073389" cy="2379073"/>
          </a:xfrm>
          <a:custGeom>
            <a:avLst/>
            <a:gdLst>
              <a:gd name="connsiteX0" fmla="*/ 1105850 w 7559675"/>
              <a:gd name="connsiteY0" fmla="*/ 0 h 2476500"/>
              <a:gd name="connsiteX1" fmla="*/ 1309948 w 7559675"/>
              <a:gd name="connsiteY1" fmla="*/ 241300 h 2476500"/>
              <a:gd name="connsiteX2" fmla="*/ 7559675 w 7559675"/>
              <a:gd name="connsiteY2" fmla="*/ 241300 h 2476500"/>
              <a:gd name="connsiteX3" fmla="*/ 7559675 w 7559675"/>
              <a:gd name="connsiteY3" fmla="*/ 2476500 h 2476500"/>
              <a:gd name="connsiteX4" fmla="*/ 0 w 7559675"/>
              <a:gd name="connsiteY4" fmla="*/ 2476500 h 2476500"/>
              <a:gd name="connsiteX5" fmla="*/ 0 w 7559675"/>
              <a:gd name="connsiteY5" fmla="*/ 241300 h 2476500"/>
              <a:gd name="connsiteX6" fmla="*/ 901752 w 7559675"/>
              <a:gd name="connsiteY6" fmla="*/ 2413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9675" h="2476500">
                <a:moveTo>
                  <a:pt x="1105850" y="0"/>
                </a:moveTo>
                <a:lnTo>
                  <a:pt x="1309948" y="241300"/>
                </a:lnTo>
                <a:lnTo>
                  <a:pt x="7559675" y="241300"/>
                </a:lnTo>
                <a:lnTo>
                  <a:pt x="7559675" y="2476500"/>
                </a:lnTo>
                <a:lnTo>
                  <a:pt x="0" y="2476500"/>
                </a:lnTo>
                <a:lnTo>
                  <a:pt x="0" y="241300"/>
                </a:lnTo>
                <a:lnTo>
                  <a:pt x="901752" y="2413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303733" anchor="ctr"/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266542" y="1675664"/>
            <a:ext cx="1726125" cy="1726125"/>
          </a:xfrm>
          <a:custGeom>
            <a:avLst/>
            <a:gdLst>
              <a:gd name="connsiteX0" fmla="*/ 798308 w 1596616"/>
              <a:gd name="connsiteY0" fmla="*/ 159481 h 1596616"/>
              <a:gd name="connsiteX1" fmla="*/ 159481 w 1596616"/>
              <a:gd name="connsiteY1" fmla="*/ 798308 h 1596616"/>
              <a:gd name="connsiteX2" fmla="*/ 798308 w 1596616"/>
              <a:gd name="connsiteY2" fmla="*/ 1437135 h 1596616"/>
              <a:gd name="connsiteX3" fmla="*/ 1437135 w 1596616"/>
              <a:gd name="connsiteY3" fmla="*/ 798308 h 1596616"/>
              <a:gd name="connsiteX4" fmla="*/ 798308 w 1596616"/>
              <a:gd name="connsiteY4" fmla="*/ 159481 h 1596616"/>
              <a:gd name="connsiteX5" fmla="*/ 798308 w 1596616"/>
              <a:gd name="connsiteY5" fmla="*/ 0 h 1596616"/>
              <a:gd name="connsiteX6" fmla="*/ 1596616 w 1596616"/>
              <a:gd name="connsiteY6" fmla="*/ 798308 h 1596616"/>
              <a:gd name="connsiteX7" fmla="*/ 798308 w 1596616"/>
              <a:gd name="connsiteY7" fmla="*/ 1596616 h 1596616"/>
              <a:gd name="connsiteX8" fmla="*/ 0 w 1596616"/>
              <a:gd name="connsiteY8" fmla="*/ 798308 h 1596616"/>
              <a:gd name="connsiteX9" fmla="*/ 798308 w 1596616"/>
              <a:gd name="connsiteY9" fmla="*/ 0 h 159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616" h="1596616">
                <a:moveTo>
                  <a:pt x="798308" y="159481"/>
                </a:moveTo>
                <a:cubicBezTo>
                  <a:pt x="445494" y="159481"/>
                  <a:pt x="159481" y="445494"/>
                  <a:pt x="159481" y="798308"/>
                </a:cubicBezTo>
                <a:cubicBezTo>
                  <a:pt x="159481" y="1151122"/>
                  <a:pt x="445494" y="1437135"/>
                  <a:pt x="798308" y="1437135"/>
                </a:cubicBezTo>
                <a:cubicBezTo>
                  <a:pt x="1151122" y="1437135"/>
                  <a:pt x="1437135" y="1151122"/>
                  <a:pt x="1437135" y="798308"/>
                </a:cubicBezTo>
                <a:cubicBezTo>
                  <a:pt x="1437135" y="445494"/>
                  <a:pt x="1151122" y="159481"/>
                  <a:pt x="798308" y="159481"/>
                </a:cubicBezTo>
                <a:close/>
                <a:moveTo>
                  <a:pt x="798308" y="0"/>
                </a:moveTo>
                <a:cubicBezTo>
                  <a:pt x="1239201" y="0"/>
                  <a:pt x="1596616" y="357415"/>
                  <a:pt x="1596616" y="798308"/>
                </a:cubicBezTo>
                <a:cubicBezTo>
                  <a:pt x="1596616" y="1239201"/>
                  <a:pt x="1239201" y="1596616"/>
                  <a:pt x="798308" y="1596616"/>
                </a:cubicBezTo>
                <a:cubicBezTo>
                  <a:pt x="357415" y="1596616"/>
                  <a:pt x="0" y="1239201"/>
                  <a:pt x="0" y="798308"/>
                </a:cubicBezTo>
                <a:cubicBezTo>
                  <a:pt x="0" y="357415"/>
                  <a:pt x="357415" y="0"/>
                  <a:pt x="798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3733" tIns="0" rIns="0" bIns="0" anchor="ctr"/>
          <a:lstStyle/>
          <a:p>
            <a:pPr algn="ctr">
              <a:defRPr/>
            </a:pPr>
            <a:endParaRPr lang="zh-CN" altLang="en-US" sz="253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5827376" y="2252074"/>
            <a:ext cx="4520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椭圆 4"/>
          <p:cNvSpPr/>
          <p:nvPr/>
        </p:nvSpPr>
        <p:spPr>
          <a:xfrm>
            <a:off x="3886949" y="1664421"/>
            <a:ext cx="1726126" cy="17261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</a:rPr>
              <a:t>80%</a:t>
            </a:r>
            <a:endParaRPr lang="zh-CN" altLang="en-US" sz="4220" dirty="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26733" y="23439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63A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11" name="圆角矩形 10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53" y="2260873"/>
            <a:ext cx="12858044" cy="2485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837654" y="1773282"/>
            <a:ext cx="3353807" cy="3353807"/>
            <a:chOff x="1851660" y="781050"/>
            <a:chExt cx="2385060" cy="2385060"/>
          </a:xfrm>
        </p:grpSpPr>
        <p:sp>
          <p:nvSpPr>
            <p:cNvPr id="40" name="菱形 39"/>
            <p:cNvSpPr/>
            <p:nvPr/>
          </p:nvSpPr>
          <p:spPr>
            <a:xfrm>
              <a:off x="1851660" y="781050"/>
              <a:ext cx="2385060" cy="238506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菱形 41"/>
            <p:cNvSpPr/>
            <p:nvPr/>
          </p:nvSpPr>
          <p:spPr>
            <a:xfrm>
              <a:off x="2076450" y="998220"/>
              <a:ext cx="1927860" cy="1927860"/>
            </a:xfrm>
            <a:prstGeom prst="diamond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27"/>
          <p:cNvSpPr txBox="1"/>
          <p:nvPr/>
        </p:nvSpPr>
        <p:spPr>
          <a:xfrm>
            <a:off x="4502364" y="2504640"/>
            <a:ext cx="7820281" cy="556209"/>
          </a:xfrm>
          <a:prstGeom prst="rect">
            <a:avLst/>
          </a:prstGeom>
          <a:noFill/>
        </p:spPr>
        <p:txBody>
          <a:bodyPr wrap="none" lIns="506222" tIns="0" rIns="0" bIns="0" anchor="b" anchorCtr="0">
            <a:no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添加标题文字（</a:t>
            </a:r>
            <a:r>
              <a:rPr lang="en-US" altLang="zh-CN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 Completed</a:t>
            </a:r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344314" y="3270584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344314" y="3866635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333810" y="3237156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333810" y="3866635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97083" y="3024458"/>
            <a:ext cx="1264702" cy="87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06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任意多边形: 形状 59"/>
          <p:cNvSpPr/>
          <p:nvPr/>
        </p:nvSpPr>
        <p:spPr>
          <a:xfrm>
            <a:off x="1397772" y="2504640"/>
            <a:ext cx="1428672" cy="556209"/>
          </a:xfrm>
          <a:custGeom>
            <a:avLst/>
            <a:gdLst>
              <a:gd name="connsiteX0" fmla="*/ 1016000 w 1016000"/>
              <a:gd name="connsiteY0" fmla="*/ 0 h 336550"/>
              <a:gd name="connsiteX1" fmla="*/ 0 w 1016000"/>
              <a:gd name="connsiteY1" fmla="*/ 0 h 336550"/>
              <a:gd name="connsiteX2" fmla="*/ 0 w 1016000"/>
              <a:gd name="connsiteY2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336550">
                <a:moveTo>
                  <a:pt x="1016000" y="0"/>
                </a:moveTo>
                <a:lnTo>
                  <a:pt x="0" y="0"/>
                </a:lnTo>
                <a:lnTo>
                  <a:pt x="0" y="33655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>
            <a:off x="1388843" y="3933311"/>
            <a:ext cx="1544751" cy="535752"/>
          </a:xfrm>
          <a:custGeom>
            <a:avLst/>
            <a:gdLst>
              <a:gd name="connsiteX0" fmla="*/ 1098550 w 1098550"/>
              <a:gd name="connsiteY0" fmla="*/ 381000 h 381000"/>
              <a:gd name="connsiteX1" fmla="*/ 0 w 1098550"/>
              <a:gd name="connsiteY1" fmla="*/ 381000 h 381000"/>
              <a:gd name="connsiteX2" fmla="*/ 0 w 109855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8550" h="381000">
                <a:moveTo>
                  <a:pt x="1098550" y="381000"/>
                </a:moveTo>
                <a:lnTo>
                  <a:pt x="0" y="381000"/>
                </a:lnTo>
                <a:lnTo>
                  <a:pt x="0" y="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/>
      <p:bldP spid="45" grpId="0"/>
      <p:bldP spid="46" grpId="0"/>
      <p:bldP spid="47" grpId="0"/>
      <p:bldP spid="51" grpId="0"/>
      <p:bldP spid="53" grpId="0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>
            <a:spLocks noChangeArrowheads="1"/>
          </p:cNvSpPr>
          <p:nvPr/>
        </p:nvSpPr>
        <p:spPr bwMode="auto">
          <a:xfrm rot="9233090">
            <a:off x="12002869" y="1038019"/>
            <a:ext cx="281270" cy="24276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000">
              <a:solidFill>
                <a:srgbClr val="FFC20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7" name="等腰三角形 26"/>
          <p:cNvSpPr>
            <a:spLocks noChangeArrowheads="1"/>
          </p:cNvSpPr>
          <p:nvPr/>
        </p:nvSpPr>
        <p:spPr bwMode="auto">
          <a:xfrm rot="-6030424">
            <a:off x="11631191" y="1749565"/>
            <a:ext cx="418556" cy="36163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000">
              <a:solidFill>
                <a:srgbClr val="FFC20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8" name="等腰三角形 27"/>
          <p:cNvSpPr>
            <a:spLocks noChangeArrowheads="1"/>
          </p:cNvSpPr>
          <p:nvPr/>
        </p:nvSpPr>
        <p:spPr bwMode="auto">
          <a:xfrm rot="-228606">
            <a:off x="11492230" y="353262"/>
            <a:ext cx="281270" cy="2427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000">
              <a:solidFill>
                <a:srgbClr val="FFC20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4" name="等腰三角形 33"/>
          <p:cNvSpPr>
            <a:spLocks noChangeArrowheads="1"/>
          </p:cNvSpPr>
          <p:nvPr/>
        </p:nvSpPr>
        <p:spPr bwMode="auto">
          <a:xfrm rot="-3389783">
            <a:off x="11061117" y="730799"/>
            <a:ext cx="133938" cy="11552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000">
              <a:solidFill>
                <a:srgbClr val="FFC20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5" name="等腰三角形 34"/>
          <p:cNvSpPr>
            <a:spLocks noChangeArrowheads="1"/>
          </p:cNvSpPr>
          <p:nvPr/>
        </p:nvSpPr>
        <p:spPr bwMode="auto">
          <a:xfrm rot="8748521">
            <a:off x="11438655" y="890687"/>
            <a:ext cx="135613" cy="11552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000">
              <a:solidFill>
                <a:srgbClr val="FFC20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429375" y="1724452"/>
            <a:ext cx="4816745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955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5180404" y="1523545"/>
            <a:ext cx="902408" cy="823718"/>
            <a:chOff x="5338742" y="1329558"/>
            <a:chExt cx="855357" cy="780606"/>
          </a:xfrm>
        </p:grpSpPr>
        <p:grpSp>
          <p:nvGrpSpPr>
            <p:cNvPr id="5128" name="组合 7"/>
            <p:cNvGrpSpPr/>
            <p:nvPr/>
          </p:nvGrpSpPr>
          <p:grpSpPr bwMode="auto">
            <a:xfrm rot="789266">
              <a:off x="5338742" y="1329558"/>
              <a:ext cx="855357" cy="780606"/>
              <a:chOff x="13707721" y="2401221"/>
              <a:chExt cx="1435101" cy="1309686"/>
            </a:xfrm>
          </p:grpSpPr>
          <p:sp>
            <p:nvSpPr>
              <p:cNvPr id="5129" name="等腰三角形 29"/>
              <p:cNvSpPr>
                <a:spLocks noChangeArrowheads="1"/>
              </p:cNvSpPr>
              <p:nvPr/>
            </p:nvSpPr>
            <p:spPr bwMode="auto">
              <a:xfrm rot="-8687839">
                <a:off x="13707721" y="2696495"/>
                <a:ext cx="1176337" cy="101441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en-US" sz="2000">
                  <a:solidFill>
                    <a:srgbClr val="FFC20F"/>
                  </a:solidFill>
                  <a:latin typeface="Calibri" panose="020F050202020403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5130" name="组合 4"/>
              <p:cNvGrpSpPr/>
              <p:nvPr/>
            </p:nvGrpSpPr>
            <p:grpSpPr bwMode="auto">
              <a:xfrm>
                <a:off x="13839485" y="2401221"/>
                <a:ext cx="1303337" cy="1279525"/>
                <a:chOff x="13839374" y="2401220"/>
                <a:chExt cx="1303336" cy="1279536"/>
              </a:xfrm>
            </p:grpSpPr>
            <p:sp>
              <p:nvSpPr>
                <p:cNvPr id="5131" name="等腰三角形 28"/>
                <p:cNvSpPr>
                  <a:spLocks noChangeArrowheads="1"/>
                </p:cNvSpPr>
                <p:nvPr/>
              </p:nvSpPr>
              <p:spPr bwMode="auto">
                <a:xfrm rot="-8687839">
                  <a:off x="13839374" y="2756829"/>
                  <a:ext cx="944554" cy="81597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C20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32" name="椭圆 30"/>
                <p:cNvSpPr>
                  <a:spLocks noChangeArrowheads="1"/>
                </p:cNvSpPr>
                <p:nvPr/>
              </p:nvSpPr>
              <p:spPr bwMode="auto">
                <a:xfrm rot="9110320">
                  <a:off x="15028410" y="3061629"/>
                  <a:ext cx="114300" cy="11588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rgbClr val="000000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33" name="椭圆 31"/>
                <p:cNvSpPr>
                  <a:spLocks noChangeArrowheads="1"/>
                </p:cNvSpPr>
                <p:nvPr/>
              </p:nvSpPr>
              <p:spPr bwMode="auto">
                <a:xfrm rot="9110320">
                  <a:off x="13939439" y="3564868"/>
                  <a:ext cx="115887" cy="11588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rgbClr val="000000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34" name="椭圆 32"/>
                <p:cNvSpPr>
                  <a:spLocks noChangeArrowheads="1"/>
                </p:cNvSpPr>
                <p:nvPr/>
              </p:nvSpPr>
              <p:spPr bwMode="auto">
                <a:xfrm rot="9110320">
                  <a:off x="14056973" y="2401220"/>
                  <a:ext cx="114300" cy="11588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rgbClr val="000000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</p:grpSp>
        </p:grpSp>
        <p:sp>
          <p:nvSpPr>
            <p:cNvPr id="5135" name="文本框 41"/>
            <p:cNvSpPr txBox="1">
              <a:spLocks noChangeArrowheads="1"/>
            </p:cNvSpPr>
            <p:nvPr/>
          </p:nvSpPr>
          <p:spPr bwMode="auto">
            <a:xfrm>
              <a:off x="5625036" y="1503537"/>
              <a:ext cx="230475" cy="37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634120" y="2894735"/>
            <a:ext cx="4816743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955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</a:p>
        </p:txBody>
      </p:sp>
      <p:grpSp>
        <p:nvGrpSpPr>
          <p:cNvPr id="44" name="组合 43"/>
          <p:cNvGrpSpPr/>
          <p:nvPr/>
        </p:nvGrpSpPr>
        <p:grpSpPr bwMode="auto">
          <a:xfrm rot="655813">
            <a:off x="4529131" y="2693828"/>
            <a:ext cx="902406" cy="823718"/>
            <a:chOff x="5338742" y="1329558"/>
            <a:chExt cx="855357" cy="780606"/>
          </a:xfrm>
        </p:grpSpPr>
        <p:grpSp>
          <p:nvGrpSpPr>
            <p:cNvPr id="5138" name="组合 44"/>
            <p:cNvGrpSpPr/>
            <p:nvPr/>
          </p:nvGrpSpPr>
          <p:grpSpPr bwMode="auto">
            <a:xfrm rot="789266">
              <a:off x="5338742" y="1329558"/>
              <a:ext cx="855357" cy="780606"/>
              <a:chOff x="13707721" y="2401221"/>
              <a:chExt cx="1435101" cy="1309686"/>
            </a:xfrm>
          </p:grpSpPr>
          <p:sp>
            <p:nvSpPr>
              <p:cNvPr id="5139" name="等腰三角形 46"/>
              <p:cNvSpPr>
                <a:spLocks noChangeArrowheads="1"/>
              </p:cNvSpPr>
              <p:nvPr/>
            </p:nvSpPr>
            <p:spPr bwMode="auto">
              <a:xfrm rot="-8687839">
                <a:off x="13707721" y="2696495"/>
                <a:ext cx="1176337" cy="101441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sz="2000">
                  <a:solidFill>
                    <a:srgbClr val="FFC20F"/>
                  </a:solidFill>
                  <a:latin typeface="Calibri" panose="020F050202020403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5140" name="组合 47"/>
              <p:cNvGrpSpPr/>
              <p:nvPr/>
            </p:nvGrpSpPr>
            <p:grpSpPr bwMode="auto">
              <a:xfrm>
                <a:off x="13839485" y="2401221"/>
                <a:ext cx="1303337" cy="1279525"/>
                <a:chOff x="13839374" y="2401220"/>
                <a:chExt cx="1303336" cy="1279536"/>
              </a:xfrm>
            </p:grpSpPr>
            <p:sp>
              <p:nvSpPr>
                <p:cNvPr id="5141" name="等腰三角形 48"/>
                <p:cNvSpPr>
                  <a:spLocks noChangeArrowheads="1"/>
                </p:cNvSpPr>
                <p:nvPr/>
              </p:nvSpPr>
              <p:spPr bwMode="auto">
                <a:xfrm rot="-8687839">
                  <a:off x="13839374" y="2756829"/>
                  <a:ext cx="944554" cy="81597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C20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42" name="椭圆 49"/>
                <p:cNvSpPr>
                  <a:spLocks noChangeArrowheads="1"/>
                </p:cNvSpPr>
                <p:nvPr/>
              </p:nvSpPr>
              <p:spPr bwMode="auto">
                <a:xfrm rot="9110320">
                  <a:off x="15028410" y="3061629"/>
                  <a:ext cx="114300" cy="115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43" name="椭圆 50"/>
                <p:cNvSpPr>
                  <a:spLocks noChangeArrowheads="1"/>
                </p:cNvSpPr>
                <p:nvPr/>
              </p:nvSpPr>
              <p:spPr bwMode="auto">
                <a:xfrm rot="9110320">
                  <a:off x="13939439" y="3564868"/>
                  <a:ext cx="115887" cy="115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44" name="椭圆 51"/>
                <p:cNvSpPr>
                  <a:spLocks noChangeArrowheads="1"/>
                </p:cNvSpPr>
                <p:nvPr/>
              </p:nvSpPr>
              <p:spPr bwMode="auto">
                <a:xfrm rot="9110320">
                  <a:off x="14056973" y="2401220"/>
                  <a:ext cx="114300" cy="115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</p:grpSp>
        </p:grpSp>
        <p:sp>
          <p:nvSpPr>
            <p:cNvPr id="5145" name="文本框 45"/>
            <p:cNvSpPr txBox="1">
              <a:spLocks noChangeArrowheads="1"/>
            </p:cNvSpPr>
            <p:nvPr/>
          </p:nvSpPr>
          <p:spPr bwMode="auto">
            <a:xfrm rot="20944187">
              <a:off x="5615733" y="1502360"/>
              <a:ext cx="230475" cy="37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649676" y="4065018"/>
            <a:ext cx="4816743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955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</a:p>
        </p:txBody>
      </p:sp>
      <p:grpSp>
        <p:nvGrpSpPr>
          <p:cNvPr id="53" name="组合 52"/>
          <p:cNvGrpSpPr/>
          <p:nvPr/>
        </p:nvGrpSpPr>
        <p:grpSpPr bwMode="auto">
          <a:xfrm rot="1311626">
            <a:off x="3611656" y="3864111"/>
            <a:ext cx="902406" cy="822045"/>
            <a:chOff x="5338742" y="1329558"/>
            <a:chExt cx="855357" cy="780606"/>
          </a:xfrm>
        </p:grpSpPr>
        <p:grpSp>
          <p:nvGrpSpPr>
            <p:cNvPr id="5148" name="组合 53"/>
            <p:cNvGrpSpPr/>
            <p:nvPr/>
          </p:nvGrpSpPr>
          <p:grpSpPr bwMode="auto">
            <a:xfrm rot="789266">
              <a:off x="5338742" y="1329558"/>
              <a:ext cx="855357" cy="780606"/>
              <a:chOff x="13707721" y="2401221"/>
              <a:chExt cx="1435101" cy="1309686"/>
            </a:xfrm>
          </p:grpSpPr>
          <p:sp>
            <p:nvSpPr>
              <p:cNvPr id="5149" name="等腰三角形 55"/>
              <p:cNvSpPr>
                <a:spLocks noChangeArrowheads="1"/>
              </p:cNvSpPr>
              <p:nvPr/>
            </p:nvSpPr>
            <p:spPr bwMode="auto">
              <a:xfrm rot="-8687839">
                <a:off x="13707721" y="2696495"/>
                <a:ext cx="1176337" cy="101441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sz="2000">
                  <a:solidFill>
                    <a:srgbClr val="FFC20F"/>
                  </a:solidFill>
                  <a:latin typeface="Calibri" panose="020F050202020403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5150" name="组合 56"/>
              <p:cNvGrpSpPr/>
              <p:nvPr/>
            </p:nvGrpSpPr>
            <p:grpSpPr bwMode="auto">
              <a:xfrm>
                <a:off x="13839485" y="2401221"/>
                <a:ext cx="1303337" cy="1279525"/>
                <a:chOff x="13839374" y="2401220"/>
                <a:chExt cx="1303336" cy="1279536"/>
              </a:xfrm>
            </p:grpSpPr>
            <p:sp>
              <p:nvSpPr>
                <p:cNvPr id="5151" name="等腰三角形 57"/>
                <p:cNvSpPr>
                  <a:spLocks noChangeArrowheads="1"/>
                </p:cNvSpPr>
                <p:nvPr/>
              </p:nvSpPr>
              <p:spPr bwMode="auto">
                <a:xfrm rot="-8687839">
                  <a:off x="13839374" y="2756829"/>
                  <a:ext cx="944554" cy="81597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C20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52" name="椭圆 58"/>
                <p:cNvSpPr>
                  <a:spLocks noChangeArrowheads="1"/>
                </p:cNvSpPr>
                <p:nvPr/>
              </p:nvSpPr>
              <p:spPr bwMode="auto">
                <a:xfrm rot="9110320">
                  <a:off x="15028410" y="3061629"/>
                  <a:ext cx="114300" cy="115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53" name="椭圆 59"/>
                <p:cNvSpPr>
                  <a:spLocks noChangeArrowheads="1"/>
                </p:cNvSpPr>
                <p:nvPr/>
              </p:nvSpPr>
              <p:spPr bwMode="auto">
                <a:xfrm rot="9110320">
                  <a:off x="13939439" y="3564868"/>
                  <a:ext cx="115887" cy="115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54" name="椭圆 60"/>
                <p:cNvSpPr>
                  <a:spLocks noChangeArrowheads="1"/>
                </p:cNvSpPr>
                <p:nvPr/>
              </p:nvSpPr>
              <p:spPr bwMode="auto">
                <a:xfrm rot="9110320">
                  <a:off x="14056973" y="2401220"/>
                  <a:ext cx="114300" cy="115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</p:grpSp>
        </p:grpSp>
        <p:sp>
          <p:nvSpPr>
            <p:cNvPr id="5155" name="文本框 54"/>
            <p:cNvSpPr txBox="1">
              <a:spLocks noChangeArrowheads="1"/>
            </p:cNvSpPr>
            <p:nvPr/>
          </p:nvSpPr>
          <p:spPr bwMode="auto">
            <a:xfrm rot="20069750">
              <a:off x="5620691" y="1517348"/>
              <a:ext cx="230475" cy="380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527945" y="5255392"/>
            <a:ext cx="4816743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955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</a:p>
        </p:txBody>
      </p:sp>
      <p:grpSp>
        <p:nvGrpSpPr>
          <p:cNvPr id="62" name="组合 61"/>
          <p:cNvGrpSpPr/>
          <p:nvPr/>
        </p:nvGrpSpPr>
        <p:grpSpPr bwMode="auto">
          <a:xfrm rot="2091577">
            <a:off x="2444721" y="5034394"/>
            <a:ext cx="900733" cy="822044"/>
            <a:chOff x="5338742" y="1329558"/>
            <a:chExt cx="855357" cy="780606"/>
          </a:xfrm>
        </p:grpSpPr>
        <p:grpSp>
          <p:nvGrpSpPr>
            <p:cNvPr id="5158" name="组合 62"/>
            <p:cNvGrpSpPr/>
            <p:nvPr/>
          </p:nvGrpSpPr>
          <p:grpSpPr bwMode="auto">
            <a:xfrm rot="789266">
              <a:off x="5338742" y="1329558"/>
              <a:ext cx="855357" cy="780606"/>
              <a:chOff x="13707721" y="2401221"/>
              <a:chExt cx="1435101" cy="1309686"/>
            </a:xfrm>
          </p:grpSpPr>
          <p:sp>
            <p:nvSpPr>
              <p:cNvPr id="5159" name="等腰三角形 64"/>
              <p:cNvSpPr>
                <a:spLocks noChangeArrowheads="1"/>
              </p:cNvSpPr>
              <p:nvPr/>
            </p:nvSpPr>
            <p:spPr bwMode="auto">
              <a:xfrm rot="-8687839">
                <a:off x="13707721" y="2696495"/>
                <a:ext cx="1176337" cy="101441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sz="2000">
                  <a:solidFill>
                    <a:srgbClr val="FFC20F"/>
                  </a:solidFill>
                  <a:latin typeface="Calibri" panose="020F050202020403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5160" name="组合 65"/>
              <p:cNvGrpSpPr/>
              <p:nvPr/>
            </p:nvGrpSpPr>
            <p:grpSpPr bwMode="auto">
              <a:xfrm>
                <a:off x="13839485" y="2401221"/>
                <a:ext cx="1303337" cy="1279525"/>
                <a:chOff x="13839374" y="2401220"/>
                <a:chExt cx="1303336" cy="1279536"/>
              </a:xfrm>
            </p:grpSpPr>
            <p:sp>
              <p:nvSpPr>
                <p:cNvPr id="5161" name="等腰三角形 66"/>
                <p:cNvSpPr>
                  <a:spLocks noChangeArrowheads="1"/>
                </p:cNvSpPr>
                <p:nvPr/>
              </p:nvSpPr>
              <p:spPr bwMode="auto">
                <a:xfrm rot="-8687839">
                  <a:off x="13839374" y="2756829"/>
                  <a:ext cx="944554" cy="81597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C20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62" name="椭圆 67"/>
                <p:cNvSpPr>
                  <a:spLocks noChangeArrowheads="1"/>
                </p:cNvSpPr>
                <p:nvPr/>
              </p:nvSpPr>
              <p:spPr bwMode="auto">
                <a:xfrm rot="9110320">
                  <a:off x="15028410" y="3061629"/>
                  <a:ext cx="114300" cy="115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63" name="椭圆 68"/>
                <p:cNvSpPr>
                  <a:spLocks noChangeArrowheads="1"/>
                </p:cNvSpPr>
                <p:nvPr/>
              </p:nvSpPr>
              <p:spPr bwMode="auto">
                <a:xfrm rot="9110320">
                  <a:off x="13939439" y="3564868"/>
                  <a:ext cx="115887" cy="115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64" name="椭圆 69"/>
                <p:cNvSpPr>
                  <a:spLocks noChangeArrowheads="1"/>
                </p:cNvSpPr>
                <p:nvPr/>
              </p:nvSpPr>
              <p:spPr bwMode="auto">
                <a:xfrm rot="9110320">
                  <a:off x="14056973" y="2401220"/>
                  <a:ext cx="114300" cy="115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 sz="2000">
                    <a:solidFill>
                      <a:srgbClr val="FFFFFF"/>
                    </a:solidFill>
                    <a:latin typeface="Calibri" panose="020F0502020204030204" pitchFamily="34" charset="0"/>
                    <a:ea typeface="幼圆" panose="02010509060101010101" pitchFamily="49" charset="-122"/>
                  </a:endParaRPr>
                </a:p>
              </p:txBody>
            </p:sp>
          </p:grpSp>
        </p:grpSp>
        <p:sp>
          <p:nvSpPr>
            <p:cNvPr id="5165" name="文本框 63"/>
            <p:cNvSpPr txBox="1">
              <a:spLocks noChangeArrowheads="1"/>
            </p:cNvSpPr>
            <p:nvPr/>
          </p:nvSpPr>
          <p:spPr bwMode="auto">
            <a:xfrm rot="19632561">
              <a:off x="5618386" y="1528255"/>
              <a:ext cx="230475" cy="38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55" name="任意多边形 54"/>
          <p:cNvSpPr/>
          <p:nvPr/>
        </p:nvSpPr>
        <p:spPr bwMode="auto">
          <a:xfrm>
            <a:off x="353" y="0"/>
            <a:ext cx="3595990" cy="3691255"/>
          </a:xfrm>
          <a:custGeom>
            <a:avLst/>
            <a:gdLst>
              <a:gd name="connsiteX0" fmla="*/ 0 w 5453336"/>
              <a:gd name="connsiteY0" fmla="*/ 0 h 5596974"/>
              <a:gd name="connsiteX1" fmla="*/ 5453336 w 5453336"/>
              <a:gd name="connsiteY1" fmla="*/ 0 h 5596974"/>
              <a:gd name="connsiteX2" fmla="*/ 140848 w 5453336"/>
              <a:gd name="connsiteY2" fmla="*/ 5593412 h 5596974"/>
              <a:gd name="connsiteX3" fmla="*/ 0 w 5453336"/>
              <a:gd name="connsiteY3" fmla="*/ 5596974 h 55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336" h="5596974">
                <a:moveTo>
                  <a:pt x="0" y="0"/>
                </a:moveTo>
                <a:lnTo>
                  <a:pt x="5453336" y="0"/>
                </a:lnTo>
                <a:cubicBezTo>
                  <a:pt x="5453336" y="2996519"/>
                  <a:pt x="3100088" y="5443408"/>
                  <a:pt x="140848" y="5593412"/>
                </a:cubicBezTo>
                <a:lnTo>
                  <a:pt x="0" y="5596974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4800" spc="300" noProof="1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0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2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54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28" grpId="0" animBg="1"/>
      <p:bldP spid="28" grpId="1" animBg="1"/>
      <p:bldP spid="34" grpId="0" animBg="1"/>
      <p:bldP spid="34" grpId="1" animBg="1"/>
      <p:bldP spid="35" grpId="0" animBg="1"/>
      <p:bldP spid="35" grpId="1" animBg="1"/>
      <p:bldP spid="12" grpId="0"/>
      <p:bldP spid="16" grpId="0"/>
      <p:bldP spid="20" grpId="0"/>
      <p:bldP spid="24" grpId="0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 descr="cA4aKEIPQrerBnp1yGHv_IMG_9534-3-2-op"/>
          <p:cNvSpPr>
            <a:spLocks noChangeArrowheads="1"/>
          </p:cNvSpPr>
          <p:nvPr/>
        </p:nvSpPr>
        <p:spPr bwMode="auto">
          <a:xfrm>
            <a:off x="3926831" y="1956520"/>
            <a:ext cx="2457896" cy="2250281"/>
          </a:xfrm>
          <a:prstGeom prst="rect">
            <a:avLst/>
          </a:prstGeom>
          <a:blipFill dpi="0" rotWithShape="1">
            <a:blip r:embed="rId3"/>
            <a:srcRect/>
            <a:stretch>
              <a:fillRect r="-3733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Rectangle 7" descr="photo-1416339276121-ba1dfa199912"/>
          <p:cNvSpPr>
            <a:spLocks noChangeArrowheads="1"/>
          </p:cNvSpPr>
          <p:nvPr/>
        </p:nvSpPr>
        <p:spPr bwMode="auto">
          <a:xfrm>
            <a:off x="6458398" y="1956520"/>
            <a:ext cx="2457896" cy="2250281"/>
          </a:xfrm>
          <a:prstGeom prst="rect">
            <a:avLst/>
          </a:prstGeom>
          <a:blipFill dpi="0" rotWithShape="1">
            <a:blip r:embed="rId4"/>
            <a:srcRect/>
            <a:stretch>
              <a:fillRect r="-2006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2" name="Rectangle 8" descr="psb"/>
          <p:cNvSpPr>
            <a:spLocks noChangeArrowheads="1"/>
          </p:cNvSpPr>
          <p:nvPr/>
        </p:nvSpPr>
        <p:spPr bwMode="auto">
          <a:xfrm>
            <a:off x="3926831" y="4276007"/>
            <a:ext cx="2457896" cy="2252513"/>
          </a:xfrm>
          <a:prstGeom prst="rect">
            <a:avLst/>
          </a:prstGeom>
          <a:blipFill dpi="0" rotWithShape="1">
            <a:blip r:embed="rId5"/>
            <a:srcRect/>
            <a:stretch>
              <a:fillRect r="-3668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3" name="Rectangle 9" descr="Money"/>
          <p:cNvSpPr>
            <a:spLocks noChangeArrowheads="1"/>
          </p:cNvSpPr>
          <p:nvPr/>
        </p:nvSpPr>
        <p:spPr bwMode="auto">
          <a:xfrm>
            <a:off x="6458398" y="4276007"/>
            <a:ext cx="2457896" cy="2252513"/>
          </a:xfrm>
          <a:prstGeom prst="rect">
            <a:avLst/>
          </a:prstGeom>
          <a:blipFill dpi="0" rotWithShape="1">
            <a:blip r:embed="rId6"/>
            <a:srcRect/>
            <a:stretch>
              <a:fillRect r="-3851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505528" y="4988149"/>
            <a:ext cx="825996" cy="825996"/>
            <a:chOff x="8505528" y="4988149"/>
            <a:chExt cx="825996" cy="825996"/>
          </a:xfrm>
        </p:grpSpPr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8505528" y="4988149"/>
              <a:ext cx="825996" cy="82599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Freeform 15"/>
            <p:cNvSpPr>
              <a:spLocks noEditPoints="1"/>
            </p:cNvSpPr>
            <p:nvPr/>
          </p:nvSpPr>
          <p:spPr bwMode="auto">
            <a:xfrm>
              <a:off x="8755559" y="5267202"/>
              <a:ext cx="325934" cy="267891"/>
            </a:xfrm>
            <a:custGeom>
              <a:avLst/>
              <a:gdLst>
                <a:gd name="T0" fmla="*/ 0 w 111"/>
                <a:gd name="T1" fmla="*/ 72 h 91"/>
                <a:gd name="T2" fmla="*/ 11 w 111"/>
                <a:gd name="T3" fmla="*/ 67 h 91"/>
                <a:gd name="T4" fmla="*/ 38 w 111"/>
                <a:gd name="T5" fmla="*/ 49 h 91"/>
                <a:gd name="T6" fmla="*/ 44 w 111"/>
                <a:gd name="T7" fmla="*/ 57 h 91"/>
                <a:gd name="T8" fmla="*/ 11 w 111"/>
                <a:gd name="T9" fmla="*/ 77 h 91"/>
                <a:gd name="T10" fmla="*/ 110 w 111"/>
                <a:gd name="T11" fmla="*/ 21 h 91"/>
                <a:gd name="T12" fmla="*/ 102 w 111"/>
                <a:gd name="T13" fmla="*/ 28 h 91"/>
                <a:gd name="T14" fmla="*/ 90 w 111"/>
                <a:gd name="T15" fmla="*/ 36 h 91"/>
                <a:gd name="T16" fmla="*/ 89 w 111"/>
                <a:gd name="T17" fmla="*/ 23 h 91"/>
                <a:gd name="T18" fmla="*/ 78 w 111"/>
                <a:gd name="T19" fmla="*/ 23 h 91"/>
                <a:gd name="T20" fmla="*/ 55 w 111"/>
                <a:gd name="T21" fmla="*/ 40 h 91"/>
                <a:gd name="T22" fmla="*/ 78 w 111"/>
                <a:gd name="T23" fmla="*/ 14 h 91"/>
                <a:gd name="T24" fmla="*/ 89 w 111"/>
                <a:gd name="T25" fmla="*/ 14 h 91"/>
                <a:gd name="T26" fmla="*/ 92 w 111"/>
                <a:gd name="T27" fmla="*/ 0 h 91"/>
                <a:gd name="T28" fmla="*/ 102 w 111"/>
                <a:gd name="T29" fmla="*/ 9 h 91"/>
                <a:gd name="T30" fmla="*/ 110 w 111"/>
                <a:gd name="T31" fmla="*/ 21 h 91"/>
                <a:gd name="T32" fmla="*/ 104 w 111"/>
                <a:gd name="T33" fmla="*/ 19 h 91"/>
                <a:gd name="T34" fmla="*/ 95 w 111"/>
                <a:gd name="T35" fmla="*/ 10 h 91"/>
                <a:gd name="T36" fmla="*/ 104 w 111"/>
                <a:gd name="T37" fmla="*/ 19 h 91"/>
                <a:gd name="T38" fmla="*/ 110 w 111"/>
                <a:gd name="T39" fmla="*/ 74 h 91"/>
                <a:gd name="T40" fmla="*/ 94 w 111"/>
                <a:gd name="T41" fmla="*/ 89 h 91"/>
                <a:gd name="T42" fmla="*/ 89 w 111"/>
                <a:gd name="T43" fmla="*/ 87 h 91"/>
                <a:gd name="T44" fmla="*/ 84 w 111"/>
                <a:gd name="T45" fmla="*/ 77 h 91"/>
                <a:gd name="T46" fmla="*/ 44 w 111"/>
                <a:gd name="T47" fmla="*/ 48 h 91"/>
                <a:gd name="T48" fmla="*/ 11 w 111"/>
                <a:gd name="T49" fmla="*/ 23 h 91"/>
                <a:gd name="T50" fmla="*/ 0 w 111"/>
                <a:gd name="T51" fmla="*/ 19 h 91"/>
                <a:gd name="T52" fmla="*/ 11 w 111"/>
                <a:gd name="T53" fmla="*/ 14 h 91"/>
                <a:gd name="T54" fmla="*/ 51 w 111"/>
                <a:gd name="T55" fmla="*/ 42 h 91"/>
                <a:gd name="T56" fmla="*/ 84 w 111"/>
                <a:gd name="T57" fmla="*/ 67 h 91"/>
                <a:gd name="T58" fmla="*/ 89 w 111"/>
                <a:gd name="T59" fmla="*/ 57 h 91"/>
                <a:gd name="T60" fmla="*/ 94 w 111"/>
                <a:gd name="T61" fmla="*/ 54 h 91"/>
                <a:gd name="T62" fmla="*/ 110 w 111"/>
                <a:gd name="T63" fmla="*/ 70 h 91"/>
                <a:gd name="T64" fmla="*/ 110 w 111"/>
                <a:gd name="T65" fmla="*/ 74 h 91"/>
                <a:gd name="T66" fmla="*/ 104 w 111"/>
                <a:gd name="T67" fmla="*/ 72 h 91"/>
                <a:gd name="T68" fmla="*/ 95 w 111"/>
                <a:gd name="T69" fmla="*/ 63 h 91"/>
                <a:gd name="T70" fmla="*/ 104 w 111"/>
                <a:gd name="T71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91">
                  <a:moveTo>
                    <a:pt x="5" y="77"/>
                  </a:moveTo>
                  <a:cubicBezTo>
                    <a:pt x="2" y="77"/>
                    <a:pt x="0" y="75"/>
                    <a:pt x="0" y="72"/>
                  </a:cubicBezTo>
                  <a:cubicBezTo>
                    <a:pt x="0" y="69"/>
                    <a:pt x="2" y="67"/>
                    <a:pt x="5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3" y="67"/>
                    <a:pt x="31" y="59"/>
                    <a:pt x="38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3"/>
                    <a:pt x="43" y="55"/>
                    <a:pt x="44" y="57"/>
                  </a:cubicBezTo>
                  <a:cubicBezTo>
                    <a:pt x="36" y="68"/>
                    <a:pt x="27" y="77"/>
                    <a:pt x="17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1" y="37"/>
                    <a:pt x="90" y="36"/>
                  </a:cubicBezTo>
                  <a:cubicBezTo>
                    <a:pt x="90" y="35"/>
                    <a:pt x="89" y="35"/>
                    <a:pt x="89" y="3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23"/>
                    <a:pt x="64" y="32"/>
                    <a:pt x="56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59" y="23"/>
                    <a:pt x="68" y="14"/>
                    <a:pt x="78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1" y="18"/>
                    <a:pt x="111" y="19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lose/>
                  <a:moveTo>
                    <a:pt x="104" y="19"/>
                  </a:moveTo>
                  <a:cubicBezTo>
                    <a:pt x="104" y="19"/>
                    <a:pt x="104" y="19"/>
                    <a:pt x="104" y="19"/>
                  </a:cubicBezTo>
                  <a:cubicBezTo>
                    <a:pt x="101" y="16"/>
                    <a:pt x="98" y="13"/>
                    <a:pt x="95" y="1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8" y="24"/>
                    <a:pt x="101" y="21"/>
                    <a:pt x="104" y="19"/>
                  </a:cubicBezTo>
                  <a:close/>
                  <a:moveTo>
                    <a:pt x="110" y="74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3" y="91"/>
                    <a:pt x="91" y="91"/>
                    <a:pt x="90" y="89"/>
                  </a:cubicBezTo>
                  <a:cubicBezTo>
                    <a:pt x="90" y="89"/>
                    <a:pt x="89" y="88"/>
                    <a:pt x="89" y="8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65" y="77"/>
                    <a:pt x="54" y="62"/>
                    <a:pt x="44" y="48"/>
                  </a:cubicBezTo>
                  <a:cubicBezTo>
                    <a:pt x="34" y="36"/>
                    <a:pt x="25" y="23"/>
                    <a:pt x="1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6"/>
                    <a:pt x="2" y="14"/>
                    <a:pt x="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9" y="14"/>
                    <a:pt x="40" y="28"/>
                    <a:pt x="51" y="42"/>
                  </a:cubicBezTo>
                  <a:cubicBezTo>
                    <a:pt x="60" y="55"/>
                    <a:pt x="70" y="67"/>
                    <a:pt x="7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5"/>
                    <a:pt x="91" y="54"/>
                    <a:pt x="92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1" y="73"/>
                    <a:pt x="110" y="74"/>
                  </a:cubicBezTo>
                  <a:cubicBezTo>
                    <a:pt x="110" y="74"/>
                    <a:pt x="110" y="74"/>
                    <a:pt x="110" y="74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8" y="78"/>
                    <a:pt x="101" y="75"/>
                    <a:pt x="10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27227" y="2690987"/>
            <a:ext cx="825996" cy="830461"/>
            <a:chOff x="3527227" y="2690987"/>
            <a:chExt cx="825996" cy="830461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3527227" y="2690987"/>
              <a:ext cx="825996" cy="830461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Freeform 16"/>
            <p:cNvSpPr>
              <a:spLocks noEditPoints="1"/>
            </p:cNvSpPr>
            <p:nvPr/>
          </p:nvSpPr>
          <p:spPr bwMode="auto">
            <a:xfrm>
              <a:off x="3741539" y="2918695"/>
              <a:ext cx="366117" cy="379512"/>
            </a:xfrm>
            <a:custGeom>
              <a:avLst/>
              <a:gdLst>
                <a:gd name="T0" fmla="*/ 105 w 123"/>
                <a:gd name="T1" fmla="*/ 18 h 128"/>
                <a:gd name="T2" fmla="*/ 108 w 123"/>
                <a:gd name="T3" fmla="*/ 101 h 128"/>
                <a:gd name="T4" fmla="*/ 113 w 123"/>
                <a:gd name="T5" fmla="*/ 64 h 128"/>
                <a:gd name="T6" fmla="*/ 92 w 123"/>
                <a:gd name="T7" fmla="*/ 86 h 128"/>
                <a:gd name="T8" fmla="*/ 90 w 123"/>
                <a:gd name="T9" fmla="*/ 64 h 128"/>
                <a:gd name="T10" fmla="*/ 36 w 123"/>
                <a:gd name="T11" fmla="*/ 85 h 128"/>
                <a:gd name="T12" fmla="*/ 28 w 123"/>
                <a:gd name="T13" fmla="*/ 64 h 128"/>
                <a:gd name="T14" fmla="*/ 22 w 123"/>
                <a:gd name="T15" fmla="*/ 94 h 128"/>
                <a:gd name="T16" fmla="*/ 0 w 123"/>
                <a:gd name="T17" fmla="*/ 61 h 128"/>
                <a:gd name="T18" fmla="*/ 62 w 123"/>
                <a:gd name="T19" fmla="*/ 0 h 128"/>
                <a:gd name="T20" fmla="*/ 80 w 123"/>
                <a:gd name="T21" fmla="*/ 111 h 128"/>
                <a:gd name="T22" fmla="*/ 76 w 123"/>
                <a:gd name="T23" fmla="*/ 128 h 128"/>
                <a:gd name="T24" fmla="*/ 48 w 123"/>
                <a:gd name="T25" fmla="*/ 128 h 128"/>
                <a:gd name="T26" fmla="*/ 43 w 123"/>
                <a:gd name="T27" fmla="*/ 123 h 128"/>
                <a:gd name="T28" fmla="*/ 29 w 123"/>
                <a:gd name="T29" fmla="*/ 111 h 128"/>
                <a:gd name="T30" fmla="*/ 25 w 123"/>
                <a:gd name="T31" fmla="*/ 103 h 128"/>
                <a:gd name="T32" fmla="*/ 65 w 123"/>
                <a:gd name="T33" fmla="*/ 70 h 128"/>
                <a:gd name="T34" fmla="*/ 98 w 123"/>
                <a:gd name="T35" fmla="*/ 103 h 128"/>
                <a:gd name="T36" fmla="*/ 94 w 123"/>
                <a:gd name="T37" fmla="*/ 111 h 128"/>
                <a:gd name="T38" fmla="*/ 80 w 123"/>
                <a:gd name="T39" fmla="*/ 111 h 128"/>
                <a:gd name="T40" fmla="*/ 71 w 123"/>
                <a:gd name="T41" fmla="*/ 119 h 128"/>
                <a:gd name="T42" fmla="*/ 71 w 123"/>
                <a:gd name="T43" fmla="*/ 106 h 128"/>
                <a:gd name="T44" fmla="*/ 83 w 123"/>
                <a:gd name="T45" fmla="*/ 101 h 128"/>
                <a:gd name="T46" fmla="*/ 40 w 123"/>
                <a:gd name="T47" fmla="*/ 101 h 128"/>
                <a:gd name="T48" fmla="*/ 48 w 123"/>
                <a:gd name="T49" fmla="*/ 101 h 128"/>
                <a:gd name="T50" fmla="*/ 52 w 123"/>
                <a:gd name="T51" fmla="*/ 119 h 128"/>
                <a:gd name="T52" fmla="*/ 98 w 123"/>
                <a:gd name="T53" fmla="*/ 25 h 128"/>
                <a:gd name="T54" fmla="*/ 97 w 123"/>
                <a:gd name="T55" fmla="*/ 23 h 128"/>
                <a:gd name="T56" fmla="*/ 95 w 123"/>
                <a:gd name="T57" fmla="*/ 58 h 128"/>
                <a:gd name="T58" fmla="*/ 98 w 123"/>
                <a:gd name="T59" fmla="*/ 25 h 128"/>
                <a:gd name="T60" fmla="*/ 92 w 123"/>
                <a:gd name="T61" fmla="*/ 20 h 128"/>
                <a:gd name="T62" fmla="*/ 86 w 123"/>
                <a:gd name="T63" fmla="*/ 20 h 128"/>
                <a:gd name="T64" fmla="*/ 92 w 123"/>
                <a:gd name="T65" fmla="*/ 20 h 128"/>
                <a:gd name="T66" fmla="*/ 70 w 123"/>
                <a:gd name="T67" fmla="*/ 10 h 128"/>
                <a:gd name="T68" fmla="*/ 64 w 123"/>
                <a:gd name="T69" fmla="*/ 29 h 128"/>
                <a:gd name="T70" fmla="*/ 82 w 123"/>
                <a:gd name="T71" fmla="*/ 25 h 128"/>
                <a:gd name="T72" fmla="*/ 70 w 123"/>
                <a:gd name="T73" fmla="*/ 10 h 128"/>
                <a:gd name="T74" fmla="*/ 59 w 123"/>
                <a:gd name="T75" fmla="*/ 10 h 128"/>
                <a:gd name="T76" fmla="*/ 42 w 123"/>
                <a:gd name="T77" fmla="*/ 23 h 128"/>
                <a:gd name="T78" fmla="*/ 43 w 123"/>
                <a:gd name="T79" fmla="*/ 26 h 128"/>
                <a:gd name="T80" fmla="*/ 59 w 123"/>
                <a:gd name="T81" fmla="*/ 10 h 128"/>
                <a:gd name="T82" fmla="*/ 41 w 123"/>
                <a:gd name="T83" fmla="*/ 14 h 128"/>
                <a:gd name="T84" fmla="*/ 36 w 123"/>
                <a:gd name="T85" fmla="*/ 23 h 128"/>
                <a:gd name="T86" fmla="*/ 41 w 123"/>
                <a:gd name="T87" fmla="*/ 14 h 128"/>
                <a:gd name="T88" fmla="*/ 26 w 123"/>
                <a:gd name="T89" fmla="*/ 23 h 128"/>
                <a:gd name="T90" fmla="*/ 10 w 123"/>
                <a:gd name="T91" fmla="*/ 58 h 128"/>
                <a:gd name="T92" fmla="*/ 33 w 123"/>
                <a:gd name="T93" fmla="*/ 28 h 128"/>
                <a:gd name="T94" fmla="*/ 85 w 123"/>
                <a:gd name="T95" fmla="*/ 30 h 128"/>
                <a:gd name="T96" fmla="*/ 82 w 123"/>
                <a:gd name="T97" fmla="*/ 31 h 128"/>
                <a:gd name="T98" fmla="*/ 64 w 123"/>
                <a:gd name="T99" fmla="*/ 58 h 128"/>
                <a:gd name="T100" fmla="*/ 85 w 123"/>
                <a:gd name="T101" fmla="*/ 30 h 128"/>
                <a:gd name="T102" fmla="*/ 59 w 123"/>
                <a:gd name="T103" fmla="*/ 35 h 128"/>
                <a:gd name="T104" fmla="*/ 39 w 123"/>
                <a:gd name="T105" fmla="*/ 30 h 128"/>
                <a:gd name="T106" fmla="*/ 59 w 123"/>
                <a:gd name="T107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28">
                  <a:moveTo>
                    <a:pt x="62" y="0"/>
                  </a:moveTo>
                  <a:cubicBezTo>
                    <a:pt x="78" y="0"/>
                    <a:pt x="94" y="7"/>
                    <a:pt x="105" y="18"/>
                  </a:cubicBezTo>
                  <a:cubicBezTo>
                    <a:pt x="116" y="29"/>
                    <a:pt x="123" y="44"/>
                    <a:pt x="123" y="61"/>
                  </a:cubicBezTo>
                  <a:cubicBezTo>
                    <a:pt x="123" y="76"/>
                    <a:pt x="117" y="90"/>
                    <a:pt x="108" y="101"/>
                  </a:cubicBezTo>
                  <a:cubicBezTo>
                    <a:pt x="104" y="105"/>
                    <a:pt x="97" y="99"/>
                    <a:pt x="101" y="95"/>
                  </a:cubicBezTo>
                  <a:cubicBezTo>
                    <a:pt x="108" y="86"/>
                    <a:pt x="113" y="75"/>
                    <a:pt x="1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94" y="79"/>
                    <a:pt x="92" y="86"/>
                  </a:cubicBezTo>
                  <a:cubicBezTo>
                    <a:pt x="91" y="90"/>
                    <a:pt x="86" y="88"/>
                    <a:pt x="87" y="85"/>
                  </a:cubicBezTo>
                  <a:cubicBezTo>
                    <a:pt x="88" y="78"/>
                    <a:pt x="90" y="71"/>
                    <a:pt x="90" y="64"/>
                  </a:cubicBezTo>
                  <a:cubicBezTo>
                    <a:pt x="67" y="64"/>
                    <a:pt x="57" y="64"/>
                    <a:pt x="33" y="64"/>
                  </a:cubicBezTo>
                  <a:cubicBezTo>
                    <a:pt x="34" y="71"/>
                    <a:pt x="35" y="78"/>
                    <a:pt x="36" y="85"/>
                  </a:cubicBezTo>
                  <a:cubicBezTo>
                    <a:pt x="37" y="89"/>
                    <a:pt x="32" y="90"/>
                    <a:pt x="31" y="85"/>
                  </a:cubicBezTo>
                  <a:cubicBezTo>
                    <a:pt x="29" y="79"/>
                    <a:pt x="28" y="72"/>
                    <a:pt x="28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76"/>
                    <a:pt x="15" y="86"/>
                    <a:pt x="22" y="94"/>
                  </a:cubicBezTo>
                  <a:cubicBezTo>
                    <a:pt x="26" y="99"/>
                    <a:pt x="19" y="105"/>
                    <a:pt x="15" y="101"/>
                  </a:cubicBezTo>
                  <a:cubicBezTo>
                    <a:pt x="6" y="90"/>
                    <a:pt x="0" y="76"/>
                    <a:pt x="0" y="61"/>
                  </a:cubicBezTo>
                  <a:cubicBezTo>
                    <a:pt x="0" y="44"/>
                    <a:pt x="7" y="29"/>
                    <a:pt x="18" y="18"/>
                  </a:cubicBezTo>
                  <a:cubicBezTo>
                    <a:pt x="29" y="7"/>
                    <a:pt x="45" y="0"/>
                    <a:pt x="62" y="0"/>
                  </a:cubicBezTo>
                  <a:close/>
                  <a:moveTo>
                    <a:pt x="80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6"/>
                    <a:pt x="78" y="128"/>
                    <a:pt x="76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26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6" y="111"/>
                    <a:pt x="24" y="109"/>
                    <a:pt x="24" y="106"/>
                  </a:cubicBezTo>
                  <a:cubicBezTo>
                    <a:pt x="24" y="105"/>
                    <a:pt x="25" y="103"/>
                    <a:pt x="25" y="103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68"/>
                    <a:pt x="63" y="68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0" y="104"/>
                    <a:pt x="100" y="107"/>
                    <a:pt x="98" y="109"/>
                  </a:cubicBezTo>
                  <a:cubicBezTo>
                    <a:pt x="97" y="110"/>
                    <a:pt x="96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0" y="111"/>
                    <a:pt x="80" y="111"/>
                    <a:pt x="80" y="111"/>
                  </a:cubicBezTo>
                  <a:close/>
                  <a:moveTo>
                    <a:pt x="71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3"/>
                    <a:pt x="73" y="101"/>
                    <a:pt x="7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  <a:moveTo>
                    <a:pt x="98" y="25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7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93" y="37"/>
                    <a:pt x="95" y="47"/>
                    <a:pt x="95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45"/>
                    <a:pt x="107" y="33"/>
                    <a:pt x="98" y="25"/>
                  </a:cubicBezTo>
                  <a:close/>
                  <a:moveTo>
                    <a:pt x="92" y="20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89" y="17"/>
                    <a:pt x="86" y="15"/>
                    <a:pt x="82" y="14"/>
                  </a:cubicBezTo>
                  <a:cubicBezTo>
                    <a:pt x="83" y="15"/>
                    <a:pt x="85" y="18"/>
                    <a:pt x="86" y="20"/>
                  </a:cubicBezTo>
                  <a:cubicBezTo>
                    <a:pt x="86" y="21"/>
                    <a:pt x="87" y="22"/>
                    <a:pt x="87" y="23"/>
                  </a:cubicBezTo>
                  <a:cubicBezTo>
                    <a:pt x="89" y="22"/>
                    <a:pt x="91" y="21"/>
                    <a:pt x="92" y="20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8" y="10"/>
                    <a:pt x="66" y="10"/>
                    <a:pt x="64" y="1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28"/>
                    <a:pt x="80" y="26"/>
                  </a:cubicBezTo>
                  <a:cubicBezTo>
                    <a:pt x="81" y="26"/>
                    <a:pt x="82" y="25"/>
                    <a:pt x="82" y="25"/>
                  </a:cubicBezTo>
                  <a:cubicBezTo>
                    <a:pt x="82" y="24"/>
                    <a:pt x="81" y="23"/>
                    <a:pt x="81" y="23"/>
                  </a:cubicBezTo>
                  <a:cubicBezTo>
                    <a:pt x="78" y="17"/>
                    <a:pt x="74" y="13"/>
                    <a:pt x="70" y="10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5" y="10"/>
                    <a:pt x="53" y="10"/>
                  </a:cubicBezTo>
                  <a:cubicBezTo>
                    <a:pt x="49" y="13"/>
                    <a:pt x="45" y="17"/>
                    <a:pt x="42" y="23"/>
                  </a:cubicBezTo>
                  <a:cubicBezTo>
                    <a:pt x="42" y="23"/>
                    <a:pt x="41" y="24"/>
                    <a:pt x="41" y="25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8" y="28"/>
                    <a:pt x="53" y="29"/>
                    <a:pt x="59" y="29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7" y="15"/>
                    <a:pt x="34" y="17"/>
                    <a:pt x="31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8" y="18"/>
                    <a:pt x="40" y="15"/>
                    <a:pt x="41" y="14"/>
                  </a:cubicBezTo>
                  <a:close/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16" y="33"/>
                    <a:pt x="11" y="45"/>
                    <a:pt x="10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47"/>
                    <a:pt x="30" y="37"/>
                    <a:pt x="33" y="28"/>
                  </a:cubicBezTo>
                  <a:cubicBezTo>
                    <a:pt x="31" y="26"/>
                    <a:pt x="29" y="25"/>
                    <a:pt x="26" y="23"/>
                  </a:cubicBez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4" y="31"/>
                    <a:pt x="83" y="31"/>
                    <a:pt x="82" y="31"/>
                  </a:cubicBezTo>
                  <a:cubicBezTo>
                    <a:pt x="77" y="33"/>
                    <a:pt x="71" y="35"/>
                    <a:pt x="64" y="3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48"/>
                    <a:pt x="88" y="38"/>
                    <a:pt x="85" y="30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2" y="35"/>
                    <a:pt x="46" y="33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35" y="38"/>
                    <a:pt x="34" y="48"/>
                    <a:pt x="3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35"/>
                    <a:pt x="59" y="35"/>
                    <a:pt x="5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27227" y="4988149"/>
            <a:ext cx="825996" cy="825996"/>
            <a:chOff x="3527227" y="4988149"/>
            <a:chExt cx="825996" cy="825996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527227" y="4988149"/>
              <a:ext cx="825996" cy="82599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Freeform 17"/>
            <p:cNvSpPr>
              <a:spLocks noEditPoints="1"/>
            </p:cNvSpPr>
            <p:nvPr/>
          </p:nvSpPr>
          <p:spPr bwMode="auto">
            <a:xfrm>
              <a:off x="3743773" y="5240413"/>
              <a:ext cx="361652" cy="321469"/>
            </a:xfrm>
            <a:custGeom>
              <a:avLst/>
              <a:gdLst>
                <a:gd name="T0" fmla="*/ 5 w 123"/>
                <a:gd name="T1" fmla="*/ 0 h 108"/>
                <a:gd name="T2" fmla="*/ 123 w 123"/>
                <a:gd name="T3" fmla="*/ 5 h 108"/>
                <a:gd name="T4" fmla="*/ 123 w 123"/>
                <a:gd name="T5" fmla="*/ 104 h 108"/>
                <a:gd name="T6" fmla="*/ 118 w 123"/>
                <a:gd name="T7" fmla="*/ 108 h 108"/>
                <a:gd name="T8" fmla="*/ 0 w 123"/>
                <a:gd name="T9" fmla="*/ 104 h 108"/>
                <a:gd name="T10" fmla="*/ 0 w 123"/>
                <a:gd name="T11" fmla="*/ 77 h 108"/>
                <a:gd name="T12" fmla="*/ 3 w 123"/>
                <a:gd name="T13" fmla="*/ 75 h 108"/>
                <a:gd name="T14" fmla="*/ 26 w 123"/>
                <a:gd name="T15" fmla="*/ 75 h 108"/>
                <a:gd name="T16" fmla="*/ 28 w 123"/>
                <a:gd name="T17" fmla="*/ 84 h 108"/>
                <a:gd name="T18" fmla="*/ 28 w 123"/>
                <a:gd name="T19" fmla="*/ 50 h 108"/>
                <a:gd name="T20" fmla="*/ 28 w 123"/>
                <a:gd name="T21" fmla="*/ 56 h 108"/>
                <a:gd name="T22" fmla="*/ 3 w 123"/>
                <a:gd name="T23" fmla="*/ 59 h 108"/>
                <a:gd name="T24" fmla="*/ 0 w 123"/>
                <a:gd name="T25" fmla="*/ 56 h 108"/>
                <a:gd name="T26" fmla="*/ 5 w 123"/>
                <a:gd name="T27" fmla="*/ 0 h 108"/>
                <a:gd name="T28" fmla="*/ 10 w 123"/>
                <a:gd name="T29" fmla="*/ 80 h 108"/>
                <a:gd name="T30" fmla="*/ 113 w 123"/>
                <a:gd name="T31" fmla="*/ 99 h 108"/>
                <a:gd name="T32" fmla="*/ 10 w 123"/>
                <a:gd name="T33" fmla="*/ 35 h 108"/>
                <a:gd name="T34" fmla="*/ 23 w 123"/>
                <a:gd name="T35" fmla="*/ 53 h 108"/>
                <a:gd name="T36" fmla="*/ 26 w 123"/>
                <a:gd name="T37" fmla="*/ 40 h 108"/>
                <a:gd name="T38" fmla="*/ 28 w 123"/>
                <a:gd name="T39" fmla="*/ 41 h 108"/>
                <a:gd name="T40" fmla="*/ 52 w 123"/>
                <a:gd name="T41" fmla="*/ 69 h 108"/>
                <a:gd name="T42" fmla="*/ 24 w 123"/>
                <a:gd name="T43" fmla="*/ 93 h 108"/>
                <a:gd name="T44" fmla="*/ 23 w 123"/>
                <a:gd name="T45" fmla="*/ 80 h 108"/>
                <a:gd name="T46" fmla="*/ 103 w 123"/>
                <a:gd name="T47" fmla="*/ 45 h 108"/>
                <a:gd name="T48" fmla="*/ 106 w 123"/>
                <a:gd name="T49" fmla="*/ 48 h 108"/>
                <a:gd name="T50" fmla="*/ 63 w 123"/>
                <a:gd name="T51" fmla="*/ 51 h 108"/>
                <a:gd name="T52" fmla="*/ 63 w 123"/>
                <a:gd name="T53" fmla="*/ 45 h 108"/>
                <a:gd name="T54" fmla="*/ 92 w 123"/>
                <a:gd name="T55" fmla="*/ 83 h 108"/>
                <a:gd name="T56" fmla="*/ 94 w 123"/>
                <a:gd name="T57" fmla="*/ 85 h 108"/>
                <a:gd name="T58" fmla="*/ 63 w 123"/>
                <a:gd name="T59" fmla="*/ 88 h 108"/>
                <a:gd name="T60" fmla="*/ 63 w 123"/>
                <a:gd name="T61" fmla="*/ 83 h 108"/>
                <a:gd name="T62" fmla="*/ 103 w 123"/>
                <a:gd name="T63" fmla="*/ 58 h 108"/>
                <a:gd name="T64" fmla="*/ 106 w 123"/>
                <a:gd name="T65" fmla="*/ 61 h 108"/>
                <a:gd name="T66" fmla="*/ 63 w 123"/>
                <a:gd name="T67" fmla="*/ 63 h 108"/>
                <a:gd name="T68" fmla="*/ 63 w 123"/>
                <a:gd name="T69" fmla="*/ 58 h 108"/>
                <a:gd name="T70" fmla="*/ 103 w 123"/>
                <a:gd name="T71" fmla="*/ 70 h 108"/>
                <a:gd name="T72" fmla="*/ 106 w 123"/>
                <a:gd name="T73" fmla="*/ 73 h 108"/>
                <a:gd name="T74" fmla="*/ 63 w 123"/>
                <a:gd name="T75" fmla="*/ 76 h 108"/>
                <a:gd name="T76" fmla="*/ 63 w 123"/>
                <a:gd name="T77" fmla="*/ 70 h 108"/>
                <a:gd name="T78" fmla="*/ 106 w 123"/>
                <a:gd name="T79" fmla="*/ 15 h 108"/>
                <a:gd name="T80" fmla="*/ 111 w 123"/>
                <a:gd name="T81" fmla="*/ 19 h 108"/>
                <a:gd name="T82" fmla="*/ 101 w 123"/>
                <a:gd name="T83" fmla="*/ 19 h 108"/>
                <a:gd name="T84" fmla="*/ 94 w 123"/>
                <a:gd name="T85" fmla="*/ 15 h 108"/>
                <a:gd name="T86" fmla="*/ 99 w 123"/>
                <a:gd name="T87" fmla="*/ 19 h 108"/>
                <a:gd name="T88" fmla="*/ 90 w 123"/>
                <a:gd name="T89" fmla="*/ 19 h 108"/>
                <a:gd name="T90" fmla="*/ 83 w 123"/>
                <a:gd name="T91" fmla="*/ 15 h 108"/>
                <a:gd name="T92" fmla="*/ 88 w 123"/>
                <a:gd name="T93" fmla="*/ 19 h 108"/>
                <a:gd name="T94" fmla="*/ 78 w 123"/>
                <a:gd name="T95" fmla="*/ 19 h 108"/>
                <a:gd name="T96" fmla="*/ 10 w 123"/>
                <a:gd name="T97" fmla="*/ 29 h 108"/>
                <a:gd name="T98" fmla="*/ 113 w 123"/>
                <a:gd name="T99" fmla="*/ 29 h 108"/>
                <a:gd name="T100" fmla="*/ 10 w 123"/>
                <a:gd name="T101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505528" y="2690987"/>
            <a:ext cx="825996" cy="830461"/>
            <a:chOff x="8505528" y="2690987"/>
            <a:chExt cx="825996" cy="830461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8505528" y="2690987"/>
              <a:ext cx="825996" cy="830461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18"/>
            <p:cNvSpPr>
              <a:spLocks noEditPoints="1"/>
            </p:cNvSpPr>
            <p:nvPr/>
          </p:nvSpPr>
          <p:spPr bwMode="auto">
            <a:xfrm>
              <a:off x="8737699" y="2952181"/>
              <a:ext cx="357188" cy="308074"/>
            </a:xfrm>
            <a:custGeom>
              <a:avLst/>
              <a:gdLst>
                <a:gd name="T0" fmla="*/ 101 w 122"/>
                <a:gd name="T1" fmla="*/ 17 h 106"/>
                <a:gd name="T2" fmla="*/ 15 w 122"/>
                <a:gd name="T3" fmla="*/ 48 h 106"/>
                <a:gd name="T4" fmla="*/ 9 w 122"/>
                <a:gd name="T5" fmla="*/ 58 h 106"/>
                <a:gd name="T6" fmla="*/ 17 w 122"/>
                <a:gd name="T7" fmla="*/ 59 h 106"/>
                <a:gd name="T8" fmla="*/ 107 w 122"/>
                <a:gd name="T9" fmla="*/ 96 h 106"/>
                <a:gd name="T10" fmla="*/ 107 w 122"/>
                <a:gd name="T11" fmla="*/ 97 h 106"/>
                <a:gd name="T12" fmla="*/ 112 w 122"/>
                <a:gd name="T13" fmla="*/ 97 h 106"/>
                <a:gd name="T14" fmla="*/ 112 w 122"/>
                <a:gd name="T15" fmla="*/ 97 h 106"/>
                <a:gd name="T16" fmla="*/ 113 w 122"/>
                <a:gd name="T17" fmla="*/ 96 h 106"/>
                <a:gd name="T18" fmla="*/ 113 w 122"/>
                <a:gd name="T19" fmla="*/ 9 h 106"/>
                <a:gd name="T20" fmla="*/ 112 w 122"/>
                <a:gd name="T21" fmla="*/ 9 h 106"/>
                <a:gd name="T22" fmla="*/ 107 w 122"/>
                <a:gd name="T23" fmla="*/ 9 h 106"/>
                <a:gd name="T24" fmla="*/ 107 w 122"/>
                <a:gd name="T25" fmla="*/ 10 h 106"/>
                <a:gd name="T26" fmla="*/ 107 w 122"/>
                <a:gd name="T27" fmla="*/ 11 h 106"/>
                <a:gd name="T28" fmla="*/ 107 w 122"/>
                <a:gd name="T29" fmla="*/ 96 h 106"/>
                <a:gd name="T30" fmla="*/ 92 w 122"/>
                <a:gd name="T31" fmla="*/ 24 h 106"/>
                <a:gd name="T32" fmla="*/ 94 w 122"/>
                <a:gd name="T33" fmla="*/ 30 h 106"/>
                <a:gd name="T34" fmla="*/ 25 w 122"/>
                <a:gd name="T35" fmla="*/ 51 h 106"/>
                <a:gd name="T36" fmla="*/ 92 w 122"/>
                <a:gd name="T37" fmla="*/ 24 h 106"/>
                <a:gd name="T38" fmla="*/ 34 w 122"/>
                <a:gd name="T39" fmla="*/ 75 h 106"/>
                <a:gd name="T40" fmla="*/ 32 w 122"/>
                <a:gd name="T41" fmla="*/ 83 h 106"/>
                <a:gd name="T42" fmla="*/ 58 w 122"/>
                <a:gd name="T43" fmla="*/ 93 h 106"/>
                <a:gd name="T44" fmla="*/ 62 w 122"/>
                <a:gd name="T45" fmla="*/ 93 h 106"/>
                <a:gd name="T46" fmla="*/ 64 w 122"/>
                <a:gd name="T47" fmla="*/ 91 h 106"/>
                <a:gd name="T48" fmla="*/ 66 w 122"/>
                <a:gd name="T49" fmla="*/ 86 h 106"/>
                <a:gd name="T50" fmla="*/ 74 w 122"/>
                <a:gd name="T51" fmla="*/ 90 h 106"/>
                <a:gd name="T52" fmla="*/ 73 w 122"/>
                <a:gd name="T53" fmla="*/ 94 h 106"/>
                <a:gd name="T54" fmla="*/ 66 w 122"/>
                <a:gd name="T55" fmla="*/ 102 h 106"/>
                <a:gd name="T56" fmla="*/ 55 w 122"/>
                <a:gd name="T57" fmla="*/ 102 h 106"/>
                <a:gd name="T58" fmla="*/ 32 w 122"/>
                <a:gd name="T59" fmla="*/ 94 h 106"/>
                <a:gd name="T60" fmla="*/ 23 w 122"/>
                <a:gd name="T61" fmla="*/ 76 h 106"/>
                <a:gd name="T62" fmla="*/ 14 w 122"/>
                <a:gd name="T63" fmla="*/ 68 h 106"/>
                <a:gd name="T64" fmla="*/ 2 w 122"/>
                <a:gd name="T65" fmla="*/ 65 h 106"/>
                <a:gd name="T66" fmla="*/ 0 w 122"/>
                <a:gd name="T67" fmla="*/ 60 h 106"/>
                <a:gd name="T68" fmla="*/ 2 w 122"/>
                <a:gd name="T69" fmla="*/ 41 h 106"/>
                <a:gd name="T70" fmla="*/ 8 w 122"/>
                <a:gd name="T71" fmla="*/ 38 h 106"/>
                <a:gd name="T72" fmla="*/ 98 w 122"/>
                <a:gd name="T73" fmla="*/ 8 h 106"/>
                <a:gd name="T74" fmla="*/ 101 w 122"/>
                <a:gd name="T75" fmla="*/ 2 h 106"/>
                <a:gd name="T76" fmla="*/ 112 w 122"/>
                <a:gd name="T77" fmla="*/ 0 h 106"/>
                <a:gd name="T78" fmla="*/ 120 w 122"/>
                <a:gd name="T79" fmla="*/ 3 h 106"/>
                <a:gd name="T80" fmla="*/ 122 w 122"/>
                <a:gd name="T81" fmla="*/ 96 h 106"/>
                <a:gd name="T82" fmla="*/ 119 w 122"/>
                <a:gd name="T83" fmla="*/ 104 h 106"/>
                <a:gd name="T84" fmla="*/ 112 w 122"/>
                <a:gd name="T85" fmla="*/ 106 h 106"/>
                <a:gd name="T86" fmla="*/ 101 w 122"/>
                <a:gd name="T87" fmla="*/ 103 h 106"/>
                <a:gd name="T88" fmla="*/ 74 w 122"/>
                <a:gd name="T89" fmla="*/ 90 h 106"/>
                <a:gd name="T90" fmla="*/ 101 w 122"/>
                <a:gd name="T91" fmla="*/ 2 h 106"/>
                <a:gd name="T92" fmla="*/ 101 w 122"/>
                <a:gd name="T9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1281559" y="28120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1281559" y="25217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1559" y="52123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1559" y="49220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9549259" y="28120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9549259" y="25217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Box 23"/>
          <p:cNvSpPr txBox="1"/>
          <p:nvPr/>
        </p:nvSpPr>
        <p:spPr>
          <a:xfrm>
            <a:off x="9549259" y="5212395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9549259" y="49220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圆角矩形 32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 bwMode="auto">
          <a:xfrm>
            <a:off x="3179147" y="3573913"/>
            <a:ext cx="2270249" cy="486641"/>
            <a:chOff x="769938" y="2456536"/>
            <a:chExt cx="1613466" cy="345642"/>
          </a:xfrm>
          <a:solidFill>
            <a:schemeClr val="accent2"/>
          </a:solidFill>
          <a:effectLst/>
        </p:grpSpPr>
        <p:sp>
          <p:nvSpPr>
            <p:cNvPr id="38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482275" y="2534226"/>
              <a:ext cx="188792" cy="190262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 bwMode="auto">
          <a:xfrm>
            <a:off x="5275278" y="3573913"/>
            <a:ext cx="2270248" cy="486641"/>
            <a:chOff x="769938" y="2456536"/>
            <a:chExt cx="1613466" cy="345642"/>
          </a:xfrm>
          <a:solidFill>
            <a:schemeClr val="accent1"/>
          </a:solidFill>
          <a:effectLst/>
        </p:grpSpPr>
        <p:sp>
          <p:nvSpPr>
            <p:cNvPr id="42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482274" y="2534226"/>
              <a:ext cx="188794" cy="190262"/>
            </a:xfrm>
            <a:prstGeom prst="ellips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 bwMode="auto">
          <a:xfrm>
            <a:off x="7373638" y="3573913"/>
            <a:ext cx="2268016" cy="486641"/>
            <a:chOff x="769938" y="2456536"/>
            <a:chExt cx="1613466" cy="345642"/>
          </a:xfrm>
          <a:solidFill>
            <a:schemeClr val="accent2"/>
          </a:solidFill>
          <a:effectLst/>
        </p:grpSpPr>
        <p:sp>
          <p:nvSpPr>
            <p:cNvPr id="45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481388" y="2534226"/>
              <a:ext cx="190567" cy="190262"/>
            </a:xfrm>
            <a:prstGeom prst="ellips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 bwMode="auto">
          <a:xfrm>
            <a:off x="9469767" y="3573913"/>
            <a:ext cx="2268016" cy="486641"/>
            <a:chOff x="769938" y="2456536"/>
            <a:chExt cx="1613466" cy="345642"/>
          </a:xfrm>
          <a:solidFill>
            <a:schemeClr val="accent1"/>
          </a:solidFill>
          <a:effectLst/>
        </p:grpSpPr>
        <p:sp>
          <p:nvSpPr>
            <p:cNvPr id="52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481388" y="2534226"/>
              <a:ext cx="190567" cy="190262"/>
            </a:xfrm>
            <a:prstGeom prst="ellips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 bwMode="auto">
          <a:xfrm>
            <a:off x="1083019" y="3573913"/>
            <a:ext cx="2268016" cy="486641"/>
            <a:chOff x="769938" y="2456536"/>
            <a:chExt cx="1613466" cy="345642"/>
          </a:xfrm>
          <a:solidFill>
            <a:schemeClr val="accent1"/>
          </a:solidFill>
          <a:effectLst/>
        </p:grpSpPr>
        <p:sp>
          <p:nvSpPr>
            <p:cNvPr id="33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481388" y="2534226"/>
              <a:ext cx="190567" cy="190262"/>
            </a:xfrm>
            <a:prstGeom prst="ellips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 bwMode="auto">
          <a:xfrm>
            <a:off x="1821909" y="1995676"/>
            <a:ext cx="785769" cy="1814860"/>
            <a:chOff x="1295010" y="1516652"/>
            <a:chExt cx="558911" cy="1289563"/>
          </a:xfrm>
          <a:solidFill>
            <a:schemeClr val="accent1"/>
          </a:solidFill>
          <a:effectLst/>
        </p:grpSpPr>
        <p:cxnSp>
          <p:nvCxnSpPr>
            <p:cNvPr id="75" name="Straight Connector 74"/>
            <p:cNvCxnSpPr>
              <a:stCxn id="65" idx="7"/>
            </p:cNvCxnSpPr>
            <p:nvPr/>
          </p:nvCxnSpPr>
          <p:spPr>
            <a:xfrm flipH="1">
              <a:off x="1574466" y="2190778"/>
              <a:ext cx="0" cy="615437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40" name="Group 78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65" name="Teardrop 64"/>
              <p:cNvSpPr/>
              <p:nvPr/>
            </p:nvSpPr>
            <p:spPr>
              <a:xfrm rot="8100000">
                <a:off x="1295010" y="1516652"/>
                <a:ext cx="558911" cy="558334"/>
              </a:xfrm>
              <a:prstGeom prst="teardrop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90279" y="1619754"/>
                <a:ext cx="368373" cy="36799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FontAwesome" pitchFamily="2" charset="0"/>
                  </a:rPr>
                  <a:t>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 bwMode="auto">
          <a:xfrm>
            <a:off x="6018632" y="1995676"/>
            <a:ext cx="785769" cy="1814860"/>
            <a:chOff x="1295010" y="1516652"/>
            <a:chExt cx="558911" cy="1289563"/>
          </a:xfrm>
          <a:solidFill>
            <a:schemeClr val="accent1"/>
          </a:solidFill>
          <a:effectLst/>
        </p:grpSpPr>
        <p:cxnSp>
          <p:nvCxnSpPr>
            <p:cNvPr id="86" name="Straight Connector 85"/>
            <p:cNvCxnSpPr>
              <a:stCxn id="88" idx="7"/>
            </p:cNvCxnSpPr>
            <p:nvPr/>
          </p:nvCxnSpPr>
          <p:spPr>
            <a:xfrm flipH="1">
              <a:off x="1574466" y="2190778"/>
              <a:ext cx="0" cy="615437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36" name="Group 86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88" name="Teardrop 87"/>
              <p:cNvSpPr/>
              <p:nvPr/>
            </p:nvSpPr>
            <p:spPr>
              <a:xfrm rot="8100000">
                <a:off x="1295010" y="1516652"/>
                <a:ext cx="558911" cy="558334"/>
              </a:xfrm>
              <a:prstGeom prst="teardrop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390279" y="1619754"/>
                <a:ext cx="368373" cy="36799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30" dirty="0">
                    <a:latin typeface="FontAwesome" pitchFamily="2" charset="0"/>
                  </a:rPr>
                  <a:t></a:t>
                </a:r>
                <a:endParaRPr lang="en-US" sz="253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 bwMode="auto">
          <a:xfrm>
            <a:off x="10222053" y="1995676"/>
            <a:ext cx="785769" cy="1814860"/>
            <a:chOff x="1295010" y="1516652"/>
            <a:chExt cx="558911" cy="1289563"/>
          </a:xfrm>
          <a:solidFill>
            <a:schemeClr val="accent1"/>
          </a:solidFill>
          <a:effectLst/>
        </p:grpSpPr>
        <p:cxnSp>
          <p:nvCxnSpPr>
            <p:cNvPr id="91" name="Straight Connector 90"/>
            <p:cNvCxnSpPr>
              <a:stCxn id="93" idx="7"/>
            </p:cNvCxnSpPr>
            <p:nvPr/>
          </p:nvCxnSpPr>
          <p:spPr>
            <a:xfrm flipH="1">
              <a:off x="1574466" y="2190778"/>
              <a:ext cx="0" cy="615437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32" name="Group 91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93" name="Teardrop 92"/>
              <p:cNvSpPr/>
              <p:nvPr/>
            </p:nvSpPr>
            <p:spPr>
              <a:xfrm rot="8100000">
                <a:off x="1295010" y="1516652"/>
                <a:ext cx="558911" cy="558334"/>
              </a:xfrm>
              <a:prstGeom prst="teardrop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390279" y="1619754"/>
                <a:ext cx="368373" cy="36799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FontAwesome" pitchFamily="2" charset="0"/>
                  </a:rPr>
                  <a:t>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 bwMode="auto">
          <a:xfrm rot="10800000">
            <a:off x="3918039" y="3823930"/>
            <a:ext cx="785769" cy="1812627"/>
            <a:chOff x="1295010" y="1516652"/>
            <a:chExt cx="558911" cy="1289563"/>
          </a:xfrm>
          <a:solidFill>
            <a:schemeClr val="accent2"/>
          </a:solidFill>
          <a:effectLst/>
        </p:grpSpPr>
        <p:cxnSp>
          <p:nvCxnSpPr>
            <p:cNvPr id="96" name="Straight Connector 95"/>
            <p:cNvCxnSpPr>
              <a:stCxn id="98" idx="7"/>
            </p:cNvCxnSpPr>
            <p:nvPr/>
          </p:nvCxnSpPr>
          <p:spPr>
            <a:xfrm flipH="1">
              <a:off x="1577641" y="2194785"/>
              <a:ext cx="0" cy="614606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28" name="Group 96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98" name="Teardrop 97"/>
              <p:cNvSpPr/>
              <p:nvPr/>
            </p:nvSpPr>
            <p:spPr>
              <a:xfrm rot="8100000">
                <a:off x="1299774" y="1516652"/>
                <a:ext cx="558911" cy="559022"/>
              </a:xfrm>
              <a:prstGeom prst="teardrop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 rot="10800000">
                <a:off x="1396630" y="1619881"/>
                <a:ext cx="368373" cy="368446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FontAwesome" pitchFamily="2" charset="0"/>
                  </a:rPr>
                  <a:t>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 bwMode="auto">
          <a:xfrm rot="10800000">
            <a:off x="8112529" y="3823930"/>
            <a:ext cx="785769" cy="1812627"/>
            <a:chOff x="1295010" y="1516652"/>
            <a:chExt cx="558911" cy="1289563"/>
          </a:xfrm>
          <a:solidFill>
            <a:schemeClr val="accent2"/>
          </a:solidFill>
          <a:effectLst/>
        </p:grpSpPr>
        <p:cxnSp>
          <p:nvCxnSpPr>
            <p:cNvPr id="101" name="Straight Connector 100"/>
            <p:cNvCxnSpPr>
              <a:stCxn id="103" idx="7"/>
            </p:cNvCxnSpPr>
            <p:nvPr/>
          </p:nvCxnSpPr>
          <p:spPr>
            <a:xfrm flipH="1">
              <a:off x="1577641" y="2194785"/>
              <a:ext cx="0" cy="614606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24" name="Group 101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103" name="Teardrop 102"/>
              <p:cNvSpPr/>
              <p:nvPr/>
            </p:nvSpPr>
            <p:spPr>
              <a:xfrm rot="8100000">
                <a:off x="1299773" y="1516652"/>
                <a:ext cx="558911" cy="559022"/>
              </a:xfrm>
              <a:prstGeom prst="teardrop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10800000">
                <a:off x="1396630" y="1619881"/>
                <a:ext cx="368373" cy="368446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FontAwesome" pitchFamily="2" charset="0"/>
                  </a:rPr>
                  <a:t>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4712" name="Slide Number Placeholder 6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045840" y="281270"/>
            <a:ext cx="535752" cy="386188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>
              <a:defRPr sz="281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44575" indent="-401955">
              <a:defRPr sz="281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07185" indent="-321310">
              <a:defRPr sz="281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50440" indent="-321310">
              <a:defRPr sz="281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893060" indent="-321310">
              <a:defRPr sz="281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536315" indent="-321310" defTabSz="1449070" fontAlgn="base">
              <a:spcBef>
                <a:spcPct val="0"/>
              </a:spcBef>
              <a:spcAft>
                <a:spcPct val="0"/>
              </a:spcAft>
              <a:defRPr sz="281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178935" indent="-321310" defTabSz="1449070" fontAlgn="base">
              <a:spcBef>
                <a:spcPct val="0"/>
              </a:spcBef>
              <a:spcAft>
                <a:spcPct val="0"/>
              </a:spcAft>
              <a:defRPr sz="281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821555" indent="-321310" defTabSz="1449070" fontAlgn="base">
              <a:spcBef>
                <a:spcPct val="0"/>
              </a:spcBef>
              <a:spcAft>
                <a:spcPct val="0"/>
              </a:spcAft>
              <a:defRPr sz="281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464810" indent="-321310" defTabSz="1449070" fontAlgn="base">
              <a:spcBef>
                <a:spcPct val="0"/>
              </a:spcBef>
              <a:spcAft>
                <a:spcPct val="0"/>
              </a:spcAft>
              <a:defRPr sz="281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7D6804-0FF7-4B16-A5E1-5F55558C3EA1}" type="slidenum">
              <a:rPr lang="en-US" altLang="zh-CN" sz="1405">
                <a:solidFill>
                  <a:schemeClr val="bg1"/>
                </a:solidFill>
                <a:latin typeface="Calibri" panose="020F0502020204030204" pitchFamily="34" charset="0"/>
              </a:rPr>
              <a:t>21</a:t>
            </a:fld>
            <a:endParaRPr lang="en-US" altLang="zh-CN" sz="1405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TextBox 23"/>
          <p:cNvSpPr txBox="1"/>
          <p:nvPr/>
        </p:nvSpPr>
        <p:spPr>
          <a:xfrm>
            <a:off x="1120146" y="4841536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0" name="TextBox 24"/>
          <p:cNvSpPr txBox="1"/>
          <p:nvPr/>
        </p:nvSpPr>
        <p:spPr>
          <a:xfrm>
            <a:off x="1120146" y="452078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1" name="TextBox 23"/>
          <p:cNvSpPr txBox="1"/>
          <p:nvPr/>
        </p:nvSpPr>
        <p:spPr>
          <a:xfrm>
            <a:off x="3170619" y="2458554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" name="TextBox 24"/>
          <p:cNvSpPr txBox="1"/>
          <p:nvPr/>
        </p:nvSpPr>
        <p:spPr>
          <a:xfrm>
            <a:off x="3170619" y="21378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3" name="TextBox 23"/>
          <p:cNvSpPr txBox="1"/>
          <p:nvPr/>
        </p:nvSpPr>
        <p:spPr>
          <a:xfrm>
            <a:off x="5239564" y="4841536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4" name="TextBox 24"/>
          <p:cNvSpPr txBox="1"/>
          <p:nvPr/>
        </p:nvSpPr>
        <p:spPr>
          <a:xfrm>
            <a:off x="5239564" y="452078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5" name="TextBox 23"/>
          <p:cNvSpPr txBox="1"/>
          <p:nvPr/>
        </p:nvSpPr>
        <p:spPr>
          <a:xfrm>
            <a:off x="7576364" y="2458554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6" name="TextBox 24"/>
          <p:cNvSpPr txBox="1"/>
          <p:nvPr/>
        </p:nvSpPr>
        <p:spPr>
          <a:xfrm>
            <a:off x="7576364" y="21378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7" name="TextBox 23"/>
          <p:cNvSpPr txBox="1"/>
          <p:nvPr/>
        </p:nvSpPr>
        <p:spPr>
          <a:xfrm>
            <a:off x="9617601" y="4841536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8" name="TextBox 24"/>
          <p:cNvSpPr txBox="1"/>
          <p:nvPr/>
        </p:nvSpPr>
        <p:spPr>
          <a:xfrm>
            <a:off x="9617601" y="452078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圆角矩形 55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0 Pentágono"/>
          <p:cNvSpPr/>
          <p:nvPr/>
        </p:nvSpPr>
        <p:spPr bwMode="auto">
          <a:xfrm>
            <a:off x="-6104" y="1375798"/>
            <a:ext cx="5296430" cy="724297"/>
          </a:xfrm>
          <a:prstGeom prst="homePlat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lIns="389341" tIns="0" rIns="389341" bIns="0"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修改文字内容，也可以直接复制你的内容到此。</a:t>
            </a:r>
          </a:p>
        </p:txBody>
      </p:sp>
      <p:grpSp>
        <p:nvGrpSpPr>
          <p:cNvPr id="5" name="15 Grupo"/>
          <p:cNvGrpSpPr>
            <a:grpSpLocks noChangeAspect="1"/>
          </p:cNvGrpSpPr>
          <p:nvPr/>
        </p:nvGrpSpPr>
        <p:grpSpPr>
          <a:xfrm>
            <a:off x="4626028" y="1314607"/>
            <a:ext cx="846793" cy="846682"/>
            <a:chOff x="13700015" y="2693328"/>
            <a:chExt cx="3600703" cy="3600418"/>
          </a:xfrm>
          <a:effectLst/>
        </p:grpSpPr>
        <p:sp>
          <p:nvSpPr>
            <p:cNvPr id="6" name="4 Elipse"/>
            <p:cNvSpPr/>
            <p:nvPr/>
          </p:nvSpPr>
          <p:spPr>
            <a:xfrm>
              <a:off x="13700015" y="2693328"/>
              <a:ext cx="3600703" cy="3600418"/>
            </a:xfrm>
            <a:prstGeom prst="roundRect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977" tIns="128493" rIns="256977" bIns="128493" rtlCol="0" anchor="ctr"/>
            <a:lstStyle/>
            <a:p>
              <a:pPr algn="ctr" defTabSz="1244600"/>
              <a:endParaRPr lang="es-MX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7" name="5 Elipse"/>
            <p:cNvSpPr/>
            <p:nvPr/>
          </p:nvSpPr>
          <p:spPr>
            <a:xfrm>
              <a:off x="14220116" y="3213389"/>
              <a:ext cx="2560497" cy="256029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28493" rIns="0" bIns="128493" rtlCol="0" anchor="ctr"/>
            <a:lstStyle/>
            <a:p>
              <a:pPr algn="ctr" defTabSz="1244600"/>
              <a:r>
                <a:rPr lang="es-MX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05</a:t>
              </a:r>
            </a:p>
          </p:txBody>
        </p:sp>
      </p:grpSp>
      <p:sp>
        <p:nvSpPr>
          <p:cNvPr id="8" name="29 Pentágono"/>
          <p:cNvSpPr/>
          <p:nvPr/>
        </p:nvSpPr>
        <p:spPr bwMode="auto">
          <a:xfrm>
            <a:off x="-6107" y="2451023"/>
            <a:ext cx="4952785" cy="724297"/>
          </a:xfrm>
          <a:prstGeom prst="homePlat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txBody>
          <a:bodyPr lIns="389341" tIns="0" rIns="389341" bIns="0"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修改文字内容，也可以直接复制你的内容到此。</a:t>
            </a:r>
          </a:p>
        </p:txBody>
      </p:sp>
      <p:grpSp>
        <p:nvGrpSpPr>
          <p:cNvPr id="9" name="12 Grupo"/>
          <p:cNvGrpSpPr>
            <a:grpSpLocks noChangeAspect="1"/>
          </p:cNvGrpSpPr>
          <p:nvPr/>
        </p:nvGrpSpPr>
        <p:grpSpPr>
          <a:xfrm>
            <a:off x="4135874" y="2389830"/>
            <a:ext cx="846793" cy="846682"/>
            <a:chOff x="13700015" y="2693328"/>
            <a:chExt cx="3600703" cy="3600418"/>
          </a:xfrm>
          <a:effectLst/>
        </p:grpSpPr>
        <p:sp>
          <p:nvSpPr>
            <p:cNvPr id="10" name="4 Elipse"/>
            <p:cNvSpPr/>
            <p:nvPr/>
          </p:nvSpPr>
          <p:spPr>
            <a:xfrm>
              <a:off x="13700015" y="2693328"/>
              <a:ext cx="3600703" cy="3600418"/>
            </a:xfrm>
            <a:prstGeom prst="roundRect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977" tIns="128493" rIns="256977" bIns="128493" rtlCol="0" anchor="ctr"/>
            <a:lstStyle/>
            <a:p>
              <a:pPr algn="ctr" defTabSz="1244600"/>
              <a:endParaRPr lang="es-MX" sz="2000">
                <a:solidFill>
                  <a:schemeClr val="accent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1" name="5 Elipse"/>
            <p:cNvSpPr/>
            <p:nvPr/>
          </p:nvSpPr>
          <p:spPr>
            <a:xfrm>
              <a:off x="14220116" y="3213389"/>
              <a:ext cx="2560497" cy="256029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28493" rIns="0" bIns="128493" rtlCol="0" anchor="ctr"/>
            <a:lstStyle/>
            <a:p>
              <a:pPr algn="ctr" defTabSz="1244600"/>
              <a:r>
                <a:rPr lang="es-MX" sz="2800" b="1" dirty="0">
                  <a:solidFill>
                    <a:schemeClr val="accent2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</a:p>
          </p:txBody>
        </p:sp>
      </p:grpSp>
      <p:sp>
        <p:nvSpPr>
          <p:cNvPr id="12" name="28 Pentágono"/>
          <p:cNvSpPr/>
          <p:nvPr/>
        </p:nvSpPr>
        <p:spPr bwMode="auto">
          <a:xfrm>
            <a:off x="-6109" y="3470512"/>
            <a:ext cx="4291482" cy="724297"/>
          </a:xfrm>
          <a:prstGeom prst="homePlat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lIns="389341" tIns="0" rIns="389341" bIns="0"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修改文字内容，也可以直接复制你的内容到此。</a:t>
            </a:r>
          </a:p>
        </p:txBody>
      </p:sp>
      <p:grpSp>
        <p:nvGrpSpPr>
          <p:cNvPr id="13" name="9 Grupo"/>
          <p:cNvGrpSpPr>
            <a:grpSpLocks noChangeAspect="1"/>
          </p:cNvGrpSpPr>
          <p:nvPr/>
        </p:nvGrpSpPr>
        <p:grpSpPr>
          <a:xfrm>
            <a:off x="3621063" y="3409319"/>
            <a:ext cx="846793" cy="846682"/>
            <a:chOff x="13700015" y="2693328"/>
            <a:chExt cx="3600703" cy="3600418"/>
          </a:xfrm>
          <a:effectLst/>
        </p:grpSpPr>
        <p:sp>
          <p:nvSpPr>
            <p:cNvPr id="14" name="4 Elipse"/>
            <p:cNvSpPr/>
            <p:nvPr/>
          </p:nvSpPr>
          <p:spPr>
            <a:xfrm>
              <a:off x="13700015" y="2693328"/>
              <a:ext cx="3600703" cy="3600418"/>
            </a:xfrm>
            <a:prstGeom prst="roundRect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977" tIns="128493" rIns="256977" bIns="128493" rtlCol="0" anchor="ctr"/>
            <a:lstStyle/>
            <a:p>
              <a:pPr algn="ctr" defTabSz="1244600"/>
              <a:endParaRPr lang="es-MX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5" name="5 Elipse"/>
            <p:cNvSpPr/>
            <p:nvPr/>
          </p:nvSpPr>
          <p:spPr>
            <a:xfrm>
              <a:off x="14220116" y="3213389"/>
              <a:ext cx="2560497" cy="256029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28493" rIns="0" bIns="128493" rtlCol="0" anchor="ctr"/>
            <a:lstStyle/>
            <a:p>
              <a:pPr algn="ctr" defTabSz="1244600"/>
              <a:r>
                <a:rPr lang="es-MX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</a:p>
          </p:txBody>
        </p:sp>
      </p:grpSp>
      <p:sp>
        <p:nvSpPr>
          <p:cNvPr id="16" name="27 Pentágono"/>
          <p:cNvSpPr/>
          <p:nvPr/>
        </p:nvSpPr>
        <p:spPr bwMode="auto">
          <a:xfrm>
            <a:off x="358" y="4499285"/>
            <a:ext cx="3614096" cy="724297"/>
          </a:xfrm>
          <a:prstGeom prst="homePlat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txBody>
          <a:bodyPr lIns="389341" tIns="0" rIns="389341" bIns="0"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修改文字内容，也可以直接复制你的内容到此。</a:t>
            </a:r>
          </a:p>
        </p:txBody>
      </p:sp>
      <p:grpSp>
        <p:nvGrpSpPr>
          <p:cNvPr id="17" name="6 Grupo"/>
          <p:cNvGrpSpPr>
            <a:grpSpLocks noChangeAspect="1"/>
          </p:cNvGrpSpPr>
          <p:nvPr/>
        </p:nvGrpSpPr>
        <p:grpSpPr>
          <a:xfrm>
            <a:off x="3106252" y="4438092"/>
            <a:ext cx="846793" cy="846682"/>
            <a:chOff x="13700015" y="2693328"/>
            <a:chExt cx="3600703" cy="3600418"/>
          </a:xfrm>
          <a:effectLst/>
        </p:grpSpPr>
        <p:sp>
          <p:nvSpPr>
            <p:cNvPr id="18" name="4 Elipse"/>
            <p:cNvSpPr/>
            <p:nvPr/>
          </p:nvSpPr>
          <p:spPr>
            <a:xfrm>
              <a:off x="13700015" y="2693328"/>
              <a:ext cx="3600703" cy="3600418"/>
            </a:xfrm>
            <a:prstGeom prst="roundRect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977" tIns="128493" rIns="256977" bIns="128493" rtlCol="0" anchor="ctr"/>
            <a:lstStyle/>
            <a:p>
              <a:pPr algn="ctr" defTabSz="1244600"/>
              <a:endParaRPr lang="es-MX" sz="2000">
                <a:solidFill>
                  <a:schemeClr val="accent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9" name="5 Elipse"/>
            <p:cNvSpPr/>
            <p:nvPr/>
          </p:nvSpPr>
          <p:spPr>
            <a:xfrm>
              <a:off x="14220116" y="3213389"/>
              <a:ext cx="2560497" cy="256029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28493" rIns="0" bIns="128493" rtlCol="0" anchor="ctr"/>
            <a:lstStyle/>
            <a:p>
              <a:pPr algn="ctr" defTabSz="1244600"/>
              <a:r>
                <a:rPr lang="es-MX" sz="2800" b="1" dirty="0">
                  <a:solidFill>
                    <a:schemeClr val="accent2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</a:p>
          </p:txBody>
        </p:sp>
      </p:grpSp>
      <p:sp>
        <p:nvSpPr>
          <p:cNvPr id="20" name="26 Pentágono"/>
          <p:cNvSpPr/>
          <p:nvPr/>
        </p:nvSpPr>
        <p:spPr bwMode="auto">
          <a:xfrm>
            <a:off x="508" y="5543364"/>
            <a:ext cx="2949649" cy="724297"/>
          </a:xfrm>
          <a:prstGeom prst="homePlat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lIns="389341" tIns="0" rIns="389341" bIns="0"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修改文字内容，也可以直接复制你的内容到此。</a:t>
            </a:r>
          </a:p>
        </p:txBody>
      </p:sp>
      <p:grpSp>
        <p:nvGrpSpPr>
          <p:cNvPr id="21" name="3 Grupo"/>
          <p:cNvGrpSpPr>
            <a:grpSpLocks noChangeAspect="1"/>
          </p:cNvGrpSpPr>
          <p:nvPr/>
        </p:nvGrpSpPr>
        <p:grpSpPr>
          <a:xfrm>
            <a:off x="2591442" y="5482172"/>
            <a:ext cx="846793" cy="846682"/>
            <a:chOff x="13700015" y="2693328"/>
            <a:chExt cx="3600703" cy="3600418"/>
          </a:xfrm>
          <a:effectLst/>
        </p:grpSpPr>
        <p:sp>
          <p:nvSpPr>
            <p:cNvPr id="22" name="4 Elipse"/>
            <p:cNvSpPr/>
            <p:nvPr/>
          </p:nvSpPr>
          <p:spPr>
            <a:xfrm>
              <a:off x="13700015" y="2693328"/>
              <a:ext cx="3600703" cy="3600418"/>
            </a:xfrm>
            <a:prstGeom prst="roundRect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977" tIns="128493" rIns="256977" bIns="128493" rtlCol="0" anchor="ctr"/>
            <a:lstStyle/>
            <a:p>
              <a:pPr algn="ctr" defTabSz="1244600"/>
              <a:endParaRPr lang="es-MX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3" name="5 Elipse"/>
            <p:cNvSpPr/>
            <p:nvPr/>
          </p:nvSpPr>
          <p:spPr>
            <a:xfrm>
              <a:off x="14220116" y="3213389"/>
              <a:ext cx="2560497" cy="256029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28493" rIns="0" bIns="128493" rtlCol="0" anchor="ctr"/>
            <a:lstStyle/>
            <a:p>
              <a:pPr algn="ctr" defTabSz="1244600"/>
              <a:r>
                <a:rPr lang="es-MX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</a:p>
          </p:txBody>
        </p:sp>
      </p:grpSp>
      <p:sp>
        <p:nvSpPr>
          <p:cNvPr id="51" name="50 Rectángulo redondeado"/>
          <p:cNvSpPr/>
          <p:nvPr/>
        </p:nvSpPr>
        <p:spPr bwMode="auto">
          <a:xfrm>
            <a:off x="8222222" y="4706491"/>
            <a:ext cx="3132393" cy="1448846"/>
          </a:xfrm>
          <a:prstGeom prst="roundRect">
            <a:avLst>
              <a:gd name="adj" fmla="val 2557"/>
            </a:avLst>
          </a:prstGeom>
          <a:solidFill>
            <a:schemeClr val="accent1">
              <a:alpha val="34902"/>
            </a:schemeClr>
          </a:solidFill>
          <a:ln w="3175">
            <a:noFill/>
          </a:ln>
        </p:spPr>
        <p:txBody>
          <a:bodyPr lIns="111225" tIns="148326" rIns="111225" bIns="148326" rtlCol="0" anchor="ctr" anchorCtr="0"/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52" name="51 Grupo"/>
          <p:cNvGrpSpPr>
            <a:grpSpLocks noChangeAspect="1"/>
          </p:cNvGrpSpPr>
          <p:nvPr/>
        </p:nvGrpSpPr>
        <p:grpSpPr>
          <a:xfrm>
            <a:off x="7761899" y="4607079"/>
            <a:ext cx="552273" cy="287870"/>
            <a:chOff x="6621660" y="2626427"/>
            <a:chExt cx="525900" cy="304218"/>
          </a:xfrm>
          <a:solidFill>
            <a:schemeClr val="accent2"/>
          </a:solidFill>
        </p:grpSpPr>
        <p:sp>
          <p:nvSpPr>
            <p:cNvPr id="53" name="6 Rectángulo"/>
            <p:cNvSpPr>
              <a:spLocks noChangeAspect="1"/>
            </p:cNvSpPr>
            <p:nvPr/>
          </p:nvSpPr>
          <p:spPr bwMode="auto">
            <a:xfrm rot="10800000">
              <a:off x="6621660" y="2628808"/>
              <a:ext cx="263490" cy="301837"/>
            </a:xfrm>
            <a:custGeom>
              <a:avLst/>
              <a:gdLst>
                <a:gd name="connsiteX0" fmla="*/ 0 w 360040"/>
                <a:gd name="connsiteY0" fmla="*/ 0 h 360040"/>
                <a:gd name="connsiteX1" fmla="*/ 360040 w 360040"/>
                <a:gd name="connsiteY1" fmla="*/ 0 h 360040"/>
                <a:gd name="connsiteX2" fmla="*/ 360040 w 360040"/>
                <a:gd name="connsiteY2" fmla="*/ 360040 h 360040"/>
                <a:gd name="connsiteX3" fmla="*/ 0 w 360040"/>
                <a:gd name="connsiteY3" fmla="*/ 360040 h 360040"/>
                <a:gd name="connsiteX4" fmla="*/ 0 w 360040"/>
                <a:gd name="connsiteY4" fmla="*/ 0 h 360040"/>
                <a:gd name="connsiteX0-1" fmla="*/ 161925 w 360040"/>
                <a:gd name="connsiteY0-2" fmla="*/ 95250 h 360040"/>
                <a:gd name="connsiteX1-3" fmla="*/ 360040 w 360040"/>
                <a:gd name="connsiteY1-4" fmla="*/ 0 h 360040"/>
                <a:gd name="connsiteX2-5" fmla="*/ 360040 w 360040"/>
                <a:gd name="connsiteY2-6" fmla="*/ 360040 h 360040"/>
                <a:gd name="connsiteX3-7" fmla="*/ 0 w 360040"/>
                <a:gd name="connsiteY3-8" fmla="*/ 360040 h 360040"/>
                <a:gd name="connsiteX4-9" fmla="*/ 161925 w 360040"/>
                <a:gd name="connsiteY4-10" fmla="*/ 95250 h 360040"/>
                <a:gd name="connsiteX0-11" fmla="*/ 152400 w 360040"/>
                <a:gd name="connsiteY0-12" fmla="*/ 52387 h 360040"/>
                <a:gd name="connsiteX1-13" fmla="*/ 360040 w 360040"/>
                <a:gd name="connsiteY1-14" fmla="*/ 0 h 360040"/>
                <a:gd name="connsiteX2-15" fmla="*/ 360040 w 360040"/>
                <a:gd name="connsiteY2-16" fmla="*/ 360040 h 360040"/>
                <a:gd name="connsiteX3-17" fmla="*/ 0 w 360040"/>
                <a:gd name="connsiteY3-18" fmla="*/ 360040 h 360040"/>
                <a:gd name="connsiteX4-19" fmla="*/ 152400 w 360040"/>
                <a:gd name="connsiteY4-20" fmla="*/ 52387 h 360040"/>
                <a:gd name="connsiteX0-21" fmla="*/ 33338 w 240978"/>
                <a:gd name="connsiteY0-22" fmla="*/ 52387 h 360040"/>
                <a:gd name="connsiteX1-23" fmla="*/ 240978 w 240978"/>
                <a:gd name="connsiteY1-24" fmla="*/ 0 h 360040"/>
                <a:gd name="connsiteX2-25" fmla="*/ 240978 w 240978"/>
                <a:gd name="connsiteY2-26" fmla="*/ 360040 h 360040"/>
                <a:gd name="connsiteX3-27" fmla="*/ 0 w 240978"/>
                <a:gd name="connsiteY3-28" fmla="*/ 288603 h 360040"/>
                <a:gd name="connsiteX4-29" fmla="*/ 33338 w 240978"/>
                <a:gd name="connsiteY4-30" fmla="*/ 52387 h 360040"/>
                <a:gd name="connsiteX0-31" fmla="*/ 97632 w 305272"/>
                <a:gd name="connsiteY0-32" fmla="*/ 52387 h 360040"/>
                <a:gd name="connsiteX1-33" fmla="*/ 305272 w 305272"/>
                <a:gd name="connsiteY1-34" fmla="*/ 0 h 360040"/>
                <a:gd name="connsiteX2-35" fmla="*/ 305272 w 305272"/>
                <a:gd name="connsiteY2-36" fmla="*/ 360040 h 360040"/>
                <a:gd name="connsiteX3-37" fmla="*/ 0 w 305272"/>
                <a:gd name="connsiteY3-38" fmla="*/ 310034 h 360040"/>
                <a:gd name="connsiteX4-39" fmla="*/ 97632 w 305272"/>
                <a:gd name="connsiteY4-40" fmla="*/ 52387 h 360040"/>
                <a:gd name="connsiteX0-41" fmla="*/ 97632 w 305272"/>
                <a:gd name="connsiteY0-42" fmla="*/ 52387 h 310034"/>
                <a:gd name="connsiteX1-43" fmla="*/ 305272 w 305272"/>
                <a:gd name="connsiteY1-44" fmla="*/ 0 h 310034"/>
                <a:gd name="connsiteX2-45" fmla="*/ 195735 w 305272"/>
                <a:gd name="connsiteY2-46" fmla="*/ 238596 h 310034"/>
                <a:gd name="connsiteX3-47" fmla="*/ 0 w 305272"/>
                <a:gd name="connsiteY3-48" fmla="*/ 310034 h 310034"/>
                <a:gd name="connsiteX4-49" fmla="*/ 97632 w 305272"/>
                <a:gd name="connsiteY4-50" fmla="*/ 52387 h 310034"/>
                <a:gd name="connsiteX0-51" fmla="*/ 97632 w 305272"/>
                <a:gd name="connsiteY0-52" fmla="*/ 52387 h 312415"/>
                <a:gd name="connsiteX1-53" fmla="*/ 305272 w 305272"/>
                <a:gd name="connsiteY1-54" fmla="*/ 0 h 312415"/>
                <a:gd name="connsiteX2-55" fmla="*/ 164779 w 305272"/>
                <a:gd name="connsiteY2-56" fmla="*/ 312415 h 312415"/>
                <a:gd name="connsiteX3-57" fmla="*/ 0 w 305272"/>
                <a:gd name="connsiteY3-58" fmla="*/ 310034 h 312415"/>
                <a:gd name="connsiteX4-59" fmla="*/ 97632 w 305272"/>
                <a:gd name="connsiteY4-60" fmla="*/ 52387 h 312415"/>
                <a:gd name="connsiteX0-61" fmla="*/ 97632 w 198116"/>
                <a:gd name="connsiteY0-62" fmla="*/ 0 h 260028"/>
                <a:gd name="connsiteX1-63" fmla="*/ 198116 w 198116"/>
                <a:gd name="connsiteY1-64" fmla="*/ 45245 h 260028"/>
                <a:gd name="connsiteX2-65" fmla="*/ 164779 w 198116"/>
                <a:gd name="connsiteY2-66" fmla="*/ 260028 h 260028"/>
                <a:gd name="connsiteX3-67" fmla="*/ 0 w 198116"/>
                <a:gd name="connsiteY3-68" fmla="*/ 257647 h 260028"/>
                <a:gd name="connsiteX4-69" fmla="*/ 97632 w 198116"/>
                <a:gd name="connsiteY4-70" fmla="*/ 0 h 260028"/>
                <a:gd name="connsiteX0-71" fmla="*/ 97632 w 229072"/>
                <a:gd name="connsiteY0-72" fmla="*/ 2380 h 262408"/>
                <a:gd name="connsiteX1-73" fmla="*/ 229072 w 229072"/>
                <a:gd name="connsiteY1-74" fmla="*/ 0 h 262408"/>
                <a:gd name="connsiteX2-75" fmla="*/ 164779 w 229072"/>
                <a:gd name="connsiteY2-76" fmla="*/ 262408 h 262408"/>
                <a:gd name="connsiteX3-77" fmla="*/ 0 w 229072"/>
                <a:gd name="connsiteY3-78" fmla="*/ 260027 h 262408"/>
                <a:gd name="connsiteX4-79" fmla="*/ 97632 w 229072"/>
                <a:gd name="connsiteY4-80" fmla="*/ 2380 h 262408"/>
                <a:gd name="connsiteX0-81" fmla="*/ 97632 w 229072"/>
                <a:gd name="connsiteY0-82" fmla="*/ 0 h 262410"/>
                <a:gd name="connsiteX1-83" fmla="*/ 229072 w 229072"/>
                <a:gd name="connsiteY1-84" fmla="*/ 2 h 262410"/>
                <a:gd name="connsiteX2-85" fmla="*/ 164779 w 229072"/>
                <a:gd name="connsiteY2-86" fmla="*/ 262410 h 262410"/>
                <a:gd name="connsiteX3-87" fmla="*/ 0 w 229072"/>
                <a:gd name="connsiteY3-88" fmla="*/ 260029 h 262410"/>
                <a:gd name="connsiteX4-89" fmla="*/ 97632 w 229072"/>
                <a:gd name="connsiteY4-90" fmla="*/ 0 h 2624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9072" h="262410">
                  <a:moveTo>
                    <a:pt x="97632" y="0"/>
                  </a:moveTo>
                  <a:lnTo>
                    <a:pt x="229072" y="2"/>
                  </a:lnTo>
                  <a:lnTo>
                    <a:pt x="164779" y="262410"/>
                  </a:lnTo>
                  <a:lnTo>
                    <a:pt x="0" y="260029"/>
                  </a:lnTo>
                  <a:lnTo>
                    <a:pt x="976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44600"/>
              <a:endParaRPr lang="es-SV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6 Rectángulo"/>
            <p:cNvSpPr>
              <a:spLocks noChangeAspect="1"/>
            </p:cNvSpPr>
            <p:nvPr/>
          </p:nvSpPr>
          <p:spPr bwMode="auto">
            <a:xfrm rot="10800000">
              <a:off x="6884070" y="2626427"/>
              <a:ext cx="263490" cy="301837"/>
            </a:xfrm>
            <a:custGeom>
              <a:avLst/>
              <a:gdLst>
                <a:gd name="connsiteX0" fmla="*/ 0 w 360040"/>
                <a:gd name="connsiteY0" fmla="*/ 0 h 360040"/>
                <a:gd name="connsiteX1" fmla="*/ 360040 w 360040"/>
                <a:gd name="connsiteY1" fmla="*/ 0 h 360040"/>
                <a:gd name="connsiteX2" fmla="*/ 360040 w 360040"/>
                <a:gd name="connsiteY2" fmla="*/ 360040 h 360040"/>
                <a:gd name="connsiteX3" fmla="*/ 0 w 360040"/>
                <a:gd name="connsiteY3" fmla="*/ 360040 h 360040"/>
                <a:gd name="connsiteX4" fmla="*/ 0 w 360040"/>
                <a:gd name="connsiteY4" fmla="*/ 0 h 360040"/>
                <a:gd name="connsiteX0-1" fmla="*/ 161925 w 360040"/>
                <a:gd name="connsiteY0-2" fmla="*/ 95250 h 360040"/>
                <a:gd name="connsiteX1-3" fmla="*/ 360040 w 360040"/>
                <a:gd name="connsiteY1-4" fmla="*/ 0 h 360040"/>
                <a:gd name="connsiteX2-5" fmla="*/ 360040 w 360040"/>
                <a:gd name="connsiteY2-6" fmla="*/ 360040 h 360040"/>
                <a:gd name="connsiteX3-7" fmla="*/ 0 w 360040"/>
                <a:gd name="connsiteY3-8" fmla="*/ 360040 h 360040"/>
                <a:gd name="connsiteX4-9" fmla="*/ 161925 w 360040"/>
                <a:gd name="connsiteY4-10" fmla="*/ 95250 h 360040"/>
                <a:gd name="connsiteX0-11" fmla="*/ 152400 w 360040"/>
                <a:gd name="connsiteY0-12" fmla="*/ 52387 h 360040"/>
                <a:gd name="connsiteX1-13" fmla="*/ 360040 w 360040"/>
                <a:gd name="connsiteY1-14" fmla="*/ 0 h 360040"/>
                <a:gd name="connsiteX2-15" fmla="*/ 360040 w 360040"/>
                <a:gd name="connsiteY2-16" fmla="*/ 360040 h 360040"/>
                <a:gd name="connsiteX3-17" fmla="*/ 0 w 360040"/>
                <a:gd name="connsiteY3-18" fmla="*/ 360040 h 360040"/>
                <a:gd name="connsiteX4-19" fmla="*/ 152400 w 360040"/>
                <a:gd name="connsiteY4-20" fmla="*/ 52387 h 360040"/>
                <a:gd name="connsiteX0-21" fmla="*/ 33338 w 240978"/>
                <a:gd name="connsiteY0-22" fmla="*/ 52387 h 360040"/>
                <a:gd name="connsiteX1-23" fmla="*/ 240978 w 240978"/>
                <a:gd name="connsiteY1-24" fmla="*/ 0 h 360040"/>
                <a:gd name="connsiteX2-25" fmla="*/ 240978 w 240978"/>
                <a:gd name="connsiteY2-26" fmla="*/ 360040 h 360040"/>
                <a:gd name="connsiteX3-27" fmla="*/ 0 w 240978"/>
                <a:gd name="connsiteY3-28" fmla="*/ 288603 h 360040"/>
                <a:gd name="connsiteX4-29" fmla="*/ 33338 w 240978"/>
                <a:gd name="connsiteY4-30" fmla="*/ 52387 h 360040"/>
                <a:gd name="connsiteX0-31" fmla="*/ 97632 w 305272"/>
                <a:gd name="connsiteY0-32" fmla="*/ 52387 h 360040"/>
                <a:gd name="connsiteX1-33" fmla="*/ 305272 w 305272"/>
                <a:gd name="connsiteY1-34" fmla="*/ 0 h 360040"/>
                <a:gd name="connsiteX2-35" fmla="*/ 305272 w 305272"/>
                <a:gd name="connsiteY2-36" fmla="*/ 360040 h 360040"/>
                <a:gd name="connsiteX3-37" fmla="*/ 0 w 305272"/>
                <a:gd name="connsiteY3-38" fmla="*/ 310034 h 360040"/>
                <a:gd name="connsiteX4-39" fmla="*/ 97632 w 305272"/>
                <a:gd name="connsiteY4-40" fmla="*/ 52387 h 360040"/>
                <a:gd name="connsiteX0-41" fmla="*/ 97632 w 305272"/>
                <a:gd name="connsiteY0-42" fmla="*/ 52387 h 310034"/>
                <a:gd name="connsiteX1-43" fmla="*/ 305272 w 305272"/>
                <a:gd name="connsiteY1-44" fmla="*/ 0 h 310034"/>
                <a:gd name="connsiteX2-45" fmla="*/ 195735 w 305272"/>
                <a:gd name="connsiteY2-46" fmla="*/ 238596 h 310034"/>
                <a:gd name="connsiteX3-47" fmla="*/ 0 w 305272"/>
                <a:gd name="connsiteY3-48" fmla="*/ 310034 h 310034"/>
                <a:gd name="connsiteX4-49" fmla="*/ 97632 w 305272"/>
                <a:gd name="connsiteY4-50" fmla="*/ 52387 h 310034"/>
                <a:gd name="connsiteX0-51" fmla="*/ 97632 w 305272"/>
                <a:gd name="connsiteY0-52" fmla="*/ 52387 h 312415"/>
                <a:gd name="connsiteX1-53" fmla="*/ 305272 w 305272"/>
                <a:gd name="connsiteY1-54" fmla="*/ 0 h 312415"/>
                <a:gd name="connsiteX2-55" fmla="*/ 164779 w 305272"/>
                <a:gd name="connsiteY2-56" fmla="*/ 312415 h 312415"/>
                <a:gd name="connsiteX3-57" fmla="*/ 0 w 305272"/>
                <a:gd name="connsiteY3-58" fmla="*/ 310034 h 312415"/>
                <a:gd name="connsiteX4-59" fmla="*/ 97632 w 305272"/>
                <a:gd name="connsiteY4-60" fmla="*/ 52387 h 312415"/>
                <a:gd name="connsiteX0-61" fmla="*/ 97632 w 198116"/>
                <a:gd name="connsiteY0-62" fmla="*/ 0 h 260028"/>
                <a:gd name="connsiteX1-63" fmla="*/ 198116 w 198116"/>
                <a:gd name="connsiteY1-64" fmla="*/ 45245 h 260028"/>
                <a:gd name="connsiteX2-65" fmla="*/ 164779 w 198116"/>
                <a:gd name="connsiteY2-66" fmla="*/ 260028 h 260028"/>
                <a:gd name="connsiteX3-67" fmla="*/ 0 w 198116"/>
                <a:gd name="connsiteY3-68" fmla="*/ 257647 h 260028"/>
                <a:gd name="connsiteX4-69" fmla="*/ 97632 w 198116"/>
                <a:gd name="connsiteY4-70" fmla="*/ 0 h 260028"/>
                <a:gd name="connsiteX0-71" fmla="*/ 97632 w 229072"/>
                <a:gd name="connsiteY0-72" fmla="*/ 2380 h 262408"/>
                <a:gd name="connsiteX1-73" fmla="*/ 229072 w 229072"/>
                <a:gd name="connsiteY1-74" fmla="*/ 0 h 262408"/>
                <a:gd name="connsiteX2-75" fmla="*/ 164779 w 229072"/>
                <a:gd name="connsiteY2-76" fmla="*/ 262408 h 262408"/>
                <a:gd name="connsiteX3-77" fmla="*/ 0 w 229072"/>
                <a:gd name="connsiteY3-78" fmla="*/ 260027 h 262408"/>
                <a:gd name="connsiteX4-79" fmla="*/ 97632 w 229072"/>
                <a:gd name="connsiteY4-80" fmla="*/ 2380 h 262408"/>
                <a:gd name="connsiteX0-81" fmla="*/ 97632 w 229072"/>
                <a:gd name="connsiteY0-82" fmla="*/ 0 h 262410"/>
                <a:gd name="connsiteX1-83" fmla="*/ 229072 w 229072"/>
                <a:gd name="connsiteY1-84" fmla="*/ 2 h 262410"/>
                <a:gd name="connsiteX2-85" fmla="*/ 164779 w 229072"/>
                <a:gd name="connsiteY2-86" fmla="*/ 262410 h 262410"/>
                <a:gd name="connsiteX3-87" fmla="*/ 0 w 229072"/>
                <a:gd name="connsiteY3-88" fmla="*/ 260029 h 262410"/>
                <a:gd name="connsiteX4-89" fmla="*/ 97632 w 229072"/>
                <a:gd name="connsiteY4-90" fmla="*/ 0 h 2624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9072" h="262410">
                  <a:moveTo>
                    <a:pt x="97632" y="0"/>
                  </a:moveTo>
                  <a:lnTo>
                    <a:pt x="229072" y="2"/>
                  </a:lnTo>
                  <a:lnTo>
                    <a:pt x="164779" y="262410"/>
                  </a:lnTo>
                  <a:lnTo>
                    <a:pt x="0" y="260029"/>
                  </a:lnTo>
                  <a:lnTo>
                    <a:pt x="976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44600"/>
              <a:endParaRPr lang="es-SV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2 Rectángulo"/>
          <p:cNvSpPr/>
          <p:nvPr/>
        </p:nvSpPr>
        <p:spPr bwMode="auto">
          <a:xfrm>
            <a:off x="7828604" y="2717547"/>
            <a:ext cx="3679046" cy="71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44600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1"/>
          <p:cNvSpPr/>
          <p:nvPr/>
        </p:nvSpPr>
        <p:spPr>
          <a:xfrm>
            <a:off x="7828604" y="2063115"/>
            <a:ext cx="3679046" cy="541180"/>
          </a:xfrm>
          <a:prstGeom prst="rect">
            <a:avLst/>
          </a:prstGeom>
        </p:spPr>
        <p:txBody>
          <a:bodyPr wrap="square" lIns="124498" tIns="62233" rIns="124498" bIns="6223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57" name="Textbox 1"/>
          <p:cNvSpPr/>
          <p:nvPr/>
        </p:nvSpPr>
        <p:spPr>
          <a:xfrm>
            <a:off x="7828604" y="2902030"/>
            <a:ext cx="3679046" cy="1252400"/>
          </a:xfrm>
          <a:prstGeom prst="rect">
            <a:avLst/>
          </a:prstGeom>
        </p:spPr>
        <p:txBody>
          <a:bodyPr wrap="square" lIns="124498" tIns="62233" rIns="124498" bIns="6223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58" name="55 Grupo"/>
          <p:cNvGrpSpPr/>
          <p:nvPr/>
        </p:nvGrpSpPr>
        <p:grpSpPr>
          <a:xfrm>
            <a:off x="9284111" y="1124776"/>
            <a:ext cx="768032" cy="702590"/>
            <a:chOff x="18258047" y="2685825"/>
            <a:chExt cx="1456589" cy="1332546"/>
          </a:xfrm>
          <a:solidFill>
            <a:schemeClr val="accent2"/>
          </a:solidFill>
        </p:grpSpPr>
        <p:grpSp>
          <p:nvGrpSpPr>
            <p:cNvPr id="59" name="54 Grupo"/>
            <p:cNvGrpSpPr/>
            <p:nvPr/>
          </p:nvGrpSpPr>
          <p:grpSpPr>
            <a:xfrm>
              <a:off x="18346373" y="3445616"/>
              <a:ext cx="578490" cy="572755"/>
              <a:chOff x="18346373" y="3445616"/>
              <a:chExt cx="578490" cy="572755"/>
            </a:xfrm>
            <a:grpFill/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18346373" y="3445616"/>
                <a:ext cx="578490" cy="572755"/>
              </a:xfrm>
              <a:custGeom>
                <a:avLst/>
                <a:gdLst>
                  <a:gd name="T0" fmla="*/ 1358 w 3226"/>
                  <a:gd name="T1" fmla="*/ 609 h 3195"/>
                  <a:gd name="T2" fmla="*/ 1146 w 3226"/>
                  <a:gd name="T3" fmla="*/ 711 h 3195"/>
                  <a:gd name="T4" fmla="*/ 974 w 3226"/>
                  <a:gd name="T5" fmla="*/ 686 h 3195"/>
                  <a:gd name="T6" fmla="*/ 725 w 3226"/>
                  <a:gd name="T7" fmla="*/ 1048 h 3195"/>
                  <a:gd name="T8" fmla="*/ 662 w 3226"/>
                  <a:gd name="T9" fmla="*/ 1270 h 3195"/>
                  <a:gd name="T10" fmla="*/ 540 w 3226"/>
                  <a:gd name="T11" fmla="*/ 1393 h 3195"/>
                  <a:gd name="T12" fmla="*/ 567 w 3226"/>
                  <a:gd name="T13" fmla="*/ 1815 h 3195"/>
                  <a:gd name="T14" fmla="*/ 683 w 3226"/>
                  <a:gd name="T15" fmla="*/ 1979 h 3195"/>
                  <a:gd name="T16" fmla="*/ 719 w 3226"/>
                  <a:gd name="T17" fmla="*/ 2176 h 3195"/>
                  <a:gd name="T18" fmla="*/ 1001 w 3226"/>
                  <a:gd name="T19" fmla="*/ 2494 h 3195"/>
                  <a:gd name="T20" fmla="*/ 1174 w 3226"/>
                  <a:gd name="T21" fmla="*/ 2495 h 3195"/>
                  <a:gd name="T22" fmla="*/ 1378 w 3226"/>
                  <a:gd name="T23" fmla="*/ 2609 h 3195"/>
                  <a:gd name="T24" fmla="*/ 1813 w 3226"/>
                  <a:gd name="T25" fmla="*/ 2690 h 3195"/>
                  <a:gd name="T26" fmla="*/ 1916 w 3226"/>
                  <a:gd name="T27" fmla="*/ 2552 h 3195"/>
                  <a:gd name="T28" fmla="*/ 2140 w 3226"/>
                  <a:gd name="T29" fmla="*/ 2475 h 3195"/>
                  <a:gd name="T30" fmla="*/ 2708 w 3226"/>
                  <a:gd name="T31" fmla="*/ 2490 h 3195"/>
                  <a:gd name="T32" fmla="*/ 2502 w 3226"/>
                  <a:gd name="T33" fmla="*/ 2089 h 3195"/>
                  <a:gd name="T34" fmla="*/ 2592 w 3226"/>
                  <a:gd name="T35" fmla="*/ 1872 h 3195"/>
                  <a:gd name="T36" fmla="*/ 3024 w 3226"/>
                  <a:gd name="T37" fmla="*/ 1733 h 3195"/>
                  <a:gd name="T38" fmla="*/ 2612 w 3226"/>
                  <a:gd name="T39" fmla="*/ 1345 h 3195"/>
                  <a:gd name="T40" fmla="*/ 2509 w 3226"/>
                  <a:gd name="T41" fmla="*/ 1135 h 3195"/>
                  <a:gd name="T42" fmla="*/ 2534 w 3226"/>
                  <a:gd name="T43" fmla="*/ 965 h 3195"/>
                  <a:gd name="T44" fmla="*/ 2170 w 3226"/>
                  <a:gd name="T45" fmla="*/ 718 h 3195"/>
                  <a:gd name="T46" fmla="*/ 1944 w 3226"/>
                  <a:gd name="T47" fmla="*/ 656 h 3195"/>
                  <a:gd name="T48" fmla="*/ 1820 w 3226"/>
                  <a:gd name="T49" fmla="*/ 535 h 3195"/>
                  <a:gd name="T50" fmla="*/ 1812 w 3226"/>
                  <a:gd name="T51" fmla="*/ 9 h 3195"/>
                  <a:gd name="T52" fmla="*/ 1940 w 3226"/>
                  <a:gd name="T53" fmla="*/ 131 h 3195"/>
                  <a:gd name="T54" fmla="*/ 2428 w 3226"/>
                  <a:gd name="T55" fmla="*/ 332 h 3195"/>
                  <a:gd name="T56" fmla="*/ 2605 w 3226"/>
                  <a:gd name="T57" fmla="*/ 335 h 3195"/>
                  <a:gd name="T58" fmla="*/ 2900 w 3226"/>
                  <a:gd name="T59" fmla="*/ 641 h 3195"/>
                  <a:gd name="T60" fmla="*/ 2876 w 3226"/>
                  <a:gd name="T61" fmla="*/ 816 h 3195"/>
                  <a:gd name="T62" fmla="*/ 3122 w 3226"/>
                  <a:gd name="T63" fmla="*/ 1287 h 3195"/>
                  <a:gd name="T64" fmla="*/ 3224 w 3226"/>
                  <a:gd name="T65" fmla="*/ 1431 h 3195"/>
                  <a:gd name="T66" fmla="*/ 3190 w 3226"/>
                  <a:gd name="T67" fmla="*/ 1848 h 3195"/>
                  <a:gd name="T68" fmla="*/ 2755 w 3226"/>
                  <a:gd name="T69" fmla="*/ 1990 h 3195"/>
                  <a:gd name="T70" fmla="*/ 2908 w 3226"/>
                  <a:gd name="T71" fmla="*/ 2465 h 3195"/>
                  <a:gd name="T72" fmla="*/ 2851 w 3226"/>
                  <a:gd name="T73" fmla="*/ 2632 h 3195"/>
                  <a:gd name="T74" fmla="*/ 2514 w 3226"/>
                  <a:gd name="T75" fmla="*/ 2882 h 3195"/>
                  <a:gd name="T76" fmla="*/ 2077 w 3226"/>
                  <a:gd name="T77" fmla="*/ 2703 h 3195"/>
                  <a:gd name="T78" fmla="*/ 1890 w 3226"/>
                  <a:gd name="T79" fmla="*/ 3139 h 3195"/>
                  <a:gd name="T80" fmla="*/ 1476 w 3226"/>
                  <a:gd name="T81" fmla="*/ 3195 h 3195"/>
                  <a:gd name="T82" fmla="*/ 1317 w 3226"/>
                  <a:gd name="T83" fmla="*/ 3118 h 3195"/>
                  <a:gd name="T84" fmla="*/ 1087 w 3226"/>
                  <a:gd name="T85" fmla="*/ 2675 h 3195"/>
                  <a:gd name="T86" fmla="*/ 682 w 3226"/>
                  <a:gd name="T87" fmla="*/ 2880 h 3195"/>
                  <a:gd name="T88" fmla="*/ 355 w 3226"/>
                  <a:gd name="T89" fmla="*/ 2607 h 3195"/>
                  <a:gd name="T90" fmla="*/ 324 w 3226"/>
                  <a:gd name="T91" fmla="*/ 2436 h 3195"/>
                  <a:gd name="T92" fmla="*/ 162 w 3226"/>
                  <a:gd name="T93" fmla="*/ 1929 h 3195"/>
                  <a:gd name="T94" fmla="*/ 22 w 3226"/>
                  <a:gd name="T95" fmla="*/ 1822 h 3195"/>
                  <a:gd name="T96" fmla="*/ 9 w 3226"/>
                  <a:gd name="T97" fmla="*/ 1401 h 3195"/>
                  <a:gd name="T98" fmla="*/ 132 w 3226"/>
                  <a:gd name="T99" fmla="*/ 1275 h 3195"/>
                  <a:gd name="T100" fmla="*/ 335 w 3226"/>
                  <a:gd name="T101" fmla="*/ 788 h 3195"/>
                  <a:gd name="T102" fmla="*/ 339 w 3226"/>
                  <a:gd name="T103" fmla="*/ 614 h 3195"/>
                  <a:gd name="T104" fmla="*/ 651 w 3226"/>
                  <a:gd name="T105" fmla="*/ 323 h 3195"/>
                  <a:gd name="T106" fmla="*/ 824 w 3226"/>
                  <a:gd name="T107" fmla="*/ 346 h 3195"/>
                  <a:gd name="T108" fmla="*/ 1300 w 3226"/>
                  <a:gd name="T109" fmla="*/ 102 h 3195"/>
                  <a:gd name="T110" fmla="*/ 1445 w 3226"/>
                  <a:gd name="T111" fmla="*/ 2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6" h="3195">
                    <a:moveTo>
                      <a:pt x="1476" y="200"/>
                    </a:moveTo>
                    <a:lnTo>
                      <a:pt x="1414" y="506"/>
                    </a:lnTo>
                    <a:lnTo>
                      <a:pt x="1405" y="535"/>
                    </a:lnTo>
                    <a:lnTo>
                      <a:pt x="1394" y="562"/>
                    </a:lnTo>
                    <a:lnTo>
                      <a:pt x="1378" y="586"/>
                    </a:lnTo>
                    <a:lnTo>
                      <a:pt x="1358" y="609"/>
                    </a:lnTo>
                    <a:lnTo>
                      <a:pt x="1335" y="628"/>
                    </a:lnTo>
                    <a:lnTo>
                      <a:pt x="1311" y="643"/>
                    </a:lnTo>
                    <a:lnTo>
                      <a:pt x="1283" y="656"/>
                    </a:lnTo>
                    <a:lnTo>
                      <a:pt x="1227" y="676"/>
                    </a:lnTo>
                    <a:lnTo>
                      <a:pt x="1174" y="701"/>
                    </a:lnTo>
                    <a:lnTo>
                      <a:pt x="1146" y="711"/>
                    </a:lnTo>
                    <a:lnTo>
                      <a:pt x="1117" y="718"/>
                    </a:lnTo>
                    <a:lnTo>
                      <a:pt x="1087" y="720"/>
                    </a:lnTo>
                    <a:lnTo>
                      <a:pt x="1057" y="718"/>
                    </a:lnTo>
                    <a:lnTo>
                      <a:pt x="1028" y="711"/>
                    </a:lnTo>
                    <a:lnTo>
                      <a:pt x="1001" y="701"/>
                    </a:lnTo>
                    <a:lnTo>
                      <a:pt x="974" y="686"/>
                    </a:lnTo>
                    <a:lnTo>
                      <a:pt x="711" y="513"/>
                    </a:lnTo>
                    <a:lnTo>
                      <a:pt x="518" y="705"/>
                    </a:lnTo>
                    <a:lnTo>
                      <a:pt x="693" y="965"/>
                    </a:lnTo>
                    <a:lnTo>
                      <a:pt x="708" y="992"/>
                    </a:lnTo>
                    <a:lnTo>
                      <a:pt x="719" y="1019"/>
                    </a:lnTo>
                    <a:lnTo>
                      <a:pt x="725" y="1048"/>
                    </a:lnTo>
                    <a:lnTo>
                      <a:pt x="727" y="1077"/>
                    </a:lnTo>
                    <a:lnTo>
                      <a:pt x="725" y="1106"/>
                    </a:lnTo>
                    <a:lnTo>
                      <a:pt x="718" y="1135"/>
                    </a:lnTo>
                    <a:lnTo>
                      <a:pt x="706" y="1163"/>
                    </a:lnTo>
                    <a:lnTo>
                      <a:pt x="683" y="1216"/>
                    </a:lnTo>
                    <a:lnTo>
                      <a:pt x="662" y="1270"/>
                    </a:lnTo>
                    <a:lnTo>
                      <a:pt x="650" y="1298"/>
                    </a:lnTo>
                    <a:lnTo>
                      <a:pt x="634" y="1323"/>
                    </a:lnTo>
                    <a:lnTo>
                      <a:pt x="615" y="1345"/>
                    </a:lnTo>
                    <a:lnTo>
                      <a:pt x="592" y="1364"/>
                    </a:lnTo>
                    <a:lnTo>
                      <a:pt x="567" y="1381"/>
                    </a:lnTo>
                    <a:lnTo>
                      <a:pt x="540" y="1393"/>
                    </a:lnTo>
                    <a:lnTo>
                      <a:pt x="511" y="1401"/>
                    </a:lnTo>
                    <a:lnTo>
                      <a:pt x="202" y="1461"/>
                    </a:lnTo>
                    <a:lnTo>
                      <a:pt x="202" y="1733"/>
                    </a:lnTo>
                    <a:lnTo>
                      <a:pt x="511" y="1794"/>
                    </a:lnTo>
                    <a:lnTo>
                      <a:pt x="540" y="1802"/>
                    </a:lnTo>
                    <a:lnTo>
                      <a:pt x="567" y="1815"/>
                    </a:lnTo>
                    <a:lnTo>
                      <a:pt x="593" y="1831"/>
                    </a:lnTo>
                    <a:lnTo>
                      <a:pt x="615" y="1850"/>
                    </a:lnTo>
                    <a:lnTo>
                      <a:pt x="634" y="1872"/>
                    </a:lnTo>
                    <a:lnTo>
                      <a:pt x="650" y="1897"/>
                    </a:lnTo>
                    <a:lnTo>
                      <a:pt x="662" y="1925"/>
                    </a:lnTo>
                    <a:lnTo>
                      <a:pt x="683" y="1979"/>
                    </a:lnTo>
                    <a:lnTo>
                      <a:pt x="707" y="2032"/>
                    </a:lnTo>
                    <a:lnTo>
                      <a:pt x="718" y="2060"/>
                    </a:lnTo>
                    <a:lnTo>
                      <a:pt x="725" y="2089"/>
                    </a:lnTo>
                    <a:lnTo>
                      <a:pt x="727" y="2118"/>
                    </a:lnTo>
                    <a:lnTo>
                      <a:pt x="725" y="2148"/>
                    </a:lnTo>
                    <a:lnTo>
                      <a:pt x="719" y="2176"/>
                    </a:lnTo>
                    <a:lnTo>
                      <a:pt x="708" y="2204"/>
                    </a:lnTo>
                    <a:lnTo>
                      <a:pt x="693" y="2230"/>
                    </a:lnTo>
                    <a:lnTo>
                      <a:pt x="518" y="2490"/>
                    </a:lnTo>
                    <a:lnTo>
                      <a:pt x="713" y="2682"/>
                    </a:lnTo>
                    <a:lnTo>
                      <a:pt x="974" y="2509"/>
                    </a:lnTo>
                    <a:lnTo>
                      <a:pt x="1001" y="2494"/>
                    </a:lnTo>
                    <a:lnTo>
                      <a:pt x="1028" y="2484"/>
                    </a:lnTo>
                    <a:lnTo>
                      <a:pt x="1057" y="2478"/>
                    </a:lnTo>
                    <a:lnTo>
                      <a:pt x="1087" y="2475"/>
                    </a:lnTo>
                    <a:lnTo>
                      <a:pt x="1117" y="2478"/>
                    </a:lnTo>
                    <a:lnTo>
                      <a:pt x="1146" y="2485"/>
                    </a:lnTo>
                    <a:lnTo>
                      <a:pt x="1174" y="2495"/>
                    </a:lnTo>
                    <a:lnTo>
                      <a:pt x="1228" y="2519"/>
                    </a:lnTo>
                    <a:lnTo>
                      <a:pt x="1283" y="2540"/>
                    </a:lnTo>
                    <a:lnTo>
                      <a:pt x="1311" y="2552"/>
                    </a:lnTo>
                    <a:lnTo>
                      <a:pt x="1336" y="2567"/>
                    </a:lnTo>
                    <a:lnTo>
                      <a:pt x="1359" y="2587"/>
                    </a:lnTo>
                    <a:lnTo>
                      <a:pt x="1378" y="2609"/>
                    </a:lnTo>
                    <a:lnTo>
                      <a:pt x="1394" y="2634"/>
                    </a:lnTo>
                    <a:lnTo>
                      <a:pt x="1406" y="2660"/>
                    </a:lnTo>
                    <a:lnTo>
                      <a:pt x="1415" y="2690"/>
                    </a:lnTo>
                    <a:lnTo>
                      <a:pt x="1476" y="2995"/>
                    </a:lnTo>
                    <a:lnTo>
                      <a:pt x="1750" y="2995"/>
                    </a:lnTo>
                    <a:lnTo>
                      <a:pt x="1813" y="2690"/>
                    </a:lnTo>
                    <a:lnTo>
                      <a:pt x="1821" y="2660"/>
                    </a:lnTo>
                    <a:lnTo>
                      <a:pt x="1832" y="2634"/>
                    </a:lnTo>
                    <a:lnTo>
                      <a:pt x="1849" y="2609"/>
                    </a:lnTo>
                    <a:lnTo>
                      <a:pt x="1868" y="2587"/>
                    </a:lnTo>
                    <a:lnTo>
                      <a:pt x="1891" y="2567"/>
                    </a:lnTo>
                    <a:lnTo>
                      <a:pt x="1916" y="2552"/>
                    </a:lnTo>
                    <a:lnTo>
                      <a:pt x="1944" y="2540"/>
                    </a:lnTo>
                    <a:lnTo>
                      <a:pt x="1998" y="2519"/>
                    </a:lnTo>
                    <a:lnTo>
                      <a:pt x="2052" y="2495"/>
                    </a:lnTo>
                    <a:lnTo>
                      <a:pt x="2081" y="2485"/>
                    </a:lnTo>
                    <a:lnTo>
                      <a:pt x="2110" y="2478"/>
                    </a:lnTo>
                    <a:lnTo>
                      <a:pt x="2140" y="2475"/>
                    </a:lnTo>
                    <a:lnTo>
                      <a:pt x="2170" y="2478"/>
                    </a:lnTo>
                    <a:lnTo>
                      <a:pt x="2198" y="2484"/>
                    </a:lnTo>
                    <a:lnTo>
                      <a:pt x="2226" y="2494"/>
                    </a:lnTo>
                    <a:lnTo>
                      <a:pt x="2252" y="2509"/>
                    </a:lnTo>
                    <a:lnTo>
                      <a:pt x="2514" y="2682"/>
                    </a:lnTo>
                    <a:lnTo>
                      <a:pt x="2708" y="2490"/>
                    </a:lnTo>
                    <a:lnTo>
                      <a:pt x="2534" y="2230"/>
                    </a:lnTo>
                    <a:lnTo>
                      <a:pt x="2518" y="2204"/>
                    </a:lnTo>
                    <a:lnTo>
                      <a:pt x="2508" y="2176"/>
                    </a:lnTo>
                    <a:lnTo>
                      <a:pt x="2502" y="2148"/>
                    </a:lnTo>
                    <a:lnTo>
                      <a:pt x="2500" y="2118"/>
                    </a:lnTo>
                    <a:lnTo>
                      <a:pt x="2502" y="2089"/>
                    </a:lnTo>
                    <a:lnTo>
                      <a:pt x="2509" y="2060"/>
                    </a:lnTo>
                    <a:lnTo>
                      <a:pt x="2520" y="2032"/>
                    </a:lnTo>
                    <a:lnTo>
                      <a:pt x="2544" y="1979"/>
                    </a:lnTo>
                    <a:lnTo>
                      <a:pt x="2565" y="1925"/>
                    </a:lnTo>
                    <a:lnTo>
                      <a:pt x="2577" y="1897"/>
                    </a:lnTo>
                    <a:lnTo>
                      <a:pt x="2592" y="1872"/>
                    </a:lnTo>
                    <a:lnTo>
                      <a:pt x="2612" y="1849"/>
                    </a:lnTo>
                    <a:lnTo>
                      <a:pt x="2635" y="1831"/>
                    </a:lnTo>
                    <a:lnTo>
                      <a:pt x="2659" y="1815"/>
                    </a:lnTo>
                    <a:lnTo>
                      <a:pt x="2686" y="1802"/>
                    </a:lnTo>
                    <a:lnTo>
                      <a:pt x="2716" y="1794"/>
                    </a:lnTo>
                    <a:lnTo>
                      <a:pt x="3024" y="1733"/>
                    </a:lnTo>
                    <a:lnTo>
                      <a:pt x="3024" y="1461"/>
                    </a:lnTo>
                    <a:lnTo>
                      <a:pt x="2716" y="1400"/>
                    </a:lnTo>
                    <a:lnTo>
                      <a:pt x="2686" y="1392"/>
                    </a:lnTo>
                    <a:lnTo>
                      <a:pt x="2659" y="1381"/>
                    </a:lnTo>
                    <a:lnTo>
                      <a:pt x="2635" y="1364"/>
                    </a:lnTo>
                    <a:lnTo>
                      <a:pt x="2612" y="1345"/>
                    </a:lnTo>
                    <a:lnTo>
                      <a:pt x="2592" y="1323"/>
                    </a:lnTo>
                    <a:lnTo>
                      <a:pt x="2577" y="1298"/>
                    </a:lnTo>
                    <a:lnTo>
                      <a:pt x="2564" y="1270"/>
                    </a:lnTo>
                    <a:lnTo>
                      <a:pt x="2544" y="1215"/>
                    </a:lnTo>
                    <a:lnTo>
                      <a:pt x="2520" y="1163"/>
                    </a:lnTo>
                    <a:lnTo>
                      <a:pt x="2509" y="1135"/>
                    </a:lnTo>
                    <a:lnTo>
                      <a:pt x="2502" y="1106"/>
                    </a:lnTo>
                    <a:lnTo>
                      <a:pt x="2500" y="1077"/>
                    </a:lnTo>
                    <a:lnTo>
                      <a:pt x="2502" y="1048"/>
                    </a:lnTo>
                    <a:lnTo>
                      <a:pt x="2508" y="1019"/>
                    </a:lnTo>
                    <a:lnTo>
                      <a:pt x="2519" y="992"/>
                    </a:lnTo>
                    <a:lnTo>
                      <a:pt x="2534" y="965"/>
                    </a:lnTo>
                    <a:lnTo>
                      <a:pt x="2708" y="705"/>
                    </a:lnTo>
                    <a:lnTo>
                      <a:pt x="2514" y="513"/>
                    </a:lnTo>
                    <a:lnTo>
                      <a:pt x="2252" y="686"/>
                    </a:lnTo>
                    <a:lnTo>
                      <a:pt x="2225" y="701"/>
                    </a:lnTo>
                    <a:lnTo>
                      <a:pt x="2197" y="711"/>
                    </a:lnTo>
                    <a:lnTo>
                      <a:pt x="2170" y="718"/>
                    </a:lnTo>
                    <a:lnTo>
                      <a:pt x="2140" y="720"/>
                    </a:lnTo>
                    <a:lnTo>
                      <a:pt x="2110" y="718"/>
                    </a:lnTo>
                    <a:lnTo>
                      <a:pt x="2081" y="711"/>
                    </a:lnTo>
                    <a:lnTo>
                      <a:pt x="2052" y="700"/>
                    </a:lnTo>
                    <a:lnTo>
                      <a:pt x="1998" y="676"/>
                    </a:lnTo>
                    <a:lnTo>
                      <a:pt x="1944" y="656"/>
                    </a:lnTo>
                    <a:lnTo>
                      <a:pt x="1916" y="643"/>
                    </a:lnTo>
                    <a:lnTo>
                      <a:pt x="1890" y="628"/>
                    </a:lnTo>
                    <a:lnTo>
                      <a:pt x="1868" y="609"/>
                    </a:lnTo>
                    <a:lnTo>
                      <a:pt x="1849" y="586"/>
                    </a:lnTo>
                    <a:lnTo>
                      <a:pt x="1832" y="562"/>
                    </a:lnTo>
                    <a:lnTo>
                      <a:pt x="1820" y="535"/>
                    </a:lnTo>
                    <a:lnTo>
                      <a:pt x="1813" y="506"/>
                    </a:lnTo>
                    <a:lnTo>
                      <a:pt x="1750" y="200"/>
                    </a:lnTo>
                    <a:lnTo>
                      <a:pt x="1476" y="200"/>
                    </a:lnTo>
                    <a:close/>
                    <a:moveTo>
                      <a:pt x="1750" y="0"/>
                    </a:moveTo>
                    <a:lnTo>
                      <a:pt x="1782" y="2"/>
                    </a:lnTo>
                    <a:lnTo>
                      <a:pt x="1812" y="9"/>
                    </a:lnTo>
                    <a:lnTo>
                      <a:pt x="1840" y="20"/>
                    </a:lnTo>
                    <a:lnTo>
                      <a:pt x="1866" y="36"/>
                    </a:lnTo>
                    <a:lnTo>
                      <a:pt x="1889" y="55"/>
                    </a:lnTo>
                    <a:lnTo>
                      <a:pt x="1910" y="78"/>
                    </a:lnTo>
                    <a:lnTo>
                      <a:pt x="1927" y="102"/>
                    </a:lnTo>
                    <a:lnTo>
                      <a:pt x="1940" y="131"/>
                    </a:lnTo>
                    <a:lnTo>
                      <a:pt x="1948" y="160"/>
                    </a:lnTo>
                    <a:lnTo>
                      <a:pt x="2010" y="467"/>
                    </a:lnTo>
                    <a:lnTo>
                      <a:pt x="2076" y="491"/>
                    </a:lnTo>
                    <a:lnTo>
                      <a:pt x="2140" y="520"/>
                    </a:lnTo>
                    <a:lnTo>
                      <a:pt x="2403" y="346"/>
                    </a:lnTo>
                    <a:lnTo>
                      <a:pt x="2428" y="332"/>
                    </a:lnTo>
                    <a:lnTo>
                      <a:pt x="2456" y="322"/>
                    </a:lnTo>
                    <a:lnTo>
                      <a:pt x="2485" y="316"/>
                    </a:lnTo>
                    <a:lnTo>
                      <a:pt x="2514" y="314"/>
                    </a:lnTo>
                    <a:lnTo>
                      <a:pt x="2546" y="316"/>
                    </a:lnTo>
                    <a:lnTo>
                      <a:pt x="2576" y="323"/>
                    </a:lnTo>
                    <a:lnTo>
                      <a:pt x="2605" y="335"/>
                    </a:lnTo>
                    <a:lnTo>
                      <a:pt x="2633" y="351"/>
                    </a:lnTo>
                    <a:lnTo>
                      <a:pt x="2657" y="372"/>
                    </a:lnTo>
                    <a:lnTo>
                      <a:pt x="2851" y="564"/>
                    </a:lnTo>
                    <a:lnTo>
                      <a:pt x="2872" y="588"/>
                    </a:lnTo>
                    <a:lnTo>
                      <a:pt x="2887" y="614"/>
                    </a:lnTo>
                    <a:lnTo>
                      <a:pt x="2900" y="641"/>
                    </a:lnTo>
                    <a:lnTo>
                      <a:pt x="2907" y="671"/>
                    </a:lnTo>
                    <a:lnTo>
                      <a:pt x="2910" y="701"/>
                    </a:lnTo>
                    <a:lnTo>
                      <a:pt x="2908" y="730"/>
                    </a:lnTo>
                    <a:lnTo>
                      <a:pt x="2903" y="760"/>
                    </a:lnTo>
                    <a:lnTo>
                      <a:pt x="2891" y="788"/>
                    </a:lnTo>
                    <a:lnTo>
                      <a:pt x="2876" y="816"/>
                    </a:lnTo>
                    <a:lnTo>
                      <a:pt x="2702" y="1076"/>
                    </a:lnTo>
                    <a:lnTo>
                      <a:pt x="2730" y="1140"/>
                    </a:lnTo>
                    <a:lnTo>
                      <a:pt x="2755" y="1205"/>
                    </a:lnTo>
                    <a:lnTo>
                      <a:pt x="3065" y="1265"/>
                    </a:lnTo>
                    <a:lnTo>
                      <a:pt x="3094" y="1275"/>
                    </a:lnTo>
                    <a:lnTo>
                      <a:pt x="3122" y="1287"/>
                    </a:lnTo>
                    <a:lnTo>
                      <a:pt x="3148" y="1304"/>
                    </a:lnTo>
                    <a:lnTo>
                      <a:pt x="3171" y="1324"/>
                    </a:lnTo>
                    <a:lnTo>
                      <a:pt x="3190" y="1347"/>
                    </a:lnTo>
                    <a:lnTo>
                      <a:pt x="3206" y="1373"/>
                    </a:lnTo>
                    <a:lnTo>
                      <a:pt x="3217" y="1401"/>
                    </a:lnTo>
                    <a:lnTo>
                      <a:pt x="3224" y="1431"/>
                    </a:lnTo>
                    <a:lnTo>
                      <a:pt x="3226" y="1461"/>
                    </a:lnTo>
                    <a:lnTo>
                      <a:pt x="3226" y="1733"/>
                    </a:lnTo>
                    <a:lnTo>
                      <a:pt x="3224" y="1765"/>
                    </a:lnTo>
                    <a:lnTo>
                      <a:pt x="3217" y="1794"/>
                    </a:lnTo>
                    <a:lnTo>
                      <a:pt x="3206" y="1822"/>
                    </a:lnTo>
                    <a:lnTo>
                      <a:pt x="3190" y="1848"/>
                    </a:lnTo>
                    <a:lnTo>
                      <a:pt x="3171" y="1871"/>
                    </a:lnTo>
                    <a:lnTo>
                      <a:pt x="3148" y="1891"/>
                    </a:lnTo>
                    <a:lnTo>
                      <a:pt x="3122" y="1908"/>
                    </a:lnTo>
                    <a:lnTo>
                      <a:pt x="3094" y="1921"/>
                    </a:lnTo>
                    <a:lnTo>
                      <a:pt x="3065" y="1929"/>
                    </a:lnTo>
                    <a:lnTo>
                      <a:pt x="2755" y="1990"/>
                    </a:lnTo>
                    <a:lnTo>
                      <a:pt x="2730" y="2056"/>
                    </a:lnTo>
                    <a:lnTo>
                      <a:pt x="2702" y="2119"/>
                    </a:lnTo>
                    <a:lnTo>
                      <a:pt x="2876" y="2379"/>
                    </a:lnTo>
                    <a:lnTo>
                      <a:pt x="2891" y="2406"/>
                    </a:lnTo>
                    <a:lnTo>
                      <a:pt x="2903" y="2436"/>
                    </a:lnTo>
                    <a:lnTo>
                      <a:pt x="2908" y="2465"/>
                    </a:lnTo>
                    <a:lnTo>
                      <a:pt x="2910" y="2495"/>
                    </a:lnTo>
                    <a:lnTo>
                      <a:pt x="2907" y="2524"/>
                    </a:lnTo>
                    <a:lnTo>
                      <a:pt x="2900" y="2554"/>
                    </a:lnTo>
                    <a:lnTo>
                      <a:pt x="2887" y="2582"/>
                    </a:lnTo>
                    <a:lnTo>
                      <a:pt x="2872" y="2607"/>
                    </a:lnTo>
                    <a:lnTo>
                      <a:pt x="2851" y="2632"/>
                    </a:lnTo>
                    <a:lnTo>
                      <a:pt x="2657" y="2824"/>
                    </a:lnTo>
                    <a:lnTo>
                      <a:pt x="2633" y="2844"/>
                    </a:lnTo>
                    <a:lnTo>
                      <a:pt x="2605" y="2860"/>
                    </a:lnTo>
                    <a:lnTo>
                      <a:pt x="2576" y="2873"/>
                    </a:lnTo>
                    <a:lnTo>
                      <a:pt x="2546" y="2880"/>
                    </a:lnTo>
                    <a:lnTo>
                      <a:pt x="2514" y="2882"/>
                    </a:lnTo>
                    <a:lnTo>
                      <a:pt x="2485" y="2880"/>
                    </a:lnTo>
                    <a:lnTo>
                      <a:pt x="2457" y="2874"/>
                    </a:lnTo>
                    <a:lnTo>
                      <a:pt x="2429" y="2864"/>
                    </a:lnTo>
                    <a:lnTo>
                      <a:pt x="2403" y="2848"/>
                    </a:lnTo>
                    <a:lnTo>
                      <a:pt x="2140" y="2675"/>
                    </a:lnTo>
                    <a:lnTo>
                      <a:pt x="2077" y="2703"/>
                    </a:lnTo>
                    <a:lnTo>
                      <a:pt x="2010" y="2729"/>
                    </a:lnTo>
                    <a:lnTo>
                      <a:pt x="1948" y="3034"/>
                    </a:lnTo>
                    <a:lnTo>
                      <a:pt x="1940" y="3065"/>
                    </a:lnTo>
                    <a:lnTo>
                      <a:pt x="1927" y="3092"/>
                    </a:lnTo>
                    <a:lnTo>
                      <a:pt x="1910" y="3118"/>
                    </a:lnTo>
                    <a:lnTo>
                      <a:pt x="1890" y="3139"/>
                    </a:lnTo>
                    <a:lnTo>
                      <a:pt x="1866" y="3159"/>
                    </a:lnTo>
                    <a:lnTo>
                      <a:pt x="1841" y="3174"/>
                    </a:lnTo>
                    <a:lnTo>
                      <a:pt x="1812" y="3185"/>
                    </a:lnTo>
                    <a:lnTo>
                      <a:pt x="1782" y="3192"/>
                    </a:lnTo>
                    <a:lnTo>
                      <a:pt x="1750" y="3195"/>
                    </a:lnTo>
                    <a:lnTo>
                      <a:pt x="1476" y="3195"/>
                    </a:lnTo>
                    <a:lnTo>
                      <a:pt x="1445" y="3192"/>
                    </a:lnTo>
                    <a:lnTo>
                      <a:pt x="1415" y="3185"/>
                    </a:lnTo>
                    <a:lnTo>
                      <a:pt x="1386" y="3174"/>
                    </a:lnTo>
                    <a:lnTo>
                      <a:pt x="1360" y="3159"/>
                    </a:lnTo>
                    <a:lnTo>
                      <a:pt x="1337" y="3140"/>
                    </a:lnTo>
                    <a:lnTo>
                      <a:pt x="1317" y="3118"/>
                    </a:lnTo>
                    <a:lnTo>
                      <a:pt x="1300" y="3092"/>
                    </a:lnTo>
                    <a:lnTo>
                      <a:pt x="1287" y="3065"/>
                    </a:lnTo>
                    <a:lnTo>
                      <a:pt x="1279" y="3034"/>
                    </a:lnTo>
                    <a:lnTo>
                      <a:pt x="1217" y="2729"/>
                    </a:lnTo>
                    <a:lnTo>
                      <a:pt x="1151" y="2703"/>
                    </a:lnTo>
                    <a:lnTo>
                      <a:pt x="1087" y="2675"/>
                    </a:lnTo>
                    <a:lnTo>
                      <a:pt x="824" y="2848"/>
                    </a:lnTo>
                    <a:lnTo>
                      <a:pt x="798" y="2864"/>
                    </a:lnTo>
                    <a:lnTo>
                      <a:pt x="770" y="2874"/>
                    </a:lnTo>
                    <a:lnTo>
                      <a:pt x="741" y="2880"/>
                    </a:lnTo>
                    <a:lnTo>
                      <a:pt x="713" y="2882"/>
                    </a:lnTo>
                    <a:lnTo>
                      <a:pt x="682" y="2880"/>
                    </a:lnTo>
                    <a:lnTo>
                      <a:pt x="651" y="2873"/>
                    </a:lnTo>
                    <a:lnTo>
                      <a:pt x="622" y="2860"/>
                    </a:lnTo>
                    <a:lnTo>
                      <a:pt x="595" y="2844"/>
                    </a:lnTo>
                    <a:lnTo>
                      <a:pt x="570" y="2824"/>
                    </a:lnTo>
                    <a:lnTo>
                      <a:pt x="375" y="2632"/>
                    </a:lnTo>
                    <a:lnTo>
                      <a:pt x="355" y="2607"/>
                    </a:lnTo>
                    <a:lnTo>
                      <a:pt x="339" y="2582"/>
                    </a:lnTo>
                    <a:lnTo>
                      <a:pt x="327" y="2554"/>
                    </a:lnTo>
                    <a:lnTo>
                      <a:pt x="320" y="2524"/>
                    </a:lnTo>
                    <a:lnTo>
                      <a:pt x="317" y="2495"/>
                    </a:lnTo>
                    <a:lnTo>
                      <a:pt x="319" y="2465"/>
                    </a:lnTo>
                    <a:lnTo>
                      <a:pt x="324" y="2436"/>
                    </a:lnTo>
                    <a:lnTo>
                      <a:pt x="335" y="2406"/>
                    </a:lnTo>
                    <a:lnTo>
                      <a:pt x="351" y="2379"/>
                    </a:lnTo>
                    <a:lnTo>
                      <a:pt x="526" y="2119"/>
                    </a:lnTo>
                    <a:lnTo>
                      <a:pt x="497" y="2056"/>
                    </a:lnTo>
                    <a:lnTo>
                      <a:pt x="471" y="1990"/>
                    </a:lnTo>
                    <a:lnTo>
                      <a:pt x="162" y="1929"/>
                    </a:lnTo>
                    <a:lnTo>
                      <a:pt x="132" y="1921"/>
                    </a:lnTo>
                    <a:lnTo>
                      <a:pt x="104" y="1908"/>
                    </a:lnTo>
                    <a:lnTo>
                      <a:pt x="78" y="1891"/>
                    </a:lnTo>
                    <a:lnTo>
                      <a:pt x="56" y="1871"/>
                    </a:lnTo>
                    <a:lnTo>
                      <a:pt x="37" y="1848"/>
                    </a:lnTo>
                    <a:lnTo>
                      <a:pt x="22" y="1822"/>
                    </a:lnTo>
                    <a:lnTo>
                      <a:pt x="9" y="1794"/>
                    </a:lnTo>
                    <a:lnTo>
                      <a:pt x="2" y="1765"/>
                    </a:lnTo>
                    <a:lnTo>
                      <a:pt x="0" y="1733"/>
                    </a:lnTo>
                    <a:lnTo>
                      <a:pt x="0" y="1461"/>
                    </a:lnTo>
                    <a:lnTo>
                      <a:pt x="2" y="1431"/>
                    </a:lnTo>
                    <a:lnTo>
                      <a:pt x="9" y="1401"/>
                    </a:lnTo>
                    <a:lnTo>
                      <a:pt x="22" y="1373"/>
                    </a:lnTo>
                    <a:lnTo>
                      <a:pt x="37" y="1347"/>
                    </a:lnTo>
                    <a:lnTo>
                      <a:pt x="56" y="1324"/>
                    </a:lnTo>
                    <a:lnTo>
                      <a:pt x="78" y="1304"/>
                    </a:lnTo>
                    <a:lnTo>
                      <a:pt x="104" y="1287"/>
                    </a:lnTo>
                    <a:lnTo>
                      <a:pt x="132" y="1275"/>
                    </a:lnTo>
                    <a:lnTo>
                      <a:pt x="162" y="1265"/>
                    </a:lnTo>
                    <a:lnTo>
                      <a:pt x="471" y="1205"/>
                    </a:lnTo>
                    <a:lnTo>
                      <a:pt x="497" y="1140"/>
                    </a:lnTo>
                    <a:lnTo>
                      <a:pt x="526" y="1076"/>
                    </a:lnTo>
                    <a:lnTo>
                      <a:pt x="351" y="816"/>
                    </a:lnTo>
                    <a:lnTo>
                      <a:pt x="335" y="788"/>
                    </a:lnTo>
                    <a:lnTo>
                      <a:pt x="324" y="760"/>
                    </a:lnTo>
                    <a:lnTo>
                      <a:pt x="319" y="730"/>
                    </a:lnTo>
                    <a:lnTo>
                      <a:pt x="317" y="701"/>
                    </a:lnTo>
                    <a:lnTo>
                      <a:pt x="320" y="671"/>
                    </a:lnTo>
                    <a:lnTo>
                      <a:pt x="327" y="641"/>
                    </a:lnTo>
                    <a:lnTo>
                      <a:pt x="339" y="614"/>
                    </a:lnTo>
                    <a:lnTo>
                      <a:pt x="355" y="588"/>
                    </a:lnTo>
                    <a:lnTo>
                      <a:pt x="375" y="564"/>
                    </a:lnTo>
                    <a:lnTo>
                      <a:pt x="570" y="372"/>
                    </a:lnTo>
                    <a:lnTo>
                      <a:pt x="595" y="351"/>
                    </a:lnTo>
                    <a:lnTo>
                      <a:pt x="622" y="335"/>
                    </a:lnTo>
                    <a:lnTo>
                      <a:pt x="651" y="323"/>
                    </a:lnTo>
                    <a:lnTo>
                      <a:pt x="682" y="316"/>
                    </a:lnTo>
                    <a:lnTo>
                      <a:pt x="713" y="314"/>
                    </a:lnTo>
                    <a:lnTo>
                      <a:pt x="741" y="316"/>
                    </a:lnTo>
                    <a:lnTo>
                      <a:pt x="770" y="322"/>
                    </a:lnTo>
                    <a:lnTo>
                      <a:pt x="798" y="332"/>
                    </a:lnTo>
                    <a:lnTo>
                      <a:pt x="824" y="346"/>
                    </a:lnTo>
                    <a:lnTo>
                      <a:pt x="1087" y="520"/>
                    </a:lnTo>
                    <a:lnTo>
                      <a:pt x="1151" y="492"/>
                    </a:lnTo>
                    <a:lnTo>
                      <a:pt x="1217" y="467"/>
                    </a:lnTo>
                    <a:lnTo>
                      <a:pt x="1279" y="160"/>
                    </a:lnTo>
                    <a:lnTo>
                      <a:pt x="1287" y="131"/>
                    </a:lnTo>
                    <a:lnTo>
                      <a:pt x="1300" y="102"/>
                    </a:lnTo>
                    <a:lnTo>
                      <a:pt x="1317" y="78"/>
                    </a:lnTo>
                    <a:lnTo>
                      <a:pt x="1337" y="55"/>
                    </a:lnTo>
                    <a:lnTo>
                      <a:pt x="1360" y="36"/>
                    </a:lnTo>
                    <a:lnTo>
                      <a:pt x="1386" y="20"/>
                    </a:lnTo>
                    <a:lnTo>
                      <a:pt x="1415" y="9"/>
                    </a:lnTo>
                    <a:lnTo>
                      <a:pt x="1445" y="2"/>
                    </a:lnTo>
                    <a:lnTo>
                      <a:pt x="1476" y="0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1244600"/>
                <a:endParaRPr lang="es-SV" sz="985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18509096" y="3606547"/>
                <a:ext cx="253045" cy="250536"/>
              </a:xfrm>
              <a:custGeom>
                <a:avLst/>
                <a:gdLst>
                  <a:gd name="T0" fmla="*/ 582 w 1412"/>
                  <a:gd name="T1" fmla="*/ 100 h 1398"/>
                  <a:gd name="T2" fmla="*/ 412 w 1412"/>
                  <a:gd name="T3" fmla="*/ 161 h 1398"/>
                  <a:gd name="T4" fmla="*/ 270 w 1412"/>
                  <a:gd name="T5" fmla="*/ 266 h 1398"/>
                  <a:gd name="T6" fmla="*/ 163 w 1412"/>
                  <a:gd name="T7" fmla="*/ 407 h 1398"/>
                  <a:gd name="T8" fmla="*/ 101 w 1412"/>
                  <a:gd name="T9" fmla="*/ 576 h 1398"/>
                  <a:gd name="T10" fmla="*/ 92 w 1412"/>
                  <a:gd name="T11" fmla="*/ 762 h 1398"/>
                  <a:gd name="T12" fmla="*/ 138 w 1412"/>
                  <a:gd name="T13" fmla="*/ 936 h 1398"/>
                  <a:gd name="T14" fmla="*/ 229 w 1412"/>
                  <a:gd name="T15" fmla="*/ 1087 h 1398"/>
                  <a:gd name="T16" fmla="*/ 361 w 1412"/>
                  <a:gd name="T17" fmla="*/ 1206 h 1398"/>
                  <a:gd name="T18" fmla="*/ 523 w 1412"/>
                  <a:gd name="T19" fmla="*/ 1282 h 1398"/>
                  <a:gd name="T20" fmla="*/ 707 w 1412"/>
                  <a:gd name="T21" fmla="*/ 1310 h 1398"/>
                  <a:gd name="T22" fmla="*/ 890 w 1412"/>
                  <a:gd name="T23" fmla="*/ 1282 h 1398"/>
                  <a:gd name="T24" fmla="*/ 1051 w 1412"/>
                  <a:gd name="T25" fmla="*/ 1206 h 1398"/>
                  <a:gd name="T26" fmla="*/ 1183 w 1412"/>
                  <a:gd name="T27" fmla="*/ 1087 h 1398"/>
                  <a:gd name="T28" fmla="*/ 1275 w 1412"/>
                  <a:gd name="T29" fmla="*/ 936 h 1398"/>
                  <a:gd name="T30" fmla="*/ 1320 w 1412"/>
                  <a:gd name="T31" fmla="*/ 762 h 1398"/>
                  <a:gd name="T32" fmla="*/ 1311 w 1412"/>
                  <a:gd name="T33" fmla="*/ 576 h 1398"/>
                  <a:gd name="T34" fmla="*/ 1249 w 1412"/>
                  <a:gd name="T35" fmla="*/ 407 h 1398"/>
                  <a:gd name="T36" fmla="*/ 1143 w 1412"/>
                  <a:gd name="T37" fmla="*/ 266 h 1398"/>
                  <a:gd name="T38" fmla="*/ 1001 w 1412"/>
                  <a:gd name="T39" fmla="*/ 161 h 1398"/>
                  <a:gd name="T40" fmla="*/ 830 w 1412"/>
                  <a:gd name="T41" fmla="*/ 100 h 1398"/>
                  <a:gd name="T42" fmla="*/ 707 w 1412"/>
                  <a:gd name="T43" fmla="*/ 0 h 1398"/>
                  <a:gd name="T44" fmla="*/ 905 w 1412"/>
                  <a:gd name="T45" fmla="*/ 27 h 1398"/>
                  <a:gd name="T46" fmla="*/ 1081 w 1412"/>
                  <a:gd name="T47" fmla="*/ 106 h 1398"/>
                  <a:gd name="T48" fmla="*/ 1227 w 1412"/>
                  <a:gd name="T49" fmla="*/ 227 h 1398"/>
                  <a:gd name="T50" fmla="*/ 1336 w 1412"/>
                  <a:gd name="T51" fmla="*/ 383 h 1398"/>
                  <a:gd name="T52" fmla="*/ 1399 w 1412"/>
                  <a:gd name="T53" fmla="*/ 565 h 1398"/>
                  <a:gd name="T54" fmla="*/ 1409 w 1412"/>
                  <a:gd name="T55" fmla="*/ 766 h 1398"/>
                  <a:gd name="T56" fmla="*/ 1363 w 1412"/>
                  <a:gd name="T57" fmla="*/ 956 h 1398"/>
                  <a:gd name="T58" fmla="*/ 1268 w 1412"/>
                  <a:gd name="T59" fmla="*/ 1121 h 1398"/>
                  <a:gd name="T60" fmla="*/ 1134 w 1412"/>
                  <a:gd name="T61" fmla="*/ 1255 h 1398"/>
                  <a:gd name="T62" fmla="*/ 966 w 1412"/>
                  <a:gd name="T63" fmla="*/ 1349 h 1398"/>
                  <a:gd name="T64" fmla="*/ 775 w 1412"/>
                  <a:gd name="T65" fmla="*/ 1395 h 1398"/>
                  <a:gd name="T66" fmla="*/ 573 w 1412"/>
                  <a:gd name="T67" fmla="*/ 1384 h 1398"/>
                  <a:gd name="T68" fmla="*/ 388 w 1412"/>
                  <a:gd name="T69" fmla="*/ 1322 h 1398"/>
                  <a:gd name="T70" fmla="*/ 230 w 1412"/>
                  <a:gd name="T71" fmla="*/ 1215 h 1398"/>
                  <a:gd name="T72" fmla="*/ 108 w 1412"/>
                  <a:gd name="T73" fmla="*/ 1069 h 1398"/>
                  <a:gd name="T74" fmla="*/ 28 w 1412"/>
                  <a:gd name="T75" fmla="*/ 895 h 1398"/>
                  <a:gd name="T76" fmla="*/ 0 w 1412"/>
                  <a:gd name="T77" fmla="*/ 699 h 1398"/>
                  <a:gd name="T78" fmla="*/ 28 w 1412"/>
                  <a:gd name="T79" fmla="*/ 502 h 1398"/>
                  <a:gd name="T80" fmla="*/ 108 w 1412"/>
                  <a:gd name="T81" fmla="*/ 328 h 1398"/>
                  <a:gd name="T82" fmla="*/ 230 w 1412"/>
                  <a:gd name="T83" fmla="*/ 183 h 1398"/>
                  <a:gd name="T84" fmla="*/ 388 w 1412"/>
                  <a:gd name="T85" fmla="*/ 74 h 1398"/>
                  <a:gd name="T86" fmla="*/ 573 w 1412"/>
                  <a:gd name="T87" fmla="*/ 12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2" h="1398">
                    <a:moveTo>
                      <a:pt x="707" y="87"/>
                    </a:moveTo>
                    <a:lnTo>
                      <a:pt x="643" y="90"/>
                    </a:lnTo>
                    <a:lnTo>
                      <a:pt x="582" y="100"/>
                    </a:lnTo>
                    <a:lnTo>
                      <a:pt x="523" y="114"/>
                    </a:lnTo>
                    <a:lnTo>
                      <a:pt x="465" y="135"/>
                    </a:lnTo>
                    <a:lnTo>
                      <a:pt x="412" y="161"/>
                    </a:lnTo>
                    <a:lnTo>
                      <a:pt x="361" y="192"/>
                    </a:lnTo>
                    <a:lnTo>
                      <a:pt x="314" y="226"/>
                    </a:lnTo>
                    <a:lnTo>
                      <a:pt x="270" y="266"/>
                    </a:lnTo>
                    <a:lnTo>
                      <a:pt x="229" y="309"/>
                    </a:lnTo>
                    <a:lnTo>
                      <a:pt x="194" y="357"/>
                    </a:lnTo>
                    <a:lnTo>
                      <a:pt x="163" y="407"/>
                    </a:lnTo>
                    <a:lnTo>
                      <a:pt x="138" y="460"/>
                    </a:lnTo>
                    <a:lnTo>
                      <a:pt x="116" y="516"/>
                    </a:lnTo>
                    <a:lnTo>
                      <a:pt x="101" y="576"/>
                    </a:lnTo>
                    <a:lnTo>
                      <a:pt x="92" y="636"/>
                    </a:lnTo>
                    <a:lnTo>
                      <a:pt x="88" y="699"/>
                    </a:lnTo>
                    <a:lnTo>
                      <a:pt x="92" y="762"/>
                    </a:lnTo>
                    <a:lnTo>
                      <a:pt x="101" y="822"/>
                    </a:lnTo>
                    <a:lnTo>
                      <a:pt x="116" y="881"/>
                    </a:lnTo>
                    <a:lnTo>
                      <a:pt x="138" y="936"/>
                    </a:lnTo>
                    <a:lnTo>
                      <a:pt x="163" y="990"/>
                    </a:lnTo>
                    <a:lnTo>
                      <a:pt x="194" y="1040"/>
                    </a:lnTo>
                    <a:lnTo>
                      <a:pt x="229" y="1087"/>
                    </a:lnTo>
                    <a:lnTo>
                      <a:pt x="270" y="1131"/>
                    </a:lnTo>
                    <a:lnTo>
                      <a:pt x="314" y="1170"/>
                    </a:lnTo>
                    <a:lnTo>
                      <a:pt x="361" y="1206"/>
                    </a:lnTo>
                    <a:lnTo>
                      <a:pt x="412" y="1236"/>
                    </a:lnTo>
                    <a:lnTo>
                      <a:pt x="465" y="1262"/>
                    </a:lnTo>
                    <a:lnTo>
                      <a:pt x="523" y="1282"/>
                    </a:lnTo>
                    <a:lnTo>
                      <a:pt x="582" y="1298"/>
                    </a:lnTo>
                    <a:lnTo>
                      <a:pt x="643" y="1307"/>
                    </a:lnTo>
                    <a:lnTo>
                      <a:pt x="707" y="1310"/>
                    </a:lnTo>
                    <a:lnTo>
                      <a:pt x="770" y="1307"/>
                    </a:lnTo>
                    <a:lnTo>
                      <a:pt x="830" y="1298"/>
                    </a:lnTo>
                    <a:lnTo>
                      <a:pt x="890" y="1282"/>
                    </a:lnTo>
                    <a:lnTo>
                      <a:pt x="947" y="1262"/>
                    </a:lnTo>
                    <a:lnTo>
                      <a:pt x="1001" y="1236"/>
                    </a:lnTo>
                    <a:lnTo>
                      <a:pt x="1051" y="1206"/>
                    </a:lnTo>
                    <a:lnTo>
                      <a:pt x="1099" y="1170"/>
                    </a:lnTo>
                    <a:lnTo>
                      <a:pt x="1143" y="1131"/>
                    </a:lnTo>
                    <a:lnTo>
                      <a:pt x="1183" y="1087"/>
                    </a:lnTo>
                    <a:lnTo>
                      <a:pt x="1218" y="1040"/>
                    </a:lnTo>
                    <a:lnTo>
                      <a:pt x="1249" y="990"/>
                    </a:lnTo>
                    <a:lnTo>
                      <a:pt x="1275" y="936"/>
                    </a:lnTo>
                    <a:lnTo>
                      <a:pt x="1296" y="881"/>
                    </a:lnTo>
                    <a:lnTo>
                      <a:pt x="1311" y="822"/>
                    </a:lnTo>
                    <a:lnTo>
                      <a:pt x="1320" y="762"/>
                    </a:lnTo>
                    <a:lnTo>
                      <a:pt x="1323" y="699"/>
                    </a:lnTo>
                    <a:lnTo>
                      <a:pt x="1320" y="636"/>
                    </a:lnTo>
                    <a:lnTo>
                      <a:pt x="1311" y="576"/>
                    </a:lnTo>
                    <a:lnTo>
                      <a:pt x="1296" y="516"/>
                    </a:lnTo>
                    <a:lnTo>
                      <a:pt x="1275" y="460"/>
                    </a:lnTo>
                    <a:lnTo>
                      <a:pt x="1249" y="407"/>
                    </a:lnTo>
                    <a:lnTo>
                      <a:pt x="1218" y="357"/>
                    </a:lnTo>
                    <a:lnTo>
                      <a:pt x="1183" y="309"/>
                    </a:lnTo>
                    <a:lnTo>
                      <a:pt x="1143" y="266"/>
                    </a:lnTo>
                    <a:lnTo>
                      <a:pt x="1099" y="226"/>
                    </a:lnTo>
                    <a:lnTo>
                      <a:pt x="1051" y="192"/>
                    </a:lnTo>
                    <a:lnTo>
                      <a:pt x="1001" y="161"/>
                    </a:lnTo>
                    <a:lnTo>
                      <a:pt x="947" y="135"/>
                    </a:lnTo>
                    <a:lnTo>
                      <a:pt x="890" y="114"/>
                    </a:lnTo>
                    <a:lnTo>
                      <a:pt x="830" y="100"/>
                    </a:lnTo>
                    <a:lnTo>
                      <a:pt x="770" y="90"/>
                    </a:lnTo>
                    <a:lnTo>
                      <a:pt x="707" y="87"/>
                    </a:lnTo>
                    <a:close/>
                    <a:moveTo>
                      <a:pt x="707" y="0"/>
                    </a:moveTo>
                    <a:lnTo>
                      <a:pt x="775" y="3"/>
                    </a:lnTo>
                    <a:lnTo>
                      <a:pt x="841" y="12"/>
                    </a:lnTo>
                    <a:lnTo>
                      <a:pt x="905" y="27"/>
                    </a:lnTo>
                    <a:lnTo>
                      <a:pt x="966" y="49"/>
                    </a:lnTo>
                    <a:lnTo>
                      <a:pt x="1024" y="74"/>
                    </a:lnTo>
                    <a:lnTo>
                      <a:pt x="1081" y="106"/>
                    </a:lnTo>
                    <a:lnTo>
                      <a:pt x="1134" y="142"/>
                    </a:lnTo>
                    <a:lnTo>
                      <a:pt x="1182" y="183"/>
                    </a:lnTo>
                    <a:lnTo>
                      <a:pt x="1227" y="227"/>
                    </a:lnTo>
                    <a:lnTo>
                      <a:pt x="1268" y="275"/>
                    </a:lnTo>
                    <a:lnTo>
                      <a:pt x="1305" y="328"/>
                    </a:lnTo>
                    <a:lnTo>
                      <a:pt x="1336" y="383"/>
                    </a:lnTo>
                    <a:lnTo>
                      <a:pt x="1363" y="442"/>
                    </a:lnTo>
                    <a:lnTo>
                      <a:pt x="1383" y="502"/>
                    </a:lnTo>
                    <a:lnTo>
                      <a:pt x="1399" y="565"/>
                    </a:lnTo>
                    <a:lnTo>
                      <a:pt x="1409" y="632"/>
                    </a:lnTo>
                    <a:lnTo>
                      <a:pt x="1412" y="699"/>
                    </a:lnTo>
                    <a:lnTo>
                      <a:pt x="1409" y="766"/>
                    </a:lnTo>
                    <a:lnTo>
                      <a:pt x="1399" y="831"/>
                    </a:lnTo>
                    <a:lnTo>
                      <a:pt x="1383" y="895"/>
                    </a:lnTo>
                    <a:lnTo>
                      <a:pt x="1363" y="956"/>
                    </a:lnTo>
                    <a:lnTo>
                      <a:pt x="1336" y="1014"/>
                    </a:lnTo>
                    <a:lnTo>
                      <a:pt x="1305" y="1069"/>
                    </a:lnTo>
                    <a:lnTo>
                      <a:pt x="1268" y="1121"/>
                    </a:lnTo>
                    <a:lnTo>
                      <a:pt x="1227" y="1170"/>
                    </a:lnTo>
                    <a:lnTo>
                      <a:pt x="1182" y="1215"/>
                    </a:lnTo>
                    <a:lnTo>
                      <a:pt x="1134" y="1255"/>
                    </a:lnTo>
                    <a:lnTo>
                      <a:pt x="1081" y="1291"/>
                    </a:lnTo>
                    <a:lnTo>
                      <a:pt x="1024" y="1322"/>
                    </a:lnTo>
                    <a:lnTo>
                      <a:pt x="966" y="1349"/>
                    </a:lnTo>
                    <a:lnTo>
                      <a:pt x="905" y="1369"/>
                    </a:lnTo>
                    <a:lnTo>
                      <a:pt x="841" y="1384"/>
                    </a:lnTo>
                    <a:lnTo>
                      <a:pt x="775" y="1395"/>
                    </a:lnTo>
                    <a:lnTo>
                      <a:pt x="707" y="1398"/>
                    </a:lnTo>
                    <a:lnTo>
                      <a:pt x="639" y="1395"/>
                    </a:lnTo>
                    <a:lnTo>
                      <a:pt x="573" y="1384"/>
                    </a:lnTo>
                    <a:lnTo>
                      <a:pt x="508" y="1369"/>
                    </a:lnTo>
                    <a:lnTo>
                      <a:pt x="447" y="1349"/>
                    </a:lnTo>
                    <a:lnTo>
                      <a:pt x="388" y="1322"/>
                    </a:lnTo>
                    <a:lnTo>
                      <a:pt x="331" y="1291"/>
                    </a:lnTo>
                    <a:lnTo>
                      <a:pt x="279" y="1255"/>
                    </a:lnTo>
                    <a:lnTo>
                      <a:pt x="230" y="1215"/>
                    </a:lnTo>
                    <a:lnTo>
                      <a:pt x="185" y="1170"/>
                    </a:lnTo>
                    <a:lnTo>
                      <a:pt x="145" y="1121"/>
                    </a:lnTo>
                    <a:lnTo>
                      <a:pt x="108" y="1069"/>
                    </a:lnTo>
                    <a:lnTo>
                      <a:pt x="77" y="1014"/>
                    </a:lnTo>
                    <a:lnTo>
                      <a:pt x="50" y="956"/>
                    </a:lnTo>
                    <a:lnTo>
                      <a:pt x="28" y="895"/>
                    </a:lnTo>
                    <a:lnTo>
                      <a:pt x="13" y="831"/>
                    </a:lnTo>
                    <a:lnTo>
                      <a:pt x="3" y="766"/>
                    </a:lnTo>
                    <a:lnTo>
                      <a:pt x="0" y="699"/>
                    </a:lnTo>
                    <a:lnTo>
                      <a:pt x="3" y="632"/>
                    </a:lnTo>
                    <a:lnTo>
                      <a:pt x="13" y="565"/>
                    </a:lnTo>
                    <a:lnTo>
                      <a:pt x="28" y="502"/>
                    </a:lnTo>
                    <a:lnTo>
                      <a:pt x="50" y="442"/>
                    </a:lnTo>
                    <a:lnTo>
                      <a:pt x="77" y="383"/>
                    </a:lnTo>
                    <a:lnTo>
                      <a:pt x="108" y="328"/>
                    </a:lnTo>
                    <a:lnTo>
                      <a:pt x="145" y="275"/>
                    </a:lnTo>
                    <a:lnTo>
                      <a:pt x="185" y="227"/>
                    </a:lnTo>
                    <a:lnTo>
                      <a:pt x="230" y="183"/>
                    </a:lnTo>
                    <a:lnTo>
                      <a:pt x="279" y="142"/>
                    </a:lnTo>
                    <a:lnTo>
                      <a:pt x="331" y="106"/>
                    </a:lnTo>
                    <a:lnTo>
                      <a:pt x="388" y="74"/>
                    </a:lnTo>
                    <a:lnTo>
                      <a:pt x="447" y="49"/>
                    </a:lnTo>
                    <a:lnTo>
                      <a:pt x="508" y="27"/>
                    </a:lnTo>
                    <a:lnTo>
                      <a:pt x="573" y="12"/>
                    </a:lnTo>
                    <a:lnTo>
                      <a:pt x="639" y="3"/>
                    </a:lnTo>
                    <a:lnTo>
                      <a:pt x="7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1244600"/>
                <a:endParaRPr lang="es-SV" sz="985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18563576" y="3660310"/>
                <a:ext cx="144443" cy="143368"/>
              </a:xfrm>
              <a:custGeom>
                <a:avLst/>
                <a:gdLst>
                  <a:gd name="T0" fmla="*/ 361 w 806"/>
                  <a:gd name="T1" fmla="*/ 103 h 800"/>
                  <a:gd name="T2" fmla="*/ 285 w 806"/>
                  <a:gd name="T3" fmla="*/ 123 h 800"/>
                  <a:gd name="T4" fmla="*/ 217 w 806"/>
                  <a:gd name="T5" fmla="*/ 162 h 800"/>
                  <a:gd name="T6" fmla="*/ 162 w 806"/>
                  <a:gd name="T7" fmla="*/ 216 h 800"/>
                  <a:gd name="T8" fmla="*/ 123 w 806"/>
                  <a:gd name="T9" fmla="*/ 283 h 800"/>
                  <a:gd name="T10" fmla="*/ 103 w 806"/>
                  <a:gd name="T11" fmla="*/ 359 h 800"/>
                  <a:gd name="T12" fmla="*/ 103 w 806"/>
                  <a:gd name="T13" fmla="*/ 440 h 800"/>
                  <a:gd name="T14" fmla="*/ 123 w 806"/>
                  <a:gd name="T15" fmla="*/ 517 h 800"/>
                  <a:gd name="T16" fmla="*/ 162 w 806"/>
                  <a:gd name="T17" fmla="*/ 583 h 800"/>
                  <a:gd name="T18" fmla="*/ 217 w 806"/>
                  <a:gd name="T19" fmla="*/ 637 h 800"/>
                  <a:gd name="T20" fmla="*/ 285 w 806"/>
                  <a:gd name="T21" fmla="*/ 676 h 800"/>
                  <a:gd name="T22" fmla="*/ 361 w 806"/>
                  <a:gd name="T23" fmla="*/ 696 h 800"/>
                  <a:gd name="T24" fmla="*/ 443 w 806"/>
                  <a:gd name="T25" fmla="*/ 696 h 800"/>
                  <a:gd name="T26" fmla="*/ 520 w 806"/>
                  <a:gd name="T27" fmla="*/ 676 h 800"/>
                  <a:gd name="T28" fmla="*/ 587 w 806"/>
                  <a:gd name="T29" fmla="*/ 637 h 800"/>
                  <a:gd name="T30" fmla="*/ 642 w 806"/>
                  <a:gd name="T31" fmla="*/ 583 h 800"/>
                  <a:gd name="T32" fmla="*/ 681 w 806"/>
                  <a:gd name="T33" fmla="*/ 517 h 800"/>
                  <a:gd name="T34" fmla="*/ 702 w 806"/>
                  <a:gd name="T35" fmla="*/ 440 h 800"/>
                  <a:gd name="T36" fmla="*/ 702 w 806"/>
                  <a:gd name="T37" fmla="*/ 359 h 800"/>
                  <a:gd name="T38" fmla="*/ 681 w 806"/>
                  <a:gd name="T39" fmla="*/ 283 h 800"/>
                  <a:gd name="T40" fmla="*/ 642 w 806"/>
                  <a:gd name="T41" fmla="*/ 216 h 800"/>
                  <a:gd name="T42" fmla="*/ 587 w 806"/>
                  <a:gd name="T43" fmla="*/ 162 h 800"/>
                  <a:gd name="T44" fmla="*/ 520 w 806"/>
                  <a:gd name="T45" fmla="*/ 123 h 800"/>
                  <a:gd name="T46" fmla="*/ 443 w 806"/>
                  <a:gd name="T47" fmla="*/ 103 h 800"/>
                  <a:gd name="T48" fmla="*/ 403 w 806"/>
                  <a:gd name="T49" fmla="*/ 0 h 800"/>
                  <a:gd name="T50" fmla="*/ 502 w 806"/>
                  <a:gd name="T51" fmla="*/ 12 h 800"/>
                  <a:gd name="T52" fmla="*/ 591 w 806"/>
                  <a:gd name="T53" fmla="*/ 47 h 800"/>
                  <a:gd name="T54" fmla="*/ 670 w 806"/>
                  <a:gd name="T55" fmla="*/ 101 h 800"/>
                  <a:gd name="T56" fmla="*/ 734 w 806"/>
                  <a:gd name="T57" fmla="*/ 171 h 800"/>
                  <a:gd name="T58" fmla="*/ 778 w 806"/>
                  <a:gd name="T59" fmla="*/ 255 h 800"/>
                  <a:gd name="T60" fmla="*/ 803 w 806"/>
                  <a:gd name="T61" fmla="*/ 349 h 800"/>
                  <a:gd name="T62" fmla="*/ 803 w 806"/>
                  <a:gd name="T63" fmla="*/ 450 h 800"/>
                  <a:gd name="T64" fmla="*/ 778 w 806"/>
                  <a:gd name="T65" fmla="*/ 544 h 800"/>
                  <a:gd name="T66" fmla="*/ 734 w 806"/>
                  <a:gd name="T67" fmla="*/ 628 h 800"/>
                  <a:gd name="T68" fmla="*/ 670 w 806"/>
                  <a:gd name="T69" fmla="*/ 698 h 800"/>
                  <a:gd name="T70" fmla="*/ 591 w 806"/>
                  <a:gd name="T71" fmla="*/ 753 h 800"/>
                  <a:gd name="T72" fmla="*/ 502 w 806"/>
                  <a:gd name="T73" fmla="*/ 787 h 800"/>
                  <a:gd name="T74" fmla="*/ 403 w 806"/>
                  <a:gd name="T75" fmla="*/ 800 h 800"/>
                  <a:gd name="T76" fmla="*/ 303 w 806"/>
                  <a:gd name="T77" fmla="*/ 787 h 800"/>
                  <a:gd name="T78" fmla="*/ 213 w 806"/>
                  <a:gd name="T79" fmla="*/ 753 h 800"/>
                  <a:gd name="T80" fmla="*/ 135 w 806"/>
                  <a:gd name="T81" fmla="*/ 698 h 800"/>
                  <a:gd name="T82" fmla="*/ 72 w 806"/>
                  <a:gd name="T83" fmla="*/ 628 h 800"/>
                  <a:gd name="T84" fmla="*/ 26 w 806"/>
                  <a:gd name="T85" fmla="*/ 544 h 800"/>
                  <a:gd name="T86" fmla="*/ 3 w 806"/>
                  <a:gd name="T87" fmla="*/ 450 h 800"/>
                  <a:gd name="T88" fmla="*/ 3 w 806"/>
                  <a:gd name="T89" fmla="*/ 349 h 800"/>
                  <a:gd name="T90" fmla="*/ 26 w 806"/>
                  <a:gd name="T91" fmla="*/ 255 h 800"/>
                  <a:gd name="T92" fmla="*/ 72 w 806"/>
                  <a:gd name="T93" fmla="*/ 171 h 800"/>
                  <a:gd name="T94" fmla="*/ 135 w 806"/>
                  <a:gd name="T95" fmla="*/ 101 h 800"/>
                  <a:gd name="T96" fmla="*/ 213 w 806"/>
                  <a:gd name="T97" fmla="*/ 47 h 800"/>
                  <a:gd name="T98" fmla="*/ 303 w 806"/>
                  <a:gd name="T99" fmla="*/ 12 h 800"/>
                  <a:gd name="T100" fmla="*/ 403 w 806"/>
                  <a:gd name="T10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800">
                    <a:moveTo>
                      <a:pt x="403" y="100"/>
                    </a:moveTo>
                    <a:lnTo>
                      <a:pt x="361" y="103"/>
                    </a:lnTo>
                    <a:lnTo>
                      <a:pt x="322" y="110"/>
                    </a:lnTo>
                    <a:lnTo>
                      <a:pt x="285" y="123"/>
                    </a:lnTo>
                    <a:lnTo>
                      <a:pt x="250" y="141"/>
                    </a:lnTo>
                    <a:lnTo>
                      <a:pt x="217" y="162"/>
                    </a:lnTo>
                    <a:lnTo>
                      <a:pt x="188" y="188"/>
                    </a:lnTo>
                    <a:lnTo>
                      <a:pt x="162" y="216"/>
                    </a:lnTo>
                    <a:lnTo>
                      <a:pt x="141" y="248"/>
                    </a:lnTo>
                    <a:lnTo>
                      <a:pt x="123" y="283"/>
                    </a:lnTo>
                    <a:lnTo>
                      <a:pt x="110" y="321"/>
                    </a:lnTo>
                    <a:lnTo>
                      <a:pt x="103" y="359"/>
                    </a:lnTo>
                    <a:lnTo>
                      <a:pt x="100" y="400"/>
                    </a:lnTo>
                    <a:lnTo>
                      <a:pt x="103" y="440"/>
                    </a:lnTo>
                    <a:lnTo>
                      <a:pt x="110" y="479"/>
                    </a:lnTo>
                    <a:lnTo>
                      <a:pt x="123" y="517"/>
                    </a:lnTo>
                    <a:lnTo>
                      <a:pt x="141" y="550"/>
                    </a:lnTo>
                    <a:lnTo>
                      <a:pt x="162" y="583"/>
                    </a:lnTo>
                    <a:lnTo>
                      <a:pt x="188" y="612"/>
                    </a:lnTo>
                    <a:lnTo>
                      <a:pt x="217" y="637"/>
                    </a:lnTo>
                    <a:lnTo>
                      <a:pt x="250" y="659"/>
                    </a:lnTo>
                    <a:lnTo>
                      <a:pt x="285" y="676"/>
                    </a:lnTo>
                    <a:lnTo>
                      <a:pt x="322" y="688"/>
                    </a:lnTo>
                    <a:lnTo>
                      <a:pt x="361" y="696"/>
                    </a:lnTo>
                    <a:lnTo>
                      <a:pt x="403" y="699"/>
                    </a:lnTo>
                    <a:lnTo>
                      <a:pt x="443" y="696"/>
                    </a:lnTo>
                    <a:lnTo>
                      <a:pt x="483" y="688"/>
                    </a:lnTo>
                    <a:lnTo>
                      <a:pt x="520" y="676"/>
                    </a:lnTo>
                    <a:lnTo>
                      <a:pt x="555" y="659"/>
                    </a:lnTo>
                    <a:lnTo>
                      <a:pt x="587" y="637"/>
                    </a:lnTo>
                    <a:lnTo>
                      <a:pt x="616" y="612"/>
                    </a:lnTo>
                    <a:lnTo>
                      <a:pt x="642" y="583"/>
                    </a:lnTo>
                    <a:lnTo>
                      <a:pt x="664" y="550"/>
                    </a:lnTo>
                    <a:lnTo>
                      <a:pt x="681" y="517"/>
                    </a:lnTo>
                    <a:lnTo>
                      <a:pt x="694" y="479"/>
                    </a:lnTo>
                    <a:lnTo>
                      <a:pt x="702" y="440"/>
                    </a:lnTo>
                    <a:lnTo>
                      <a:pt x="705" y="400"/>
                    </a:lnTo>
                    <a:lnTo>
                      <a:pt x="702" y="359"/>
                    </a:lnTo>
                    <a:lnTo>
                      <a:pt x="694" y="321"/>
                    </a:lnTo>
                    <a:lnTo>
                      <a:pt x="681" y="283"/>
                    </a:lnTo>
                    <a:lnTo>
                      <a:pt x="664" y="248"/>
                    </a:lnTo>
                    <a:lnTo>
                      <a:pt x="642" y="216"/>
                    </a:lnTo>
                    <a:lnTo>
                      <a:pt x="616" y="188"/>
                    </a:lnTo>
                    <a:lnTo>
                      <a:pt x="587" y="162"/>
                    </a:lnTo>
                    <a:lnTo>
                      <a:pt x="555" y="141"/>
                    </a:lnTo>
                    <a:lnTo>
                      <a:pt x="520" y="123"/>
                    </a:lnTo>
                    <a:lnTo>
                      <a:pt x="483" y="110"/>
                    </a:lnTo>
                    <a:lnTo>
                      <a:pt x="443" y="103"/>
                    </a:lnTo>
                    <a:lnTo>
                      <a:pt x="403" y="100"/>
                    </a:lnTo>
                    <a:close/>
                    <a:moveTo>
                      <a:pt x="403" y="0"/>
                    </a:moveTo>
                    <a:lnTo>
                      <a:pt x="453" y="3"/>
                    </a:lnTo>
                    <a:lnTo>
                      <a:pt x="502" y="12"/>
                    </a:lnTo>
                    <a:lnTo>
                      <a:pt x="548" y="26"/>
                    </a:lnTo>
                    <a:lnTo>
                      <a:pt x="591" y="47"/>
                    </a:lnTo>
                    <a:lnTo>
                      <a:pt x="633" y="71"/>
                    </a:lnTo>
                    <a:lnTo>
                      <a:pt x="670" y="101"/>
                    </a:lnTo>
                    <a:lnTo>
                      <a:pt x="704" y="134"/>
                    </a:lnTo>
                    <a:lnTo>
                      <a:pt x="734" y="171"/>
                    </a:lnTo>
                    <a:lnTo>
                      <a:pt x="758" y="211"/>
                    </a:lnTo>
                    <a:lnTo>
                      <a:pt x="778" y="255"/>
                    </a:lnTo>
                    <a:lnTo>
                      <a:pt x="794" y="301"/>
                    </a:lnTo>
                    <a:lnTo>
                      <a:pt x="803" y="349"/>
                    </a:lnTo>
                    <a:lnTo>
                      <a:pt x="806" y="400"/>
                    </a:lnTo>
                    <a:lnTo>
                      <a:pt x="803" y="450"/>
                    </a:lnTo>
                    <a:lnTo>
                      <a:pt x="794" y="498"/>
                    </a:lnTo>
                    <a:lnTo>
                      <a:pt x="778" y="544"/>
                    </a:lnTo>
                    <a:lnTo>
                      <a:pt x="758" y="587"/>
                    </a:lnTo>
                    <a:lnTo>
                      <a:pt x="734" y="628"/>
                    </a:lnTo>
                    <a:lnTo>
                      <a:pt x="704" y="665"/>
                    </a:lnTo>
                    <a:lnTo>
                      <a:pt x="670" y="698"/>
                    </a:lnTo>
                    <a:lnTo>
                      <a:pt x="633" y="727"/>
                    </a:lnTo>
                    <a:lnTo>
                      <a:pt x="591" y="753"/>
                    </a:lnTo>
                    <a:lnTo>
                      <a:pt x="548" y="772"/>
                    </a:lnTo>
                    <a:lnTo>
                      <a:pt x="502" y="787"/>
                    </a:lnTo>
                    <a:lnTo>
                      <a:pt x="453" y="796"/>
                    </a:lnTo>
                    <a:lnTo>
                      <a:pt x="403" y="800"/>
                    </a:lnTo>
                    <a:lnTo>
                      <a:pt x="352" y="796"/>
                    </a:lnTo>
                    <a:lnTo>
                      <a:pt x="303" y="787"/>
                    </a:lnTo>
                    <a:lnTo>
                      <a:pt x="256" y="772"/>
                    </a:lnTo>
                    <a:lnTo>
                      <a:pt x="213" y="753"/>
                    </a:lnTo>
                    <a:lnTo>
                      <a:pt x="172" y="727"/>
                    </a:lnTo>
                    <a:lnTo>
                      <a:pt x="135" y="698"/>
                    </a:lnTo>
                    <a:lnTo>
                      <a:pt x="101" y="665"/>
                    </a:lnTo>
                    <a:lnTo>
                      <a:pt x="72" y="628"/>
                    </a:lnTo>
                    <a:lnTo>
                      <a:pt x="46" y="587"/>
                    </a:lnTo>
                    <a:lnTo>
                      <a:pt x="26" y="544"/>
                    </a:lnTo>
                    <a:lnTo>
                      <a:pt x="12" y="498"/>
                    </a:lnTo>
                    <a:lnTo>
                      <a:pt x="3" y="450"/>
                    </a:lnTo>
                    <a:lnTo>
                      <a:pt x="0" y="400"/>
                    </a:lnTo>
                    <a:lnTo>
                      <a:pt x="3" y="349"/>
                    </a:lnTo>
                    <a:lnTo>
                      <a:pt x="12" y="301"/>
                    </a:lnTo>
                    <a:lnTo>
                      <a:pt x="26" y="255"/>
                    </a:lnTo>
                    <a:lnTo>
                      <a:pt x="46" y="211"/>
                    </a:lnTo>
                    <a:lnTo>
                      <a:pt x="72" y="171"/>
                    </a:lnTo>
                    <a:lnTo>
                      <a:pt x="101" y="134"/>
                    </a:lnTo>
                    <a:lnTo>
                      <a:pt x="135" y="101"/>
                    </a:lnTo>
                    <a:lnTo>
                      <a:pt x="172" y="71"/>
                    </a:lnTo>
                    <a:lnTo>
                      <a:pt x="213" y="47"/>
                    </a:lnTo>
                    <a:lnTo>
                      <a:pt x="256" y="26"/>
                    </a:lnTo>
                    <a:lnTo>
                      <a:pt x="303" y="12"/>
                    </a:lnTo>
                    <a:lnTo>
                      <a:pt x="352" y="3"/>
                    </a:lnTo>
                    <a:lnTo>
                      <a:pt x="4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1244600"/>
                <a:endParaRPr lang="es-SV" sz="985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" name="53 Grupo"/>
            <p:cNvGrpSpPr/>
            <p:nvPr/>
          </p:nvGrpSpPr>
          <p:grpSpPr>
            <a:xfrm>
              <a:off x="18853929" y="3019796"/>
              <a:ext cx="860707" cy="852174"/>
              <a:chOff x="18853929" y="3019796"/>
              <a:chExt cx="860707" cy="852174"/>
            </a:xfrm>
            <a:grpFill/>
          </p:grpSpPr>
          <p:sp>
            <p:nvSpPr>
              <p:cNvPr id="65" name="Freeform 6"/>
              <p:cNvSpPr>
                <a:spLocks noEditPoints="1"/>
              </p:cNvSpPr>
              <p:nvPr/>
            </p:nvSpPr>
            <p:spPr bwMode="auto">
              <a:xfrm>
                <a:off x="18853929" y="3019796"/>
                <a:ext cx="860707" cy="852174"/>
              </a:xfrm>
              <a:custGeom>
                <a:avLst/>
                <a:gdLst>
                  <a:gd name="T0" fmla="*/ 1358 w 3226"/>
                  <a:gd name="T1" fmla="*/ 609 h 3195"/>
                  <a:gd name="T2" fmla="*/ 1146 w 3226"/>
                  <a:gd name="T3" fmla="*/ 711 h 3195"/>
                  <a:gd name="T4" fmla="*/ 974 w 3226"/>
                  <a:gd name="T5" fmla="*/ 686 h 3195"/>
                  <a:gd name="T6" fmla="*/ 725 w 3226"/>
                  <a:gd name="T7" fmla="*/ 1048 h 3195"/>
                  <a:gd name="T8" fmla="*/ 662 w 3226"/>
                  <a:gd name="T9" fmla="*/ 1270 h 3195"/>
                  <a:gd name="T10" fmla="*/ 540 w 3226"/>
                  <a:gd name="T11" fmla="*/ 1393 h 3195"/>
                  <a:gd name="T12" fmla="*/ 567 w 3226"/>
                  <a:gd name="T13" fmla="*/ 1815 h 3195"/>
                  <a:gd name="T14" fmla="*/ 683 w 3226"/>
                  <a:gd name="T15" fmla="*/ 1979 h 3195"/>
                  <a:gd name="T16" fmla="*/ 719 w 3226"/>
                  <a:gd name="T17" fmla="*/ 2176 h 3195"/>
                  <a:gd name="T18" fmla="*/ 1001 w 3226"/>
                  <a:gd name="T19" fmla="*/ 2494 h 3195"/>
                  <a:gd name="T20" fmla="*/ 1174 w 3226"/>
                  <a:gd name="T21" fmla="*/ 2495 h 3195"/>
                  <a:gd name="T22" fmla="*/ 1378 w 3226"/>
                  <a:gd name="T23" fmla="*/ 2609 h 3195"/>
                  <a:gd name="T24" fmla="*/ 1813 w 3226"/>
                  <a:gd name="T25" fmla="*/ 2690 h 3195"/>
                  <a:gd name="T26" fmla="*/ 1916 w 3226"/>
                  <a:gd name="T27" fmla="*/ 2552 h 3195"/>
                  <a:gd name="T28" fmla="*/ 2140 w 3226"/>
                  <a:gd name="T29" fmla="*/ 2475 h 3195"/>
                  <a:gd name="T30" fmla="*/ 2708 w 3226"/>
                  <a:gd name="T31" fmla="*/ 2490 h 3195"/>
                  <a:gd name="T32" fmla="*/ 2502 w 3226"/>
                  <a:gd name="T33" fmla="*/ 2089 h 3195"/>
                  <a:gd name="T34" fmla="*/ 2592 w 3226"/>
                  <a:gd name="T35" fmla="*/ 1872 h 3195"/>
                  <a:gd name="T36" fmla="*/ 3024 w 3226"/>
                  <a:gd name="T37" fmla="*/ 1733 h 3195"/>
                  <a:gd name="T38" fmla="*/ 2612 w 3226"/>
                  <a:gd name="T39" fmla="*/ 1345 h 3195"/>
                  <a:gd name="T40" fmla="*/ 2509 w 3226"/>
                  <a:gd name="T41" fmla="*/ 1135 h 3195"/>
                  <a:gd name="T42" fmla="*/ 2534 w 3226"/>
                  <a:gd name="T43" fmla="*/ 965 h 3195"/>
                  <a:gd name="T44" fmla="*/ 2170 w 3226"/>
                  <a:gd name="T45" fmla="*/ 718 h 3195"/>
                  <a:gd name="T46" fmla="*/ 1944 w 3226"/>
                  <a:gd name="T47" fmla="*/ 656 h 3195"/>
                  <a:gd name="T48" fmla="*/ 1820 w 3226"/>
                  <a:gd name="T49" fmla="*/ 535 h 3195"/>
                  <a:gd name="T50" fmla="*/ 1812 w 3226"/>
                  <a:gd name="T51" fmla="*/ 9 h 3195"/>
                  <a:gd name="T52" fmla="*/ 1940 w 3226"/>
                  <a:gd name="T53" fmla="*/ 131 h 3195"/>
                  <a:gd name="T54" fmla="*/ 2428 w 3226"/>
                  <a:gd name="T55" fmla="*/ 332 h 3195"/>
                  <a:gd name="T56" fmla="*/ 2605 w 3226"/>
                  <a:gd name="T57" fmla="*/ 335 h 3195"/>
                  <a:gd name="T58" fmla="*/ 2900 w 3226"/>
                  <a:gd name="T59" fmla="*/ 641 h 3195"/>
                  <a:gd name="T60" fmla="*/ 2876 w 3226"/>
                  <a:gd name="T61" fmla="*/ 816 h 3195"/>
                  <a:gd name="T62" fmla="*/ 3122 w 3226"/>
                  <a:gd name="T63" fmla="*/ 1287 h 3195"/>
                  <a:gd name="T64" fmla="*/ 3224 w 3226"/>
                  <a:gd name="T65" fmla="*/ 1431 h 3195"/>
                  <a:gd name="T66" fmla="*/ 3190 w 3226"/>
                  <a:gd name="T67" fmla="*/ 1848 h 3195"/>
                  <a:gd name="T68" fmla="*/ 2755 w 3226"/>
                  <a:gd name="T69" fmla="*/ 1990 h 3195"/>
                  <a:gd name="T70" fmla="*/ 2908 w 3226"/>
                  <a:gd name="T71" fmla="*/ 2465 h 3195"/>
                  <a:gd name="T72" fmla="*/ 2851 w 3226"/>
                  <a:gd name="T73" fmla="*/ 2632 h 3195"/>
                  <a:gd name="T74" fmla="*/ 2514 w 3226"/>
                  <a:gd name="T75" fmla="*/ 2882 h 3195"/>
                  <a:gd name="T76" fmla="*/ 2077 w 3226"/>
                  <a:gd name="T77" fmla="*/ 2703 h 3195"/>
                  <a:gd name="T78" fmla="*/ 1890 w 3226"/>
                  <a:gd name="T79" fmla="*/ 3139 h 3195"/>
                  <a:gd name="T80" fmla="*/ 1476 w 3226"/>
                  <a:gd name="T81" fmla="*/ 3195 h 3195"/>
                  <a:gd name="T82" fmla="*/ 1317 w 3226"/>
                  <a:gd name="T83" fmla="*/ 3118 h 3195"/>
                  <a:gd name="T84" fmla="*/ 1087 w 3226"/>
                  <a:gd name="T85" fmla="*/ 2675 h 3195"/>
                  <a:gd name="T86" fmla="*/ 682 w 3226"/>
                  <a:gd name="T87" fmla="*/ 2880 h 3195"/>
                  <a:gd name="T88" fmla="*/ 355 w 3226"/>
                  <a:gd name="T89" fmla="*/ 2607 h 3195"/>
                  <a:gd name="T90" fmla="*/ 324 w 3226"/>
                  <a:gd name="T91" fmla="*/ 2436 h 3195"/>
                  <a:gd name="T92" fmla="*/ 162 w 3226"/>
                  <a:gd name="T93" fmla="*/ 1929 h 3195"/>
                  <a:gd name="T94" fmla="*/ 22 w 3226"/>
                  <a:gd name="T95" fmla="*/ 1822 h 3195"/>
                  <a:gd name="T96" fmla="*/ 9 w 3226"/>
                  <a:gd name="T97" fmla="*/ 1401 h 3195"/>
                  <a:gd name="T98" fmla="*/ 132 w 3226"/>
                  <a:gd name="T99" fmla="*/ 1275 h 3195"/>
                  <a:gd name="T100" fmla="*/ 335 w 3226"/>
                  <a:gd name="T101" fmla="*/ 788 h 3195"/>
                  <a:gd name="T102" fmla="*/ 339 w 3226"/>
                  <a:gd name="T103" fmla="*/ 614 h 3195"/>
                  <a:gd name="T104" fmla="*/ 651 w 3226"/>
                  <a:gd name="T105" fmla="*/ 323 h 3195"/>
                  <a:gd name="T106" fmla="*/ 824 w 3226"/>
                  <a:gd name="T107" fmla="*/ 346 h 3195"/>
                  <a:gd name="T108" fmla="*/ 1300 w 3226"/>
                  <a:gd name="T109" fmla="*/ 102 h 3195"/>
                  <a:gd name="T110" fmla="*/ 1445 w 3226"/>
                  <a:gd name="T111" fmla="*/ 2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6" h="3195">
                    <a:moveTo>
                      <a:pt x="1476" y="200"/>
                    </a:moveTo>
                    <a:lnTo>
                      <a:pt x="1414" y="506"/>
                    </a:lnTo>
                    <a:lnTo>
                      <a:pt x="1405" y="535"/>
                    </a:lnTo>
                    <a:lnTo>
                      <a:pt x="1394" y="562"/>
                    </a:lnTo>
                    <a:lnTo>
                      <a:pt x="1378" y="586"/>
                    </a:lnTo>
                    <a:lnTo>
                      <a:pt x="1358" y="609"/>
                    </a:lnTo>
                    <a:lnTo>
                      <a:pt x="1335" y="628"/>
                    </a:lnTo>
                    <a:lnTo>
                      <a:pt x="1311" y="643"/>
                    </a:lnTo>
                    <a:lnTo>
                      <a:pt x="1283" y="656"/>
                    </a:lnTo>
                    <a:lnTo>
                      <a:pt x="1227" y="676"/>
                    </a:lnTo>
                    <a:lnTo>
                      <a:pt x="1174" y="701"/>
                    </a:lnTo>
                    <a:lnTo>
                      <a:pt x="1146" y="711"/>
                    </a:lnTo>
                    <a:lnTo>
                      <a:pt x="1117" y="718"/>
                    </a:lnTo>
                    <a:lnTo>
                      <a:pt x="1087" y="720"/>
                    </a:lnTo>
                    <a:lnTo>
                      <a:pt x="1057" y="718"/>
                    </a:lnTo>
                    <a:lnTo>
                      <a:pt x="1028" y="711"/>
                    </a:lnTo>
                    <a:lnTo>
                      <a:pt x="1001" y="701"/>
                    </a:lnTo>
                    <a:lnTo>
                      <a:pt x="974" y="686"/>
                    </a:lnTo>
                    <a:lnTo>
                      <a:pt x="711" y="513"/>
                    </a:lnTo>
                    <a:lnTo>
                      <a:pt x="518" y="705"/>
                    </a:lnTo>
                    <a:lnTo>
                      <a:pt x="693" y="965"/>
                    </a:lnTo>
                    <a:lnTo>
                      <a:pt x="708" y="992"/>
                    </a:lnTo>
                    <a:lnTo>
                      <a:pt x="719" y="1019"/>
                    </a:lnTo>
                    <a:lnTo>
                      <a:pt x="725" y="1048"/>
                    </a:lnTo>
                    <a:lnTo>
                      <a:pt x="727" y="1077"/>
                    </a:lnTo>
                    <a:lnTo>
                      <a:pt x="725" y="1106"/>
                    </a:lnTo>
                    <a:lnTo>
                      <a:pt x="718" y="1135"/>
                    </a:lnTo>
                    <a:lnTo>
                      <a:pt x="706" y="1163"/>
                    </a:lnTo>
                    <a:lnTo>
                      <a:pt x="683" y="1216"/>
                    </a:lnTo>
                    <a:lnTo>
                      <a:pt x="662" y="1270"/>
                    </a:lnTo>
                    <a:lnTo>
                      <a:pt x="650" y="1298"/>
                    </a:lnTo>
                    <a:lnTo>
                      <a:pt x="634" y="1323"/>
                    </a:lnTo>
                    <a:lnTo>
                      <a:pt x="615" y="1345"/>
                    </a:lnTo>
                    <a:lnTo>
                      <a:pt x="592" y="1364"/>
                    </a:lnTo>
                    <a:lnTo>
                      <a:pt x="567" y="1381"/>
                    </a:lnTo>
                    <a:lnTo>
                      <a:pt x="540" y="1393"/>
                    </a:lnTo>
                    <a:lnTo>
                      <a:pt x="511" y="1401"/>
                    </a:lnTo>
                    <a:lnTo>
                      <a:pt x="202" y="1461"/>
                    </a:lnTo>
                    <a:lnTo>
                      <a:pt x="202" y="1733"/>
                    </a:lnTo>
                    <a:lnTo>
                      <a:pt x="511" y="1794"/>
                    </a:lnTo>
                    <a:lnTo>
                      <a:pt x="540" y="1802"/>
                    </a:lnTo>
                    <a:lnTo>
                      <a:pt x="567" y="1815"/>
                    </a:lnTo>
                    <a:lnTo>
                      <a:pt x="593" y="1831"/>
                    </a:lnTo>
                    <a:lnTo>
                      <a:pt x="615" y="1850"/>
                    </a:lnTo>
                    <a:lnTo>
                      <a:pt x="634" y="1872"/>
                    </a:lnTo>
                    <a:lnTo>
                      <a:pt x="650" y="1897"/>
                    </a:lnTo>
                    <a:lnTo>
                      <a:pt x="662" y="1925"/>
                    </a:lnTo>
                    <a:lnTo>
                      <a:pt x="683" y="1979"/>
                    </a:lnTo>
                    <a:lnTo>
                      <a:pt x="707" y="2032"/>
                    </a:lnTo>
                    <a:lnTo>
                      <a:pt x="718" y="2060"/>
                    </a:lnTo>
                    <a:lnTo>
                      <a:pt x="725" y="2089"/>
                    </a:lnTo>
                    <a:lnTo>
                      <a:pt x="727" y="2118"/>
                    </a:lnTo>
                    <a:lnTo>
                      <a:pt x="725" y="2148"/>
                    </a:lnTo>
                    <a:lnTo>
                      <a:pt x="719" y="2176"/>
                    </a:lnTo>
                    <a:lnTo>
                      <a:pt x="708" y="2204"/>
                    </a:lnTo>
                    <a:lnTo>
                      <a:pt x="693" y="2230"/>
                    </a:lnTo>
                    <a:lnTo>
                      <a:pt x="518" y="2490"/>
                    </a:lnTo>
                    <a:lnTo>
                      <a:pt x="713" y="2682"/>
                    </a:lnTo>
                    <a:lnTo>
                      <a:pt x="974" y="2509"/>
                    </a:lnTo>
                    <a:lnTo>
                      <a:pt x="1001" y="2494"/>
                    </a:lnTo>
                    <a:lnTo>
                      <a:pt x="1028" y="2484"/>
                    </a:lnTo>
                    <a:lnTo>
                      <a:pt x="1057" y="2478"/>
                    </a:lnTo>
                    <a:lnTo>
                      <a:pt x="1087" y="2475"/>
                    </a:lnTo>
                    <a:lnTo>
                      <a:pt x="1117" y="2478"/>
                    </a:lnTo>
                    <a:lnTo>
                      <a:pt x="1146" y="2485"/>
                    </a:lnTo>
                    <a:lnTo>
                      <a:pt x="1174" y="2495"/>
                    </a:lnTo>
                    <a:lnTo>
                      <a:pt x="1228" y="2519"/>
                    </a:lnTo>
                    <a:lnTo>
                      <a:pt x="1283" y="2540"/>
                    </a:lnTo>
                    <a:lnTo>
                      <a:pt x="1311" y="2552"/>
                    </a:lnTo>
                    <a:lnTo>
                      <a:pt x="1336" y="2567"/>
                    </a:lnTo>
                    <a:lnTo>
                      <a:pt x="1359" y="2587"/>
                    </a:lnTo>
                    <a:lnTo>
                      <a:pt x="1378" y="2609"/>
                    </a:lnTo>
                    <a:lnTo>
                      <a:pt x="1394" y="2634"/>
                    </a:lnTo>
                    <a:lnTo>
                      <a:pt x="1406" y="2660"/>
                    </a:lnTo>
                    <a:lnTo>
                      <a:pt x="1415" y="2690"/>
                    </a:lnTo>
                    <a:lnTo>
                      <a:pt x="1476" y="2995"/>
                    </a:lnTo>
                    <a:lnTo>
                      <a:pt x="1750" y="2995"/>
                    </a:lnTo>
                    <a:lnTo>
                      <a:pt x="1813" y="2690"/>
                    </a:lnTo>
                    <a:lnTo>
                      <a:pt x="1821" y="2660"/>
                    </a:lnTo>
                    <a:lnTo>
                      <a:pt x="1832" y="2634"/>
                    </a:lnTo>
                    <a:lnTo>
                      <a:pt x="1849" y="2609"/>
                    </a:lnTo>
                    <a:lnTo>
                      <a:pt x="1868" y="2587"/>
                    </a:lnTo>
                    <a:lnTo>
                      <a:pt x="1891" y="2567"/>
                    </a:lnTo>
                    <a:lnTo>
                      <a:pt x="1916" y="2552"/>
                    </a:lnTo>
                    <a:lnTo>
                      <a:pt x="1944" y="2540"/>
                    </a:lnTo>
                    <a:lnTo>
                      <a:pt x="1998" y="2519"/>
                    </a:lnTo>
                    <a:lnTo>
                      <a:pt x="2052" y="2495"/>
                    </a:lnTo>
                    <a:lnTo>
                      <a:pt x="2081" y="2485"/>
                    </a:lnTo>
                    <a:lnTo>
                      <a:pt x="2110" y="2478"/>
                    </a:lnTo>
                    <a:lnTo>
                      <a:pt x="2140" y="2475"/>
                    </a:lnTo>
                    <a:lnTo>
                      <a:pt x="2170" y="2478"/>
                    </a:lnTo>
                    <a:lnTo>
                      <a:pt x="2198" y="2484"/>
                    </a:lnTo>
                    <a:lnTo>
                      <a:pt x="2226" y="2494"/>
                    </a:lnTo>
                    <a:lnTo>
                      <a:pt x="2252" y="2509"/>
                    </a:lnTo>
                    <a:lnTo>
                      <a:pt x="2514" y="2682"/>
                    </a:lnTo>
                    <a:lnTo>
                      <a:pt x="2708" y="2490"/>
                    </a:lnTo>
                    <a:lnTo>
                      <a:pt x="2534" y="2230"/>
                    </a:lnTo>
                    <a:lnTo>
                      <a:pt x="2518" y="2204"/>
                    </a:lnTo>
                    <a:lnTo>
                      <a:pt x="2508" y="2176"/>
                    </a:lnTo>
                    <a:lnTo>
                      <a:pt x="2502" y="2148"/>
                    </a:lnTo>
                    <a:lnTo>
                      <a:pt x="2500" y="2118"/>
                    </a:lnTo>
                    <a:lnTo>
                      <a:pt x="2502" y="2089"/>
                    </a:lnTo>
                    <a:lnTo>
                      <a:pt x="2509" y="2060"/>
                    </a:lnTo>
                    <a:lnTo>
                      <a:pt x="2520" y="2032"/>
                    </a:lnTo>
                    <a:lnTo>
                      <a:pt x="2544" y="1979"/>
                    </a:lnTo>
                    <a:lnTo>
                      <a:pt x="2565" y="1925"/>
                    </a:lnTo>
                    <a:lnTo>
                      <a:pt x="2577" y="1897"/>
                    </a:lnTo>
                    <a:lnTo>
                      <a:pt x="2592" y="1872"/>
                    </a:lnTo>
                    <a:lnTo>
                      <a:pt x="2612" y="1849"/>
                    </a:lnTo>
                    <a:lnTo>
                      <a:pt x="2635" y="1831"/>
                    </a:lnTo>
                    <a:lnTo>
                      <a:pt x="2659" y="1815"/>
                    </a:lnTo>
                    <a:lnTo>
                      <a:pt x="2686" y="1802"/>
                    </a:lnTo>
                    <a:lnTo>
                      <a:pt x="2716" y="1794"/>
                    </a:lnTo>
                    <a:lnTo>
                      <a:pt x="3024" y="1733"/>
                    </a:lnTo>
                    <a:lnTo>
                      <a:pt x="3024" y="1461"/>
                    </a:lnTo>
                    <a:lnTo>
                      <a:pt x="2716" y="1400"/>
                    </a:lnTo>
                    <a:lnTo>
                      <a:pt x="2686" y="1392"/>
                    </a:lnTo>
                    <a:lnTo>
                      <a:pt x="2659" y="1381"/>
                    </a:lnTo>
                    <a:lnTo>
                      <a:pt x="2635" y="1364"/>
                    </a:lnTo>
                    <a:lnTo>
                      <a:pt x="2612" y="1345"/>
                    </a:lnTo>
                    <a:lnTo>
                      <a:pt x="2592" y="1323"/>
                    </a:lnTo>
                    <a:lnTo>
                      <a:pt x="2577" y="1298"/>
                    </a:lnTo>
                    <a:lnTo>
                      <a:pt x="2564" y="1270"/>
                    </a:lnTo>
                    <a:lnTo>
                      <a:pt x="2544" y="1215"/>
                    </a:lnTo>
                    <a:lnTo>
                      <a:pt x="2520" y="1163"/>
                    </a:lnTo>
                    <a:lnTo>
                      <a:pt x="2509" y="1135"/>
                    </a:lnTo>
                    <a:lnTo>
                      <a:pt x="2502" y="1106"/>
                    </a:lnTo>
                    <a:lnTo>
                      <a:pt x="2500" y="1077"/>
                    </a:lnTo>
                    <a:lnTo>
                      <a:pt x="2502" y="1048"/>
                    </a:lnTo>
                    <a:lnTo>
                      <a:pt x="2508" y="1019"/>
                    </a:lnTo>
                    <a:lnTo>
                      <a:pt x="2519" y="992"/>
                    </a:lnTo>
                    <a:lnTo>
                      <a:pt x="2534" y="965"/>
                    </a:lnTo>
                    <a:lnTo>
                      <a:pt x="2708" y="705"/>
                    </a:lnTo>
                    <a:lnTo>
                      <a:pt x="2514" y="513"/>
                    </a:lnTo>
                    <a:lnTo>
                      <a:pt x="2252" y="686"/>
                    </a:lnTo>
                    <a:lnTo>
                      <a:pt x="2225" y="701"/>
                    </a:lnTo>
                    <a:lnTo>
                      <a:pt x="2197" y="711"/>
                    </a:lnTo>
                    <a:lnTo>
                      <a:pt x="2170" y="718"/>
                    </a:lnTo>
                    <a:lnTo>
                      <a:pt x="2140" y="720"/>
                    </a:lnTo>
                    <a:lnTo>
                      <a:pt x="2110" y="718"/>
                    </a:lnTo>
                    <a:lnTo>
                      <a:pt x="2081" y="711"/>
                    </a:lnTo>
                    <a:lnTo>
                      <a:pt x="2052" y="700"/>
                    </a:lnTo>
                    <a:lnTo>
                      <a:pt x="1998" y="676"/>
                    </a:lnTo>
                    <a:lnTo>
                      <a:pt x="1944" y="656"/>
                    </a:lnTo>
                    <a:lnTo>
                      <a:pt x="1916" y="643"/>
                    </a:lnTo>
                    <a:lnTo>
                      <a:pt x="1890" y="628"/>
                    </a:lnTo>
                    <a:lnTo>
                      <a:pt x="1868" y="609"/>
                    </a:lnTo>
                    <a:lnTo>
                      <a:pt x="1849" y="586"/>
                    </a:lnTo>
                    <a:lnTo>
                      <a:pt x="1832" y="562"/>
                    </a:lnTo>
                    <a:lnTo>
                      <a:pt x="1820" y="535"/>
                    </a:lnTo>
                    <a:lnTo>
                      <a:pt x="1813" y="506"/>
                    </a:lnTo>
                    <a:lnTo>
                      <a:pt x="1750" y="200"/>
                    </a:lnTo>
                    <a:lnTo>
                      <a:pt x="1476" y="200"/>
                    </a:lnTo>
                    <a:close/>
                    <a:moveTo>
                      <a:pt x="1750" y="0"/>
                    </a:moveTo>
                    <a:lnTo>
                      <a:pt x="1782" y="2"/>
                    </a:lnTo>
                    <a:lnTo>
                      <a:pt x="1812" y="9"/>
                    </a:lnTo>
                    <a:lnTo>
                      <a:pt x="1840" y="20"/>
                    </a:lnTo>
                    <a:lnTo>
                      <a:pt x="1866" y="36"/>
                    </a:lnTo>
                    <a:lnTo>
                      <a:pt x="1889" y="55"/>
                    </a:lnTo>
                    <a:lnTo>
                      <a:pt x="1910" y="78"/>
                    </a:lnTo>
                    <a:lnTo>
                      <a:pt x="1927" y="102"/>
                    </a:lnTo>
                    <a:lnTo>
                      <a:pt x="1940" y="131"/>
                    </a:lnTo>
                    <a:lnTo>
                      <a:pt x="1948" y="160"/>
                    </a:lnTo>
                    <a:lnTo>
                      <a:pt x="2010" y="467"/>
                    </a:lnTo>
                    <a:lnTo>
                      <a:pt x="2076" y="491"/>
                    </a:lnTo>
                    <a:lnTo>
                      <a:pt x="2140" y="520"/>
                    </a:lnTo>
                    <a:lnTo>
                      <a:pt x="2403" y="346"/>
                    </a:lnTo>
                    <a:lnTo>
                      <a:pt x="2428" y="332"/>
                    </a:lnTo>
                    <a:lnTo>
                      <a:pt x="2456" y="322"/>
                    </a:lnTo>
                    <a:lnTo>
                      <a:pt x="2485" y="316"/>
                    </a:lnTo>
                    <a:lnTo>
                      <a:pt x="2514" y="314"/>
                    </a:lnTo>
                    <a:lnTo>
                      <a:pt x="2546" y="316"/>
                    </a:lnTo>
                    <a:lnTo>
                      <a:pt x="2576" y="323"/>
                    </a:lnTo>
                    <a:lnTo>
                      <a:pt x="2605" y="335"/>
                    </a:lnTo>
                    <a:lnTo>
                      <a:pt x="2633" y="351"/>
                    </a:lnTo>
                    <a:lnTo>
                      <a:pt x="2657" y="372"/>
                    </a:lnTo>
                    <a:lnTo>
                      <a:pt x="2851" y="564"/>
                    </a:lnTo>
                    <a:lnTo>
                      <a:pt x="2872" y="588"/>
                    </a:lnTo>
                    <a:lnTo>
                      <a:pt x="2887" y="614"/>
                    </a:lnTo>
                    <a:lnTo>
                      <a:pt x="2900" y="641"/>
                    </a:lnTo>
                    <a:lnTo>
                      <a:pt x="2907" y="671"/>
                    </a:lnTo>
                    <a:lnTo>
                      <a:pt x="2910" y="701"/>
                    </a:lnTo>
                    <a:lnTo>
                      <a:pt x="2908" y="730"/>
                    </a:lnTo>
                    <a:lnTo>
                      <a:pt x="2903" y="760"/>
                    </a:lnTo>
                    <a:lnTo>
                      <a:pt x="2891" y="788"/>
                    </a:lnTo>
                    <a:lnTo>
                      <a:pt x="2876" y="816"/>
                    </a:lnTo>
                    <a:lnTo>
                      <a:pt x="2702" y="1076"/>
                    </a:lnTo>
                    <a:lnTo>
                      <a:pt x="2730" y="1140"/>
                    </a:lnTo>
                    <a:lnTo>
                      <a:pt x="2755" y="1205"/>
                    </a:lnTo>
                    <a:lnTo>
                      <a:pt x="3065" y="1265"/>
                    </a:lnTo>
                    <a:lnTo>
                      <a:pt x="3094" y="1275"/>
                    </a:lnTo>
                    <a:lnTo>
                      <a:pt x="3122" y="1287"/>
                    </a:lnTo>
                    <a:lnTo>
                      <a:pt x="3148" y="1304"/>
                    </a:lnTo>
                    <a:lnTo>
                      <a:pt x="3171" y="1324"/>
                    </a:lnTo>
                    <a:lnTo>
                      <a:pt x="3190" y="1347"/>
                    </a:lnTo>
                    <a:lnTo>
                      <a:pt x="3206" y="1373"/>
                    </a:lnTo>
                    <a:lnTo>
                      <a:pt x="3217" y="1401"/>
                    </a:lnTo>
                    <a:lnTo>
                      <a:pt x="3224" y="1431"/>
                    </a:lnTo>
                    <a:lnTo>
                      <a:pt x="3226" y="1461"/>
                    </a:lnTo>
                    <a:lnTo>
                      <a:pt x="3226" y="1733"/>
                    </a:lnTo>
                    <a:lnTo>
                      <a:pt x="3224" y="1765"/>
                    </a:lnTo>
                    <a:lnTo>
                      <a:pt x="3217" y="1794"/>
                    </a:lnTo>
                    <a:lnTo>
                      <a:pt x="3206" y="1822"/>
                    </a:lnTo>
                    <a:lnTo>
                      <a:pt x="3190" y="1848"/>
                    </a:lnTo>
                    <a:lnTo>
                      <a:pt x="3171" y="1871"/>
                    </a:lnTo>
                    <a:lnTo>
                      <a:pt x="3148" y="1891"/>
                    </a:lnTo>
                    <a:lnTo>
                      <a:pt x="3122" y="1908"/>
                    </a:lnTo>
                    <a:lnTo>
                      <a:pt x="3094" y="1921"/>
                    </a:lnTo>
                    <a:lnTo>
                      <a:pt x="3065" y="1929"/>
                    </a:lnTo>
                    <a:lnTo>
                      <a:pt x="2755" y="1990"/>
                    </a:lnTo>
                    <a:lnTo>
                      <a:pt x="2730" y="2056"/>
                    </a:lnTo>
                    <a:lnTo>
                      <a:pt x="2702" y="2119"/>
                    </a:lnTo>
                    <a:lnTo>
                      <a:pt x="2876" y="2379"/>
                    </a:lnTo>
                    <a:lnTo>
                      <a:pt x="2891" y="2406"/>
                    </a:lnTo>
                    <a:lnTo>
                      <a:pt x="2903" y="2436"/>
                    </a:lnTo>
                    <a:lnTo>
                      <a:pt x="2908" y="2465"/>
                    </a:lnTo>
                    <a:lnTo>
                      <a:pt x="2910" y="2495"/>
                    </a:lnTo>
                    <a:lnTo>
                      <a:pt x="2907" y="2524"/>
                    </a:lnTo>
                    <a:lnTo>
                      <a:pt x="2900" y="2554"/>
                    </a:lnTo>
                    <a:lnTo>
                      <a:pt x="2887" y="2582"/>
                    </a:lnTo>
                    <a:lnTo>
                      <a:pt x="2872" y="2607"/>
                    </a:lnTo>
                    <a:lnTo>
                      <a:pt x="2851" y="2632"/>
                    </a:lnTo>
                    <a:lnTo>
                      <a:pt x="2657" y="2824"/>
                    </a:lnTo>
                    <a:lnTo>
                      <a:pt x="2633" y="2844"/>
                    </a:lnTo>
                    <a:lnTo>
                      <a:pt x="2605" y="2860"/>
                    </a:lnTo>
                    <a:lnTo>
                      <a:pt x="2576" y="2873"/>
                    </a:lnTo>
                    <a:lnTo>
                      <a:pt x="2546" y="2880"/>
                    </a:lnTo>
                    <a:lnTo>
                      <a:pt x="2514" y="2882"/>
                    </a:lnTo>
                    <a:lnTo>
                      <a:pt x="2485" y="2880"/>
                    </a:lnTo>
                    <a:lnTo>
                      <a:pt x="2457" y="2874"/>
                    </a:lnTo>
                    <a:lnTo>
                      <a:pt x="2429" y="2864"/>
                    </a:lnTo>
                    <a:lnTo>
                      <a:pt x="2403" y="2848"/>
                    </a:lnTo>
                    <a:lnTo>
                      <a:pt x="2140" y="2675"/>
                    </a:lnTo>
                    <a:lnTo>
                      <a:pt x="2077" y="2703"/>
                    </a:lnTo>
                    <a:lnTo>
                      <a:pt x="2010" y="2729"/>
                    </a:lnTo>
                    <a:lnTo>
                      <a:pt x="1948" y="3034"/>
                    </a:lnTo>
                    <a:lnTo>
                      <a:pt x="1940" y="3065"/>
                    </a:lnTo>
                    <a:lnTo>
                      <a:pt x="1927" y="3092"/>
                    </a:lnTo>
                    <a:lnTo>
                      <a:pt x="1910" y="3118"/>
                    </a:lnTo>
                    <a:lnTo>
                      <a:pt x="1890" y="3139"/>
                    </a:lnTo>
                    <a:lnTo>
                      <a:pt x="1866" y="3159"/>
                    </a:lnTo>
                    <a:lnTo>
                      <a:pt x="1841" y="3174"/>
                    </a:lnTo>
                    <a:lnTo>
                      <a:pt x="1812" y="3185"/>
                    </a:lnTo>
                    <a:lnTo>
                      <a:pt x="1782" y="3192"/>
                    </a:lnTo>
                    <a:lnTo>
                      <a:pt x="1750" y="3195"/>
                    </a:lnTo>
                    <a:lnTo>
                      <a:pt x="1476" y="3195"/>
                    </a:lnTo>
                    <a:lnTo>
                      <a:pt x="1445" y="3192"/>
                    </a:lnTo>
                    <a:lnTo>
                      <a:pt x="1415" y="3185"/>
                    </a:lnTo>
                    <a:lnTo>
                      <a:pt x="1386" y="3174"/>
                    </a:lnTo>
                    <a:lnTo>
                      <a:pt x="1360" y="3159"/>
                    </a:lnTo>
                    <a:lnTo>
                      <a:pt x="1337" y="3140"/>
                    </a:lnTo>
                    <a:lnTo>
                      <a:pt x="1317" y="3118"/>
                    </a:lnTo>
                    <a:lnTo>
                      <a:pt x="1300" y="3092"/>
                    </a:lnTo>
                    <a:lnTo>
                      <a:pt x="1287" y="3065"/>
                    </a:lnTo>
                    <a:lnTo>
                      <a:pt x="1279" y="3034"/>
                    </a:lnTo>
                    <a:lnTo>
                      <a:pt x="1217" y="2729"/>
                    </a:lnTo>
                    <a:lnTo>
                      <a:pt x="1151" y="2703"/>
                    </a:lnTo>
                    <a:lnTo>
                      <a:pt x="1087" y="2675"/>
                    </a:lnTo>
                    <a:lnTo>
                      <a:pt x="824" y="2848"/>
                    </a:lnTo>
                    <a:lnTo>
                      <a:pt x="798" y="2864"/>
                    </a:lnTo>
                    <a:lnTo>
                      <a:pt x="770" y="2874"/>
                    </a:lnTo>
                    <a:lnTo>
                      <a:pt x="741" y="2880"/>
                    </a:lnTo>
                    <a:lnTo>
                      <a:pt x="713" y="2882"/>
                    </a:lnTo>
                    <a:lnTo>
                      <a:pt x="682" y="2880"/>
                    </a:lnTo>
                    <a:lnTo>
                      <a:pt x="651" y="2873"/>
                    </a:lnTo>
                    <a:lnTo>
                      <a:pt x="622" y="2860"/>
                    </a:lnTo>
                    <a:lnTo>
                      <a:pt x="595" y="2844"/>
                    </a:lnTo>
                    <a:lnTo>
                      <a:pt x="570" y="2824"/>
                    </a:lnTo>
                    <a:lnTo>
                      <a:pt x="375" y="2632"/>
                    </a:lnTo>
                    <a:lnTo>
                      <a:pt x="355" y="2607"/>
                    </a:lnTo>
                    <a:lnTo>
                      <a:pt x="339" y="2582"/>
                    </a:lnTo>
                    <a:lnTo>
                      <a:pt x="327" y="2554"/>
                    </a:lnTo>
                    <a:lnTo>
                      <a:pt x="320" y="2524"/>
                    </a:lnTo>
                    <a:lnTo>
                      <a:pt x="317" y="2495"/>
                    </a:lnTo>
                    <a:lnTo>
                      <a:pt x="319" y="2465"/>
                    </a:lnTo>
                    <a:lnTo>
                      <a:pt x="324" y="2436"/>
                    </a:lnTo>
                    <a:lnTo>
                      <a:pt x="335" y="2406"/>
                    </a:lnTo>
                    <a:lnTo>
                      <a:pt x="351" y="2379"/>
                    </a:lnTo>
                    <a:lnTo>
                      <a:pt x="526" y="2119"/>
                    </a:lnTo>
                    <a:lnTo>
                      <a:pt x="497" y="2056"/>
                    </a:lnTo>
                    <a:lnTo>
                      <a:pt x="471" y="1990"/>
                    </a:lnTo>
                    <a:lnTo>
                      <a:pt x="162" y="1929"/>
                    </a:lnTo>
                    <a:lnTo>
                      <a:pt x="132" y="1921"/>
                    </a:lnTo>
                    <a:lnTo>
                      <a:pt x="104" y="1908"/>
                    </a:lnTo>
                    <a:lnTo>
                      <a:pt x="78" y="1891"/>
                    </a:lnTo>
                    <a:lnTo>
                      <a:pt x="56" y="1871"/>
                    </a:lnTo>
                    <a:lnTo>
                      <a:pt x="37" y="1848"/>
                    </a:lnTo>
                    <a:lnTo>
                      <a:pt x="22" y="1822"/>
                    </a:lnTo>
                    <a:lnTo>
                      <a:pt x="9" y="1794"/>
                    </a:lnTo>
                    <a:lnTo>
                      <a:pt x="2" y="1765"/>
                    </a:lnTo>
                    <a:lnTo>
                      <a:pt x="0" y="1733"/>
                    </a:lnTo>
                    <a:lnTo>
                      <a:pt x="0" y="1461"/>
                    </a:lnTo>
                    <a:lnTo>
                      <a:pt x="2" y="1431"/>
                    </a:lnTo>
                    <a:lnTo>
                      <a:pt x="9" y="1401"/>
                    </a:lnTo>
                    <a:lnTo>
                      <a:pt x="22" y="1373"/>
                    </a:lnTo>
                    <a:lnTo>
                      <a:pt x="37" y="1347"/>
                    </a:lnTo>
                    <a:lnTo>
                      <a:pt x="56" y="1324"/>
                    </a:lnTo>
                    <a:lnTo>
                      <a:pt x="78" y="1304"/>
                    </a:lnTo>
                    <a:lnTo>
                      <a:pt x="104" y="1287"/>
                    </a:lnTo>
                    <a:lnTo>
                      <a:pt x="132" y="1275"/>
                    </a:lnTo>
                    <a:lnTo>
                      <a:pt x="162" y="1265"/>
                    </a:lnTo>
                    <a:lnTo>
                      <a:pt x="471" y="1205"/>
                    </a:lnTo>
                    <a:lnTo>
                      <a:pt x="497" y="1140"/>
                    </a:lnTo>
                    <a:lnTo>
                      <a:pt x="526" y="1076"/>
                    </a:lnTo>
                    <a:lnTo>
                      <a:pt x="351" y="816"/>
                    </a:lnTo>
                    <a:lnTo>
                      <a:pt x="335" y="788"/>
                    </a:lnTo>
                    <a:lnTo>
                      <a:pt x="324" y="760"/>
                    </a:lnTo>
                    <a:lnTo>
                      <a:pt x="319" y="730"/>
                    </a:lnTo>
                    <a:lnTo>
                      <a:pt x="317" y="701"/>
                    </a:lnTo>
                    <a:lnTo>
                      <a:pt x="320" y="671"/>
                    </a:lnTo>
                    <a:lnTo>
                      <a:pt x="327" y="641"/>
                    </a:lnTo>
                    <a:lnTo>
                      <a:pt x="339" y="614"/>
                    </a:lnTo>
                    <a:lnTo>
                      <a:pt x="355" y="588"/>
                    </a:lnTo>
                    <a:lnTo>
                      <a:pt x="375" y="564"/>
                    </a:lnTo>
                    <a:lnTo>
                      <a:pt x="570" y="372"/>
                    </a:lnTo>
                    <a:lnTo>
                      <a:pt x="595" y="351"/>
                    </a:lnTo>
                    <a:lnTo>
                      <a:pt x="622" y="335"/>
                    </a:lnTo>
                    <a:lnTo>
                      <a:pt x="651" y="323"/>
                    </a:lnTo>
                    <a:lnTo>
                      <a:pt x="682" y="316"/>
                    </a:lnTo>
                    <a:lnTo>
                      <a:pt x="713" y="314"/>
                    </a:lnTo>
                    <a:lnTo>
                      <a:pt x="741" y="316"/>
                    </a:lnTo>
                    <a:lnTo>
                      <a:pt x="770" y="322"/>
                    </a:lnTo>
                    <a:lnTo>
                      <a:pt x="798" y="332"/>
                    </a:lnTo>
                    <a:lnTo>
                      <a:pt x="824" y="346"/>
                    </a:lnTo>
                    <a:lnTo>
                      <a:pt x="1087" y="520"/>
                    </a:lnTo>
                    <a:lnTo>
                      <a:pt x="1151" y="492"/>
                    </a:lnTo>
                    <a:lnTo>
                      <a:pt x="1217" y="467"/>
                    </a:lnTo>
                    <a:lnTo>
                      <a:pt x="1279" y="160"/>
                    </a:lnTo>
                    <a:lnTo>
                      <a:pt x="1287" y="131"/>
                    </a:lnTo>
                    <a:lnTo>
                      <a:pt x="1300" y="102"/>
                    </a:lnTo>
                    <a:lnTo>
                      <a:pt x="1317" y="78"/>
                    </a:lnTo>
                    <a:lnTo>
                      <a:pt x="1337" y="55"/>
                    </a:lnTo>
                    <a:lnTo>
                      <a:pt x="1360" y="36"/>
                    </a:lnTo>
                    <a:lnTo>
                      <a:pt x="1386" y="20"/>
                    </a:lnTo>
                    <a:lnTo>
                      <a:pt x="1415" y="9"/>
                    </a:lnTo>
                    <a:lnTo>
                      <a:pt x="1445" y="2"/>
                    </a:lnTo>
                    <a:lnTo>
                      <a:pt x="1476" y="0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1244600"/>
                <a:endParaRPr lang="es-SV" sz="985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7"/>
              <p:cNvSpPr>
                <a:spLocks noEditPoints="1"/>
              </p:cNvSpPr>
              <p:nvPr/>
            </p:nvSpPr>
            <p:spPr bwMode="auto">
              <a:xfrm>
                <a:off x="19096036" y="3259237"/>
                <a:ext cx="376493" cy="372759"/>
              </a:xfrm>
              <a:custGeom>
                <a:avLst/>
                <a:gdLst>
                  <a:gd name="T0" fmla="*/ 582 w 1412"/>
                  <a:gd name="T1" fmla="*/ 100 h 1398"/>
                  <a:gd name="T2" fmla="*/ 412 w 1412"/>
                  <a:gd name="T3" fmla="*/ 161 h 1398"/>
                  <a:gd name="T4" fmla="*/ 270 w 1412"/>
                  <a:gd name="T5" fmla="*/ 266 h 1398"/>
                  <a:gd name="T6" fmla="*/ 163 w 1412"/>
                  <a:gd name="T7" fmla="*/ 407 h 1398"/>
                  <a:gd name="T8" fmla="*/ 101 w 1412"/>
                  <a:gd name="T9" fmla="*/ 576 h 1398"/>
                  <a:gd name="T10" fmla="*/ 92 w 1412"/>
                  <a:gd name="T11" fmla="*/ 762 h 1398"/>
                  <a:gd name="T12" fmla="*/ 138 w 1412"/>
                  <a:gd name="T13" fmla="*/ 936 h 1398"/>
                  <a:gd name="T14" fmla="*/ 229 w 1412"/>
                  <a:gd name="T15" fmla="*/ 1087 h 1398"/>
                  <a:gd name="T16" fmla="*/ 361 w 1412"/>
                  <a:gd name="T17" fmla="*/ 1206 h 1398"/>
                  <a:gd name="T18" fmla="*/ 523 w 1412"/>
                  <a:gd name="T19" fmla="*/ 1282 h 1398"/>
                  <a:gd name="T20" fmla="*/ 707 w 1412"/>
                  <a:gd name="T21" fmla="*/ 1310 h 1398"/>
                  <a:gd name="T22" fmla="*/ 890 w 1412"/>
                  <a:gd name="T23" fmla="*/ 1282 h 1398"/>
                  <a:gd name="T24" fmla="*/ 1051 w 1412"/>
                  <a:gd name="T25" fmla="*/ 1206 h 1398"/>
                  <a:gd name="T26" fmla="*/ 1183 w 1412"/>
                  <a:gd name="T27" fmla="*/ 1087 h 1398"/>
                  <a:gd name="T28" fmla="*/ 1275 w 1412"/>
                  <a:gd name="T29" fmla="*/ 936 h 1398"/>
                  <a:gd name="T30" fmla="*/ 1320 w 1412"/>
                  <a:gd name="T31" fmla="*/ 762 h 1398"/>
                  <a:gd name="T32" fmla="*/ 1311 w 1412"/>
                  <a:gd name="T33" fmla="*/ 576 h 1398"/>
                  <a:gd name="T34" fmla="*/ 1249 w 1412"/>
                  <a:gd name="T35" fmla="*/ 407 h 1398"/>
                  <a:gd name="T36" fmla="*/ 1143 w 1412"/>
                  <a:gd name="T37" fmla="*/ 266 h 1398"/>
                  <a:gd name="T38" fmla="*/ 1001 w 1412"/>
                  <a:gd name="T39" fmla="*/ 161 h 1398"/>
                  <a:gd name="T40" fmla="*/ 830 w 1412"/>
                  <a:gd name="T41" fmla="*/ 100 h 1398"/>
                  <a:gd name="T42" fmla="*/ 707 w 1412"/>
                  <a:gd name="T43" fmla="*/ 0 h 1398"/>
                  <a:gd name="T44" fmla="*/ 905 w 1412"/>
                  <a:gd name="T45" fmla="*/ 27 h 1398"/>
                  <a:gd name="T46" fmla="*/ 1081 w 1412"/>
                  <a:gd name="T47" fmla="*/ 106 h 1398"/>
                  <a:gd name="T48" fmla="*/ 1227 w 1412"/>
                  <a:gd name="T49" fmla="*/ 227 h 1398"/>
                  <a:gd name="T50" fmla="*/ 1336 w 1412"/>
                  <a:gd name="T51" fmla="*/ 383 h 1398"/>
                  <a:gd name="T52" fmla="*/ 1399 w 1412"/>
                  <a:gd name="T53" fmla="*/ 565 h 1398"/>
                  <a:gd name="T54" fmla="*/ 1409 w 1412"/>
                  <a:gd name="T55" fmla="*/ 766 h 1398"/>
                  <a:gd name="T56" fmla="*/ 1363 w 1412"/>
                  <a:gd name="T57" fmla="*/ 956 h 1398"/>
                  <a:gd name="T58" fmla="*/ 1268 w 1412"/>
                  <a:gd name="T59" fmla="*/ 1121 h 1398"/>
                  <a:gd name="T60" fmla="*/ 1134 w 1412"/>
                  <a:gd name="T61" fmla="*/ 1255 h 1398"/>
                  <a:gd name="T62" fmla="*/ 966 w 1412"/>
                  <a:gd name="T63" fmla="*/ 1349 h 1398"/>
                  <a:gd name="T64" fmla="*/ 775 w 1412"/>
                  <a:gd name="T65" fmla="*/ 1395 h 1398"/>
                  <a:gd name="T66" fmla="*/ 573 w 1412"/>
                  <a:gd name="T67" fmla="*/ 1384 h 1398"/>
                  <a:gd name="T68" fmla="*/ 388 w 1412"/>
                  <a:gd name="T69" fmla="*/ 1322 h 1398"/>
                  <a:gd name="T70" fmla="*/ 230 w 1412"/>
                  <a:gd name="T71" fmla="*/ 1215 h 1398"/>
                  <a:gd name="T72" fmla="*/ 108 w 1412"/>
                  <a:gd name="T73" fmla="*/ 1069 h 1398"/>
                  <a:gd name="T74" fmla="*/ 28 w 1412"/>
                  <a:gd name="T75" fmla="*/ 895 h 1398"/>
                  <a:gd name="T76" fmla="*/ 0 w 1412"/>
                  <a:gd name="T77" fmla="*/ 699 h 1398"/>
                  <a:gd name="T78" fmla="*/ 28 w 1412"/>
                  <a:gd name="T79" fmla="*/ 502 h 1398"/>
                  <a:gd name="T80" fmla="*/ 108 w 1412"/>
                  <a:gd name="T81" fmla="*/ 328 h 1398"/>
                  <a:gd name="T82" fmla="*/ 230 w 1412"/>
                  <a:gd name="T83" fmla="*/ 183 h 1398"/>
                  <a:gd name="T84" fmla="*/ 388 w 1412"/>
                  <a:gd name="T85" fmla="*/ 74 h 1398"/>
                  <a:gd name="T86" fmla="*/ 573 w 1412"/>
                  <a:gd name="T87" fmla="*/ 12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2" h="1398">
                    <a:moveTo>
                      <a:pt x="707" y="87"/>
                    </a:moveTo>
                    <a:lnTo>
                      <a:pt x="643" y="90"/>
                    </a:lnTo>
                    <a:lnTo>
                      <a:pt x="582" y="100"/>
                    </a:lnTo>
                    <a:lnTo>
                      <a:pt x="523" y="114"/>
                    </a:lnTo>
                    <a:lnTo>
                      <a:pt x="465" y="135"/>
                    </a:lnTo>
                    <a:lnTo>
                      <a:pt x="412" y="161"/>
                    </a:lnTo>
                    <a:lnTo>
                      <a:pt x="361" y="192"/>
                    </a:lnTo>
                    <a:lnTo>
                      <a:pt x="314" y="226"/>
                    </a:lnTo>
                    <a:lnTo>
                      <a:pt x="270" y="266"/>
                    </a:lnTo>
                    <a:lnTo>
                      <a:pt x="229" y="309"/>
                    </a:lnTo>
                    <a:lnTo>
                      <a:pt x="194" y="357"/>
                    </a:lnTo>
                    <a:lnTo>
                      <a:pt x="163" y="407"/>
                    </a:lnTo>
                    <a:lnTo>
                      <a:pt x="138" y="460"/>
                    </a:lnTo>
                    <a:lnTo>
                      <a:pt x="116" y="516"/>
                    </a:lnTo>
                    <a:lnTo>
                      <a:pt x="101" y="576"/>
                    </a:lnTo>
                    <a:lnTo>
                      <a:pt x="92" y="636"/>
                    </a:lnTo>
                    <a:lnTo>
                      <a:pt x="88" y="699"/>
                    </a:lnTo>
                    <a:lnTo>
                      <a:pt x="92" y="762"/>
                    </a:lnTo>
                    <a:lnTo>
                      <a:pt x="101" y="822"/>
                    </a:lnTo>
                    <a:lnTo>
                      <a:pt x="116" y="881"/>
                    </a:lnTo>
                    <a:lnTo>
                      <a:pt x="138" y="936"/>
                    </a:lnTo>
                    <a:lnTo>
                      <a:pt x="163" y="990"/>
                    </a:lnTo>
                    <a:lnTo>
                      <a:pt x="194" y="1040"/>
                    </a:lnTo>
                    <a:lnTo>
                      <a:pt x="229" y="1087"/>
                    </a:lnTo>
                    <a:lnTo>
                      <a:pt x="270" y="1131"/>
                    </a:lnTo>
                    <a:lnTo>
                      <a:pt x="314" y="1170"/>
                    </a:lnTo>
                    <a:lnTo>
                      <a:pt x="361" y="1206"/>
                    </a:lnTo>
                    <a:lnTo>
                      <a:pt x="412" y="1236"/>
                    </a:lnTo>
                    <a:lnTo>
                      <a:pt x="465" y="1262"/>
                    </a:lnTo>
                    <a:lnTo>
                      <a:pt x="523" y="1282"/>
                    </a:lnTo>
                    <a:lnTo>
                      <a:pt x="582" y="1298"/>
                    </a:lnTo>
                    <a:lnTo>
                      <a:pt x="643" y="1307"/>
                    </a:lnTo>
                    <a:lnTo>
                      <a:pt x="707" y="1310"/>
                    </a:lnTo>
                    <a:lnTo>
                      <a:pt x="770" y="1307"/>
                    </a:lnTo>
                    <a:lnTo>
                      <a:pt x="830" y="1298"/>
                    </a:lnTo>
                    <a:lnTo>
                      <a:pt x="890" y="1282"/>
                    </a:lnTo>
                    <a:lnTo>
                      <a:pt x="947" y="1262"/>
                    </a:lnTo>
                    <a:lnTo>
                      <a:pt x="1001" y="1236"/>
                    </a:lnTo>
                    <a:lnTo>
                      <a:pt x="1051" y="1206"/>
                    </a:lnTo>
                    <a:lnTo>
                      <a:pt x="1099" y="1170"/>
                    </a:lnTo>
                    <a:lnTo>
                      <a:pt x="1143" y="1131"/>
                    </a:lnTo>
                    <a:lnTo>
                      <a:pt x="1183" y="1087"/>
                    </a:lnTo>
                    <a:lnTo>
                      <a:pt x="1218" y="1040"/>
                    </a:lnTo>
                    <a:lnTo>
                      <a:pt x="1249" y="990"/>
                    </a:lnTo>
                    <a:lnTo>
                      <a:pt x="1275" y="936"/>
                    </a:lnTo>
                    <a:lnTo>
                      <a:pt x="1296" y="881"/>
                    </a:lnTo>
                    <a:lnTo>
                      <a:pt x="1311" y="822"/>
                    </a:lnTo>
                    <a:lnTo>
                      <a:pt x="1320" y="762"/>
                    </a:lnTo>
                    <a:lnTo>
                      <a:pt x="1323" y="699"/>
                    </a:lnTo>
                    <a:lnTo>
                      <a:pt x="1320" y="636"/>
                    </a:lnTo>
                    <a:lnTo>
                      <a:pt x="1311" y="576"/>
                    </a:lnTo>
                    <a:lnTo>
                      <a:pt x="1296" y="516"/>
                    </a:lnTo>
                    <a:lnTo>
                      <a:pt x="1275" y="460"/>
                    </a:lnTo>
                    <a:lnTo>
                      <a:pt x="1249" y="407"/>
                    </a:lnTo>
                    <a:lnTo>
                      <a:pt x="1218" y="357"/>
                    </a:lnTo>
                    <a:lnTo>
                      <a:pt x="1183" y="309"/>
                    </a:lnTo>
                    <a:lnTo>
                      <a:pt x="1143" y="266"/>
                    </a:lnTo>
                    <a:lnTo>
                      <a:pt x="1099" y="226"/>
                    </a:lnTo>
                    <a:lnTo>
                      <a:pt x="1051" y="192"/>
                    </a:lnTo>
                    <a:lnTo>
                      <a:pt x="1001" y="161"/>
                    </a:lnTo>
                    <a:lnTo>
                      <a:pt x="947" y="135"/>
                    </a:lnTo>
                    <a:lnTo>
                      <a:pt x="890" y="114"/>
                    </a:lnTo>
                    <a:lnTo>
                      <a:pt x="830" y="100"/>
                    </a:lnTo>
                    <a:lnTo>
                      <a:pt x="770" y="90"/>
                    </a:lnTo>
                    <a:lnTo>
                      <a:pt x="707" y="87"/>
                    </a:lnTo>
                    <a:close/>
                    <a:moveTo>
                      <a:pt x="707" y="0"/>
                    </a:moveTo>
                    <a:lnTo>
                      <a:pt x="775" y="3"/>
                    </a:lnTo>
                    <a:lnTo>
                      <a:pt x="841" y="12"/>
                    </a:lnTo>
                    <a:lnTo>
                      <a:pt x="905" y="27"/>
                    </a:lnTo>
                    <a:lnTo>
                      <a:pt x="966" y="49"/>
                    </a:lnTo>
                    <a:lnTo>
                      <a:pt x="1024" y="74"/>
                    </a:lnTo>
                    <a:lnTo>
                      <a:pt x="1081" y="106"/>
                    </a:lnTo>
                    <a:lnTo>
                      <a:pt x="1134" y="142"/>
                    </a:lnTo>
                    <a:lnTo>
                      <a:pt x="1182" y="183"/>
                    </a:lnTo>
                    <a:lnTo>
                      <a:pt x="1227" y="227"/>
                    </a:lnTo>
                    <a:lnTo>
                      <a:pt x="1268" y="275"/>
                    </a:lnTo>
                    <a:lnTo>
                      <a:pt x="1305" y="328"/>
                    </a:lnTo>
                    <a:lnTo>
                      <a:pt x="1336" y="383"/>
                    </a:lnTo>
                    <a:lnTo>
                      <a:pt x="1363" y="442"/>
                    </a:lnTo>
                    <a:lnTo>
                      <a:pt x="1383" y="502"/>
                    </a:lnTo>
                    <a:lnTo>
                      <a:pt x="1399" y="565"/>
                    </a:lnTo>
                    <a:lnTo>
                      <a:pt x="1409" y="632"/>
                    </a:lnTo>
                    <a:lnTo>
                      <a:pt x="1412" y="699"/>
                    </a:lnTo>
                    <a:lnTo>
                      <a:pt x="1409" y="766"/>
                    </a:lnTo>
                    <a:lnTo>
                      <a:pt x="1399" y="831"/>
                    </a:lnTo>
                    <a:lnTo>
                      <a:pt x="1383" y="895"/>
                    </a:lnTo>
                    <a:lnTo>
                      <a:pt x="1363" y="956"/>
                    </a:lnTo>
                    <a:lnTo>
                      <a:pt x="1336" y="1014"/>
                    </a:lnTo>
                    <a:lnTo>
                      <a:pt x="1305" y="1069"/>
                    </a:lnTo>
                    <a:lnTo>
                      <a:pt x="1268" y="1121"/>
                    </a:lnTo>
                    <a:lnTo>
                      <a:pt x="1227" y="1170"/>
                    </a:lnTo>
                    <a:lnTo>
                      <a:pt x="1182" y="1215"/>
                    </a:lnTo>
                    <a:lnTo>
                      <a:pt x="1134" y="1255"/>
                    </a:lnTo>
                    <a:lnTo>
                      <a:pt x="1081" y="1291"/>
                    </a:lnTo>
                    <a:lnTo>
                      <a:pt x="1024" y="1322"/>
                    </a:lnTo>
                    <a:lnTo>
                      <a:pt x="966" y="1349"/>
                    </a:lnTo>
                    <a:lnTo>
                      <a:pt x="905" y="1369"/>
                    </a:lnTo>
                    <a:lnTo>
                      <a:pt x="841" y="1384"/>
                    </a:lnTo>
                    <a:lnTo>
                      <a:pt x="775" y="1395"/>
                    </a:lnTo>
                    <a:lnTo>
                      <a:pt x="707" y="1398"/>
                    </a:lnTo>
                    <a:lnTo>
                      <a:pt x="639" y="1395"/>
                    </a:lnTo>
                    <a:lnTo>
                      <a:pt x="573" y="1384"/>
                    </a:lnTo>
                    <a:lnTo>
                      <a:pt x="508" y="1369"/>
                    </a:lnTo>
                    <a:lnTo>
                      <a:pt x="447" y="1349"/>
                    </a:lnTo>
                    <a:lnTo>
                      <a:pt x="388" y="1322"/>
                    </a:lnTo>
                    <a:lnTo>
                      <a:pt x="331" y="1291"/>
                    </a:lnTo>
                    <a:lnTo>
                      <a:pt x="279" y="1255"/>
                    </a:lnTo>
                    <a:lnTo>
                      <a:pt x="230" y="1215"/>
                    </a:lnTo>
                    <a:lnTo>
                      <a:pt x="185" y="1170"/>
                    </a:lnTo>
                    <a:lnTo>
                      <a:pt x="145" y="1121"/>
                    </a:lnTo>
                    <a:lnTo>
                      <a:pt x="108" y="1069"/>
                    </a:lnTo>
                    <a:lnTo>
                      <a:pt x="77" y="1014"/>
                    </a:lnTo>
                    <a:lnTo>
                      <a:pt x="50" y="956"/>
                    </a:lnTo>
                    <a:lnTo>
                      <a:pt x="28" y="895"/>
                    </a:lnTo>
                    <a:lnTo>
                      <a:pt x="13" y="831"/>
                    </a:lnTo>
                    <a:lnTo>
                      <a:pt x="3" y="766"/>
                    </a:lnTo>
                    <a:lnTo>
                      <a:pt x="0" y="699"/>
                    </a:lnTo>
                    <a:lnTo>
                      <a:pt x="3" y="632"/>
                    </a:lnTo>
                    <a:lnTo>
                      <a:pt x="13" y="565"/>
                    </a:lnTo>
                    <a:lnTo>
                      <a:pt x="28" y="502"/>
                    </a:lnTo>
                    <a:lnTo>
                      <a:pt x="50" y="442"/>
                    </a:lnTo>
                    <a:lnTo>
                      <a:pt x="77" y="383"/>
                    </a:lnTo>
                    <a:lnTo>
                      <a:pt x="108" y="328"/>
                    </a:lnTo>
                    <a:lnTo>
                      <a:pt x="145" y="275"/>
                    </a:lnTo>
                    <a:lnTo>
                      <a:pt x="185" y="227"/>
                    </a:lnTo>
                    <a:lnTo>
                      <a:pt x="230" y="183"/>
                    </a:lnTo>
                    <a:lnTo>
                      <a:pt x="279" y="142"/>
                    </a:lnTo>
                    <a:lnTo>
                      <a:pt x="331" y="106"/>
                    </a:lnTo>
                    <a:lnTo>
                      <a:pt x="388" y="74"/>
                    </a:lnTo>
                    <a:lnTo>
                      <a:pt x="447" y="49"/>
                    </a:lnTo>
                    <a:lnTo>
                      <a:pt x="508" y="27"/>
                    </a:lnTo>
                    <a:lnTo>
                      <a:pt x="573" y="12"/>
                    </a:lnTo>
                    <a:lnTo>
                      <a:pt x="639" y="3"/>
                    </a:lnTo>
                    <a:lnTo>
                      <a:pt x="7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1244600"/>
                <a:endParaRPr lang="es-SV" sz="985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8"/>
              <p:cNvSpPr>
                <a:spLocks noEditPoints="1"/>
              </p:cNvSpPr>
              <p:nvPr/>
            </p:nvSpPr>
            <p:spPr bwMode="auto">
              <a:xfrm>
                <a:off x="19177094" y="3339228"/>
                <a:ext cx="214910" cy="213310"/>
              </a:xfrm>
              <a:custGeom>
                <a:avLst/>
                <a:gdLst>
                  <a:gd name="T0" fmla="*/ 361 w 806"/>
                  <a:gd name="T1" fmla="*/ 103 h 800"/>
                  <a:gd name="T2" fmla="*/ 285 w 806"/>
                  <a:gd name="T3" fmla="*/ 123 h 800"/>
                  <a:gd name="T4" fmla="*/ 217 w 806"/>
                  <a:gd name="T5" fmla="*/ 162 h 800"/>
                  <a:gd name="T6" fmla="*/ 162 w 806"/>
                  <a:gd name="T7" fmla="*/ 216 h 800"/>
                  <a:gd name="T8" fmla="*/ 123 w 806"/>
                  <a:gd name="T9" fmla="*/ 283 h 800"/>
                  <a:gd name="T10" fmla="*/ 103 w 806"/>
                  <a:gd name="T11" fmla="*/ 359 h 800"/>
                  <a:gd name="T12" fmla="*/ 103 w 806"/>
                  <a:gd name="T13" fmla="*/ 440 h 800"/>
                  <a:gd name="T14" fmla="*/ 123 w 806"/>
                  <a:gd name="T15" fmla="*/ 517 h 800"/>
                  <a:gd name="T16" fmla="*/ 162 w 806"/>
                  <a:gd name="T17" fmla="*/ 583 h 800"/>
                  <a:gd name="T18" fmla="*/ 217 w 806"/>
                  <a:gd name="T19" fmla="*/ 637 h 800"/>
                  <a:gd name="T20" fmla="*/ 285 w 806"/>
                  <a:gd name="T21" fmla="*/ 676 h 800"/>
                  <a:gd name="T22" fmla="*/ 361 w 806"/>
                  <a:gd name="T23" fmla="*/ 696 h 800"/>
                  <a:gd name="T24" fmla="*/ 443 w 806"/>
                  <a:gd name="T25" fmla="*/ 696 h 800"/>
                  <a:gd name="T26" fmla="*/ 520 w 806"/>
                  <a:gd name="T27" fmla="*/ 676 h 800"/>
                  <a:gd name="T28" fmla="*/ 587 w 806"/>
                  <a:gd name="T29" fmla="*/ 637 h 800"/>
                  <a:gd name="T30" fmla="*/ 642 w 806"/>
                  <a:gd name="T31" fmla="*/ 583 h 800"/>
                  <a:gd name="T32" fmla="*/ 681 w 806"/>
                  <a:gd name="T33" fmla="*/ 517 h 800"/>
                  <a:gd name="T34" fmla="*/ 702 w 806"/>
                  <a:gd name="T35" fmla="*/ 440 h 800"/>
                  <a:gd name="T36" fmla="*/ 702 w 806"/>
                  <a:gd name="T37" fmla="*/ 359 h 800"/>
                  <a:gd name="T38" fmla="*/ 681 w 806"/>
                  <a:gd name="T39" fmla="*/ 283 h 800"/>
                  <a:gd name="T40" fmla="*/ 642 w 806"/>
                  <a:gd name="T41" fmla="*/ 216 h 800"/>
                  <a:gd name="T42" fmla="*/ 587 w 806"/>
                  <a:gd name="T43" fmla="*/ 162 h 800"/>
                  <a:gd name="T44" fmla="*/ 520 w 806"/>
                  <a:gd name="T45" fmla="*/ 123 h 800"/>
                  <a:gd name="T46" fmla="*/ 443 w 806"/>
                  <a:gd name="T47" fmla="*/ 103 h 800"/>
                  <a:gd name="T48" fmla="*/ 403 w 806"/>
                  <a:gd name="T49" fmla="*/ 0 h 800"/>
                  <a:gd name="T50" fmla="*/ 502 w 806"/>
                  <a:gd name="T51" fmla="*/ 12 h 800"/>
                  <a:gd name="T52" fmla="*/ 591 w 806"/>
                  <a:gd name="T53" fmla="*/ 47 h 800"/>
                  <a:gd name="T54" fmla="*/ 670 w 806"/>
                  <a:gd name="T55" fmla="*/ 101 h 800"/>
                  <a:gd name="T56" fmla="*/ 734 w 806"/>
                  <a:gd name="T57" fmla="*/ 171 h 800"/>
                  <a:gd name="T58" fmla="*/ 778 w 806"/>
                  <a:gd name="T59" fmla="*/ 255 h 800"/>
                  <a:gd name="T60" fmla="*/ 803 w 806"/>
                  <a:gd name="T61" fmla="*/ 349 h 800"/>
                  <a:gd name="T62" fmla="*/ 803 w 806"/>
                  <a:gd name="T63" fmla="*/ 450 h 800"/>
                  <a:gd name="T64" fmla="*/ 778 w 806"/>
                  <a:gd name="T65" fmla="*/ 544 h 800"/>
                  <a:gd name="T66" fmla="*/ 734 w 806"/>
                  <a:gd name="T67" fmla="*/ 628 h 800"/>
                  <a:gd name="T68" fmla="*/ 670 w 806"/>
                  <a:gd name="T69" fmla="*/ 698 h 800"/>
                  <a:gd name="T70" fmla="*/ 591 w 806"/>
                  <a:gd name="T71" fmla="*/ 753 h 800"/>
                  <a:gd name="T72" fmla="*/ 502 w 806"/>
                  <a:gd name="T73" fmla="*/ 787 h 800"/>
                  <a:gd name="T74" fmla="*/ 403 w 806"/>
                  <a:gd name="T75" fmla="*/ 800 h 800"/>
                  <a:gd name="T76" fmla="*/ 303 w 806"/>
                  <a:gd name="T77" fmla="*/ 787 h 800"/>
                  <a:gd name="T78" fmla="*/ 213 w 806"/>
                  <a:gd name="T79" fmla="*/ 753 h 800"/>
                  <a:gd name="T80" fmla="*/ 135 w 806"/>
                  <a:gd name="T81" fmla="*/ 698 h 800"/>
                  <a:gd name="T82" fmla="*/ 72 w 806"/>
                  <a:gd name="T83" fmla="*/ 628 h 800"/>
                  <a:gd name="T84" fmla="*/ 26 w 806"/>
                  <a:gd name="T85" fmla="*/ 544 h 800"/>
                  <a:gd name="T86" fmla="*/ 3 w 806"/>
                  <a:gd name="T87" fmla="*/ 450 h 800"/>
                  <a:gd name="T88" fmla="*/ 3 w 806"/>
                  <a:gd name="T89" fmla="*/ 349 h 800"/>
                  <a:gd name="T90" fmla="*/ 26 w 806"/>
                  <a:gd name="T91" fmla="*/ 255 h 800"/>
                  <a:gd name="T92" fmla="*/ 72 w 806"/>
                  <a:gd name="T93" fmla="*/ 171 h 800"/>
                  <a:gd name="T94" fmla="*/ 135 w 806"/>
                  <a:gd name="T95" fmla="*/ 101 h 800"/>
                  <a:gd name="T96" fmla="*/ 213 w 806"/>
                  <a:gd name="T97" fmla="*/ 47 h 800"/>
                  <a:gd name="T98" fmla="*/ 303 w 806"/>
                  <a:gd name="T99" fmla="*/ 12 h 800"/>
                  <a:gd name="T100" fmla="*/ 403 w 806"/>
                  <a:gd name="T10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800">
                    <a:moveTo>
                      <a:pt x="403" y="100"/>
                    </a:moveTo>
                    <a:lnTo>
                      <a:pt x="361" y="103"/>
                    </a:lnTo>
                    <a:lnTo>
                      <a:pt x="322" y="110"/>
                    </a:lnTo>
                    <a:lnTo>
                      <a:pt x="285" y="123"/>
                    </a:lnTo>
                    <a:lnTo>
                      <a:pt x="250" y="141"/>
                    </a:lnTo>
                    <a:lnTo>
                      <a:pt x="217" y="162"/>
                    </a:lnTo>
                    <a:lnTo>
                      <a:pt x="188" y="188"/>
                    </a:lnTo>
                    <a:lnTo>
                      <a:pt x="162" y="216"/>
                    </a:lnTo>
                    <a:lnTo>
                      <a:pt x="141" y="248"/>
                    </a:lnTo>
                    <a:lnTo>
                      <a:pt x="123" y="283"/>
                    </a:lnTo>
                    <a:lnTo>
                      <a:pt x="110" y="321"/>
                    </a:lnTo>
                    <a:lnTo>
                      <a:pt x="103" y="359"/>
                    </a:lnTo>
                    <a:lnTo>
                      <a:pt x="100" y="400"/>
                    </a:lnTo>
                    <a:lnTo>
                      <a:pt x="103" y="440"/>
                    </a:lnTo>
                    <a:lnTo>
                      <a:pt x="110" y="479"/>
                    </a:lnTo>
                    <a:lnTo>
                      <a:pt x="123" y="517"/>
                    </a:lnTo>
                    <a:lnTo>
                      <a:pt x="141" y="550"/>
                    </a:lnTo>
                    <a:lnTo>
                      <a:pt x="162" y="583"/>
                    </a:lnTo>
                    <a:lnTo>
                      <a:pt x="188" y="612"/>
                    </a:lnTo>
                    <a:lnTo>
                      <a:pt x="217" y="637"/>
                    </a:lnTo>
                    <a:lnTo>
                      <a:pt x="250" y="659"/>
                    </a:lnTo>
                    <a:lnTo>
                      <a:pt x="285" y="676"/>
                    </a:lnTo>
                    <a:lnTo>
                      <a:pt x="322" y="688"/>
                    </a:lnTo>
                    <a:lnTo>
                      <a:pt x="361" y="696"/>
                    </a:lnTo>
                    <a:lnTo>
                      <a:pt x="403" y="699"/>
                    </a:lnTo>
                    <a:lnTo>
                      <a:pt x="443" y="696"/>
                    </a:lnTo>
                    <a:lnTo>
                      <a:pt x="483" y="688"/>
                    </a:lnTo>
                    <a:lnTo>
                      <a:pt x="520" y="676"/>
                    </a:lnTo>
                    <a:lnTo>
                      <a:pt x="555" y="659"/>
                    </a:lnTo>
                    <a:lnTo>
                      <a:pt x="587" y="637"/>
                    </a:lnTo>
                    <a:lnTo>
                      <a:pt x="616" y="612"/>
                    </a:lnTo>
                    <a:lnTo>
                      <a:pt x="642" y="583"/>
                    </a:lnTo>
                    <a:lnTo>
                      <a:pt x="664" y="550"/>
                    </a:lnTo>
                    <a:lnTo>
                      <a:pt x="681" y="517"/>
                    </a:lnTo>
                    <a:lnTo>
                      <a:pt x="694" y="479"/>
                    </a:lnTo>
                    <a:lnTo>
                      <a:pt x="702" y="440"/>
                    </a:lnTo>
                    <a:lnTo>
                      <a:pt x="705" y="400"/>
                    </a:lnTo>
                    <a:lnTo>
                      <a:pt x="702" y="359"/>
                    </a:lnTo>
                    <a:lnTo>
                      <a:pt x="694" y="321"/>
                    </a:lnTo>
                    <a:lnTo>
                      <a:pt x="681" y="283"/>
                    </a:lnTo>
                    <a:lnTo>
                      <a:pt x="664" y="248"/>
                    </a:lnTo>
                    <a:lnTo>
                      <a:pt x="642" y="216"/>
                    </a:lnTo>
                    <a:lnTo>
                      <a:pt x="616" y="188"/>
                    </a:lnTo>
                    <a:lnTo>
                      <a:pt x="587" y="162"/>
                    </a:lnTo>
                    <a:lnTo>
                      <a:pt x="555" y="141"/>
                    </a:lnTo>
                    <a:lnTo>
                      <a:pt x="520" y="123"/>
                    </a:lnTo>
                    <a:lnTo>
                      <a:pt x="483" y="110"/>
                    </a:lnTo>
                    <a:lnTo>
                      <a:pt x="443" y="103"/>
                    </a:lnTo>
                    <a:lnTo>
                      <a:pt x="403" y="100"/>
                    </a:lnTo>
                    <a:close/>
                    <a:moveTo>
                      <a:pt x="403" y="0"/>
                    </a:moveTo>
                    <a:lnTo>
                      <a:pt x="453" y="3"/>
                    </a:lnTo>
                    <a:lnTo>
                      <a:pt x="502" y="12"/>
                    </a:lnTo>
                    <a:lnTo>
                      <a:pt x="548" y="26"/>
                    </a:lnTo>
                    <a:lnTo>
                      <a:pt x="591" y="47"/>
                    </a:lnTo>
                    <a:lnTo>
                      <a:pt x="633" y="71"/>
                    </a:lnTo>
                    <a:lnTo>
                      <a:pt x="670" y="101"/>
                    </a:lnTo>
                    <a:lnTo>
                      <a:pt x="704" y="134"/>
                    </a:lnTo>
                    <a:lnTo>
                      <a:pt x="734" y="171"/>
                    </a:lnTo>
                    <a:lnTo>
                      <a:pt x="758" y="211"/>
                    </a:lnTo>
                    <a:lnTo>
                      <a:pt x="778" y="255"/>
                    </a:lnTo>
                    <a:lnTo>
                      <a:pt x="794" y="301"/>
                    </a:lnTo>
                    <a:lnTo>
                      <a:pt x="803" y="349"/>
                    </a:lnTo>
                    <a:lnTo>
                      <a:pt x="806" y="400"/>
                    </a:lnTo>
                    <a:lnTo>
                      <a:pt x="803" y="450"/>
                    </a:lnTo>
                    <a:lnTo>
                      <a:pt x="794" y="498"/>
                    </a:lnTo>
                    <a:lnTo>
                      <a:pt x="778" y="544"/>
                    </a:lnTo>
                    <a:lnTo>
                      <a:pt x="758" y="587"/>
                    </a:lnTo>
                    <a:lnTo>
                      <a:pt x="734" y="628"/>
                    </a:lnTo>
                    <a:lnTo>
                      <a:pt x="704" y="665"/>
                    </a:lnTo>
                    <a:lnTo>
                      <a:pt x="670" y="698"/>
                    </a:lnTo>
                    <a:lnTo>
                      <a:pt x="633" y="727"/>
                    </a:lnTo>
                    <a:lnTo>
                      <a:pt x="591" y="753"/>
                    </a:lnTo>
                    <a:lnTo>
                      <a:pt x="548" y="772"/>
                    </a:lnTo>
                    <a:lnTo>
                      <a:pt x="502" y="787"/>
                    </a:lnTo>
                    <a:lnTo>
                      <a:pt x="453" y="796"/>
                    </a:lnTo>
                    <a:lnTo>
                      <a:pt x="403" y="800"/>
                    </a:lnTo>
                    <a:lnTo>
                      <a:pt x="352" y="796"/>
                    </a:lnTo>
                    <a:lnTo>
                      <a:pt x="303" y="787"/>
                    </a:lnTo>
                    <a:lnTo>
                      <a:pt x="256" y="772"/>
                    </a:lnTo>
                    <a:lnTo>
                      <a:pt x="213" y="753"/>
                    </a:lnTo>
                    <a:lnTo>
                      <a:pt x="172" y="727"/>
                    </a:lnTo>
                    <a:lnTo>
                      <a:pt x="135" y="698"/>
                    </a:lnTo>
                    <a:lnTo>
                      <a:pt x="101" y="665"/>
                    </a:lnTo>
                    <a:lnTo>
                      <a:pt x="72" y="628"/>
                    </a:lnTo>
                    <a:lnTo>
                      <a:pt x="46" y="587"/>
                    </a:lnTo>
                    <a:lnTo>
                      <a:pt x="26" y="544"/>
                    </a:lnTo>
                    <a:lnTo>
                      <a:pt x="12" y="498"/>
                    </a:lnTo>
                    <a:lnTo>
                      <a:pt x="3" y="450"/>
                    </a:lnTo>
                    <a:lnTo>
                      <a:pt x="0" y="400"/>
                    </a:lnTo>
                    <a:lnTo>
                      <a:pt x="3" y="349"/>
                    </a:lnTo>
                    <a:lnTo>
                      <a:pt x="12" y="301"/>
                    </a:lnTo>
                    <a:lnTo>
                      <a:pt x="26" y="255"/>
                    </a:lnTo>
                    <a:lnTo>
                      <a:pt x="46" y="211"/>
                    </a:lnTo>
                    <a:lnTo>
                      <a:pt x="72" y="171"/>
                    </a:lnTo>
                    <a:lnTo>
                      <a:pt x="101" y="134"/>
                    </a:lnTo>
                    <a:lnTo>
                      <a:pt x="135" y="101"/>
                    </a:lnTo>
                    <a:lnTo>
                      <a:pt x="172" y="71"/>
                    </a:lnTo>
                    <a:lnTo>
                      <a:pt x="213" y="47"/>
                    </a:lnTo>
                    <a:lnTo>
                      <a:pt x="256" y="26"/>
                    </a:lnTo>
                    <a:lnTo>
                      <a:pt x="303" y="12"/>
                    </a:lnTo>
                    <a:lnTo>
                      <a:pt x="352" y="3"/>
                    </a:lnTo>
                    <a:lnTo>
                      <a:pt x="4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1244600"/>
                <a:endParaRPr lang="es-SV" sz="985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" name="20 Grupo"/>
            <p:cNvGrpSpPr/>
            <p:nvPr/>
          </p:nvGrpSpPr>
          <p:grpSpPr>
            <a:xfrm>
              <a:off x="18258047" y="2685825"/>
              <a:ext cx="754676" cy="747194"/>
              <a:chOff x="18258047" y="2685825"/>
              <a:chExt cx="754676" cy="747194"/>
            </a:xfrm>
            <a:grpFill/>
          </p:grpSpPr>
          <p:sp>
            <p:nvSpPr>
              <p:cNvPr id="62" name="Freeform 6"/>
              <p:cNvSpPr>
                <a:spLocks noEditPoints="1"/>
              </p:cNvSpPr>
              <p:nvPr/>
            </p:nvSpPr>
            <p:spPr bwMode="auto">
              <a:xfrm>
                <a:off x="18258047" y="2685825"/>
                <a:ext cx="754676" cy="747194"/>
              </a:xfrm>
              <a:custGeom>
                <a:avLst/>
                <a:gdLst>
                  <a:gd name="T0" fmla="*/ 1358 w 3226"/>
                  <a:gd name="T1" fmla="*/ 609 h 3195"/>
                  <a:gd name="T2" fmla="*/ 1146 w 3226"/>
                  <a:gd name="T3" fmla="*/ 711 h 3195"/>
                  <a:gd name="T4" fmla="*/ 974 w 3226"/>
                  <a:gd name="T5" fmla="*/ 686 h 3195"/>
                  <a:gd name="T6" fmla="*/ 725 w 3226"/>
                  <a:gd name="T7" fmla="*/ 1048 h 3195"/>
                  <a:gd name="T8" fmla="*/ 662 w 3226"/>
                  <a:gd name="T9" fmla="*/ 1270 h 3195"/>
                  <a:gd name="T10" fmla="*/ 540 w 3226"/>
                  <a:gd name="T11" fmla="*/ 1393 h 3195"/>
                  <a:gd name="T12" fmla="*/ 567 w 3226"/>
                  <a:gd name="T13" fmla="*/ 1815 h 3195"/>
                  <a:gd name="T14" fmla="*/ 683 w 3226"/>
                  <a:gd name="T15" fmla="*/ 1979 h 3195"/>
                  <a:gd name="T16" fmla="*/ 719 w 3226"/>
                  <a:gd name="T17" fmla="*/ 2176 h 3195"/>
                  <a:gd name="T18" fmla="*/ 1001 w 3226"/>
                  <a:gd name="T19" fmla="*/ 2494 h 3195"/>
                  <a:gd name="T20" fmla="*/ 1174 w 3226"/>
                  <a:gd name="T21" fmla="*/ 2495 h 3195"/>
                  <a:gd name="T22" fmla="*/ 1378 w 3226"/>
                  <a:gd name="T23" fmla="*/ 2609 h 3195"/>
                  <a:gd name="T24" fmla="*/ 1813 w 3226"/>
                  <a:gd name="T25" fmla="*/ 2690 h 3195"/>
                  <a:gd name="T26" fmla="*/ 1916 w 3226"/>
                  <a:gd name="T27" fmla="*/ 2552 h 3195"/>
                  <a:gd name="T28" fmla="*/ 2140 w 3226"/>
                  <a:gd name="T29" fmla="*/ 2475 h 3195"/>
                  <a:gd name="T30" fmla="*/ 2708 w 3226"/>
                  <a:gd name="T31" fmla="*/ 2490 h 3195"/>
                  <a:gd name="T32" fmla="*/ 2502 w 3226"/>
                  <a:gd name="T33" fmla="*/ 2089 h 3195"/>
                  <a:gd name="T34" fmla="*/ 2592 w 3226"/>
                  <a:gd name="T35" fmla="*/ 1872 h 3195"/>
                  <a:gd name="T36" fmla="*/ 3024 w 3226"/>
                  <a:gd name="T37" fmla="*/ 1733 h 3195"/>
                  <a:gd name="T38" fmla="*/ 2612 w 3226"/>
                  <a:gd name="T39" fmla="*/ 1345 h 3195"/>
                  <a:gd name="T40" fmla="*/ 2509 w 3226"/>
                  <a:gd name="T41" fmla="*/ 1135 h 3195"/>
                  <a:gd name="T42" fmla="*/ 2534 w 3226"/>
                  <a:gd name="T43" fmla="*/ 965 h 3195"/>
                  <a:gd name="T44" fmla="*/ 2170 w 3226"/>
                  <a:gd name="T45" fmla="*/ 718 h 3195"/>
                  <a:gd name="T46" fmla="*/ 1944 w 3226"/>
                  <a:gd name="T47" fmla="*/ 656 h 3195"/>
                  <a:gd name="T48" fmla="*/ 1820 w 3226"/>
                  <a:gd name="T49" fmla="*/ 535 h 3195"/>
                  <a:gd name="T50" fmla="*/ 1812 w 3226"/>
                  <a:gd name="T51" fmla="*/ 9 h 3195"/>
                  <a:gd name="T52" fmla="*/ 1940 w 3226"/>
                  <a:gd name="T53" fmla="*/ 131 h 3195"/>
                  <a:gd name="T54" fmla="*/ 2428 w 3226"/>
                  <a:gd name="T55" fmla="*/ 332 h 3195"/>
                  <a:gd name="T56" fmla="*/ 2605 w 3226"/>
                  <a:gd name="T57" fmla="*/ 335 h 3195"/>
                  <a:gd name="T58" fmla="*/ 2900 w 3226"/>
                  <a:gd name="T59" fmla="*/ 641 h 3195"/>
                  <a:gd name="T60" fmla="*/ 2876 w 3226"/>
                  <a:gd name="T61" fmla="*/ 816 h 3195"/>
                  <a:gd name="T62" fmla="*/ 3122 w 3226"/>
                  <a:gd name="T63" fmla="*/ 1287 h 3195"/>
                  <a:gd name="T64" fmla="*/ 3224 w 3226"/>
                  <a:gd name="T65" fmla="*/ 1431 h 3195"/>
                  <a:gd name="T66" fmla="*/ 3190 w 3226"/>
                  <a:gd name="T67" fmla="*/ 1848 h 3195"/>
                  <a:gd name="T68" fmla="*/ 2755 w 3226"/>
                  <a:gd name="T69" fmla="*/ 1990 h 3195"/>
                  <a:gd name="T70" fmla="*/ 2908 w 3226"/>
                  <a:gd name="T71" fmla="*/ 2465 h 3195"/>
                  <a:gd name="T72" fmla="*/ 2851 w 3226"/>
                  <a:gd name="T73" fmla="*/ 2632 h 3195"/>
                  <a:gd name="T74" fmla="*/ 2514 w 3226"/>
                  <a:gd name="T75" fmla="*/ 2882 h 3195"/>
                  <a:gd name="T76" fmla="*/ 2077 w 3226"/>
                  <a:gd name="T77" fmla="*/ 2703 h 3195"/>
                  <a:gd name="T78" fmla="*/ 1890 w 3226"/>
                  <a:gd name="T79" fmla="*/ 3139 h 3195"/>
                  <a:gd name="T80" fmla="*/ 1476 w 3226"/>
                  <a:gd name="T81" fmla="*/ 3195 h 3195"/>
                  <a:gd name="T82" fmla="*/ 1317 w 3226"/>
                  <a:gd name="T83" fmla="*/ 3118 h 3195"/>
                  <a:gd name="T84" fmla="*/ 1087 w 3226"/>
                  <a:gd name="T85" fmla="*/ 2675 h 3195"/>
                  <a:gd name="T86" fmla="*/ 682 w 3226"/>
                  <a:gd name="T87" fmla="*/ 2880 h 3195"/>
                  <a:gd name="T88" fmla="*/ 355 w 3226"/>
                  <a:gd name="T89" fmla="*/ 2607 h 3195"/>
                  <a:gd name="T90" fmla="*/ 324 w 3226"/>
                  <a:gd name="T91" fmla="*/ 2436 h 3195"/>
                  <a:gd name="T92" fmla="*/ 162 w 3226"/>
                  <a:gd name="T93" fmla="*/ 1929 h 3195"/>
                  <a:gd name="T94" fmla="*/ 22 w 3226"/>
                  <a:gd name="T95" fmla="*/ 1822 h 3195"/>
                  <a:gd name="T96" fmla="*/ 9 w 3226"/>
                  <a:gd name="T97" fmla="*/ 1401 h 3195"/>
                  <a:gd name="T98" fmla="*/ 132 w 3226"/>
                  <a:gd name="T99" fmla="*/ 1275 h 3195"/>
                  <a:gd name="T100" fmla="*/ 335 w 3226"/>
                  <a:gd name="T101" fmla="*/ 788 h 3195"/>
                  <a:gd name="T102" fmla="*/ 339 w 3226"/>
                  <a:gd name="T103" fmla="*/ 614 h 3195"/>
                  <a:gd name="T104" fmla="*/ 651 w 3226"/>
                  <a:gd name="T105" fmla="*/ 323 h 3195"/>
                  <a:gd name="T106" fmla="*/ 824 w 3226"/>
                  <a:gd name="T107" fmla="*/ 346 h 3195"/>
                  <a:gd name="T108" fmla="*/ 1300 w 3226"/>
                  <a:gd name="T109" fmla="*/ 102 h 3195"/>
                  <a:gd name="T110" fmla="*/ 1445 w 3226"/>
                  <a:gd name="T111" fmla="*/ 2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6" h="3195">
                    <a:moveTo>
                      <a:pt x="1476" y="200"/>
                    </a:moveTo>
                    <a:lnTo>
                      <a:pt x="1414" y="506"/>
                    </a:lnTo>
                    <a:lnTo>
                      <a:pt x="1405" y="535"/>
                    </a:lnTo>
                    <a:lnTo>
                      <a:pt x="1394" y="562"/>
                    </a:lnTo>
                    <a:lnTo>
                      <a:pt x="1378" y="586"/>
                    </a:lnTo>
                    <a:lnTo>
                      <a:pt x="1358" y="609"/>
                    </a:lnTo>
                    <a:lnTo>
                      <a:pt x="1335" y="628"/>
                    </a:lnTo>
                    <a:lnTo>
                      <a:pt x="1311" y="643"/>
                    </a:lnTo>
                    <a:lnTo>
                      <a:pt x="1283" y="656"/>
                    </a:lnTo>
                    <a:lnTo>
                      <a:pt x="1227" y="676"/>
                    </a:lnTo>
                    <a:lnTo>
                      <a:pt x="1174" y="701"/>
                    </a:lnTo>
                    <a:lnTo>
                      <a:pt x="1146" y="711"/>
                    </a:lnTo>
                    <a:lnTo>
                      <a:pt x="1117" y="718"/>
                    </a:lnTo>
                    <a:lnTo>
                      <a:pt x="1087" y="720"/>
                    </a:lnTo>
                    <a:lnTo>
                      <a:pt x="1057" y="718"/>
                    </a:lnTo>
                    <a:lnTo>
                      <a:pt x="1028" y="711"/>
                    </a:lnTo>
                    <a:lnTo>
                      <a:pt x="1001" y="701"/>
                    </a:lnTo>
                    <a:lnTo>
                      <a:pt x="974" y="686"/>
                    </a:lnTo>
                    <a:lnTo>
                      <a:pt x="711" y="513"/>
                    </a:lnTo>
                    <a:lnTo>
                      <a:pt x="518" y="705"/>
                    </a:lnTo>
                    <a:lnTo>
                      <a:pt x="693" y="965"/>
                    </a:lnTo>
                    <a:lnTo>
                      <a:pt x="708" y="992"/>
                    </a:lnTo>
                    <a:lnTo>
                      <a:pt x="719" y="1019"/>
                    </a:lnTo>
                    <a:lnTo>
                      <a:pt x="725" y="1048"/>
                    </a:lnTo>
                    <a:lnTo>
                      <a:pt x="727" y="1077"/>
                    </a:lnTo>
                    <a:lnTo>
                      <a:pt x="725" y="1106"/>
                    </a:lnTo>
                    <a:lnTo>
                      <a:pt x="718" y="1135"/>
                    </a:lnTo>
                    <a:lnTo>
                      <a:pt x="706" y="1163"/>
                    </a:lnTo>
                    <a:lnTo>
                      <a:pt x="683" y="1216"/>
                    </a:lnTo>
                    <a:lnTo>
                      <a:pt x="662" y="1270"/>
                    </a:lnTo>
                    <a:lnTo>
                      <a:pt x="650" y="1298"/>
                    </a:lnTo>
                    <a:lnTo>
                      <a:pt x="634" y="1323"/>
                    </a:lnTo>
                    <a:lnTo>
                      <a:pt x="615" y="1345"/>
                    </a:lnTo>
                    <a:lnTo>
                      <a:pt x="592" y="1364"/>
                    </a:lnTo>
                    <a:lnTo>
                      <a:pt x="567" y="1381"/>
                    </a:lnTo>
                    <a:lnTo>
                      <a:pt x="540" y="1393"/>
                    </a:lnTo>
                    <a:lnTo>
                      <a:pt x="511" y="1401"/>
                    </a:lnTo>
                    <a:lnTo>
                      <a:pt x="202" y="1461"/>
                    </a:lnTo>
                    <a:lnTo>
                      <a:pt x="202" y="1733"/>
                    </a:lnTo>
                    <a:lnTo>
                      <a:pt x="511" y="1794"/>
                    </a:lnTo>
                    <a:lnTo>
                      <a:pt x="540" y="1802"/>
                    </a:lnTo>
                    <a:lnTo>
                      <a:pt x="567" y="1815"/>
                    </a:lnTo>
                    <a:lnTo>
                      <a:pt x="593" y="1831"/>
                    </a:lnTo>
                    <a:lnTo>
                      <a:pt x="615" y="1850"/>
                    </a:lnTo>
                    <a:lnTo>
                      <a:pt x="634" y="1872"/>
                    </a:lnTo>
                    <a:lnTo>
                      <a:pt x="650" y="1897"/>
                    </a:lnTo>
                    <a:lnTo>
                      <a:pt x="662" y="1925"/>
                    </a:lnTo>
                    <a:lnTo>
                      <a:pt x="683" y="1979"/>
                    </a:lnTo>
                    <a:lnTo>
                      <a:pt x="707" y="2032"/>
                    </a:lnTo>
                    <a:lnTo>
                      <a:pt x="718" y="2060"/>
                    </a:lnTo>
                    <a:lnTo>
                      <a:pt x="725" y="2089"/>
                    </a:lnTo>
                    <a:lnTo>
                      <a:pt x="727" y="2118"/>
                    </a:lnTo>
                    <a:lnTo>
                      <a:pt x="725" y="2148"/>
                    </a:lnTo>
                    <a:lnTo>
                      <a:pt x="719" y="2176"/>
                    </a:lnTo>
                    <a:lnTo>
                      <a:pt x="708" y="2204"/>
                    </a:lnTo>
                    <a:lnTo>
                      <a:pt x="693" y="2230"/>
                    </a:lnTo>
                    <a:lnTo>
                      <a:pt x="518" y="2490"/>
                    </a:lnTo>
                    <a:lnTo>
                      <a:pt x="713" y="2682"/>
                    </a:lnTo>
                    <a:lnTo>
                      <a:pt x="974" y="2509"/>
                    </a:lnTo>
                    <a:lnTo>
                      <a:pt x="1001" y="2494"/>
                    </a:lnTo>
                    <a:lnTo>
                      <a:pt x="1028" y="2484"/>
                    </a:lnTo>
                    <a:lnTo>
                      <a:pt x="1057" y="2478"/>
                    </a:lnTo>
                    <a:lnTo>
                      <a:pt x="1087" y="2475"/>
                    </a:lnTo>
                    <a:lnTo>
                      <a:pt x="1117" y="2478"/>
                    </a:lnTo>
                    <a:lnTo>
                      <a:pt x="1146" y="2485"/>
                    </a:lnTo>
                    <a:lnTo>
                      <a:pt x="1174" y="2495"/>
                    </a:lnTo>
                    <a:lnTo>
                      <a:pt x="1228" y="2519"/>
                    </a:lnTo>
                    <a:lnTo>
                      <a:pt x="1283" y="2540"/>
                    </a:lnTo>
                    <a:lnTo>
                      <a:pt x="1311" y="2552"/>
                    </a:lnTo>
                    <a:lnTo>
                      <a:pt x="1336" y="2567"/>
                    </a:lnTo>
                    <a:lnTo>
                      <a:pt x="1359" y="2587"/>
                    </a:lnTo>
                    <a:lnTo>
                      <a:pt x="1378" y="2609"/>
                    </a:lnTo>
                    <a:lnTo>
                      <a:pt x="1394" y="2634"/>
                    </a:lnTo>
                    <a:lnTo>
                      <a:pt x="1406" y="2660"/>
                    </a:lnTo>
                    <a:lnTo>
                      <a:pt x="1415" y="2690"/>
                    </a:lnTo>
                    <a:lnTo>
                      <a:pt x="1476" y="2995"/>
                    </a:lnTo>
                    <a:lnTo>
                      <a:pt x="1750" y="2995"/>
                    </a:lnTo>
                    <a:lnTo>
                      <a:pt x="1813" y="2690"/>
                    </a:lnTo>
                    <a:lnTo>
                      <a:pt x="1821" y="2660"/>
                    </a:lnTo>
                    <a:lnTo>
                      <a:pt x="1832" y="2634"/>
                    </a:lnTo>
                    <a:lnTo>
                      <a:pt x="1849" y="2609"/>
                    </a:lnTo>
                    <a:lnTo>
                      <a:pt x="1868" y="2587"/>
                    </a:lnTo>
                    <a:lnTo>
                      <a:pt x="1891" y="2567"/>
                    </a:lnTo>
                    <a:lnTo>
                      <a:pt x="1916" y="2552"/>
                    </a:lnTo>
                    <a:lnTo>
                      <a:pt x="1944" y="2540"/>
                    </a:lnTo>
                    <a:lnTo>
                      <a:pt x="1998" y="2519"/>
                    </a:lnTo>
                    <a:lnTo>
                      <a:pt x="2052" y="2495"/>
                    </a:lnTo>
                    <a:lnTo>
                      <a:pt x="2081" y="2485"/>
                    </a:lnTo>
                    <a:lnTo>
                      <a:pt x="2110" y="2478"/>
                    </a:lnTo>
                    <a:lnTo>
                      <a:pt x="2140" y="2475"/>
                    </a:lnTo>
                    <a:lnTo>
                      <a:pt x="2170" y="2478"/>
                    </a:lnTo>
                    <a:lnTo>
                      <a:pt x="2198" y="2484"/>
                    </a:lnTo>
                    <a:lnTo>
                      <a:pt x="2226" y="2494"/>
                    </a:lnTo>
                    <a:lnTo>
                      <a:pt x="2252" y="2509"/>
                    </a:lnTo>
                    <a:lnTo>
                      <a:pt x="2514" y="2682"/>
                    </a:lnTo>
                    <a:lnTo>
                      <a:pt x="2708" y="2490"/>
                    </a:lnTo>
                    <a:lnTo>
                      <a:pt x="2534" y="2230"/>
                    </a:lnTo>
                    <a:lnTo>
                      <a:pt x="2518" y="2204"/>
                    </a:lnTo>
                    <a:lnTo>
                      <a:pt x="2508" y="2176"/>
                    </a:lnTo>
                    <a:lnTo>
                      <a:pt x="2502" y="2148"/>
                    </a:lnTo>
                    <a:lnTo>
                      <a:pt x="2500" y="2118"/>
                    </a:lnTo>
                    <a:lnTo>
                      <a:pt x="2502" y="2089"/>
                    </a:lnTo>
                    <a:lnTo>
                      <a:pt x="2509" y="2060"/>
                    </a:lnTo>
                    <a:lnTo>
                      <a:pt x="2520" y="2032"/>
                    </a:lnTo>
                    <a:lnTo>
                      <a:pt x="2544" y="1979"/>
                    </a:lnTo>
                    <a:lnTo>
                      <a:pt x="2565" y="1925"/>
                    </a:lnTo>
                    <a:lnTo>
                      <a:pt x="2577" y="1897"/>
                    </a:lnTo>
                    <a:lnTo>
                      <a:pt x="2592" y="1872"/>
                    </a:lnTo>
                    <a:lnTo>
                      <a:pt x="2612" y="1849"/>
                    </a:lnTo>
                    <a:lnTo>
                      <a:pt x="2635" y="1831"/>
                    </a:lnTo>
                    <a:lnTo>
                      <a:pt x="2659" y="1815"/>
                    </a:lnTo>
                    <a:lnTo>
                      <a:pt x="2686" y="1802"/>
                    </a:lnTo>
                    <a:lnTo>
                      <a:pt x="2716" y="1794"/>
                    </a:lnTo>
                    <a:lnTo>
                      <a:pt x="3024" y="1733"/>
                    </a:lnTo>
                    <a:lnTo>
                      <a:pt x="3024" y="1461"/>
                    </a:lnTo>
                    <a:lnTo>
                      <a:pt x="2716" y="1400"/>
                    </a:lnTo>
                    <a:lnTo>
                      <a:pt x="2686" y="1392"/>
                    </a:lnTo>
                    <a:lnTo>
                      <a:pt x="2659" y="1381"/>
                    </a:lnTo>
                    <a:lnTo>
                      <a:pt x="2635" y="1364"/>
                    </a:lnTo>
                    <a:lnTo>
                      <a:pt x="2612" y="1345"/>
                    </a:lnTo>
                    <a:lnTo>
                      <a:pt x="2592" y="1323"/>
                    </a:lnTo>
                    <a:lnTo>
                      <a:pt x="2577" y="1298"/>
                    </a:lnTo>
                    <a:lnTo>
                      <a:pt x="2564" y="1270"/>
                    </a:lnTo>
                    <a:lnTo>
                      <a:pt x="2544" y="1215"/>
                    </a:lnTo>
                    <a:lnTo>
                      <a:pt x="2520" y="1163"/>
                    </a:lnTo>
                    <a:lnTo>
                      <a:pt x="2509" y="1135"/>
                    </a:lnTo>
                    <a:lnTo>
                      <a:pt x="2502" y="1106"/>
                    </a:lnTo>
                    <a:lnTo>
                      <a:pt x="2500" y="1077"/>
                    </a:lnTo>
                    <a:lnTo>
                      <a:pt x="2502" y="1048"/>
                    </a:lnTo>
                    <a:lnTo>
                      <a:pt x="2508" y="1019"/>
                    </a:lnTo>
                    <a:lnTo>
                      <a:pt x="2519" y="992"/>
                    </a:lnTo>
                    <a:lnTo>
                      <a:pt x="2534" y="965"/>
                    </a:lnTo>
                    <a:lnTo>
                      <a:pt x="2708" y="705"/>
                    </a:lnTo>
                    <a:lnTo>
                      <a:pt x="2514" y="513"/>
                    </a:lnTo>
                    <a:lnTo>
                      <a:pt x="2252" y="686"/>
                    </a:lnTo>
                    <a:lnTo>
                      <a:pt x="2225" y="701"/>
                    </a:lnTo>
                    <a:lnTo>
                      <a:pt x="2197" y="711"/>
                    </a:lnTo>
                    <a:lnTo>
                      <a:pt x="2170" y="718"/>
                    </a:lnTo>
                    <a:lnTo>
                      <a:pt x="2140" y="720"/>
                    </a:lnTo>
                    <a:lnTo>
                      <a:pt x="2110" y="718"/>
                    </a:lnTo>
                    <a:lnTo>
                      <a:pt x="2081" y="711"/>
                    </a:lnTo>
                    <a:lnTo>
                      <a:pt x="2052" y="700"/>
                    </a:lnTo>
                    <a:lnTo>
                      <a:pt x="1998" y="676"/>
                    </a:lnTo>
                    <a:lnTo>
                      <a:pt x="1944" y="656"/>
                    </a:lnTo>
                    <a:lnTo>
                      <a:pt x="1916" y="643"/>
                    </a:lnTo>
                    <a:lnTo>
                      <a:pt x="1890" y="628"/>
                    </a:lnTo>
                    <a:lnTo>
                      <a:pt x="1868" y="609"/>
                    </a:lnTo>
                    <a:lnTo>
                      <a:pt x="1849" y="586"/>
                    </a:lnTo>
                    <a:lnTo>
                      <a:pt x="1832" y="562"/>
                    </a:lnTo>
                    <a:lnTo>
                      <a:pt x="1820" y="535"/>
                    </a:lnTo>
                    <a:lnTo>
                      <a:pt x="1813" y="506"/>
                    </a:lnTo>
                    <a:lnTo>
                      <a:pt x="1750" y="200"/>
                    </a:lnTo>
                    <a:lnTo>
                      <a:pt x="1476" y="200"/>
                    </a:lnTo>
                    <a:close/>
                    <a:moveTo>
                      <a:pt x="1750" y="0"/>
                    </a:moveTo>
                    <a:lnTo>
                      <a:pt x="1782" y="2"/>
                    </a:lnTo>
                    <a:lnTo>
                      <a:pt x="1812" y="9"/>
                    </a:lnTo>
                    <a:lnTo>
                      <a:pt x="1840" y="20"/>
                    </a:lnTo>
                    <a:lnTo>
                      <a:pt x="1866" y="36"/>
                    </a:lnTo>
                    <a:lnTo>
                      <a:pt x="1889" y="55"/>
                    </a:lnTo>
                    <a:lnTo>
                      <a:pt x="1910" y="78"/>
                    </a:lnTo>
                    <a:lnTo>
                      <a:pt x="1927" y="102"/>
                    </a:lnTo>
                    <a:lnTo>
                      <a:pt x="1940" y="131"/>
                    </a:lnTo>
                    <a:lnTo>
                      <a:pt x="1948" y="160"/>
                    </a:lnTo>
                    <a:lnTo>
                      <a:pt x="2010" y="467"/>
                    </a:lnTo>
                    <a:lnTo>
                      <a:pt x="2076" y="491"/>
                    </a:lnTo>
                    <a:lnTo>
                      <a:pt x="2140" y="520"/>
                    </a:lnTo>
                    <a:lnTo>
                      <a:pt x="2403" y="346"/>
                    </a:lnTo>
                    <a:lnTo>
                      <a:pt x="2428" y="332"/>
                    </a:lnTo>
                    <a:lnTo>
                      <a:pt x="2456" y="322"/>
                    </a:lnTo>
                    <a:lnTo>
                      <a:pt x="2485" y="316"/>
                    </a:lnTo>
                    <a:lnTo>
                      <a:pt x="2514" y="314"/>
                    </a:lnTo>
                    <a:lnTo>
                      <a:pt x="2546" y="316"/>
                    </a:lnTo>
                    <a:lnTo>
                      <a:pt x="2576" y="323"/>
                    </a:lnTo>
                    <a:lnTo>
                      <a:pt x="2605" y="335"/>
                    </a:lnTo>
                    <a:lnTo>
                      <a:pt x="2633" y="351"/>
                    </a:lnTo>
                    <a:lnTo>
                      <a:pt x="2657" y="372"/>
                    </a:lnTo>
                    <a:lnTo>
                      <a:pt x="2851" y="564"/>
                    </a:lnTo>
                    <a:lnTo>
                      <a:pt x="2872" y="588"/>
                    </a:lnTo>
                    <a:lnTo>
                      <a:pt x="2887" y="614"/>
                    </a:lnTo>
                    <a:lnTo>
                      <a:pt x="2900" y="641"/>
                    </a:lnTo>
                    <a:lnTo>
                      <a:pt x="2907" y="671"/>
                    </a:lnTo>
                    <a:lnTo>
                      <a:pt x="2910" y="701"/>
                    </a:lnTo>
                    <a:lnTo>
                      <a:pt x="2908" y="730"/>
                    </a:lnTo>
                    <a:lnTo>
                      <a:pt x="2903" y="760"/>
                    </a:lnTo>
                    <a:lnTo>
                      <a:pt x="2891" y="788"/>
                    </a:lnTo>
                    <a:lnTo>
                      <a:pt x="2876" y="816"/>
                    </a:lnTo>
                    <a:lnTo>
                      <a:pt x="2702" y="1076"/>
                    </a:lnTo>
                    <a:lnTo>
                      <a:pt x="2730" y="1140"/>
                    </a:lnTo>
                    <a:lnTo>
                      <a:pt x="2755" y="1205"/>
                    </a:lnTo>
                    <a:lnTo>
                      <a:pt x="3065" y="1265"/>
                    </a:lnTo>
                    <a:lnTo>
                      <a:pt x="3094" y="1275"/>
                    </a:lnTo>
                    <a:lnTo>
                      <a:pt x="3122" y="1287"/>
                    </a:lnTo>
                    <a:lnTo>
                      <a:pt x="3148" y="1304"/>
                    </a:lnTo>
                    <a:lnTo>
                      <a:pt x="3171" y="1324"/>
                    </a:lnTo>
                    <a:lnTo>
                      <a:pt x="3190" y="1347"/>
                    </a:lnTo>
                    <a:lnTo>
                      <a:pt x="3206" y="1373"/>
                    </a:lnTo>
                    <a:lnTo>
                      <a:pt x="3217" y="1401"/>
                    </a:lnTo>
                    <a:lnTo>
                      <a:pt x="3224" y="1431"/>
                    </a:lnTo>
                    <a:lnTo>
                      <a:pt x="3226" y="1461"/>
                    </a:lnTo>
                    <a:lnTo>
                      <a:pt x="3226" y="1733"/>
                    </a:lnTo>
                    <a:lnTo>
                      <a:pt x="3224" y="1765"/>
                    </a:lnTo>
                    <a:lnTo>
                      <a:pt x="3217" y="1794"/>
                    </a:lnTo>
                    <a:lnTo>
                      <a:pt x="3206" y="1822"/>
                    </a:lnTo>
                    <a:lnTo>
                      <a:pt x="3190" y="1848"/>
                    </a:lnTo>
                    <a:lnTo>
                      <a:pt x="3171" y="1871"/>
                    </a:lnTo>
                    <a:lnTo>
                      <a:pt x="3148" y="1891"/>
                    </a:lnTo>
                    <a:lnTo>
                      <a:pt x="3122" y="1908"/>
                    </a:lnTo>
                    <a:lnTo>
                      <a:pt x="3094" y="1921"/>
                    </a:lnTo>
                    <a:lnTo>
                      <a:pt x="3065" y="1929"/>
                    </a:lnTo>
                    <a:lnTo>
                      <a:pt x="2755" y="1990"/>
                    </a:lnTo>
                    <a:lnTo>
                      <a:pt x="2730" y="2056"/>
                    </a:lnTo>
                    <a:lnTo>
                      <a:pt x="2702" y="2119"/>
                    </a:lnTo>
                    <a:lnTo>
                      <a:pt x="2876" y="2379"/>
                    </a:lnTo>
                    <a:lnTo>
                      <a:pt x="2891" y="2406"/>
                    </a:lnTo>
                    <a:lnTo>
                      <a:pt x="2903" y="2436"/>
                    </a:lnTo>
                    <a:lnTo>
                      <a:pt x="2908" y="2465"/>
                    </a:lnTo>
                    <a:lnTo>
                      <a:pt x="2910" y="2495"/>
                    </a:lnTo>
                    <a:lnTo>
                      <a:pt x="2907" y="2524"/>
                    </a:lnTo>
                    <a:lnTo>
                      <a:pt x="2900" y="2554"/>
                    </a:lnTo>
                    <a:lnTo>
                      <a:pt x="2887" y="2582"/>
                    </a:lnTo>
                    <a:lnTo>
                      <a:pt x="2872" y="2607"/>
                    </a:lnTo>
                    <a:lnTo>
                      <a:pt x="2851" y="2632"/>
                    </a:lnTo>
                    <a:lnTo>
                      <a:pt x="2657" y="2824"/>
                    </a:lnTo>
                    <a:lnTo>
                      <a:pt x="2633" y="2844"/>
                    </a:lnTo>
                    <a:lnTo>
                      <a:pt x="2605" y="2860"/>
                    </a:lnTo>
                    <a:lnTo>
                      <a:pt x="2576" y="2873"/>
                    </a:lnTo>
                    <a:lnTo>
                      <a:pt x="2546" y="2880"/>
                    </a:lnTo>
                    <a:lnTo>
                      <a:pt x="2514" y="2882"/>
                    </a:lnTo>
                    <a:lnTo>
                      <a:pt x="2485" y="2880"/>
                    </a:lnTo>
                    <a:lnTo>
                      <a:pt x="2457" y="2874"/>
                    </a:lnTo>
                    <a:lnTo>
                      <a:pt x="2429" y="2864"/>
                    </a:lnTo>
                    <a:lnTo>
                      <a:pt x="2403" y="2848"/>
                    </a:lnTo>
                    <a:lnTo>
                      <a:pt x="2140" y="2675"/>
                    </a:lnTo>
                    <a:lnTo>
                      <a:pt x="2077" y="2703"/>
                    </a:lnTo>
                    <a:lnTo>
                      <a:pt x="2010" y="2729"/>
                    </a:lnTo>
                    <a:lnTo>
                      <a:pt x="1948" y="3034"/>
                    </a:lnTo>
                    <a:lnTo>
                      <a:pt x="1940" y="3065"/>
                    </a:lnTo>
                    <a:lnTo>
                      <a:pt x="1927" y="3092"/>
                    </a:lnTo>
                    <a:lnTo>
                      <a:pt x="1910" y="3118"/>
                    </a:lnTo>
                    <a:lnTo>
                      <a:pt x="1890" y="3139"/>
                    </a:lnTo>
                    <a:lnTo>
                      <a:pt x="1866" y="3159"/>
                    </a:lnTo>
                    <a:lnTo>
                      <a:pt x="1841" y="3174"/>
                    </a:lnTo>
                    <a:lnTo>
                      <a:pt x="1812" y="3185"/>
                    </a:lnTo>
                    <a:lnTo>
                      <a:pt x="1782" y="3192"/>
                    </a:lnTo>
                    <a:lnTo>
                      <a:pt x="1750" y="3195"/>
                    </a:lnTo>
                    <a:lnTo>
                      <a:pt x="1476" y="3195"/>
                    </a:lnTo>
                    <a:lnTo>
                      <a:pt x="1445" y="3192"/>
                    </a:lnTo>
                    <a:lnTo>
                      <a:pt x="1415" y="3185"/>
                    </a:lnTo>
                    <a:lnTo>
                      <a:pt x="1386" y="3174"/>
                    </a:lnTo>
                    <a:lnTo>
                      <a:pt x="1360" y="3159"/>
                    </a:lnTo>
                    <a:lnTo>
                      <a:pt x="1337" y="3140"/>
                    </a:lnTo>
                    <a:lnTo>
                      <a:pt x="1317" y="3118"/>
                    </a:lnTo>
                    <a:lnTo>
                      <a:pt x="1300" y="3092"/>
                    </a:lnTo>
                    <a:lnTo>
                      <a:pt x="1287" y="3065"/>
                    </a:lnTo>
                    <a:lnTo>
                      <a:pt x="1279" y="3034"/>
                    </a:lnTo>
                    <a:lnTo>
                      <a:pt x="1217" y="2729"/>
                    </a:lnTo>
                    <a:lnTo>
                      <a:pt x="1151" y="2703"/>
                    </a:lnTo>
                    <a:lnTo>
                      <a:pt x="1087" y="2675"/>
                    </a:lnTo>
                    <a:lnTo>
                      <a:pt x="824" y="2848"/>
                    </a:lnTo>
                    <a:lnTo>
                      <a:pt x="798" y="2864"/>
                    </a:lnTo>
                    <a:lnTo>
                      <a:pt x="770" y="2874"/>
                    </a:lnTo>
                    <a:lnTo>
                      <a:pt x="741" y="2880"/>
                    </a:lnTo>
                    <a:lnTo>
                      <a:pt x="713" y="2882"/>
                    </a:lnTo>
                    <a:lnTo>
                      <a:pt x="682" y="2880"/>
                    </a:lnTo>
                    <a:lnTo>
                      <a:pt x="651" y="2873"/>
                    </a:lnTo>
                    <a:lnTo>
                      <a:pt x="622" y="2860"/>
                    </a:lnTo>
                    <a:lnTo>
                      <a:pt x="595" y="2844"/>
                    </a:lnTo>
                    <a:lnTo>
                      <a:pt x="570" y="2824"/>
                    </a:lnTo>
                    <a:lnTo>
                      <a:pt x="375" y="2632"/>
                    </a:lnTo>
                    <a:lnTo>
                      <a:pt x="355" y="2607"/>
                    </a:lnTo>
                    <a:lnTo>
                      <a:pt x="339" y="2582"/>
                    </a:lnTo>
                    <a:lnTo>
                      <a:pt x="327" y="2554"/>
                    </a:lnTo>
                    <a:lnTo>
                      <a:pt x="320" y="2524"/>
                    </a:lnTo>
                    <a:lnTo>
                      <a:pt x="317" y="2495"/>
                    </a:lnTo>
                    <a:lnTo>
                      <a:pt x="319" y="2465"/>
                    </a:lnTo>
                    <a:lnTo>
                      <a:pt x="324" y="2436"/>
                    </a:lnTo>
                    <a:lnTo>
                      <a:pt x="335" y="2406"/>
                    </a:lnTo>
                    <a:lnTo>
                      <a:pt x="351" y="2379"/>
                    </a:lnTo>
                    <a:lnTo>
                      <a:pt x="526" y="2119"/>
                    </a:lnTo>
                    <a:lnTo>
                      <a:pt x="497" y="2056"/>
                    </a:lnTo>
                    <a:lnTo>
                      <a:pt x="471" y="1990"/>
                    </a:lnTo>
                    <a:lnTo>
                      <a:pt x="162" y="1929"/>
                    </a:lnTo>
                    <a:lnTo>
                      <a:pt x="132" y="1921"/>
                    </a:lnTo>
                    <a:lnTo>
                      <a:pt x="104" y="1908"/>
                    </a:lnTo>
                    <a:lnTo>
                      <a:pt x="78" y="1891"/>
                    </a:lnTo>
                    <a:lnTo>
                      <a:pt x="56" y="1871"/>
                    </a:lnTo>
                    <a:lnTo>
                      <a:pt x="37" y="1848"/>
                    </a:lnTo>
                    <a:lnTo>
                      <a:pt x="22" y="1822"/>
                    </a:lnTo>
                    <a:lnTo>
                      <a:pt x="9" y="1794"/>
                    </a:lnTo>
                    <a:lnTo>
                      <a:pt x="2" y="1765"/>
                    </a:lnTo>
                    <a:lnTo>
                      <a:pt x="0" y="1733"/>
                    </a:lnTo>
                    <a:lnTo>
                      <a:pt x="0" y="1461"/>
                    </a:lnTo>
                    <a:lnTo>
                      <a:pt x="2" y="1431"/>
                    </a:lnTo>
                    <a:lnTo>
                      <a:pt x="9" y="1401"/>
                    </a:lnTo>
                    <a:lnTo>
                      <a:pt x="22" y="1373"/>
                    </a:lnTo>
                    <a:lnTo>
                      <a:pt x="37" y="1347"/>
                    </a:lnTo>
                    <a:lnTo>
                      <a:pt x="56" y="1324"/>
                    </a:lnTo>
                    <a:lnTo>
                      <a:pt x="78" y="1304"/>
                    </a:lnTo>
                    <a:lnTo>
                      <a:pt x="104" y="1287"/>
                    </a:lnTo>
                    <a:lnTo>
                      <a:pt x="132" y="1275"/>
                    </a:lnTo>
                    <a:lnTo>
                      <a:pt x="162" y="1265"/>
                    </a:lnTo>
                    <a:lnTo>
                      <a:pt x="471" y="1205"/>
                    </a:lnTo>
                    <a:lnTo>
                      <a:pt x="497" y="1140"/>
                    </a:lnTo>
                    <a:lnTo>
                      <a:pt x="526" y="1076"/>
                    </a:lnTo>
                    <a:lnTo>
                      <a:pt x="351" y="816"/>
                    </a:lnTo>
                    <a:lnTo>
                      <a:pt x="335" y="788"/>
                    </a:lnTo>
                    <a:lnTo>
                      <a:pt x="324" y="760"/>
                    </a:lnTo>
                    <a:lnTo>
                      <a:pt x="319" y="730"/>
                    </a:lnTo>
                    <a:lnTo>
                      <a:pt x="317" y="701"/>
                    </a:lnTo>
                    <a:lnTo>
                      <a:pt x="320" y="671"/>
                    </a:lnTo>
                    <a:lnTo>
                      <a:pt x="327" y="641"/>
                    </a:lnTo>
                    <a:lnTo>
                      <a:pt x="339" y="614"/>
                    </a:lnTo>
                    <a:lnTo>
                      <a:pt x="355" y="588"/>
                    </a:lnTo>
                    <a:lnTo>
                      <a:pt x="375" y="564"/>
                    </a:lnTo>
                    <a:lnTo>
                      <a:pt x="570" y="372"/>
                    </a:lnTo>
                    <a:lnTo>
                      <a:pt x="595" y="351"/>
                    </a:lnTo>
                    <a:lnTo>
                      <a:pt x="622" y="335"/>
                    </a:lnTo>
                    <a:lnTo>
                      <a:pt x="651" y="323"/>
                    </a:lnTo>
                    <a:lnTo>
                      <a:pt x="682" y="316"/>
                    </a:lnTo>
                    <a:lnTo>
                      <a:pt x="713" y="314"/>
                    </a:lnTo>
                    <a:lnTo>
                      <a:pt x="741" y="316"/>
                    </a:lnTo>
                    <a:lnTo>
                      <a:pt x="770" y="322"/>
                    </a:lnTo>
                    <a:lnTo>
                      <a:pt x="798" y="332"/>
                    </a:lnTo>
                    <a:lnTo>
                      <a:pt x="824" y="346"/>
                    </a:lnTo>
                    <a:lnTo>
                      <a:pt x="1087" y="520"/>
                    </a:lnTo>
                    <a:lnTo>
                      <a:pt x="1151" y="492"/>
                    </a:lnTo>
                    <a:lnTo>
                      <a:pt x="1217" y="467"/>
                    </a:lnTo>
                    <a:lnTo>
                      <a:pt x="1279" y="160"/>
                    </a:lnTo>
                    <a:lnTo>
                      <a:pt x="1287" y="131"/>
                    </a:lnTo>
                    <a:lnTo>
                      <a:pt x="1300" y="102"/>
                    </a:lnTo>
                    <a:lnTo>
                      <a:pt x="1317" y="78"/>
                    </a:lnTo>
                    <a:lnTo>
                      <a:pt x="1337" y="55"/>
                    </a:lnTo>
                    <a:lnTo>
                      <a:pt x="1360" y="36"/>
                    </a:lnTo>
                    <a:lnTo>
                      <a:pt x="1386" y="20"/>
                    </a:lnTo>
                    <a:lnTo>
                      <a:pt x="1415" y="9"/>
                    </a:lnTo>
                    <a:lnTo>
                      <a:pt x="1445" y="2"/>
                    </a:lnTo>
                    <a:lnTo>
                      <a:pt x="1476" y="0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1244600"/>
                <a:endParaRPr lang="es-SV" sz="985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7"/>
              <p:cNvSpPr>
                <a:spLocks noEditPoints="1"/>
              </p:cNvSpPr>
              <p:nvPr/>
            </p:nvSpPr>
            <p:spPr bwMode="auto">
              <a:xfrm>
                <a:off x="18470329" y="2895769"/>
                <a:ext cx="330112" cy="326839"/>
              </a:xfrm>
              <a:custGeom>
                <a:avLst/>
                <a:gdLst>
                  <a:gd name="T0" fmla="*/ 582 w 1412"/>
                  <a:gd name="T1" fmla="*/ 100 h 1398"/>
                  <a:gd name="T2" fmla="*/ 412 w 1412"/>
                  <a:gd name="T3" fmla="*/ 161 h 1398"/>
                  <a:gd name="T4" fmla="*/ 270 w 1412"/>
                  <a:gd name="T5" fmla="*/ 266 h 1398"/>
                  <a:gd name="T6" fmla="*/ 163 w 1412"/>
                  <a:gd name="T7" fmla="*/ 407 h 1398"/>
                  <a:gd name="T8" fmla="*/ 101 w 1412"/>
                  <a:gd name="T9" fmla="*/ 576 h 1398"/>
                  <a:gd name="T10" fmla="*/ 92 w 1412"/>
                  <a:gd name="T11" fmla="*/ 762 h 1398"/>
                  <a:gd name="T12" fmla="*/ 138 w 1412"/>
                  <a:gd name="T13" fmla="*/ 936 h 1398"/>
                  <a:gd name="T14" fmla="*/ 229 w 1412"/>
                  <a:gd name="T15" fmla="*/ 1087 h 1398"/>
                  <a:gd name="T16" fmla="*/ 361 w 1412"/>
                  <a:gd name="T17" fmla="*/ 1206 h 1398"/>
                  <a:gd name="T18" fmla="*/ 523 w 1412"/>
                  <a:gd name="T19" fmla="*/ 1282 h 1398"/>
                  <a:gd name="T20" fmla="*/ 707 w 1412"/>
                  <a:gd name="T21" fmla="*/ 1310 h 1398"/>
                  <a:gd name="T22" fmla="*/ 890 w 1412"/>
                  <a:gd name="T23" fmla="*/ 1282 h 1398"/>
                  <a:gd name="T24" fmla="*/ 1051 w 1412"/>
                  <a:gd name="T25" fmla="*/ 1206 h 1398"/>
                  <a:gd name="T26" fmla="*/ 1183 w 1412"/>
                  <a:gd name="T27" fmla="*/ 1087 h 1398"/>
                  <a:gd name="T28" fmla="*/ 1275 w 1412"/>
                  <a:gd name="T29" fmla="*/ 936 h 1398"/>
                  <a:gd name="T30" fmla="*/ 1320 w 1412"/>
                  <a:gd name="T31" fmla="*/ 762 h 1398"/>
                  <a:gd name="T32" fmla="*/ 1311 w 1412"/>
                  <a:gd name="T33" fmla="*/ 576 h 1398"/>
                  <a:gd name="T34" fmla="*/ 1249 w 1412"/>
                  <a:gd name="T35" fmla="*/ 407 h 1398"/>
                  <a:gd name="T36" fmla="*/ 1143 w 1412"/>
                  <a:gd name="T37" fmla="*/ 266 h 1398"/>
                  <a:gd name="T38" fmla="*/ 1001 w 1412"/>
                  <a:gd name="T39" fmla="*/ 161 h 1398"/>
                  <a:gd name="T40" fmla="*/ 830 w 1412"/>
                  <a:gd name="T41" fmla="*/ 100 h 1398"/>
                  <a:gd name="T42" fmla="*/ 707 w 1412"/>
                  <a:gd name="T43" fmla="*/ 0 h 1398"/>
                  <a:gd name="T44" fmla="*/ 905 w 1412"/>
                  <a:gd name="T45" fmla="*/ 27 h 1398"/>
                  <a:gd name="T46" fmla="*/ 1081 w 1412"/>
                  <a:gd name="T47" fmla="*/ 106 h 1398"/>
                  <a:gd name="T48" fmla="*/ 1227 w 1412"/>
                  <a:gd name="T49" fmla="*/ 227 h 1398"/>
                  <a:gd name="T50" fmla="*/ 1336 w 1412"/>
                  <a:gd name="T51" fmla="*/ 383 h 1398"/>
                  <a:gd name="T52" fmla="*/ 1399 w 1412"/>
                  <a:gd name="T53" fmla="*/ 565 h 1398"/>
                  <a:gd name="T54" fmla="*/ 1409 w 1412"/>
                  <a:gd name="T55" fmla="*/ 766 h 1398"/>
                  <a:gd name="T56" fmla="*/ 1363 w 1412"/>
                  <a:gd name="T57" fmla="*/ 956 h 1398"/>
                  <a:gd name="T58" fmla="*/ 1268 w 1412"/>
                  <a:gd name="T59" fmla="*/ 1121 h 1398"/>
                  <a:gd name="T60" fmla="*/ 1134 w 1412"/>
                  <a:gd name="T61" fmla="*/ 1255 h 1398"/>
                  <a:gd name="T62" fmla="*/ 966 w 1412"/>
                  <a:gd name="T63" fmla="*/ 1349 h 1398"/>
                  <a:gd name="T64" fmla="*/ 775 w 1412"/>
                  <a:gd name="T65" fmla="*/ 1395 h 1398"/>
                  <a:gd name="T66" fmla="*/ 573 w 1412"/>
                  <a:gd name="T67" fmla="*/ 1384 h 1398"/>
                  <a:gd name="T68" fmla="*/ 388 w 1412"/>
                  <a:gd name="T69" fmla="*/ 1322 h 1398"/>
                  <a:gd name="T70" fmla="*/ 230 w 1412"/>
                  <a:gd name="T71" fmla="*/ 1215 h 1398"/>
                  <a:gd name="T72" fmla="*/ 108 w 1412"/>
                  <a:gd name="T73" fmla="*/ 1069 h 1398"/>
                  <a:gd name="T74" fmla="*/ 28 w 1412"/>
                  <a:gd name="T75" fmla="*/ 895 h 1398"/>
                  <a:gd name="T76" fmla="*/ 0 w 1412"/>
                  <a:gd name="T77" fmla="*/ 699 h 1398"/>
                  <a:gd name="T78" fmla="*/ 28 w 1412"/>
                  <a:gd name="T79" fmla="*/ 502 h 1398"/>
                  <a:gd name="T80" fmla="*/ 108 w 1412"/>
                  <a:gd name="T81" fmla="*/ 328 h 1398"/>
                  <a:gd name="T82" fmla="*/ 230 w 1412"/>
                  <a:gd name="T83" fmla="*/ 183 h 1398"/>
                  <a:gd name="T84" fmla="*/ 388 w 1412"/>
                  <a:gd name="T85" fmla="*/ 74 h 1398"/>
                  <a:gd name="T86" fmla="*/ 573 w 1412"/>
                  <a:gd name="T87" fmla="*/ 12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2" h="1398">
                    <a:moveTo>
                      <a:pt x="707" y="87"/>
                    </a:moveTo>
                    <a:lnTo>
                      <a:pt x="643" y="90"/>
                    </a:lnTo>
                    <a:lnTo>
                      <a:pt x="582" y="100"/>
                    </a:lnTo>
                    <a:lnTo>
                      <a:pt x="523" y="114"/>
                    </a:lnTo>
                    <a:lnTo>
                      <a:pt x="465" y="135"/>
                    </a:lnTo>
                    <a:lnTo>
                      <a:pt x="412" y="161"/>
                    </a:lnTo>
                    <a:lnTo>
                      <a:pt x="361" y="192"/>
                    </a:lnTo>
                    <a:lnTo>
                      <a:pt x="314" y="226"/>
                    </a:lnTo>
                    <a:lnTo>
                      <a:pt x="270" y="266"/>
                    </a:lnTo>
                    <a:lnTo>
                      <a:pt x="229" y="309"/>
                    </a:lnTo>
                    <a:lnTo>
                      <a:pt x="194" y="357"/>
                    </a:lnTo>
                    <a:lnTo>
                      <a:pt x="163" y="407"/>
                    </a:lnTo>
                    <a:lnTo>
                      <a:pt x="138" y="460"/>
                    </a:lnTo>
                    <a:lnTo>
                      <a:pt x="116" y="516"/>
                    </a:lnTo>
                    <a:lnTo>
                      <a:pt x="101" y="576"/>
                    </a:lnTo>
                    <a:lnTo>
                      <a:pt x="92" y="636"/>
                    </a:lnTo>
                    <a:lnTo>
                      <a:pt x="88" y="699"/>
                    </a:lnTo>
                    <a:lnTo>
                      <a:pt x="92" y="762"/>
                    </a:lnTo>
                    <a:lnTo>
                      <a:pt x="101" y="822"/>
                    </a:lnTo>
                    <a:lnTo>
                      <a:pt x="116" y="881"/>
                    </a:lnTo>
                    <a:lnTo>
                      <a:pt x="138" y="936"/>
                    </a:lnTo>
                    <a:lnTo>
                      <a:pt x="163" y="990"/>
                    </a:lnTo>
                    <a:lnTo>
                      <a:pt x="194" y="1040"/>
                    </a:lnTo>
                    <a:lnTo>
                      <a:pt x="229" y="1087"/>
                    </a:lnTo>
                    <a:lnTo>
                      <a:pt x="270" y="1131"/>
                    </a:lnTo>
                    <a:lnTo>
                      <a:pt x="314" y="1170"/>
                    </a:lnTo>
                    <a:lnTo>
                      <a:pt x="361" y="1206"/>
                    </a:lnTo>
                    <a:lnTo>
                      <a:pt x="412" y="1236"/>
                    </a:lnTo>
                    <a:lnTo>
                      <a:pt x="465" y="1262"/>
                    </a:lnTo>
                    <a:lnTo>
                      <a:pt x="523" y="1282"/>
                    </a:lnTo>
                    <a:lnTo>
                      <a:pt x="582" y="1298"/>
                    </a:lnTo>
                    <a:lnTo>
                      <a:pt x="643" y="1307"/>
                    </a:lnTo>
                    <a:lnTo>
                      <a:pt x="707" y="1310"/>
                    </a:lnTo>
                    <a:lnTo>
                      <a:pt x="770" y="1307"/>
                    </a:lnTo>
                    <a:lnTo>
                      <a:pt x="830" y="1298"/>
                    </a:lnTo>
                    <a:lnTo>
                      <a:pt x="890" y="1282"/>
                    </a:lnTo>
                    <a:lnTo>
                      <a:pt x="947" y="1262"/>
                    </a:lnTo>
                    <a:lnTo>
                      <a:pt x="1001" y="1236"/>
                    </a:lnTo>
                    <a:lnTo>
                      <a:pt x="1051" y="1206"/>
                    </a:lnTo>
                    <a:lnTo>
                      <a:pt x="1099" y="1170"/>
                    </a:lnTo>
                    <a:lnTo>
                      <a:pt x="1143" y="1131"/>
                    </a:lnTo>
                    <a:lnTo>
                      <a:pt x="1183" y="1087"/>
                    </a:lnTo>
                    <a:lnTo>
                      <a:pt x="1218" y="1040"/>
                    </a:lnTo>
                    <a:lnTo>
                      <a:pt x="1249" y="990"/>
                    </a:lnTo>
                    <a:lnTo>
                      <a:pt x="1275" y="936"/>
                    </a:lnTo>
                    <a:lnTo>
                      <a:pt x="1296" y="881"/>
                    </a:lnTo>
                    <a:lnTo>
                      <a:pt x="1311" y="822"/>
                    </a:lnTo>
                    <a:lnTo>
                      <a:pt x="1320" y="762"/>
                    </a:lnTo>
                    <a:lnTo>
                      <a:pt x="1323" y="699"/>
                    </a:lnTo>
                    <a:lnTo>
                      <a:pt x="1320" y="636"/>
                    </a:lnTo>
                    <a:lnTo>
                      <a:pt x="1311" y="576"/>
                    </a:lnTo>
                    <a:lnTo>
                      <a:pt x="1296" y="516"/>
                    </a:lnTo>
                    <a:lnTo>
                      <a:pt x="1275" y="460"/>
                    </a:lnTo>
                    <a:lnTo>
                      <a:pt x="1249" y="407"/>
                    </a:lnTo>
                    <a:lnTo>
                      <a:pt x="1218" y="357"/>
                    </a:lnTo>
                    <a:lnTo>
                      <a:pt x="1183" y="309"/>
                    </a:lnTo>
                    <a:lnTo>
                      <a:pt x="1143" y="266"/>
                    </a:lnTo>
                    <a:lnTo>
                      <a:pt x="1099" y="226"/>
                    </a:lnTo>
                    <a:lnTo>
                      <a:pt x="1051" y="192"/>
                    </a:lnTo>
                    <a:lnTo>
                      <a:pt x="1001" y="161"/>
                    </a:lnTo>
                    <a:lnTo>
                      <a:pt x="947" y="135"/>
                    </a:lnTo>
                    <a:lnTo>
                      <a:pt x="890" y="114"/>
                    </a:lnTo>
                    <a:lnTo>
                      <a:pt x="830" y="100"/>
                    </a:lnTo>
                    <a:lnTo>
                      <a:pt x="770" y="90"/>
                    </a:lnTo>
                    <a:lnTo>
                      <a:pt x="707" y="87"/>
                    </a:lnTo>
                    <a:close/>
                    <a:moveTo>
                      <a:pt x="707" y="0"/>
                    </a:moveTo>
                    <a:lnTo>
                      <a:pt x="775" y="3"/>
                    </a:lnTo>
                    <a:lnTo>
                      <a:pt x="841" y="12"/>
                    </a:lnTo>
                    <a:lnTo>
                      <a:pt x="905" y="27"/>
                    </a:lnTo>
                    <a:lnTo>
                      <a:pt x="966" y="49"/>
                    </a:lnTo>
                    <a:lnTo>
                      <a:pt x="1024" y="74"/>
                    </a:lnTo>
                    <a:lnTo>
                      <a:pt x="1081" y="106"/>
                    </a:lnTo>
                    <a:lnTo>
                      <a:pt x="1134" y="142"/>
                    </a:lnTo>
                    <a:lnTo>
                      <a:pt x="1182" y="183"/>
                    </a:lnTo>
                    <a:lnTo>
                      <a:pt x="1227" y="227"/>
                    </a:lnTo>
                    <a:lnTo>
                      <a:pt x="1268" y="275"/>
                    </a:lnTo>
                    <a:lnTo>
                      <a:pt x="1305" y="328"/>
                    </a:lnTo>
                    <a:lnTo>
                      <a:pt x="1336" y="383"/>
                    </a:lnTo>
                    <a:lnTo>
                      <a:pt x="1363" y="442"/>
                    </a:lnTo>
                    <a:lnTo>
                      <a:pt x="1383" y="502"/>
                    </a:lnTo>
                    <a:lnTo>
                      <a:pt x="1399" y="565"/>
                    </a:lnTo>
                    <a:lnTo>
                      <a:pt x="1409" y="632"/>
                    </a:lnTo>
                    <a:lnTo>
                      <a:pt x="1412" y="699"/>
                    </a:lnTo>
                    <a:lnTo>
                      <a:pt x="1409" y="766"/>
                    </a:lnTo>
                    <a:lnTo>
                      <a:pt x="1399" y="831"/>
                    </a:lnTo>
                    <a:lnTo>
                      <a:pt x="1383" y="895"/>
                    </a:lnTo>
                    <a:lnTo>
                      <a:pt x="1363" y="956"/>
                    </a:lnTo>
                    <a:lnTo>
                      <a:pt x="1336" y="1014"/>
                    </a:lnTo>
                    <a:lnTo>
                      <a:pt x="1305" y="1069"/>
                    </a:lnTo>
                    <a:lnTo>
                      <a:pt x="1268" y="1121"/>
                    </a:lnTo>
                    <a:lnTo>
                      <a:pt x="1227" y="1170"/>
                    </a:lnTo>
                    <a:lnTo>
                      <a:pt x="1182" y="1215"/>
                    </a:lnTo>
                    <a:lnTo>
                      <a:pt x="1134" y="1255"/>
                    </a:lnTo>
                    <a:lnTo>
                      <a:pt x="1081" y="1291"/>
                    </a:lnTo>
                    <a:lnTo>
                      <a:pt x="1024" y="1322"/>
                    </a:lnTo>
                    <a:lnTo>
                      <a:pt x="966" y="1349"/>
                    </a:lnTo>
                    <a:lnTo>
                      <a:pt x="905" y="1369"/>
                    </a:lnTo>
                    <a:lnTo>
                      <a:pt x="841" y="1384"/>
                    </a:lnTo>
                    <a:lnTo>
                      <a:pt x="775" y="1395"/>
                    </a:lnTo>
                    <a:lnTo>
                      <a:pt x="707" y="1398"/>
                    </a:lnTo>
                    <a:lnTo>
                      <a:pt x="639" y="1395"/>
                    </a:lnTo>
                    <a:lnTo>
                      <a:pt x="573" y="1384"/>
                    </a:lnTo>
                    <a:lnTo>
                      <a:pt x="508" y="1369"/>
                    </a:lnTo>
                    <a:lnTo>
                      <a:pt x="447" y="1349"/>
                    </a:lnTo>
                    <a:lnTo>
                      <a:pt x="388" y="1322"/>
                    </a:lnTo>
                    <a:lnTo>
                      <a:pt x="331" y="1291"/>
                    </a:lnTo>
                    <a:lnTo>
                      <a:pt x="279" y="1255"/>
                    </a:lnTo>
                    <a:lnTo>
                      <a:pt x="230" y="1215"/>
                    </a:lnTo>
                    <a:lnTo>
                      <a:pt x="185" y="1170"/>
                    </a:lnTo>
                    <a:lnTo>
                      <a:pt x="145" y="1121"/>
                    </a:lnTo>
                    <a:lnTo>
                      <a:pt x="108" y="1069"/>
                    </a:lnTo>
                    <a:lnTo>
                      <a:pt x="77" y="1014"/>
                    </a:lnTo>
                    <a:lnTo>
                      <a:pt x="50" y="956"/>
                    </a:lnTo>
                    <a:lnTo>
                      <a:pt x="28" y="895"/>
                    </a:lnTo>
                    <a:lnTo>
                      <a:pt x="13" y="831"/>
                    </a:lnTo>
                    <a:lnTo>
                      <a:pt x="3" y="766"/>
                    </a:lnTo>
                    <a:lnTo>
                      <a:pt x="0" y="699"/>
                    </a:lnTo>
                    <a:lnTo>
                      <a:pt x="3" y="632"/>
                    </a:lnTo>
                    <a:lnTo>
                      <a:pt x="13" y="565"/>
                    </a:lnTo>
                    <a:lnTo>
                      <a:pt x="28" y="502"/>
                    </a:lnTo>
                    <a:lnTo>
                      <a:pt x="50" y="442"/>
                    </a:lnTo>
                    <a:lnTo>
                      <a:pt x="77" y="383"/>
                    </a:lnTo>
                    <a:lnTo>
                      <a:pt x="108" y="328"/>
                    </a:lnTo>
                    <a:lnTo>
                      <a:pt x="145" y="275"/>
                    </a:lnTo>
                    <a:lnTo>
                      <a:pt x="185" y="227"/>
                    </a:lnTo>
                    <a:lnTo>
                      <a:pt x="230" y="183"/>
                    </a:lnTo>
                    <a:lnTo>
                      <a:pt x="279" y="142"/>
                    </a:lnTo>
                    <a:lnTo>
                      <a:pt x="331" y="106"/>
                    </a:lnTo>
                    <a:lnTo>
                      <a:pt x="388" y="74"/>
                    </a:lnTo>
                    <a:lnTo>
                      <a:pt x="447" y="49"/>
                    </a:lnTo>
                    <a:lnTo>
                      <a:pt x="508" y="27"/>
                    </a:lnTo>
                    <a:lnTo>
                      <a:pt x="573" y="12"/>
                    </a:lnTo>
                    <a:lnTo>
                      <a:pt x="639" y="3"/>
                    </a:lnTo>
                    <a:lnTo>
                      <a:pt x="7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1244600"/>
                <a:endParaRPr lang="es-SV" sz="985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8"/>
              <p:cNvSpPr>
                <a:spLocks noEditPoints="1"/>
              </p:cNvSpPr>
              <p:nvPr/>
            </p:nvSpPr>
            <p:spPr bwMode="auto">
              <a:xfrm>
                <a:off x="18541401" y="2965906"/>
                <a:ext cx="188435" cy="187032"/>
              </a:xfrm>
              <a:custGeom>
                <a:avLst/>
                <a:gdLst>
                  <a:gd name="T0" fmla="*/ 361 w 806"/>
                  <a:gd name="T1" fmla="*/ 103 h 800"/>
                  <a:gd name="T2" fmla="*/ 285 w 806"/>
                  <a:gd name="T3" fmla="*/ 123 h 800"/>
                  <a:gd name="T4" fmla="*/ 217 w 806"/>
                  <a:gd name="T5" fmla="*/ 162 h 800"/>
                  <a:gd name="T6" fmla="*/ 162 w 806"/>
                  <a:gd name="T7" fmla="*/ 216 h 800"/>
                  <a:gd name="T8" fmla="*/ 123 w 806"/>
                  <a:gd name="T9" fmla="*/ 283 h 800"/>
                  <a:gd name="T10" fmla="*/ 103 w 806"/>
                  <a:gd name="T11" fmla="*/ 359 h 800"/>
                  <a:gd name="T12" fmla="*/ 103 w 806"/>
                  <a:gd name="T13" fmla="*/ 440 h 800"/>
                  <a:gd name="T14" fmla="*/ 123 w 806"/>
                  <a:gd name="T15" fmla="*/ 517 h 800"/>
                  <a:gd name="T16" fmla="*/ 162 w 806"/>
                  <a:gd name="T17" fmla="*/ 583 h 800"/>
                  <a:gd name="T18" fmla="*/ 217 w 806"/>
                  <a:gd name="T19" fmla="*/ 637 h 800"/>
                  <a:gd name="T20" fmla="*/ 285 w 806"/>
                  <a:gd name="T21" fmla="*/ 676 h 800"/>
                  <a:gd name="T22" fmla="*/ 361 w 806"/>
                  <a:gd name="T23" fmla="*/ 696 h 800"/>
                  <a:gd name="T24" fmla="*/ 443 w 806"/>
                  <a:gd name="T25" fmla="*/ 696 h 800"/>
                  <a:gd name="T26" fmla="*/ 520 w 806"/>
                  <a:gd name="T27" fmla="*/ 676 h 800"/>
                  <a:gd name="T28" fmla="*/ 587 w 806"/>
                  <a:gd name="T29" fmla="*/ 637 h 800"/>
                  <a:gd name="T30" fmla="*/ 642 w 806"/>
                  <a:gd name="T31" fmla="*/ 583 h 800"/>
                  <a:gd name="T32" fmla="*/ 681 w 806"/>
                  <a:gd name="T33" fmla="*/ 517 h 800"/>
                  <a:gd name="T34" fmla="*/ 702 w 806"/>
                  <a:gd name="T35" fmla="*/ 440 h 800"/>
                  <a:gd name="T36" fmla="*/ 702 w 806"/>
                  <a:gd name="T37" fmla="*/ 359 h 800"/>
                  <a:gd name="T38" fmla="*/ 681 w 806"/>
                  <a:gd name="T39" fmla="*/ 283 h 800"/>
                  <a:gd name="T40" fmla="*/ 642 w 806"/>
                  <a:gd name="T41" fmla="*/ 216 h 800"/>
                  <a:gd name="T42" fmla="*/ 587 w 806"/>
                  <a:gd name="T43" fmla="*/ 162 h 800"/>
                  <a:gd name="T44" fmla="*/ 520 w 806"/>
                  <a:gd name="T45" fmla="*/ 123 h 800"/>
                  <a:gd name="T46" fmla="*/ 443 w 806"/>
                  <a:gd name="T47" fmla="*/ 103 h 800"/>
                  <a:gd name="T48" fmla="*/ 403 w 806"/>
                  <a:gd name="T49" fmla="*/ 0 h 800"/>
                  <a:gd name="T50" fmla="*/ 502 w 806"/>
                  <a:gd name="T51" fmla="*/ 12 h 800"/>
                  <a:gd name="T52" fmla="*/ 591 w 806"/>
                  <a:gd name="T53" fmla="*/ 47 h 800"/>
                  <a:gd name="T54" fmla="*/ 670 w 806"/>
                  <a:gd name="T55" fmla="*/ 101 h 800"/>
                  <a:gd name="T56" fmla="*/ 734 w 806"/>
                  <a:gd name="T57" fmla="*/ 171 h 800"/>
                  <a:gd name="T58" fmla="*/ 778 w 806"/>
                  <a:gd name="T59" fmla="*/ 255 h 800"/>
                  <a:gd name="T60" fmla="*/ 803 w 806"/>
                  <a:gd name="T61" fmla="*/ 349 h 800"/>
                  <a:gd name="T62" fmla="*/ 803 w 806"/>
                  <a:gd name="T63" fmla="*/ 450 h 800"/>
                  <a:gd name="T64" fmla="*/ 778 w 806"/>
                  <a:gd name="T65" fmla="*/ 544 h 800"/>
                  <a:gd name="T66" fmla="*/ 734 w 806"/>
                  <a:gd name="T67" fmla="*/ 628 h 800"/>
                  <a:gd name="T68" fmla="*/ 670 w 806"/>
                  <a:gd name="T69" fmla="*/ 698 h 800"/>
                  <a:gd name="T70" fmla="*/ 591 w 806"/>
                  <a:gd name="T71" fmla="*/ 753 h 800"/>
                  <a:gd name="T72" fmla="*/ 502 w 806"/>
                  <a:gd name="T73" fmla="*/ 787 h 800"/>
                  <a:gd name="T74" fmla="*/ 403 w 806"/>
                  <a:gd name="T75" fmla="*/ 800 h 800"/>
                  <a:gd name="T76" fmla="*/ 303 w 806"/>
                  <a:gd name="T77" fmla="*/ 787 h 800"/>
                  <a:gd name="T78" fmla="*/ 213 w 806"/>
                  <a:gd name="T79" fmla="*/ 753 h 800"/>
                  <a:gd name="T80" fmla="*/ 135 w 806"/>
                  <a:gd name="T81" fmla="*/ 698 h 800"/>
                  <a:gd name="T82" fmla="*/ 72 w 806"/>
                  <a:gd name="T83" fmla="*/ 628 h 800"/>
                  <a:gd name="T84" fmla="*/ 26 w 806"/>
                  <a:gd name="T85" fmla="*/ 544 h 800"/>
                  <a:gd name="T86" fmla="*/ 3 w 806"/>
                  <a:gd name="T87" fmla="*/ 450 h 800"/>
                  <a:gd name="T88" fmla="*/ 3 w 806"/>
                  <a:gd name="T89" fmla="*/ 349 h 800"/>
                  <a:gd name="T90" fmla="*/ 26 w 806"/>
                  <a:gd name="T91" fmla="*/ 255 h 800"/>
                  <a:gd name="T92" fmla="*/ 72 w 806"/>
                  <a:gd name="T93" fmla="*/ 171 h 800"/>
                  <a:gd name="T94" fmla="*/ 135 w 806"/>
                  <a:gd name="T95" fmla="*/ 101 h 800"/>
                  <a:gd name="T96" fmla="*/ 213 w 806"/>
                  <a:gd name="T97" fmla="*/ 47 h 800"/>
                  <a:gd name="T98" fmla="*/ 303 w 806"/>
                  <a:gd name="T99" fmla="*/ 12 h 800"/>
                  <a:gd name="T100" fmla="*/ 403 w 806"/>
                  <a:gd name="T10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800">
                    <a:moveTo>
                      <a:pt x="403" y="100"/>
                    </a:moveTo>
                    <a:lnTo>
                      <a:pt x="361" y="103"/>
                    </a:lnTo>
                    <a:lnTo>
                      <a:pt x="322" y="110"/>
                    </a:lnTo>
                    <a:lnTo>
                      <a:pt x="285" y="123"/>
                    </a:lnTo>
                    <a:lnTo>
                      <a:pt x="250" y="141"/>
                    </a:lnTo>
                    <a:lnTo>
                      <a:pt x="217" y="162"/>
                    </a:lnTo>
                    <a:lnTo>
                      <a:pt x="188" y="188"/>
                    </a:lnTo>
                    <a:lnTo>
                      <a:pt x="162" y="216"/>
                    </a:lnTo>
                    <a:lnTo>
                      <a:pt x="141" y="248"/>
                    </a:lnTo>
                    <a:lnTo>
                      <a:pt x="123" y="283"/>
                    </a:lnTo>
                    <a:lnTo>
                      <a:pt x="110" y="321"/>
                    </a:lnTo>
                    <a:lnTo>
                      <a:pt x="103" y="359"/>
                    </a:lnTo>
                    <a:lnTo>
                      <a:pt x="100" y="400"/>
                    </a:lnTo>
                    <a:lnTo>
                      <a:pt x="103" y="440"/>
                    </a:lnTo>
                    <a:lnTo>
                      <a:pt x="110" y="479"/>
                    </a:lnTo>
                    <a:lnTo>
                      <a:pt x="123" y="517"/>
                    </a:lnTo>
                    <a:lnTo>
                      <a:pt x="141" y="550"/>
                    </a:lnTo>
                    <a:lnTo>
                      <a:pt x="162" y="583"/>
                    </a:lnTo>
                    <a:lnTo>
                      <a:pt x="188" y="612"/>
                    </a:lnTo>
                    <a:lnTo>
                      <a:pt x="217" y="637"/>
                    </a:lnTo>
                    <a:lnTo>
                      <a:pt x="250" y="659"/>
                    </a:lnTo>
                    <a:lnTo>
                      <a:pt x="285" y="676"/>
                    </a:lnTo>
                    <a:lnTo>
                      <a:pt x="322" y="688"/>
                    </a:lnTo>
                    <a:lnTo>
                      <a:pt x="361" y="696"/>
                    </a:lnTo>
                    <a:lnTo>
                      <a:pt x="403" y="699"/>
                    </a:lnTo>
                    <a:lnTo>
                      <a:pt x="443" y="696"/>
                    </a:lnTo>
                    <a:lnTo>
                      <a:pt x="483" y="688"/>
                    </a:lnTo>
                    <a:lnTo>
                      <a:pt x="520" y="676"/>
                    </a:lnTo>
                    <a:lnTo>
                      <a:pt x="555" y="659"/>
                    </a:lnTo>
                    <a:lnTo>
                      <a:pt x="587" y="637"/>
                    </a:lnTo>
                    <a:lnTo>
                      <a:pt x="616" y="612"/>
                    </a:lnTo>
                    <a:lnTo>
                      <a:pt x="642" y="583"/>
                    </a:lnTo>
                    <a:lnTo>
                      <a:pt x="664" y="550"/>
                    </a:lnTo>
                    <a:lnTo>
                      <a:pt x="681" y="517"/>
                    </a:lnTo>
                    <a:lnTo>
                      <a:pt x="694" y="479"/>
                    </a:lnTo>
                    <a:lnTo>
                      <a:pt x="702" y="440"/>
                    </a:lnTo>
                    <a:lnTo>
                      <a:pt x="705" y="400"/>
                    </a:lnTo>
                    <a:lnTo>
                      <a:pt x="702" y="359"/>
                    </a:lnTo>
                    <a:lnTo>
                      <a:pt x="694" y="321"/>
                    </a:lnTo>
                    <a:lnTo>
                      <a:pt x="681" y="283"/>
                    </a:lnTo>
                    <a:lnTo>
                      <a:pt x="664" y="248"/>
                    </a:lnTo>
                    <a:lnTo>
                      <a:pt x="642" y="216"/>
                    </a:lnTo>
                    <a:lnTo>
                      <a:pt x="616" y="188"/>
                    </a:lnTo>
                    <a:lnTo>
                      <a:pt x="587" y="162"/>
                    </a:lnTo>
                    <a:lnTo>
                      <a:pt x="555" y="141"/>
                    </a:lnTo>
                    <a:lnTo>
                      <a:pt x="520" y="123"/>
                    </a:lnTo>
                    <a:lnTo>
                      <a:pt x="483" y="110"/>
                    </a:lnTo>
                    <a:lnTo>
                      <a:pt x="443" y="103"/>
                    </a:lnTo>
                    <a:lnTo>
                      <a:pt x="403" y="100"/>
                    </a:lnTo>
                    <a:close/>
                    <a:moveTo>
                      <a:pt x="403" y="0"/>
                    </a:moveTo>
                    <a:lnTo>
                      <a:pt x="453" y="3"/>
                    </a:lnTo>
                    <a:lnTo>
                      <a:pt x="502" y="12"/>
                    </a:lnTo>
                    <a:lnTo>
                      <a:pt x="548" y="26"/>
                    </a:lnTo>
                    <a:lnTo>
                      <a:pt x="591" y="47"/>
                    </a:lnTo>
                    <a:lnTo>
                      <a:pt x="633" y="71"/>
                    </a:lnTo>
                    <a:lnTo>
                      <a:pt x="670" y="101"/>
                    </a:lnTo>
                    <a:lnTo>
                      <a:pt x="704" y="134"/>
                    </a:lnTo>
                    <a:lnTo>
                      <a:pt x="734" y="171"/>
                    </a:lnTo>
                    <a:lnTo>
                      <a:pt x="758" y="211"/>
                    </a:lnTo>
                    <a:lnTo>
                      <a:pt x="778" y="255"/>
                    </a:lnTo>
                    <a:lnTo>
                      <a:pt x="794" y="301"/>
                    </a:lnTo>
                    <a:lnTo>
                      <a:pt x="803" y="349"/>
                    </a:lnTo>
                    <a:lnTo>
                      <a:pt x="806" y="400"/>
                    </a:lnTo>
                    <a:lnTo>
                      <a:pt x="803" y="450"/>
                    </a:lnTo>
                    <a:lnTo>
                      <a:pt x="794" y="498"/>
                    </a:lnTo>
                    <a:lnTo>
                      <a:pt x="778" y="544"/>
                    </a:lnTo>
                    <a:lnTo>
                      <a:pt x="758" y="587"/>
                    </a:lnTo>
                    <a:lnTo>
                      <a:pt x="734" y="628"/>
                    </a:lnTo>
                    <a:lnTo>
                      <a:pt x="704" y="665"/>
                    </a:lnTo>
                    <a:lnTo>
                      <a:pt x="670" y="698"/>
                    </a:lnTo>
                    <a:lnTo>
                      <a:pt x="633" y="727"/>
                    </a:lnTo>
                    <a:lnTo>
                      <a:pt x="591" y="753"/>
                    </a:lnTo>
                    <a:lnTo>
                      <a:pt x="548" y="772"/>
                    </a:lnTo>
                    <a:lnTo>
                      <a:pt x="502" y="787"/>
                    </a:lnTo>
                    <a:lnTo>
                      <a:pt x="453" y="796"/>
                    </a:lnTo>
                    <a:lnTo>
                      <a:pt x="403" y="800"/>
                    </a:lnTo>
                    <a:lnTo>
                      <a:pt x="352" y="796"/>
                    </a:lnTo>
                    <a:lnTo>
                      <a:pt x="303" y="787"/>
                    </a:lnTo>
                    <a:lnTo>
                      <a:pt x="256" y="772"/>
                    </a:lnTo>
                    <a:lnTo>
                      <a:pt x="213" y="753"/>
                    </a:lnTo>
                    <a:lnTo>
                      <a:pt x="172" y="727"/>
                    </a:lnTo>
                    <a:lnTo>
                      <a:pt x="135" y="698"/>
                    </a:lnTo>
                    <a:lnTo>
                      <a:pt x="101" y="665"/>
                    </a:lnTo>
                    <a:lnTo>
                      <a:pt x="72" y="628"/>
                    </a:lnTo>
                    <a:lnTo>
                      <a:pt x="46" y="587"/>
                    </a:lnTo>
                    <a:lnTo>
                      <a:pt x="26" y="544"/>
                    </a:lnTo>
                    <a:lnTo>
                      <a:pt x="12" y="498"/>
                    </a:lnTo>
                    <a:lnTo>
                      <a:pt x="3" y="450"/>
                    </a:lnTo>
                    <a:lnTo>
                      <a:pt x="0" y="400"/>
                    </a:lnTo>
                    <a:lnTo>
                      <a:pt x="3" y="349"/>
                    </a:lnTo>
                    <a:lnTo>
                      <a:pt x="12" y="301"/>
                    </a:lnTo>
                    <a:lnTo>
                      <a:pt x="26" y="255"/>
                    </a:lnTo>
                    <a:lnTo>
                      <a:pt x="46" y="211"/>
                    </a:lnTo>
                    <a:lnTo>
                      <a:pt x="72" y="171"/>
                    </a:lnTo>
                    <a:lnTo>
                      <a:pt x="101" y="134"/>
                    </a:lnTo>
                    <a:lnTo>
                      <a:pt x="135" y="101"/>
                    </a:lnTo>
                    <a:lnTo>
                      <a:pt x="172" y="71"/>
                    </a:lnTo>
                    <a:lnTo>
                      <a:pt x="213" y="47"/>
                    </a:lnTo>
                    <a:lnTo>
                      <a:pt x="256" y="26"/>
                    </a:lnTo>
                    <a:lnTo>
                      <a:pt x="303" y="12"/>
                    </a:lnTo>
                    <a:lnTo>
                      <a:pt x="352" y="3"/>
                    </a:lnTo>
                    <a:lnTo>
                      <a:pt x="4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1244600"/>
                <a:endParaRPr lang="es-SV" sz="985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5" name="圆角矩形 44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 animBg="1"/>
      <p:bldP spid="20" grpId="0" animBg="1"/>
      <p:bldP spid="51" grpId="0" animBg="1"/>
      <p:bldP spid="55" grpId="0" animBg="1"/>
      <p:bldP spid="5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129 Grupo"/>
          <p:cNvGrpSpPr/>
          <p:nvPr/>
        </p:nvGrpSpPr>
        <p:grpSpPr>
          <a:xfrm>
            <a:off x="4845199" y="3555381"/>
            <a:ext cx="4838482" cy="3036982"/>
            <a:chOff x="9279774" y="6619559"/>
            <a:chExt cx="9176297" cy="5760000"/>
          </a:xfrm>
        </p:grpSpPr>
        <p:sp>
          <p:nvSpPr>
            <p:cNvPr id="8" name="7 Elipse"/>
            <p:cNvSpPr>
              <a:spLocks noChangeAspect="1"/>
            </p:cNvSpPr>
            <p:nvPr/>
          </p:nvSpPr>
          <p:spPr bwMode="auto">
            <a:xfrm>
              <a:off x="9279774" y="6619559"/>
              <a:ext cx="9176297" cy="5760000"/>
            </a:xfrm>
            <a:custGeom>
              <a:avLst/>
              <a:gdLst/>
              <a:ahLst/>
              <a:cxnLst/>
              <a:rect l="l" t="t" r="r" b="b"/>
              <a:pathLst>
                <a:path w="9176297" h="5760000">
                  <a:moveTo>
                    <a:pt x="2880000" y="0"/>
                  </a:moveTo>
                  <a:cubicBezTo>
                    <a:pt x="4121179" y="0"/>
                    <a:pt x="5178976" y="785149"/>
                    <a:pt x="5580558" y="1887066"/>
                  </a:cubicBezTo>
                  <a:cubicBezTo>
                    <a:pt x="5817220" y="2382263"/>
                    <a:pt x="6145999" y="2688431"/>
                    <a:pt x="6509246" y="2688431"/>
                  </a:cubicBezTo>
                  <a:cubicBezTo>
                    <a:pt x="6763059" y="2688431"/>
                    <a:pt x="7000044" y="2538951"/>
                    <a:pt x="7198961" y="2278669"/>
                  </a:cubicBezTo>
                  <a:cubicBezTo>
                    <a:pt x="7392729" y="1989875"/>
                    <a:pt x="7722265" y="1799880"/>
                    <a:pt x="8096177" y="1799880"/>
                  </a:cubicBezTo>
                  <a:cubicBezTo>
                    <a:pt x="8692711" y="1799880"/>
                    <a:pt x="9176297" y="2283466"/>
                    <a:pt x="9176297" y="2880000"/>
                  </a:cubicBezTo>
                  <a:cubicBezTo>
                    <a:pt x="9176297" y="3476534"/>
                    <a:pt x="8692711" y="3960120"/>
                    <a:pt x="8096177" y="3960120"/>
                  </a:cubicBezTo>
                  <a:cubicBezTo>
                    <a:pt x="7722378" y="3960120"/>
                    <a:pt x="7392929" y="3770240"/>
                    <a:pt x="7199125" y="3481602"/>
                  </a:cubicBezTo>
                  <a:cubicBezTo>
                    <a:pt x="7000388" y="3221883"/>
                    <a:pt x="6763671" y="3072765"/>
                    <a:pt x="6510167" y="3072765"/>
                  </a:cubicBezTo>
                  <a:cubicBezTo>
                    <a:pt x="6144845" y="3072765"/>
                    <a:pt x="5814387" y="3382442"/>
                    <a:pt x="5577070" y="3882462"/>
                  </a:cubicBezTo>
                  <a:cubicBezTo>
                    <a:pt x="5172865" y="4979380"/>
                    <a:pt x="4117594" y="5760000"/>
                    <a:pt x="2880000" y="5760000"/>
                  </a:cubicBezTo>
                  <a:cubicBezTo>
                    <a:pt x="1289420" y="5760000"/>
                    <a:pt x="0" y="4470580"/>
                    <a:pt x="0" y="2880000"/>
                  </a:cubicBezTo>
                  <a:cubicBezTo>
                    <a:pt x="0" y="1289420"/>
                    <a:pt x="1289420" y="0"/>
                    <a:pt x="288000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 defTabSz="1240790"/>
              <a:endParaRPr lang="es-SV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64 Elipse"/>
            <p:cNvSpPr>
              <a:spLocks noChangeAspect="1"/>
            </p:cNvSpPr>
            <p:nvPr/>
          </p:nvSpPr>
          <p:spPr>
            <a:xfrm>
              <a:off x="16505941" y="8635477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 defTabSz="1240790"/>
              <a:r>
                <a:rPr lang="es-MX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05</a:t>
              </a:r>
            </a:p>
          </p:txBody>
        </p:sp>
      </p:grpSp>
      <p:grpSp>
        <p:nvGrpSpPr>
          <p:cNvPr id="132" name="131 Grupo"/>
          <p:cNvGrpSpPr/>
          <p:nvPr/>
        </p:nvGrpSpPr>
        <p:grpSpPr>
          <a:xfrm>
            <a:off x="5035190" y="2561027"/>
            <a:ext cx="3850494" cy="3841528"/>
            <a:chOff x="9639774" y="4733642"/>
            <a:chExt cx="7302554" cy="7285917"/>
          </a:xfrm>
        </p:grpSpPr>
        <p:sp>
          <p:nvSpPr>
            <p:cNvPr id="40" name="39 Elipse"/>
            <p:cNvSpPr/>
            <p:nvPr/>
          </p:nvSpPr>
          <p:spPr bwMode="auto">
            <a:xfrm>
              <a:off x="9639774" y="4733642"/>
              <a:ext cx="7302554" cy="7285917"/>
            </a:xfrm>
            <a:custGeom>
              <a:avLst/>
              <a:gdLst/>
              <a:ahLst/>
              <a:cxnLst/>
              <a:rect l="l" t="t" r="r" b="b"/>
              <a:pathLst>
                <a:path w="7302554" h="7285917">
                  <a:moveTo>
                    <a:pt x="6222434" y="0"/>
                  </a:moveTo>
                  <a:cubicBezTo>
                    <a:pt x="6818968" y="0"/>
                    <a:pt x="7302554" y="483586"/>
                    <a:pt x="7302554" y="1080120"/>
                  </a:cubicBezTo>
                  <a:cubicBezTo>
                    <a:pt x="7302554" y="1676654"/>
                    <a:pt x="6818968" y="2160240"/>
                    <a:pt x="6222434" y="2160240"/>
                  </a:cubicBezTo>
                  <a:lnTo>
                    <a:pt x="6212402" y="2159734"/>
                  </a:lnTo>
                  <a:cubicBezTo>
                    <a:pt x="5785295" y="2175509"/>
                    <a:pt x="5414097" y="2327583"/>
                    <a:pt x="5163254" y="2620086"/>
                  </a:cubicBezTo>
                  <a:cubicBezTo>
                    <a:pt x="4866483" y="2966146"/>
                    <a:pt x="4789657" y="3448733"/>
                    <a:pt x="4907223" y="3963314"/>
                  </a:cubicBezTo>
                  <a:cubicBezTo>
                    <a:pt x="4994052" y="4214922"/>
                    <a:pt x="5040000" y="4485054"/>
                    <a:pt x="5040000" y="4765917"/>
                  </a:cubicBezTo>
                  <a:cubicBezTo>
                    <a:pt x="5040000" y="6157675"/>
                    <a:pt x="3911758" y="7285917"/>
                    <a:pt x="2520000" y="7285917"/>
                  </a:cubicBezTo>
                  <a:cubicBezTo>
                    <a:pt x="1128242" y="7285917"/>
                    <a:pt x="0" y="6157675"/>
                    <a:pt x="0" y="4765917"/>
                  </a:cubicBezTo>
                  <a:cubicBezTo>
                    <a:pt x="0" y="3374159"/>
                    <a:pt x="1128242" y="2245917"/>
                    <a:pt x="2520000" y="2245917"/>
                  </a:cubicBezTo>
                  <a:cubicBezTo>
                    <a:pt x="2709437" y="2245917"/>
                    <a:pt x="2893993" y="2266820"/>
                    <a:pt x="3071087" y="2308227"/>
                  </a:cubicBezTo>
                  <a:cubicBezTo>
                    <a:pt x="3788824" y="2494906"/>
                    <a:pt x="4457246" y="2376750"/>
                    <a:pt x="4842207" y="1927854"/>
                  </a:cubicBezTo>
                  <a:cubicBezTo>
                    <a:pt x="5028127" y="1711057"/>
                    <a:pt x="5127725" y="1440676"/>
                    <a:pt x="5145438" y="1141997"/>
                  </a:cubicBezTo>
                  <a:cubicBezTo>
                    <a:pt x="5142902" y="1121571"/>
                    <a:pt x="5142314" y="1100914"/>
                    <a:pt x="5142314" y="1080120"/>
                  </a:cubicBezTo>
                  <a:cubicBezTo>
                    <a:pt x="5142314" y="483586"/>
                    <a:pt x="5625900" y="0"/>
                    <a:pt x="622243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 defTabSz="1240790"/>
              <a:endParaRPr lang="es-SV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63 Elipse"/>
            <p:cNvSpPr>
              <a:spLocks noChangeAspect="1"/>
            </p:cNvSpPr>
            <p:nvPr/>
          </p:nvSpPr>
          <p:spPr>
            <a:xfrm>
              <a:off x="14976326" y="4942842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 defTabSz="1240790"/>
              <a:r>
                <a:rPr lang="es-MX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</a:p>
          </p:txBody>
        </p:sp>
      </p:grpSp>
      <p:grpSp>
        <p:nvGrpSpPr>
          <p:cNvPr id="133" name="132 Grupo"/>
          <p:cNvGrpSpPr/>
          <p:nvPr/>
        </p:nvGrpSpPr>
        <p:grpSpPr>
          <a:xfrm>
            <a:off x="5225011" y="1749944"/>
            <a:ext cx="2277852" cy="4462800"/>
            <a:chOff x="9999774" y="3195324"/>
            <a:chExt cx="4320000" cy="8464235"/>
          </a:xfrm>
        </p:grpSpPr>
        <p:sp>
          <p:nvSpPr>
            <p:cNvPr id="6" name="5 Elipse"/>
            <p:cNvSpPr>
              <a:spLocks noChangeAspect="1"/>
            </p:cNvSpPr>
            <p:nvPr/>
          </p:nvSpPr>
          <p:spPr bwMode="auto">
            <a:xfrm>
              <a:off x="9999774" y="3195324"/>
              <a:ext cx="4320000" cy="8464235"/>
            </a:xfrm>
            <a:custGeom>
              <a:avLst/>
              <a:gdLst/>
              <a:ahLst/>
              <a:cxnLst/>
              <a:rect l="l" t="t" r="r" b="b"/>
              <a:pathLst>
                <a:path w="4320000" h="8464235">
                  <a:moveTo>
                    <a:pt x="2160000" y="0"/>
                  </a:moveTo>
                  <a:cubicBezTo>
                    <a:pt x="2756534" y="0"/>
                    <a:pt x="3240120" y="483586"/>
                    <a:pt x="3240120" y="1080120"/>
                  </a:cubicBezTo>
                  <a:cubicBezTo>
                    <a:pt x="3240120" y="1400727"/>
                    <a:pt x="3100435" y="1688709"/>
                    <a:pt x="2877814" y="1885639"/>
                  </a:cubicBezTo>
                  <a:cubicBezTo>
                    <a:pt x="2630105" y="2201090"/>
                    <a:pt x="2489205" y="2572923"/>
                    <a:pt x="2489205" y="2970338"/>
                  </a:cubicBezTo>
                  <a:cubicBezTo>
                    <a:pt x="2489205" y="3549579"/>
                    <a:pt x="2788530" y="4074474"/>
                    <a:pt x="3273893" y="4456155"/>
                  </a:cubicBezTo>
                  <a:cubicBezTo>
                    <a:pt x="3901360" y="4832231"/>
                    <a:pt x="4320000" y="5519344"/>
                    <a:pt x="4320000" y="6304235"/>
                  </a:cubicBezTo>
                  <a:cubicBezTo>
                    <a:pt x="4320000" y="7497170"/>
                    <a:pt x="3352935" y="8464235"/>
                    <a:pt x="2160000" y="8464235"/>
                  </a:cubicBezTo>
                  <a:cubicBezTo>
                    <a:pt x="967065" y="8464235"/>
                    <a:pt x="0" y="7497170"/>
                    <a:pt x="0" y="6304235"/>
                  </a:cubicBezTo>
                  <a:cubicBezTo>
                    <a:pt x="0" y="5554456"/>
                    <a:pt x="382022" y="4893904"/>
                    <a:pt x="962335" y="4507047"/>
                  </a:cubicBezTo>
                  <a:cubicBezTo>
                    <a:pt x="1492089" y="4125066"/>
                    <a:pt x="1821035" y="3577564"/>
                    <a:pt x="1821035" y="2970338"/>
                  </a:cubicBezTo>
                  <a:cubicBezTo>
                    <a:pt x="1821035" y="2562805"/>
                    <a:pt x="1672869" y="2182172"/>
                    <a:pt x="1414636" y="1860600"/>
                  </a:cubicBezTo>
                  <a:cubicBezTo>
                    <a:pt x="1208131" y="1664577"/>
                    <a:pt x="1079880" y="1387326"/>
                    <a:pt x="1079880" y="1080120"/>
                  </a:cubicBezTo>
                  <a:cubicBezTo>
                    <a:pt x="1079880" y="483586"/>
                    <a:pt x="1563466" y="0"/>
                    <a:pt x="216000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 defTabSz="1240790"/>
              <a:endParaRPr lang="es-SV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62 Elipse"/>
            <p:cNvSpPr>
              <a:spLocks noChangeAspect="1"/>
            </p:cNvSpPr>
            <p:nvPr/>
          </p:nvSpPr>
          <p:spPr>
            <a:xfrm>
              <a:off x="11282176" y="3378559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 defTabSz="1240790"/>
              <a:r>
                <a:rPr lang="es-MX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</a:p>
          </p:txBody>
        </p:sp>
      </p:grpSp>
      <p:grpSp>
        <p:nvGrpSpPr>
          <p:cNvPr id="134" name="133 Grupo"/>
          <p:cNvGrpSpPr/>
          <p:nvPr/>
        </p:nvGrpSpPr>
        <p:grpSpPr>
          <a:xfrm>
            <a:off x="3855490" y="2561027"/>
            <a:ext cx="3457380" cy="3461906"/>
            <a:chOff x="7402771" y="4733642"/>
            <a:chExt cx="6557003" cy="6565917"/>
          </a:xfrm>
        </p:grpSpPr>
        <p:sp>
          <p:nvSpPr>
            <p:cNvPr id="5" name="4 Elipse"/>
            <p:cNvSpPr>
              <a:spLocks noChangeAspect="1"/>
            </p:cNvSpPr>
            <p:nvPr/>
          </p:nvSpPr>
          <p:spPr bwMode="auto">
            <a:xfrm>
              <a:off x="7402771" y="4733642"/>
              <a:ext cx="6557003" cy="6565917"/>
            </a:xfrm>
            <a:custGeom>
              <a:avLst/>
              <a:gdLst/>
              <a:ahLst/>
              <a:cxnLst/>
              <a:rect l="l" t="t" r="r" b="b"/>
              <a:pathLst>
                <a:path w="6557003" h="6565917">
                  <a:moveTo>
                    <a:pt x="1080120" y="0"/>
                  </a:moveTo>
                  <a:cubicBezTo>
                    <a:pt x="1644631" y="0"/>
                    <a:pt x="2107995" y="433060"/>
                    <a:pt x="2155444" y="985143"/>
                  </a:cubicBezTo>
                  <a:cubicBezTo>
                    <a:pt x="2156721" y="984254"/>
                    <a:pt x="2158114" y="983617"/>
                    <a:pt x="2159508" y="982983"/>
                  </a:cubicBezTo>
                  <a:lnTo>
                    <a:pt x="2157122" y="1018367"/>
                  </a:lnTo>
                  <a:cubicBezTo>
                    <a:pt x="2159655" y="1038752"/>
                    <a:pt x="2160240" y="1059368"/>
                    <a:pt x="2160240" y="1080120"/>
                  </a:cubicBezTo>
                  <a:cubicBezTo>
                    <a:pt x="2160240" y="1135366"/>
                    <a:pt x="2156092" y="1189644"/>
                    <a:pt x="2146743" y="1242456"/>
                  </a:cubicBezTo>
                  <a:cubicBezTo>
                    <a:pt x="2145586" y="1705467"/>
                    <a:pt x="2292716" y="2136654"/>
                    <a:pt x="2596672" y="2468868"/>
                  </a:cubicBezTo>
                  <a:cubicBezTo>
                    <a:pt x="3015292" y="2926405"/>
                    <a:pt x="3647277" y="3104294"/>
                    <a:pt x="4315225" y="3014888"/>
                  </a:cubicBezTo>
                  <a:lnTo>
                    <a:pt x="4313324" y="3023292"/>
                  </a:lnTo>
                  <a:cubicBezTo>
                    <a:pt x="4454868" y="2985083"/>
                    <a:pt x="4603697" y="2965917"/>
                    <a:pt x="4757003" y="2965917"/>
                  </a:cubicBezTo>
                  <a:cubicBezTo>
                    <a:pt x="5751116" y="2965917"/>
                    <a:pt x="6557003" y="3771804"/>
                    <a:pt x="6557003" y="4765917"/>
                  </a:cubicBezTo>
                  <a:cubicBezTo>
                    <a:pt x="6557003" y="5760030"/>
                    <a:pt x="5751116" y="6565917"/>
                    <a:pt x="4757003" y="6565917"/>
                  </a:cubicBezTo>
                  <a:cubicBezTo>
                    <a:pt x="3762890" y="6565917"/>
                    <a:pt x="2957003" y="5760030"/>
                    <a:pt x="2957003" y="4765917"/>
                  </a:cubicBezTo>
                  <a:cubicBezTo>
                    <a:pt x="2957003" y="4597118"/>
                    <a:pt x="2980238" y="4433746"/>
                    <a:pt x="3025416" y="4279310"/>
                  </a:cubicBezTo>
                  <a:cubicBezTo>
                    <a:pt x="3115248" y="3688287"/>
                    <a:pt x="2980004" y="3120613"/>
                    <a:pt x="2601234" y="2706629"/>
                  </a:cubicBezTo>
                  <a:cubicBezTo>
                    <a:pt x="2268415" y="2342868"/>
                    <a:pt x="1800729" y="2155869"/>
                    <a:pt x="1287094" y="2139930"/>
                  </a:cubicBezTo>
                  <a:cubicBezTo>
                    <a:pt x="1220171" y="2153424"/>
                    <a:pt x="1150941" y="2160240"/>
                    <a:pt x="1080120" y="2160240"/>
                  </a:cubicBezTo>
                  <a:cubicBezTo>
                    <a:pt x="483586" y="2160240"/>
                    <a:pt x="0" y="1676654"/>
                    <a:pt x="0" y="1080120"/>
                  </a:cubicBezTo>
                  <a:cubicBezTo>
                    <a:pt x="0" y="483586"/>
                    <a:pt x="483586" y="0"/>
                    <a:pt x="1080120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 defTabSz="1240790"/>
              <a:endParaRPr lang="es-SV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61 Elipse"/>
            <p:cNvSpPr>
              <a:spLocks noChangeAspect="1"/>
            </p:cNvSpPr>
            <p:nvPr/>
          </p:nvSpPr>
          <p:spPr>
            <a:xfrm>
              <a:off x="7588843" y="4930143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 defTabSz="1240790"/>
              <a:r>
                <a:rPr lang="es-MX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</a:p>
          </p:txBody>
        </p:sp>
      </p:grpSp>
      <p:grpSp>
        <p:nvGrpSpPr>
          <p:cNvPr id="135" name="134 Grupo"/>
          <p:cNvGrpSpPr/>
          <p:nvPr/>
        </p:nvGrpSpPr>
        <p:grpSpPr>
          <a:xfrm>
            <a:off x="3041889" y="4314628"/>
            <a:ext cx="4081331" cy="1518491"/>
            <a:chOff x="5859434" y="8059559"/>
            <a:chExt cx="7740340" cy="2880000"/>
          </a:xfrm>
        </p:grpSpPr>
        <p:sp>
          <p:nvSpPr>
            <p:cNvPr id="4" name="3 Elipse"/>
            <p:cNvSpPr>
              <a:spLocks noChangeAspect="1"/>
            </p:cNvSpPr>
            <p:nvPr/>
          </p:nvSpPr>
          <p:spPr bwMode="auto">
            <a:xfrm>
              <a:off x="5859434" y="8059559"/>
              <a:ext cx="7740340" cy="2880000"/>
            </a:xfrm>
            <a:custGeom>
              <a:avLst/>
              <a:gdLst/>
              <a:ahLst/>
              <a:cxnLst/>
              <a:rect l="l" t="t" r="r" b="b"/>
              <a:pathLst>
                <a:path w="7740340" h="2880000">
                  <a:moveTo>
                    <a:pt x="6300340" y="0"/>
                  </a:moveTo>
                  <a:cubicBezTo>
                    <a:pt x="7095630" y="0"/>
                    <a:pt x="7740340" y="644710"/>
                    <a:pt x="7740340" y="1440000"/>
                  </a:cubicBezTo>
                  <a:cubicBezTo>
                    <a:pt x="7740340" y="2235290"/>
                    <a:pt x="7095630" y="2880000"/>
                    <a:pt x="6300340" y="2880000"/>
                  </a:cubicBezTo>
                  <a:cubicBezTo>
                    <a:pt x="5885156" y="2880000"/>
                    <a:pt x="5511010" y="2704290"/>
                    <a:pt x="5249309" y="2422148"/>
                  </a:cubicBezTo>
                  <a:cubicBezTo>
                    <a:pt x="5248757" y="2422489"/>
                    <a:pt x="5248171" y="2422758"/>
                    <a:pt x="5247585" y="2423026"/>
                  </a:cubicBezTo>
                  <a:cubicBezTo>
                    <a:pt x="4787435" y="1899251"/>
                    <a:pt x="4143967" y="1574656"/>
                    <a:pt x="3432088" y="1574656"/>
                  </a:cubicBezTo>
                  <a:cubicBezTo>
                    <a:pt x="2839826" y="1574656"/>
                    <a:pt x="2294917" y="1799332"/>
                    <a:pt x="1866084" y="2179330"/>
                  </a:cubicBezTo>
                  <a:cubicBezTo>
                    <a:pt x="1669871" y="2389407"/>
                    <a:pt x="1390260" y="2520120"/>
                    <a:pt x="1080120" y="2520120"/>
                  </a:cubicBezTo>
                  <a:cubicBezTo>
                    <a:pt x="483586" y="2520120"/>
                    <a:pt x="0" y="2036534"/>
                    <a:pt x="0" y="1440000"/>
                  </a:cubicBezTo>
                  <a:cubicBezTo>
                    <a:pt x="0" y="843466"/>
                    <a:pt x="483586" y="359880"/>
                    <a:pt x="1080120" y="359880"/>
                  </a:cubicBezTo>
                  <a:cubicBezTo>
                    <a:pt x="1411226" y="359880"/>
                    <a:pt x="1707536" y="508864"/>
                    <a:pt x="1905271" y="743788"/>
                  </a:cubicBezTo>
                  <a:cubicBezTo>
                    <a:pt x="2329616" y="1096551"/>
                    <a:pt x="2861566" y="1304626"/>
                    <a:pt x="3438438" y="1304626"/>
                  </a:cubicBezTo>
                  <a:cubicBezTo>
                    <a:pt x="4089499" y="1304626"/>
                    <a:pt x="4683338" y="1039592"/>
                    <a:pt x="5130819" y="602053"/>
                  </a:cubicBezTo>
                  <a:cubicBezTo>
                    <a:pt x="5391019" y="237165"/>
                    <a:pt x="5817983" y="0"/>
                    <a:pt x="630034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 defTabSz="1240790"/>
              <a:endParaRPr lang="es-SV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60 Elipse"/>
            <p:cNvSpPr>
              <a:spLocks noChangeAspect="1"/>
            </p:cNvSpPr>
            <p:nvPr/>
          </p:nvSpPr>
          <p:spPr>
            <a:xfrm>
              <a:off x="6066371" y="8621595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 defTabSz="1240790"/>
              <a:r>
                <a:rPr lang="es-MX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</a:p>
          </p:txBody>
        </p:sp>
      </p:grpSp>
      <p:sp>
        <p:nvSpPr>
          <p:cNvPr id="51" name="50 Elipse"/>
          <p:cNvSpPr/>
          <p:nvPr/>
        </p:nvSpPr>
        <p:spPr>
          <a:xfrm>
            <a:off x="5709055" y="4419025"/>
            <a:ext cx="1309764" cy="1309698"/>
          </a:xfrm>
          <a:prstGeom prst="ellipse">
            <a:avLst/>
          </a:prstGeom>
          <a:solidFill>
            <a:schemeClr val="bg1"/>
          </a:solidFill>
          <a:ln w="28575" cap="rnd" cmpd="sng">
            <a:noFill/>
            <a:bevel/>
          </a:ln>
          <a:effectLst>
            <a:innerShdw blurRad="177800" dist="25400">
              <a:prstClr val="black"/>
            </a:innerShdw>
          </a:effectLst>
          <a:scene3d>
            <a:camera prst="orthographicFront"/>
            <a:lightRig rig="contrasting" dir="t"/>
          </a:scene3d>
          <a:sp3d prstMaterial="metal">
            <a:bevelT w="0" h="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977" rIns="0" bIns="46977"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1"/>
          <p:cNvSpPr/>
          <p:nvPr/>
        </p:nvSpPr>
        <p:spPr>
          <a:xfrm>
            <a:off x="1502913" y="4968577"/>
            <a:ext cx="1566195" cy="956345"/>
          </a:xfrm>
          <a:prstGeom prst="rect">
            <a:avLst/>
          </a:prstGeom>
        </p:spPr>
        <p:txBody>
          <a:bodyPr wrap="square" lIns="124151" tIns="62068" rIns="124151" bIns="6206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73" name="Textbox 1"/>
          <p:cNvSpPr/>
          <p:nvPr/>
        </p:nvSpPr>
        <p:spPr>
          <a:xfrm>
            <a:off x="2342158" y="2793938"/>
            <a:ext cx="1518737" cy="956345"/>
          </a:xfrm>
          <a:prstGeom prst="rect">
            <a:avLst/>
          </a:prstGeom>
        </p:spPr>
        <p:txBody>
          <a:bodyPr wrap="square" lIns="124151" tIns="62068" rIns="124151" bIns="6206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74" name="Textbox 1"/>
          <p:cNvSpPr/>
          <p:nvPr/>
        </p:nvSpPr>
        <p:spPr>
          <a:xfrm>
            <a:off x="5531477" y="890210"/>
            <a:ext cx="1857810" cy="748596"/>
          </a:xfrm>
          <a:prstGeom prst="rect">
            <a:avLst/>
          </a:prstGeom>
        </p:spPr>
        <p:txBody>
          <a:bodyPr wrap="square" lIns="124151" tIns="62068" rIns="124151" bIns="6206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75" name="Textbox 1"/>
          <p:cNvSpPr/>
          <p:nvPr/>
        </p:nvSpPr>
        <p:spPr>
          <a:xfrm>
            <a:off x="9025637" y="2897629"/>
            <a:ext cx="1596780" cy="956345"/>
          </a:xfrm>
          <a:prstGeom prst="rect">
            <a:avLst/>
          </a:prstGeom>
        </p:spPr>
        <p:txBody>
          <a:bodyPr wrap="square" lIns="124151" tIns="62068" rIns="124151" bIns="6206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76" name="Textbox 1"/>
          <p:cNvSpPr/>
          <p:nvPr/>
        </p:nvSpPr>
        <p:spPr>
          <a:xfrm>
            <a:off x="9828032" y="5005825"/>
            <a:ext cx="1611741" cy="956345"/>
          </a:xfrm>
          <a:prstGeom prst="rect">
            <a:avLst/>
          </a:prstGeom>
        </p:spPr>
        <p:txBody>
          <a:bodyPr wrap="square" lIns="124151" tIns="62068" rIns="124151" bIns="6206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83" name="82 Grupo"/>
          <p:cNvGrpSpPr>
            <a:grpSpLocks noChangeAspect="1"/>
          </p:cNvGrpSpPr>
          <p:nvPr/>
        </p:nvGrpSpPr>
        <p:grpSpPr>
          <a:xfrm>
            <a:off x="10522705" y="2872049"/>
            <a:ext cx="354492" cy="350960"/>
            <a:chOff x="18853929" y="3019796"/>
            <a:chExt cx="860707" cy="852174"/>
          </a:xfrm>
          <a:solidFill>
            <a:schemeClr val="accent2"/>
          </a:solidFill>
        </p:grpSpPr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18853929" y="3019796"/>
              <a:ext cx="860707" cy="852174"/>
            </a:xfrm>
            <a:custGeom>
              <a:avLst/>
              <a:gdLst>
                <a:gd name="T0" fmla="*/ 1358 w 3226"/>
                <a:gd name="T1" fmla="*/ 609 h 3195"/>
                <a:gd name="T2" fmla="*/ 1146 w 3226"/>
                <a:gd name="T3" fmla="*/ 711 h 3195"/>
                <a:gd name="T4" fmla="*/ 974 w 3226"/>
                <a:gd name="T5" fmla="*/ 686 h 3195"/>
                <a:gd name="T6" fmla="*/ 725 w 3226"/>
                <a:gd name="T7" fmla="*/ 1048 h 3195"/>
                <a:gd name="T8" fmla="*/ 662 w 3226"/>
                <a:gd name="T9" fmla="*/ 1270 h 3195"/>
                <a:gd name="T10" fmla="*/ 540 w 3226"/>
                <a:gd name="T11" fmla="*/ 1393 h 3195"/>
                <a:gd name="T12" fmla="*/ 567 w 3226"/>
                <a:gd name="T13" fmla="*/ 1815 h 3195"/>
                <a:gd name="T14" fmla="*/ 683 w 3226"/>
                <a:gd name="T15" fmla="*/ 1979 h 3195"/>
                <a:gd name="T16" fmla="*/ 719 w 3226"/>
                <a:gd name="T17" fmla="*/ 2176 h 3195"/>
                <a:gd name="T18" fmla="*/ 1001 w 3226"/>
                <a:gd name="T19" fmla="*/ 2494 h 3195"/>
                <a:gd name="T20" fmla="*/ 1174 w 3226"/>
                <a:gd name="T21" fmla="*/ 2495 h 3195"/>
                <a:gd name="T22" fmla="*/ 1378 w 3226"/>
                <a:gd name="T23" fmla="*/ 2609 h 3195"/>
                <a:gd name="T24" fmla="*/ 1813 w 3226"/>
                <a:gd name="T25" fmla="*/ 2690 h 3195"/>
                <a:gd name="T26" fmla="*/ 1916 w 3226"/>
                <a:gd name="T27" fmla="*/ 2552 h 3195"/>
                <a:gd name="T28" fmla="*/ 2140 w 3226"/>
                <a:gd name="T29" fmla="*/ 2475 h 3195"/>
                <a:gd name="T30" fmla="*/ 2708 w 3226"/>
                <a:gd name="T31" fmla="*/ 2490 h 3195"/>
                <a:gd name="T32" fmla="*/ 2502 w 3226"/>
                <a:gd name="T33" fmla="*/ 2089 h 3195"/>
                <a:gd name="T34" fmla="*/ 2592 w 3226"/>
                <a:gd name="T35" fmla="*/ 1872 h 3195"/>
                <a:gd name="T36" fmla="*/ 3024 w 3226"/>
                <a:gd name="T37" fmla="*/ 1733 h 3195"/>
                <a:gd name="T38" fmla="*/ 2612 w 3226"/>
                <a:gd name="T39" fmla="*/ 1345 h 3195"/>
                <a:gd name="T40" fmla="*/ 2509 w 3226"/>
                <a:gd name="T41" fmla="*/ 1135 h 3195"/>
                <a:gd name="T42" fmla="*/ 2534 w 3226"/>
                <a:gd name="T43" fmla="*/ 965 h 3195"/>
                <a:gd name="T44" fmla="*/ 2170 w 3226"/>
                <a:gd name="T45" fmla="*/ 718 h 3195"/>
                <a:gd name="T46" fmla="*/ 1944 w 3226"/>
                <a:gd name="T47" fmla="*/ 656 h 3195"/>
                <a:gd name="T48" fmla="*/ 1820 w 3226"/>
                <a:gd name="T49" fmla="*/ 535 h 3195"/>
                <a:gd name="T50" fmla="*/ 1812 w 3226"/>
                <a:gd name="T51" fmla="*/ 9 h 3195"/>
                <a:gd name="T52" fmla="*/ 1940 w 3226"/>
                <a:gd name="T53" fmla="*/ 131 h 3195"/>
                <a:gd name="T54" fmla="*/ 2428 w 3226"/>
                <a:gd name="T55" fmla="*/ 332 h 3195"/>
                <a:gd name="T56" fmla="*/ 2605 w 3226"/>
                <a:gd name="T57" fmla="*/ 335 h 3195"/>
                <a:gd name="T58" fmla="*/ 2900 w 3226"/>
                <a:gd name="T59" fmla="*/ 641 h 3195"/>
                <a:gd name="T60" fmla="*/ 2876 w 3226"/>
                <a:gd name="T61" fmla="*/ 816 h 3195"/>
                <a:gd name="T62" fmla="*/ 3122 w 3226"/>
                <a:gd name="T63" fmla="*/ 1287 h 3195"/>
                <a:gd name="T64" fmla="*/ 3224 w 3226"/>
                <a:gd name="T65" fmla="*/ 1431 h 3195"/>
                <a:gd name="T66" fmla="*/ 3190 w 3226"/>
                <a:gd name="T67" fmla="*/ 1848 h 3195"/>
                <a:gd name="T68" fmla="*/ 2755 w 3226"/>
                <a:gd name="T69" fmla="*/ 1990 h 3195"/>
                <a:gd name="T70" fmla="*/ 2908 w 3226"/>
                <a:gd name="T71" fmla="*/ 2465 h 3195"/>
                <a:gd name="T72" fmla="*/ 2851 w 3226"/>
                <a:gd name="T73" fmla="*/ 2632 h 3195"/>
                <a:gd name="T74" fmla="*/ 2514 w 3226"/>
                <a:gd name="T75" fmla="*/ 2882 h 3195"/>
                <a:gd name="T76" fmla="*/ 2077 w 3226"/>
                <a:gd name="T77" fmla="*/ 2703 h 3195"/>
                <a:gd name="T78" fmla="*/ 1890 w 3226"/>
                <a:gd name="T79" fmla="*/ 3139 h 3195"/>
                <a:gd name="T80" fmla="*/ 1476 w 3226"/>
                <a:gd name="T81" fmla="*/ 3195 h 3195"/>
                <a:gd name="T82" fmla="*/ 1317 w 3226"/>
                <a:gd name="T83" fmla="*/ 3118 h 3195"/>
                <a:gd name="T84" fmla="*/ 1087 w 3226"/>
                <a:gd name="T85" fmla="*/ 2675 h 3195"/>
                <a:gd name="T86" fmla="*/ 682 w 3226"/>
                <a:gd name="T87" fmla="*/ 2880 h 3195"/>
                <a:gd name="T88" fmla="*/ 355 w 3226"/>
                <a:gd name="T89" fmla="*/ 2607 h 3195"/>
                <a:gd name="T90" fmla="*/ 324 w 3226"/>
                <a:gd name="T91" fmla="*/ 2436 h 3195"/>
                <a:gd name="T92" fmla="*/ 162 w 3226"/>
                <a:gd name="T93" fmla="*/ 1929 h 3195"/>
                <a:gd name="T94" fmla="*/ 22 w 3226"/>
                <a:gd name="T95" fmla="*/ 1822 h 3195"/>
                <a:gd name="T96" fmla="*/ 9 w 3226"/>
                <a:gd name="T97" fmla="*/ 1401 h 3195"/>
                <a:gd name="T98" fmla="*/ 132 w 3226"/>
                <a:gd name="T99" fmla="*/ 1275 h 3195"/>
                <a:gd name="T100" fmla="*/ 335 w 3226"/>
                <a:gd name="T101" fmla="*/ 788 h 3195"/>
                <a:gd name="T102" fmla="*/ 339 w 3226"/>
                <a:gd name="T103" fmla="*/ 614 h 3195"/>
                <a:gd name="T104" fmla="*/ 651 w 3226"/>
                <a:gd name="T105" fmla="*/ 323 h 3195"/>
                <a:gd name="T106" fmla="*/ 824 w 3226"/>
                <a:gd name="T107" fmla="*/ 346 h 3195"/>
                <a:gd name="T108" fmla="*/ 1300 w 3226"/>
                <a:gd name="T109" fmla="*/ 102 h 3195"/>
                <a:gd name="T110" fmla="*/ 1445 w 3226"/>
                <a:gd name="T111" fmla="*/ 2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6" h="3195">
                  <a:moveTo>
                    <a:pt x="1476" y="200"/>
                  </a:moveTo>
                  <a:lnTo>
                    <a:pt x="1414" y="506"/>
                  </a:lnTo>
                  <a:lnTo>
                    <a:pt x="1405" y="535"/>
                  </a:lnTo>
                  <a:lnTo>
                    <a:pt x="1394" y="562"/>
                  </a:lnTo>
                  <a:lnTo>
                    <a:pt x="1378" y="586"/>
                  </a:lnTo>
                  <a:lnTo>
                    <a:pt x="1358" y="609"/>
                  </a:lnTo>
                  <a:lnTo>
                    <a:pt x="1335" y="628"/>
                  </a:lnTo>
                  <a:lnTo>
                    <a:pt x="1311" y="643"/>
                  </a:lnTo>
                  <a:lnTo>
                    <a:pt x="1283" y="656"/>
                  </a:lnTo>
                  <a:lnTo>
                    <a:pt x="1227" y="676"/>
                  </a:lnTo>
                  <a:lnTo>
                    <a:pt x="1174" y="701"/>
                  </a:lnTo>
                  <a:lnTo>
                    <a:pt x="1146" y="711"/>
                  </a:lnTo>
                  <a:lnTo>
                    <a:pt x="1117" y="718"/>
                  </a:lnTo>
                  <a:lnTo>
                    <a:pt x="1087" y="720"/>
                  </a:lnTo>
                  <a:lnTo>
                    <a:pt x="1057" y="718"/>
                  </a:lnTo>
                  <a:lnTo>
                    <a:pt x="1028" y="711"/>
                  </a:lnTo>
                  <a:lnTo>
                    <a:pt x="1001" y="701"/>
                  </a:lnTo>
                  <a:lnTo>
                    <a:pt x="974" y="686"/>
                  </a:lnTo>
                  <a:lnTo>
                    <a:pt x="711" y="513"/>
                  </a:lnTo>
                  <a:lnTo>
                    <a:pt x="518" y="705"/>
                  </a:lnTo>
                  <a:lnTo>
                    <a:pt x="693" y="965"/>
                  </a:lnTo>
                  <a:lnTo>
                    <a:pt x="708" y="992"/>
                  </a:lnTo>
                  <a:lnTo>
                    <a:pt x="719" y="1019"/>
                  </a:lnTo>
                  <a:lnTo>
                    <a:pt x="725" y="1048"/>
                  </a:lnTo>
                  <a:lnTo>
                    <a:pt x="727" y="1077"/>
                  </a:lnTo>
                  <a:lnTo>
                    <a:pt x="725" y="1106"/>
                  </a:lnTo>
                  <a:lnTo>
                    <a:pt x="718" y="1135"/>
                  </a:lnTo>
                  <a:lnTo>
                    <a:pt x="706" y="1163"/>
                  </a:lnTo>
                  <a:lnTo>
                    <a:pt x="683" y="1216"/>
                  </a:lnTo>
                  <a:lnTo>
                    <a:pt x="662" y="1270"/>
                  </a:lnTo>
                  <a:lnTo>
                    <a:pt x="650" y="1298"/>
                  </a:lnTo>
                  <a:lnTo>
                    <a:pt x="634" y="1323"/>
                  </a:lnTo>
                  <a:lnTo>
                    <a:pt x="615" y="1345"/>
                  </a:lnTo>
                  <a:lnTo>
                    <a:pt x="592" y="1364"/>
                  </a:lnTo>
                  <a:lnTo>
                    <a:pt x="567" y="1381"/>
                  </a:lnTo>
                  <a:lnTo>
                    <a:pt x="540" y="1393"/>
                  </a:lnTo>
                  <a:lnTo>
                    <a:pt x="511" y="1401"/>
                  </a:lnTo>
                  <a:lnTo>
                    <a:pt x="202" y="1461"/>
                  </a:lnTo>
                  <a:lnTo>
                    <a:pt x="202" y="1733"/>
                  </a:lnTo>
                  <a:lnTo>
                    <a:pt x="511" y="1794"/>
                  </a:lnTo>
                  <a:lnTo>
                    <a:pt x="540" y="1802"/>
                  </a:lnTo>
                  <a:lnTo>
                    <a:pt x="567" y="1815"/>
                  </a:lnTo>
                  <a:lnTo>
                    <a:pt x="593" y="1831"/>
                  </a:lnTo>
                  <a:lnTo>
                    <a:pt x="615" y="1850"/>
                  </a:lnTo>
                  <a:lnTo>
                    <a:pt x="634" y="1872"/>
                  </a:lnTo>
                  <a:lnTo>
                    <a:pt x="650" y="1897"/>
                  </a:lnTo>
                  <a:lnTo>
                    <a:pt x="662" y="1925"/>
                  </a:lnTo>
                  <a:lnTo>
                    <a:pt x="683" y="1979"/>
                  </a:lnTo>
                  <a:lnTo>
                    <a:pt x="707" y="2032"/>
                  </a:lnTo>
                  <a:lnTo>
                    <a:pt x="718" y="2060"/>
                  </a:lnTo>
                  <a:lnTo>
                    <a:pt x="725" y="2089"/>
                  </a:lnTo>
                  <a:lnTo>
                    <a:pt x="727" y="2118"/>
                  </a:lnTo>
                  <a:lnTo>
                    <a:pt x="725" y="2148"/>
                  </a:lnTo>
                  <a:lnTo>
                    <a:pt x="719" y="2176"/>
                  </a:lnTo>
                  <a:lnTo>
                    <a:pt x="708" y="2204"/>
                  </a:lnTo>
                  <a:lnTo>
                    <a:pt x="693" y="2230"/>
                  </a:lnTo>
                  <a:lnTo>
                    <a:pt x="518" y="2490"/>
                  </a:lnTo>
                  <a:lnTo>
                    <a:pt x="713" y="2682"/>
                  </a:lnTo>
                  <a:lnTo>
                    <a:pt x="974" y="2509"/>
                  </a:lnTo>
                  <a:lnTo>
                    <a:pt x="1001" y="2494"/>
                  </a:lnTo>
                  <a:lnTo>
                    <a:pt x="1028" y="2484"/>
                  </a:lnTo>
                  <a:lnTo>
                    <a:pt x="1057" y="2478"/>
                  </a:lnTo>
                  <a:lnTo>
                    <a:pt x="1087" y="2475"/>
                  </a:lnTo>
                  <a:lnTo>
                    <a:pt x="1117" y="2478"/>
                  </a:lnTo>
                  <a:lnTo>
                    <a:pt x="1146" y="2485"/>
                  </a:lnTo>
                  <a:lnTo>
                    <a:pt x="1174" y="2495"/>
                  </a:lnTo>
                  <a:lnTo>
                    <a:pt x="1228" y="2519"/>
                  </a:lnTo>
                  <a:lnTo>
                    <a:pt x="1283" y="2540"/>
                  </a:lnTo>
                  <a:lnTo>
                    <a:pt x="1311" y="2552"/>
                  </a:lnTo>
                  <a:lnTo>
                    <a:pt x="1336" y="2567"/>
                  </a:lnTo>
                  <a:lnTo>
                    <a:pt x="1359" y="2587"/>
                  </a:lnTo>
                  <a:lnTo>
                    <a:pt x="1378" y="2609"/>
                  </a:lnTo>
                  <a:lnTo>
                    <a:pt x="1394" y="2634"/>
                  </a:lnTo>
                  <a:lnTo>
                    <a:pt x="1406" y="2660"/>
                  </a:lnTo>
                  <a:lnTo>
                    <a:pt x="1415" y="2690"/>
                  </a:lnTo>
                  <a:lnTo>
                    <a:pt x="1476" y="2995"/>
                  </a:lnTo>
                  <a:lnTo>
                    <a:pt x="1750" y="2995"/>
                  </a:lnTo>
                  <a:lnTo>
                    <a:pt x="1813" y="2690"/>
                  </a:lnTo>
                  <a:lnTo>
                    <a:pt x="1821" y="2660"/>
                  </a:lnTo>
                  <a:lnTo>
                    <a:pt x="1832" y="2634"/>
                  </a:lnTo>
                  <a:lnTo>
                    <a:pt x="1849" y="2609"/>
                  </a:lnTo>
                  <a:lnTo>
                    <a:pt x="1868" y="2587"/>
                  </a:lnTo>
                  <a:lnTo>
                    <a:pt x="1891" y="2567"/>
                  </a:lnTo>
                  <a:lnTo>
                    <a:pt x="1916" y="2552"/>
                  </a:lnTo>
                  <a:lnTo>
                    <a:pt x="1944" y="2540"/>
                  </a:lnTo>
                  <a:lnTo>
                    <a:pt x="1998" y="2519"/>
                  </a:lnTo>
                  <a:lnTo>
                    <a:pt x="2052" y="2495"/>
                  </a:lnTo>
                  <a:lnTo>
                    <a:pt x="2081" y="2485"/>
                  </a:lnTo>
                  <a:lnTo>
                    <a:pt x="2110" y="2478"/>
                  </a:lnTo>
                  <a:lnTo>
                    <a:pt x="2140" y="2475"/>
                  </a:lnTo>
                  <a:lnTo>
                    <a:pt x="2170" y="2478"/>
                  </a:lnTo>
                  <a:lnTo>
                    <a:pt x="2198" y="2484"/>
                  </a:lnTo>
                  <a:lnTo>
                    <a:pt x="2226" y="2494"/>
                  </a:lnTo>
                  <a:lnTo>
                    <a:pt x="2252" y="2509"/>
                  </a:lnTo>
                  <a:lnTo>
                    <a:pt x="2514" y="2682"/>
                  </a:lnTo>
                  <a:lnTo>
                    <a:pt x="2708" y="2490"/>
                  </a:lnTo>
                  <a:lnTo>
                    <a:pt x="2534" y="2230"/>
                  </a:lnTo>
                  <a:lnTo>
                    <a:pt x="2518" y="2204"/>
                  </a:lnTo>
                  <a:lnTo>
                    <a:pt x="2508" y="2176"/>
                  </a:lnTo>
                  <a:lnTo>
                    <a:pt x="2502" y="2148"/>
                  </a:lnTo>
                  <a:lnTo>
                    <a:pt x="2500" y="2118"/>
                  </a:lnTo>
                  <a:lnTo>
                    <a:pt x="2502" y="2089"/>
                  </a:lnTo>
                  <a:lnTo>
                    <a:pt x="2509" y="2060"/>
                  </a:lnTo>
                  <a:lnTo>
                    <a:pt x="2520" y="2032"/>
                  </a:lnTo>
                  <a:lnTo>
                    <a:pt x="2544" y="1979"/>
                  </a:lnTo>
                  <a:lnTo>
                    <a:pt x="2565" y="1925"/>
                  </a:lnTo>
                  <a:lnTo>
                    <a:pt x="2577" y="1897"/>
                  </a:lnTo>
                  <a:lnTo>
                    <a:pt x="2592" y="1872"/>
                  </a:lnTo>
                  <a:lnTo>
                    <a:pt x="2612" y="1849"/>
                  </a:lnTo>
                  <a:lnTo>
                    <a:pt x="2635" y="1831"/>
                  </a:lnTo>
                  <a:lnTo>
                    <a:pt x="2659" y="1815"/>
                  </a:lnTo>
                  <a:lnTo>
                    <a:pt x="2686" y="1802"/>
                  </a:lnTo>
                  <a:lnTo>
                    <a:pt x="2716" y="1794"/>
                  </a:lnTo>
                  <a:lnTo>
                    <a:pt x="3024" y="1733"/>
                  </a:lnTo>
                  <a:lnTo>
                    <a:pt x="3024" y="1461"/>
                  </a:lnTo>
                  <a:lnTo>
                    <a:pt x="2716" y="1400"/>
                  </a:lnTo>
                  <a:lnTo>
                    <a:pt x="2686" y="1392"/>
                  </a:lnTo>
                  <a:lnTo>
                    <a:pt x="2659" y="1381"/>
                  </a:lnTo>
                  <a:lnTo>
                    <a:pt x="2635" y="1364"/>
                  </a:lnTo>
                  <a:lnTo>
                    <a:pt x="2612" y="1345"/>
                  </a:lnTo>
                  <a:lnTo>
                    <a:pt x="2592" y="1323"/>
                  </a:lnTo>
                  <a:lnTo>
                    <a:pt x="2577" y="1298"/>
                  </a:lnTo>
                  <a:lnTo>
                    <a:pt x="2564" y="1270"/>
                  </a:lnTo>
                  <a:lnTo>
                    <a:pt x="2544" y="1215"/>
                  </a:lnTo>
                  <a:lnTo>
                    <a:pt x="2520" y="1163"/>
                  </a:lnTo>
                  <a:lnTo>
                    <a:pt x="2509" y="1135"/>
                  </a:lnTo>
                  <a:lnTo>
                    <a:pt x="2502" y="1106"/>
                  </a:lnTo>
                  <a:lnTo>
                    <a:pt x="2500" y="1077"/>
                  </a:lnTo>
                  <a:lnTo>
                    <a:pt x="2502" y="1048"/>
                  </a:lnTo>
                  <a:lnTo>
                    <a:pt x="2508" y="1019"/>
                  </a:lnTo>
                  <a:lnTo>
                    <a:pt x="2519" y="992"/>
                  </a:lnTo>
                  <a:lnTo>
                    <a:pt x="2534" y="965"/>
                  </a:lnTo>
                  <a:lnTo>
                    <a:pt x="2708" y="705"/>
                  </a:lnTo>
                  <a:lnTo>
                    <a:pt x="2514" y="513"/>
                  </a:lnTo>
                  <a:lnTo>
                    <a:pt x="2252" y="686"/>
                  </a:lnTo>
                  <a:lnTo>
                    <a:pt x="2225" y="701"/>
                  </a:lnTo>
                  <a:lnTo>
                    <a:pt x="2197" y="711"/>
                  </a:lnTo>
                  <a:lnTo>
                    <a:pt x="2170" y="718"/>
                  </a:lnTo>
                  <a:lnTo>
                    <a:pt x="2140" y="720"/>
                  </a:lnTo>
                  <a:lnTo>
                    <a:pt x="2110" y="718"/>
                  </a:lnTo>
                  <a:lnTo>
                    <a:pt x="2081" y="711"/>
                  </a:lnTo>
                  <a:lnTo>
                    <a:pt x="2052" y="700"/>
                  </a:lnTo>
                  <a:lnTo>
                    <a:pt x="1998" y="676"/>
                  </a:lnTo>
                  <a:lnTo>
                    <a:pt x="1944" y="656"/>
                  </a:lnTo>
                  <a:lnTo>
                    <a:pt x="1916" y="643"/>
                  </a:lnTo>
                  <a:lnTo>
                    <a:pt x="1890" y="628"/>
                  </a:lnTo>
                  <a:lnTo>
                    <a:pt x="1868" y="609"/>
                  </a:lnTo>
                  <a:lnTo>
                    <a:pt x="1849" y="586"/>
                  </a:lnTo>
                  <a:lnTo>
                    <a:pt x="1832" y="562"/>
                  </a:lnTo>
                  <a:lnTo>
                    <a:pt x="1820" y="535"/>
                  </a:lnTo>
                  <a:lnTo>
                    <a:pt x="1813" y="506"/>
                  </a:lnTo>
                  <a:lnTo>
                    <a:pt x="1750" y="200"/>
                  </a:lnTo>
                  <a:lnTo>
                    <a:pt x="1476" y="200"/>
                  </a:lnTo>
                  <a:close/>
                  <a:moveTo>
                    <a:pt x="1750" y="0"/>
                  </a:moveTo>
                  <a:lnTo>
                    <a:pt x="1782" y="2"/>
                  </a:lnTo>
                  <a:lnTo>
                    <a:pt x="1812" y="9"/>
                  </a:lnTo>
                  <a:lnTo>
                    <a:pt x="1840" y="20"/>
                  </a:lnTo>
                  <a:lnTo>
                    <a:pt x="1866" y="36"/>
                  </a:lnTo>
                  <a:lnTo>
                    <a:pt x="1889" y="55"/>
                  </a:lnTo>
                  <a:lnTo>
                    <a:pt x="1910" y="78"/>
                  </a:lnTo>
                  <a:lnTo>
                    <a:pt x="1927" y="102"/>
                  </a:lnTo>
                  <a:lnTo>
                    <a:pt x="1940" y="131"/>
                  </a:lnTo>
                  <a:lnTo>
                    <a:pt x="1948" y="160"/>
                  </a:lnTo>
                  <a:lnTo>
                    <a:pt x="2010" y="467"/>
                  </a:lnTo>
                  <a:lnTo>
                    <a:pt x="2076" y="491"/>
                  </a:lnTo>
                  <a:lnTo>
                    <a:pt x="2140" y="520"/>
                  </a:lnTo>
                  <a:lnTo>
                    <a:pt x="2403" y="346"/>
                  </a:lnTo>
                  <a:lnTo>
                    <a:pt x="2428" y="332"/>
                  </a:lnTo>
                  <a:lnTo>
                    <a:pt x="2456" y="322"/>
                  </a:lnTo>
                  <a:lnTo>
                    <a:pt x="2485" y="316"/>
                  </a:lnTo>
                  <a:lnTo>
                    <a:pt x="2514" y="314"/>
                  </a:lnTo>
                  <a:lnTo>
                    <a:pt x="2546" y="316"/>
                  </a:lnTo>
                  <a:lnTo>
                    <a:pt x="2576" y="323"/>
                  </a:lnTo>
                  <a:lnTo>
                    <a:pt x="2605" y="335"/>
                  </a:lnTo>
                  <a:lnTo>
                    <a:pt x="2633" y="351"/>
                  </a:lnTo>
                  <a:lnTo>
                    <a:pt x="2657" y="372"/>
                  </a:lnTo>
                  <a:lnTo>
                    <a:pt x="2851" y="564"/>
                  </a:lnTo>
                  <a:lnTo>
                    <a:pt x="2872" y="588"/>
                  </a:lnTo>
                  <a:lnTo>
                    <a:pt x="2887" y="614"/>
                  </a:lnTo>
                  <a:lnTo>
                    <a:pt x="2900" y="641"/>
                  </a:lnTo>
                  <a:lnTo>
                    <a:pt x="2907" y="671"/>
                  </a:lnTo>
                  <a:lnTo>
                    <a:pt x="2910" y="701"/>
                  </a:lnTo>
                  <a:lnTo>
                    <a:pt x="2908" y="730"/>
                  </a:lnTo>
                  <a:lnTo>
                    <a:pt x="2903" y="760"/>
                  </a:lnTo>
                  <a:lnTo>
                    <a:pt x="2891" y="788"/>
                  </a:lnTo>
                  <a:lnTo>
                    <a:pt x="2876" y="816"/>
                  </a:lnTo>
                  <a:lnTo>
                    <a:pt x="2702" y="1076"/>
                  </a:lnTo>
                  <a:lnTo>
                    <a:pt x="2730" y="1140"/>
                  </a:lnTo>
                  <a:lnTo>
                    <a:pt x="2755" y="1205"/>
                  </a:lnTo>
                  <a:lnTo>
                    <a:pt x="3065" y="1265"/>
                  </a:lnTo>
                  <a:lnTo>
                    <a:pt x="3094" y="1275"/>
                  </a:lnTo>
                  <a:lnTo>
                    <a:pt x="3122" y="1287"/>
                  </a:lnTo>
                  <a:lnTo>
                    <a:pt x="3148" y="1304"/>
                  </a:lnTo>
                  <a:lnTo>
                    <a:pt x="3171" y="1324"/>
                  </a:lnTo>
                  <a:lnTo>
                    <a:pt x="3190" y="1347"/>
                  </a:lnTo>
                  <a:lnTo>
                    <a:pt x="3206" y="1373"/>
                  </a:lnTo>
                  <a:lnTo>
                    <a:pt x="3217" y="1401"/>
                  </a:lnTo>
                  <a:lnTo>
                    <a:pt x="3224" y="1431"/>
                  </a:lnTo>
                  <a:lnTo>
                    <a:pt x="3226" y="1461"/>
                  </a:lnTo>
                  <a:lnTo>
                    <a:pt x="3226" y="1733"/>
                  </a:lnTo>
                  <a:lnTo>
                    <a:pt x="3224" y="1765"/>
                  </a:lnTo>
                  <a:lnTo>
                    <a:pt x="3217" y="1794"/>
                  </a:lnTo>
                  <a:lnTo>
                    <a:pt x="3206" y="1822"/>
                  </a:lnTo>
                  <a:lnTo>
                    <a:pt x="3190" y="1848"/>
                  </a:lnTo>
                  <a:lnTo>
                    <a:pt x="3171" y="1871"/>
                  </a:lnTo>
                  <a:lnTo>
                    <a:pt x="3148" y="1891"/>
                  </a:lnTo>
                  <a:lnTo>
                    <a:pt x="3122" y="1908"/>
                  </a:lnTo>
                  <a:lnTo>
                    <a:pt x="3094" y="1921"/>
                  </a:lnTo>
                  <a:lnTo>
                    <a:pt x="3065" y="1929"/>
                  </a:lnTo>
                  <a:lnTo>
                    <a:pt x="2755" y="1990"/>
                  </a:lnTo>
                  <a:lnTo>
                    <a:pt x="2730" y="2056"/>
                  </a:lnTo>
                  <a:lnTo>
                    <a:pt x="2702" y="2119"/>
                  </a:lnTo>
                  <a:lnTo>
                    <a:pt x="2876" y="2379"/>
                  </a:lnTo>
                  <a:lnTo>
                    <a:pt x="2891" y="2406"/>
                  </a:lnTo>
                  <a:lnTo>
                    <a:pt x="2903" y="2436"/>
                  </a:lnTo>
                  <a:lnTo>
                    <a:pt x="2908" y="2465"/>
                  </a:lnTo>
                  <a:lnTo>
                    <a:pt x="2910" y="2495"/>
                  </a:lnTo>
                  <a:lnTo>
                    <a:pt x="2907" y="2524"/>
                  </a:lnTo>
                  <a:lnTo>
                    <a:pt x="2900" y="2554"/>
                  </a:lnTo>
                  <a:lnTo>
                    <a:pt x="2887" y="2582"/>
                  </a:lnTo>
                  <a:lnTo>
                    <a:pt x="2872" y="2607"/>
                  </a:lnTo>
                  <a:lnTo>
                    <a:pt x="2851" y="2632"/>
                  </a:lnTo>
                  <a:lnTo>
                    <a:pt x="2657" y="2824"/>
                  </a:lnTo>
                  <a:lnTo>
                    <a:pt x="2633" y="2844"/>
                  </a:lnTo>
                  <a:lnTo>
                    <a:pt x="2605" y="2860"/>
                  </a:lnTo>
                  <a:lnTo>
                    <a:pt x="2576" y="2873"/>
                  </a:lnTo>
                  <a:lnTo>
                    <a:pt x="2546" y="2880"/>
                  </a:lnTo>
                  <a:lnTo>
                    <a:pt x="2514" y="2882"/>
                  </a:lnTo>
                  <a:lnTo>
                    <a:pt x="2485" y="2880"/>
                  </a:lnTo>
                  <a:lnTo>
                    <a:pt x="2457" y="2874"/>
                  </a:lnTo>
                  <a:lnTo>
                    <a:pt x="2429" y="2864"/>
                  </a:lnTo>
                  <a:lnTo>
                    <a:pt x="2403" y="2848"/>
                  </a:lnTo>
                  <a:lnTo>
                    <a:pt x="2140" y="2675"/>
                  </a:lnTo>
                  <a:lnTo>
                    <a:pt x="2077" y="2703"/>
                  </a:lnTo>
                  <a:lnTo>
                    <a:pt x="2010" y="2729"/>
                  </a:lnTo>
                  <a:lnTo>
                    <a:pt x="1948" y="3034"/>
                  </a:lnTo>
                  <a:lnTo>
                    <a:pt x="1940" y="3065"/>
                  </a:lnTo>
                  <a:lnTo>
                    <a:pt x="1927" y="3092"/>
                  </a:lnTo>
                  <a:lnTo>
                    <a:pt x="1910" y="3118"/>
                  </a:lnTo>
                  <a:lnTo>
                    <a:pt x="1890" y="3139"/>
                  </a:lnTo>
                  <a:lnTo>
                    <a:pt x="1866" y="3159"/>
                  </a:lnTo>
                  <a:lnTo>
                    <a:pt x="1841" y="3174"/>
                  </a:lnTo>
                  <a:lnTo>
                    <a:pt x="1812" y="3185"/>
                  </a:lnTo>
                  <a:lnTo>
                    <a:pt x="1782" y="3192"/>
                  </a:lnTo>
                  <a:lnTo>
                    <a:pt x="1750" y="3195"/>
                  </a:lnTo>
                  <a:lnTo>
                    <a:pt x="1476" y="3195"/>
                  </a:lnTo>
                  <a:lnTo>
                    <a:pt x="1445" y="3192"/>
                  </a:lnTo>
                  <a:lnTo>
                    <a:pt x="1415" y="3185"/>
                  </a:lnTo>
                  <a:lnTo>
                    <a:pt x="1386" y="3174"/>
                  </a:lnTo>
                  <a:lnTo>
                    <a:pt x="1360" y="3159"/>
                  </a:lnTo>
                  <a:lnTo>
                    <a:pt x="1337" y="3140"/>
                  </a:lnTo>
                  <a:lnTo>
                    <a:pt x="1317" y="3118"/>
                  </a:lnTo>
                  <a:lnTo>
                    <a:pt x="1300" y="3092"/>
                  </a:lnTo>
                  <a:lnTo>
                    <a:pt x="1287" y="3065"/>
                  </a:lnTo>
                  <a:lnTo>
                    <a:pt x="1279" y="3034"/>
                  </a:lnTo>
                  <a:lnTo>
                    <a:pt x="1217" y="2729"/>
                  </a:lnTo>
                  <a:lnTo>
                    <a:pt x="1151" y="2703"/>
                  </a:lnTo>
                  <a:lnTo>
                    <a:pt x="1087" y="2675"/>
                  </a:lnTo>
                  <a:lnTo>
                    <a:pt x="824" y="2848"/>
                  </a:lnTo>
                  <a:lnTo>
                    <a:pt x="798" y="2864"/>
                  </a:lnTo>
                  <a:lnTo>
                    <a:pt x="770" y="2874"/>
                  </a:lnTo>
                  <a:lnTo>
                    <a:pt x="741" y="2880"/>
                  </a:lnTo>
                  <a:lnTo>
                    <a:pt x="713" y="2882"/>
                  </a:lnTo>
                  <a:lnTo>
                    <a:pt x="682" y="2880"/>
                  </a:lnTo>
                  <a:lnTo>
                    <a:pt x="651" y="2873"/>
                  </a:lnTo>
                  <a:lnTo>
                    <a:pt x="622" y="2860"/>
                  </a:lnTo>
                  <a:lnTo>
                    <a:pt x="595" y="2844"/>
                  </a:lnTo>
                  <a:lnTo>
                    <a:pt x="570" y="2824"/>
                  </a:lnTo>
                  <a:lnTo>
                    <a:pt x="375" y="2632"/>
                  </a:lnTo>
                  <a:lnTo>
                    <a:pt x="355" y="2607"/>
                  </a:lnTo>
                  <a:lnTo>
                    <a:pt x="339" y="2582"/>
                  </a:lnTo>
                  <a:lnTo>
                    <a:pt x="327" y="2554"/>
                  </a:lnTo>
                  <a:lnTo>
                    <a:pt x="320" y="2524"/>
                  </a:lnTo>
                  <a:lnTo>
                    <a:pt x="317" y="2495"/>
                  </a:lnTo>
                  <a:lnTo>
                    <a:pt x="319" y="2465"/>
                  </a:lnTo>
                  <a:lnTo>
                    <a:pt x="324" y="2436"/>
                  </a:lnTo>
                  <a:lnTo>
                    <a:pt x="335" y="2406"/>
                  </a:lnTo>
                  <a:lnTo>
                    <a:pt x="351" y="2379"/>
                  </a:lnTo>
                  <a:lnTo>
                    <a:pt x="526" y="2119"/>
                  </a:lnTo>
                  <a:lnTo>
                    <a:pt x="497" y="2056"/>
                  </a:lnTo>
                  <a:lnTo>
                    <a:pt x="471" y="1990"/>
                  </a:lnTo>
                  <a:lnTo>
                    <a:pt x="162" y="1929"/>
                  </a:lnTo>
                  <a:lnTo>
                    <a:pt x="132" y="1921"/>
                  </a:lnTo>
                  <a:lnTo>
                    <a:pt x="104" y="1908"/>
                  </a:lnTo>
                  <a:lnTo>
                    <a:pt x="78" y="1891"/>
                  </a:lnTo>
                  <a:lnTo>
                    <a:pt x="56" y="1871"/>
                  </a:lnTo>
                  <a:lnTo>
                    <a:pt x="37" y="1848"/>
                  </a:lnTo>
                  <a:lnTo>
                    <a:pt x="22" y="1822"/>
                  </a:lnTo>
                  <a:lnTo>
                    <a:pt x="9" y="1794"/>
                  </a:lnTo>
                  <a:lnTo>
                    <a:pt x="2" y="1765"/>
                  </a:lnTo>
                  <a:lnTo>
                    <a:pt x="0" y="1733"/>
                  </a:lnTo>
                  <a:lnTo>
                    <a:pt x="0" y="1461"/>
                  </a:lnTo>
                  <a:lnTo>
                    <a:pt x="2" y="1431"/>
                  </a:lnTo>
                  <a:lnTo>
                    <a:pt x="9" y="1401"/>
                  </a:lnTo>
                  <a:lnTo>
                    <a:pt x="22" y="1373"/>
                  </a:lnTo>
                  <a:lnTo>
                    <a:pt x="37" y="1347"/>
                  </a:lnTo>
                  <a:lnTo>
                    <a:pt x="56" y="1324"/>
                  </a:lnTo>
                  <a:lnTo>
                    <a:pt x="78" y="1304"/>
                  </a:lnTo>
                  <a:lnTo>
                    <a:pt x="104" y="1287"/>
                  </a:lnTo>
                  <a:lnTo>
                    <a:pt x="132" y="1275"/>
                  </a:lnTo>
                  <a:lnTo>
                    <a:pt x="162" y="1265"/>
                  </a:lnTo>
                  <a:lnTo>
                    <a:pt x="471" y="1205"/>
                  </a:lnTo>
                  <a:lnTo>
                    <a:pt x="497" y="1140"/>
                  </a:lnTo>
                  <a:lnTo>
                    <a:pt x="526" y="1076"/>
                  </a:lnTo>
                  <a:lnTo>
                    <a:pt x="351" y="816"/>
                  </a:lnTo>
                  <a:lnTo>
                    <a:pt x="335" y="788"/>
                  </a:lnTo>
                  <a:lnTo>
                    <a:pt x="324" y="760"/>
                  </a:lnTo>
                  <a:lnTo>
                    <a:pt x="319" y="730"/>
                  </a:lnTo>
                  <a:lnTo>
                    <a:pt x="317" y="701"/>
                  </a:lnTo>
                  <a:lnTo>
                    <a:pt x="320" y="671"/>
                  </a:lnTo>
                  <a:lnTo>
                    <a:pt x="327" y="641"/>
                  </a:lnTo>
                  <a:lnTo>
                    <a:pt x="339" y="614"/>
                  </a:lnTo>
                  <a:lnTo>
                    <a:pt x="355" y="588"/>
                  </a:lnTo>
                  <a:lnTo>
                    <a:pt x="375" y="564"/>
                  </a:lnTo>
                  <a:lnTo>
                    <a:pt x="570" y="372"/>
                  </a:lnTo>
                  <a:lnTo>
                    <a:pt x="595" y="351"/>
                  </a:lnTo>
                  <a:lnTo>
                    <a:pt x="622" y="335"/>
                  </a:lnTo>
                  <a:lnTo>
                    <a:pt x="651" y="323"/>
                  </a:lnTo>
                  <a:lnTo>
                    <a:pt x="682" y="316"/>
                  </a:lnTo>
                  <a:lnTo>
                    <a:pt x="713" y="314"/>
                  </a:lnTo>
                  <a:lnTo>
                    <a:pt x="741" y="316"/>
                  </a:lnTo>
                  <a:lnTo>
                    <a:pt x="770" y="322"/>
                  </a:lnTo>
                  <a:lnTo>
                    <a:pt x="798" y="332"/>
                  </a:lnTo>
                  <a:lnTo>
                    <a:pt x="824" y="346"/>
                  </a:lnTo>
                  <a:lnTo>
                    <a:pt x="1087" y="520"/>
                  </a:lnTo>
                  <a:lnTo>
                    <a:pt x="1151" y="492"/>
                  </a:lnTo>
                  <a:lnTo>
                    <a:pt x="1217" y="467"/>
                  </a:lnTo>
                  <a:lnTo>
                    <a:pt x="1279" y="160"/>
                  </a:lnTo>
                  <a:lnTo>
                    <a:pt x="1287" y="131"/>
                  </a:lnTo>
                  <a:lnTo>
                    <a:pt x="1300" y="102"/>
                  </a:lnTo>
                  <a:lnTo>
                    <a:pt x="1317" y="78"/>
                  </a:lnTo>
                  <a:lnTo>
                    <a:pt x="1337" y="55"/>
                  </a:lnTo>
                  <a:lnTo>
                    <a:pt x="1360" y="36"/>
                  </a:lnTo>
                  <a:lnTo>
                    <a:pt x="1386" y="20"/>
                  </a:lnTo>
                  <a:lnTo>
                    <a:pt x="1415" y="9"/>
                  </a:lnTo>
                  <a:lnTo>
                    <a:pt x="1445" y="2"/>
                  </a:lnTo>
                  <a:lnTo>
                    <a:pt x="1476" y="0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7"/>
            <p:cNvSpPr>
              <a:spLocks noEditPoints="1"/>
            </p:cNvSpPr>
            <p:nvPr/>
          </p:nvSpPr>
          <p:spPr bwMode="auto">
            <a:xfrm>
              <a:off x="19096036" y="3259237"/>
              <a:ext cx="376493" cy="372759"/>
            </a:xfrm>
            <a:custGeom>
              <a:avLst/>
              <a:gdLst>
                <a:gd name="T0" fmla="*/ 582 w 1412"/>
                <a:gd name="T1" fmla="*/ 100 h 1398"/>
                <a:gd name="T2" fmla="*/ 412 w 1412"/>
                <a:gd name="T3" fmla="*/ 161 h 1398"/>
                <a:gd name="T4" fmla="*/ 270 w 1412"/>
                <a:gd name="T5" fmla="*/ 266 h 1398"/>
                <a:gd name="T6" fmla="*/ 163 w 1412"/>
                <a:gd name="T7" fmla="*/ 407 h 1398"/>
                <a:gd name="T8" fmla="*/ 101 w 1412"/>
                <a:gd name="T9" fmla="*/ 576 h 1398"/>
                <a:gd name="T10" fmla="*/ 92 w 1412"/>
                <a:gd name="T11" fmla="*/ 762 h 1398"/>
                <a:gd name="T12" fmla="*/ 138 w 1412"/>
                <a:gd name="T13" fmla="*/ 936 h 1398"/>
                <a:gd name="T14" fmla="*/ 229 w 1412"/>
                <a:gd name="T15" fmla="*/ 1087 h 1398"/>
                <a:gd name="T16" fmla="*/ 361 w 1412"/>
                <a:gd name="T17" fmla="*/ 1206 h 1398"/>
                <a:gd name="T18" fmla="*/ 523 w 1412"/>
                <a:gd name="T19" fmla="*/ 1282 h 1398"/>
                <a:gd name="T20" fmla="*/ 707 w 1412"/>
                <a:gd name="T21" fmla="*/ 1310 h 1398"/>
                <a:gd name="T22" fmla="*/ 890 w 1412"/>
                <a:gd name="T23" fmla="*/ 1282 h 1398"/>
                <a:gd name="T24" fmla="*/ 1051 w 1412"/>
                <a:gd name="T25" fmla="*/ 1206 h 1398"/>
                <a:gd name="T26" fmla="*/ 1183 w 1412"/>
                <a:gd name="T27" fmla="*/ 1087 h 1398"/>
                <a:gd name="T28" fmla="*/ 1275 w 1412"/>
                <a:gd name="T29" fmla="*/ 936 h 1398"/>
                <a:gd name="T30" fmla="*/ 1320 w 1412"/>
                <a:gd name="T31" fmla="*/ 762 h 1398"/>
                <a:gd name="T32" fmla="*/ 1311 w 1412"/>
                <a:gd name="T33" fmla="*/ 576 h 1398"/>
                <a:gd name="T34" fmla="*/ 1249 w 1412"/>
                <a:gd name="T35" fmla="*/ 407 h 1398"/>
                <a:gd name="T36" fmla="*/ 1143 w 1412"/>
                <a:gd name="T37" fmla="*/ 266 h 1398"/>
                <a:gd name="T38" fmla="*/ 1001 w 1412"/>
                <a:gd name="T39" fmla="*/ 161 h 1398"/>
                <a:gd name="T40" fmla="*/ 830 w 1412"/>
                <a:gd name="T41" fmla="*/ 100 h 1398"/>
                <a:gd name="T42" fmla="*/ 707 w 1412"/>
                <a:gd name="T43" fmla="*/ 0 h 1398"/>
                <a:gd name="T44" fmla="*/ 905 w 1412"/>
                <a:gd name="T45" fmla="*/ 27 h 1398"/>
                <a:gd name="T46" fmla="*/ 1081 w 1412"/>
                <a:gd name="T47" fmla="*/ 106 h 1398"/>
                <a:gd name="T48" fmla="*/ 1227 w 1412"/>
                <a:gd name="T49" fmla="*/ 227 h 1398"/>
                <a:gd name="T50" fmla="*/ 1336 w 1412"/>
                <a:gd name="T51" fmla="*/ 383 h 1398"/>
                <a:gd name="T52" fmla="*/ 1399 w 1412"/>
                <a:gd name="T53" fmla="*/ 565 h 1398"/>
                <a:gd name="T54" fmla="*/ 1409 w 1412"/>
                <a:gd name="T55" fmla="*/ 766 h 1398"/>
                <a:gd name="T56" fmla="*/ 1363 w 1412"/>
                <a:gd name="T57" fmla="*/ 956 h 1398"/>
                <a:gd name="T58" fmla="*/ 1268 w 1412"/>
                <a:gd name="T59" fmla="*/ 1121 h 1398"/>
                <a:gd name="T60" fmla="*/ 1134 w 1412"/>
                <a:gd name="T61" fmla="*/ 1255 h 1398"/>
                <a:gd name="T62" fmla="*/ 966 w 1412"/>
                <a:gd name="T63" fmla="*/ 1349 h 1398"/>
                <a:gd name="T64" fmla="*/ 775 w 1412"/>
                <a:gd name="T65" fmla="*/ 1395 h 1398"/>
                <a:gd name="T66" fmla="*/ 573 w 1412"/>
                <a:gd name="T67" fmla="*/ 1384 h 1398"/>
                <a:gd name="T68" fmla="*/ 388 w 1412"/>
                <a:gd name="T69" fmla="*/ 1322 h 1398"/>
                <a:gd name="T70" fmla="*/ 230 w 1412"/>
                <a:gd name="T71" fmla="*/ 1215 h 1398"/>
                <a:gd name="T72" fmla="*/ 108 w 1412"/>
                <a:gd name="T73" fmla="*/ 1069 h 1398"/>
                <a:gd name="T74" fmla="*/ 28 w 1412"/>
                <a:gd name="T75" fmla="*/ 895 h 1398"/>
                <a:gd name="T76" fmla="*/ 0 w 1412"/>
                <a:gd name="T77" fmla="*/ 699 h 1398"/>
                <a:gd name="T78" fmla="*/ 28 w 1412"/>
                <a:gd name="T79" fmla="*/ 502 h 1398"/>
                <a:gd name="T80" fmla="*/ 108 w 1412"/>
                <a:gd name="T81" fmla="*/ 328 h 1398"/>
                <a:gd name="T82" fmla="*/ 230 w 1412"/>
                <a:gd name="T83" fmla="*/ 183 h 1398"/>
                <a:gd name="T84" fmla="*/ 388 w 1412"/>
                <a:gd name="T85" fmla="*/ 74 h 1398"/>
                <a:gd name="T86" fmla="*/ 573 w 1412"/>
                <a:gd name="T87" fmla="*/ 1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2" h="1398">
                  <a:moveTo>
                    <a:pt x="707" y="87"/>
                  </a:moveTo>
                  <a:lnTo>
                    <a:pt x="643" y="90"/>
                  </a:lnTo>
                  <a:lnTo>
                    <a:pt x="582" y="100"/>
                  </a:lnTo>
                  <a:lnTo>
                    <a:pt x="523" y="114"/>
                  </a:lnTo>
                  <a:lnTo>
                    <a:pt x="465" y="135"/>
                  </a:lnTo>
                  <a:lnTo>
                    <a:pt x="412" y="161"/>
                  </a:lnTo>
                  <a:lnTo>
                    <a:pt x="361" y="192"/>
                  </a:lnTo>
                  <a:lnTo>
                    <a:pt x="314" y="226"/>
                  </a:lnTo>
                  <a:lnTo>
                    <a:pt x="270" y="266"/>
                  </a:lnTo>
                  <a:lnTo>
                    <a:pt x="229" y="309"/>
                  </a:lnTo>
                  <a:lnTo>
                    <a:pt x="194" y="357"/>
                  </a:lnTo>
                  <a:lnTo>
                    <a:pt x="163" y="407"/>
                  </a:lnTo>
                  <a:lnTo>
                    <a:pt x="138" y="460"/>
                  </a:lnTo>
                  <a:lnTo>
                    <a:pt x="116" y="516"/>
                  </a:lnTo>
                  <a:lnTo>
                    <a:pt x="101" y="576"/>
                  </a:lnTo>
                  <a:lnTo>
                    <a:pt x="92" y="636"/>
                  </a:lnTo>
                  <a:lnTo>
                    <a:pt x="88" y="699"/>
                  </a:lnTo>
                  <a:lnTo>
                    <a:pt x="92" y="762"/>
                  </a:lnTo>
                  <a:lnTo>
                    <a:pt x="101" y="822"/>
                  </a:lnTo>
                  <a:lnTo>
                    <a:pt x="116" y="881"/>
                  </a:lnTo>
                  <a:lnTo>
                    <a:pt x="138" y="936"/>
                  </a:lnTo>
                  <a:lnTo>
                    <a:pt x="163" y="990"/>
                  </a:lnTo>
                  <a:lnTo>
                    <a:pt x="194" y="1040"/>
                  </a:lnTo>
                  <a:lnTo>
                    <a:pt x="229" y="1087"/>
                  </a:lnTo>
                  <a:lnTo>
                    <a:pt x="270" y="1131"/>
                  </a:lnTo>
                  <a:lnTo>
                    <a:pt x="314" y="1170"/>
                  </a:lnTo>
                  <a:lnTo>
                    <a:pt x="361" y="1206"/>
                  </a:lnTo>
                  <a:lnTo>
                    <a:pt x="412" y="1236"/>
                  </a:lnTo>
                  <a:lnTo>
                    <a:pt x="465" y="1262"/>
                  </a:lnTo>
                  <a:lnTo>
                    <a:pt x="523" y="1282"/>
                  </a:lnTo>
                  <a:lnTo>
                    <a:pt x="582" y="1298"/>
                  </a:lnTo>
                  <a:lnTo>
                    <a:pt x="643" y="1307"/>
                  </a:lnTo>
                  <a:lnTo>
                    <a:pt x="707" y="1310"/>
                  </a:lnTo>
                  <a:lnTo>
                    <a:pt x="770" y="1307"/>
                  </a:lnTo>
                  <a:lnTo>
                    <a:pt x="830" y="1298"/>
                  </a:lnTo>
                  <a:lnTo>
                    <a:pt x="890" y="1282"/>
                  </a:lnTo>
                  <a:lnTo>
                    <a:pt x="947" y="1262"/>
                  </a:lnTo>
                  <a:lnTo>
                    <a:pt x="1001" y="1236"/>
                  </a:lnTo>
                  <a:lnTo>
                    <a:pt x="1051" y="1206"/>
                  </a:lnTo>
                  <a:lnTo>
                    <a:pt x="1099" y="1170"/>
                  </a:lnTo>
                  <a:lnTo>
                    <a:pt x="1143" y="1131"/>
                  </a:lnTo>
                  <a:lnTo>
                    <a:pt x="1183" y="1087"/>
                  </a:lnTo>
                  <a:lnTo>
                    <a:pt x="1218" y="1040"/>
                  </a:lnTo>
                  <a:lnTo>
                    <a:pt x="1249" y="990"/>
                  </a:lnTo>
                  <a:lnTo>
                    <a:pt x="1275" y="936"/>
                  </a:lnTo>
                  <a:lnTo>
                    <a:pt x="1296" y="881"/>
                  </a:lnTo>
                  <a:lnTo>
                    <a:pt x="1311" y="822"/>
                  </a:lnTo>
                  <a:lnTo>
                    <a:pt x="1320" y="762"/>
                  </a:lnTo>
                  <a:lnTo>
                    <a:pt x="1323" y="699"/>
                  </a:lnTo>
                  <a:lnTo>
                    <a:pt x="1320" y="636"/>
                  </a:lnTo>
                  <a:lnTo>
                    <a:pt x="1311" y="576"/>
                  </a:lnTo>
                  <a:lnTo>
                    <a:pt x="1296" y="516"/>
                  </a:lnTo>
                  <a:lnTo>
                    <a:pt x="1275" y="460"/>
                  </a:lnTo>
                  <a:lnTo>
                    <a:pt x="1249" y="407"/>
                  </a:lnTo>
                  <a:lnTo>
                    <a:pt x="1218" y="357"/>
                  </a:lnTo>
                  <a:lnTo>
                    <a:pt x="1183" y="309"/>
                  </a:lnTo>
                  <a:lnTo>
                    <a:pt x="1143" y="266"/>
                  </a:lnTo>
                  <a:lnTo>
                    <a:pt x="1099" y="226"/>
                  </a:lnTo>
                  <a:lnTo>
                    <a:pt x="1051" y="192"/>
                  </a:lnTo>
                  <a:lnTo>
                    <a:pt x="1001" y="161"/>
                  </a:lnTo>
                  <a:lnTo>
                    <a:pt x="947" y="135"/>
                  </a:lnTo>
                  <a:lnTo>
                    <a:pt x="890" y="114"/>
                  </a:lnTo>
                  <a:lnTo>
                    <a:pt x="830" y="100"/>
                  </a:lnTo>
                  <a:lnTo>
                    <a:pt x="770" y="90"/>
                  </a:lnTo>
                  <a:lnTo>
                    <a:pt x="707" y="87"/>
                  </a:lnTo>
                  <a:close/>
                  <a:moveTo>
                    <a:pt x="707" y="0"/>
                  </a:moveTo>
                  <a:lnTo>
                    <a:pt x="775" y="3"/>
                  </a:lnTo>
                  <a:lnTo>
                    <a:pt x="841" y="12"/>
                  </a:lnTo>
                  <a:lnTo>
                    <a:pt x="905" y="27"/>
                  </a:lnTo>
                  <a:lnTo>
                    <a:pt x="966" y="49"/>
                  </a:lnTo>
                  <a:lnTo>
                    <a:pt x="1024" y="74"/>
                  </a:lnTo>
                  <a:lnTo>
                    <a:pt x="1081" y="106"/>
                  </a:lnTo>
                  <a:lnTo>
                    <a:pt x="1134" y="142"/>
                  </a:lnTo>
                  <a:lnTo>
                    <a:pt x="1182" y="183"/>
                  </a:lnTo>
                  <a:lnTo>
                    <a:pt x="1227" y="227"/>
                  </a:lnTo>
                  <a:lnTo>
                    <a:pt x="1268" y="275"/>
                  </a:lnTo>
                  <a:lnTo>
                    <a:pt x="1305" y="328"/>
                  </a:lnTo>
                  <a:lnTo>
                    <a:pt x="1336" y="383"/>
                  </a:lnTo>
                  <a:lnTo>
                    <a:pt x="1363" y="442"/>
                  </a:lnTo>
                  <a:lnTo>
                    <a:pt x="1383" y="502"/>
                  </a:lnTo>
                  <a:lnTo>
                    <a:pt x="1399" y="565"/>
                  </a:lnTo>
                  <a:lnTo>
                    <a:pt x="1409" y="632"/>
                  </a:lnTo>
                  <a:lnTo>
                    <a:pt x="1412" y="699"/>
                  </a:lnTo>
                  <a:lnTo>
                    <a:pt x="1409" y="766"/>
                  </a:lnTo>
                  <a:lnTo>
                    <a:pt x="1399" y="831"/>
                  </a:lnTo>
                  <a:lnTo>
                    <a:pt x="1383" y="895"/>
                  </a:lnTo>
                  <a:lnTo>
                    <a:pt x="1363" y="956"/>
                  </a:lnTo>
                  <a:lnTo>
                    <a:pt x="1336" y="1014"/>
                  </a:lnTo>
                  <a:lnTo>
                    <a:pt x="1305" y="1069"/>
                  </a:lnTo>
                  <a:lnTo>
                    <a:pt x="1268" y="1121"/>
                  </a:lnTo>
                  <a:lnTo>
                    <a:pt x="1227" y="1170"/>
                  </a:lnTo>
                  <a:lnTo>
                    <a:pt x="1182" y="1215"/>
                  </a:lnTo>
                  <a:lnTo>
                    <a:pt x="1134" y="1255"/>
                  </a:lnTo>
                  <a:lnTo>
                    <a:pt x="1081" y="1291"/>
                  </a:lnTo>
                  <a:lnTo>
                    <a:pt x="1024" y="1322"/>
                  </a:lnTo>
                  <a:lnTo>
                    <a:pt x="966" y="1349"/>
                  </a:lnTo>
                  <a:lnTo>
                    <a:pt x="905" y="1369"/>
                  </a:lnTo>
                  <a:lnTo>
                    <a:pt x="841" y="1384"/>
                  </a:lnTo>
                  <a:lnTo>
                    <a:pt x="775" y="1395"/>
                  </a:lnTo>
                  <a:lnTo>
                    <a:pt x="707" y="1398"/>
                  </a:lnTo>
                  <a:lnTo>
                    <a:pt x="639" y="1395"/>
                  </a:lnTo>
                  <a:lnTo>
                    <a:pt x="573" y="1384"/>
                  </a:lnTo>
                  <a:lnTo>
                    <a:pt x="508" y="1369"/>
                  </a:lnTo>
                  <a:lnTo>
                    <a:pt x="447" y="1349"/>
                  </a:lnTo>
                  <a:lnTo>
                    <a:pt x="388" y="1322"/>
                  </a:lnTo>
                  <a:lnTo>
                    <a:pt x="331" y="1291"/>
                  </a:lnTo>
                  <a:lnTo>
                    <a:pt x="279" y="1255"/>
                  </a:lnTo>
                  <a:lnTo>
                    <a:pt x="230" y="1215"/>
                  </a:lnTo>
                  <a:lnTo>
                    <a:pt x="185" y="1170"/>
                  </a:lnTo>
                  <a:lnTo>
                    <a:pt x="145" y="1121"/>
                  </a:lnTo>
                  <a:lnTo>
                    <a:pt x="108" y="1069"/>
                  </a:lnTo>
                  <a:lnTo>
                    <a:pt x="77" y="1014"/>
                  </a:lnTo>
                  <a:lnTo>
                    <a:pt x="50" y="956"/>
                  </a:lnTo>
                  <a:lnTo>
                    <a:pt x="28" y="895"/>
                  </a:lnTo>
                  <a:lnTo>
                    <a:pt x="13" y="831"/>
                  </a:lnTo>
                  <a:lnTo>
                    <a:pt x="3" y="766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5"/>
                  </a:lnTo>
                  <a:lnTo>
                    <a:pt x="28" y="502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5" y="275"/>
                  </a:lnTo>
                  <a:lnTo>
                    <a:pt x="185" y="227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1" y="106"/>
                  </a:lnTo>
                  <a:lnTo>
                    <a:pt x="388" y="74"/>
                  </a:lnTo>
                  <a:lnTo>
                    <a:pt x="447" y="49"/>
                  </a:lnTo>
                  <a:lnTo>
                    <a:pt x="508" y="27"/>
                  </a:lnTo>
                  <a:lnTo>
                    <a:pt x="573" y="12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19177094" y="3339228"/>
              <a:ext cx="214910" cy="213310"/>
            </a:xfrm>
            <a:custGeom>
              <a:avLst/>
              <a:gdLst>
                <a:gd name="T0" fmla="*/ 361 w 806"/>
                <a:gd name="T1" fmla="*/ 103 h 800"/>
                <a:gd name="T2" fmla="*/ 285 w 806"/>
                <a:gd name="T3" fmla="*/ 123 h 800"/>
                <a:gd name="T4" fmla="*/ 217 w 806"/>
                <a:gd name="T5" fmla="*/ 162 h 800"/>
                <a:gd name="T6" fmla="*/ 162 w 806"/>
                <a:gd name="T7" fmla="*/ 216 h 800"/>
                <a:gd name="T8" fmla="*/ 123 w 806"/>
                <a:gd name="T9" fmla="*/ 283 h 800"/>
                <a:gd name="T10" fmla="*/ 103 w 806"/>
                <a:gd name="T11" fmla="*/ 359 h 800"/>
                <a:gd name="T12" fmla="*/ 103 w 806"/>
                <a:gd name="T13" fmla="*/ 440 h 800"/>
                <a:gd name="T14" fmla="*/ 123 w 806"/>
                <a:gd name="T15" fmla="*/ 517 h 800"/>
                <a:gd name="T16" fmla="*/ 162 w 806"/>
                <a:gd name="T17" fmla="*/ 583 h 800"/>
                <a:gd name="T18" fmla="*/ 217 w 806"/>
                <a:gd name="T19" fmla="*/ 637 h 800"/>
                <a:gd name="T20" fmla="*/ 285 w 806"/>
                <a:gd name="T21" fmla="*/ 676 h 800"/>
                <a:gd name="T22" fmla="*/ 361 w 806"/>
                <a:gd name="T23" fmla="*/ 696 h 800"/>
                <a:gd name="T24" fmla="*/ 443 w 806"/>
                <a:gd name="T25" fmla="*/ 696 h 800"/>
                <a:gd name="T26" fmla="*/ 520 w 806"/>
                <a:gd name="T27" fmla="*/ 676 h 800"/>
                <a:gd name="T28" fmla="*/ 587 w 806"/>
                <a:gd name="T29" fmla="*/ 637 h 800"/>
                <a:gd name="T30" fmla="*/ 642 w 806"/>
                <a:gd name="T31" fmla="*/ 583 h 800"/>
                <a:gd name="T32" fmla="*/ 681 w 806"/>
                <a:gd name="T33" fmla="*/ 517 h 800"/>
                <a:gd name="T34" fmla="*/ 702 w 806"/>
                <a:gd name="T35" fmla="*/ 440 h 800"/>
                <a:gd name="T36" fmla="*/ 702 w 806"/>
                <a:gd name="T37" fmla="*/ 359 h 800"/>
                <a:gd name="T38" fmla="*/ 681 w 806"/>
                <a:gd name="T39" fmla="*/ 283 h 800"/>
                <a:gd name="T40" fmla="*/ 642 w 806"/>
                <a:gd name="T41" fmla="*/ 216 h 800"/>
                <a:gd name="T42" fmla="*/ 587 w 806"/>
                <a:gd name="T43" fmla="*/ 162 h 800"/>
                <a:gd name="T44" fmla="*/ 520 w 806"/>
                <a:gd name="T45" fmla="*/ 123 h 800"/>
                <a:gd name="T46" fmla="*/ 443 w 806"/>
                <a:gd name="T47" fmla="*/ 103 h 800"/>
                <a:gd name="T48" fmla="*/ 403 w 806"/>
                <a:gd name="T49" fmla="*/ 0 h 800"/>
                <a:gd name="T50" fmla="*/ 502 w 806"/>
                <a:gd name="T51" fmla="*/ 12 h 800"/>
                <a:gd name="T52" fmla="*/ 591 w 806"/>
                <a:gd name="T53" fmla="*/ 47 h 800"/>
                <a:gd name="T54" fmla="*/ 670 w 806"/>
                <a:gd name="T55" fmla="*/ 101 h 800"/>
                <a:gd name="T56" fmla="*/ 734 w 806"/>
                <a:gd name="T57" fmla="*/ 171 h 800"/>
                <a:gd name="T58" fmla="*/ 778 w 806"/>
                <a:gd name="T59" fmla="*/ 255 h 800"/>
                <a:gd name="T60" fmla="*/ 803 w 806"/>
                <a:gd name="T61" fmla="*/ 349 h 800"/>
                <a:gd name="T62" fmla="*/ 803 w 806"/>
                <a:gd name="T63" fmla="*/ 450 h 800"/>
                <a:gd name="T64" fmla="*/ 778 w 806"/>
                <a:gd name="T65" fmla="*/ 544 h 800"/>
                <a:gd name="T66" fmla="*/ 734 w 806"/>
                <a:gd name="T67" fmla="*/ 628 h 800"/>
                <a:gd name="T68" fmla="*/ 670 w 806"/>
                <a:gd name="T69" fmla="*/ 698 h 800"/>
                <a:gd name="T70" fmla="*/ 591 w 806"/>
                <a:gd name="T71" fmla="*/ 753 h 800"/>
                <a:gd name="T72" fmla="*/ 502 w 806"/>
                <a:gd name="T73" fmla="*/ 787 h 800"/>
                <a:gd name="T74" fmla="*/ 403 w 806"/>
                <a:gd name="T75" fmla="*/ 800 h 800"/>
                <a:gd name="T76" fmla="*/ 303 w 806"/>
                <a:gd name="T77" fmla="*/ 787 h 800"/>
                <a:gd name="T78" fmla="*/ 213 w 806"/>
                <a:gd name="T79" fmla="*/ 753 h 800"/>
                <a:gd name="T80" fmla="*/ 135 w 806"/>
                <a:gd name="T81" fmla="*/ 698 h 800"/>
                <a:gd name="T82" fmla="*/ 72 w 806"/>
                <a:gd name="T83" fmla="*/ 628 h 800"/>
                <a:gd name="T84" fmla="*/ 26 w 806"/>
                <a:gd name="T85" fmla="*/ 544 h 800"/>
                <a:gd name="T86" fmla="*/ 3 w 806"/>
                <a:gd name="T87" fmla="*/ 450 h 800"/>
                <a:gd name="T88" fmla="*/ 3 w 806"/>
                <a:gd name="T89" fmla="*/ 349 h 800"/>
                <a:gd name="T90" fmla="*/ 26 w 806"/>
                <a:gd name="T91" fmla="*/ 255 h 800"/>
                <a:gd name="T92" fmla="*/ 72 w 806"/>
                <a:gd name="T93" fmla="*/ 171 h 800"/>
                <a:gd name="T94" fmla="*/ 135 w 806"/>
                <a:gd name="T95" fmla="*/ 101 h 800"/>
                <a:gd name="T96" fmla="*/ 213 w 806"/>
                <a:gd name="T97" fmla="*/ 47 h 800"/>
                <a:gd name="T98" fmla="*/ 303 w 806"/>
                <a:gd name="T99" fmla="*/ 12 h 800"/>
                <a:gd name="T100" fmla="*/ 403 w 806"/>
                <a:gd name="T10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6" h="800">
                  <a:moveTo>
                    <a:pt x="403" y="100"/>
                  </a:moveTo>
                  <a:lnTo>
                    <a:pt x="361" y="103"/>
                  </a:lnTo>
                  <a:lnTo>
                    <a:pt x="322" y="110"/>
                  </a:lnTo>
                  <a:lnTo>
                    <a:pt x="285" y="123"/>
                  </a:lnTo>
                  <a:lnTo>
                    <a:pt x="250" y="141"/>
                  </a:lnTo>
                  <a:lnTo>
                    <a:pt x="217" y="162"/>
                  </a:lnTo>
                  <a:lnTo>
                    <a:pt x="188" y="188"/>
                  </a:lnTo>
                  <a:lnTo>
                    <a:pt x="162" y="216"/>
                  </a:lnTo>
                  <a:lnTo>
                    <a:pt x="141" y="248"/>
                  </a:lnTo>
                  <a:lnTo>
                    <a:pt x="123" y="283"/>
                  </a:lnTo>
                  <a:lnTo>
                    <a:pt x="110" y="321"/>
                  </a:lnTo>
                  <a:lnTo>
                    <a:pt x="103" y="359"/>
                  </a:lnTo>
                  <a:lnTo>
                    <a:pt x="100" y="400"/>
                  </a:lnTo>
                  <a:lnTo>
                    <a:pt x="103" y="440"/>
                  </a:lnTo>
                  <a:lnTo>
                    <a:pt x="110" y="479"/>
                  </a:lnTo>
                  <a:lnTo>
                    <a:pt x="123" y="517"/>
                  </a:lnTo>
                  <a:lnTo>
                    <a:pt x="141" y="550"/>
                  </a:lnTo>
                  <a:lnTo>
                    <a:pt x="162" y="583"/>
                  </a:lnTo>
                  <a:lnTo>
                    <a:pt x="188" y="612"/>
                  </a:lnTo>
                  <a:lnTo>
                    <a:pt x="217" y="637"/>
                  </a:lnTo>
                  <a:lnTo>
                    <a:pt x="250" y="659"/>
                  </a:lnTo>
                  <a:lnTo>
                    <a:pt x="285" y="676"/>
                  </a:lnTo>
                  <a:lnTo>
                    <a:pt x="322" y="688"/>
                  </a:lnTo>
                  <a:lnTo>
                    <a:pt x="361" y="696"/>
                  </a:lnTo>
                  <a:lnTo>
                    <a:pt x="403" y="699"/>
                  </a:lnTo>
                  <a:lnTo>
                    <a:pt x="443" y="696"/>
                  </a:lnTo>
                  <a:lnTo>
                    <a:pt x="483" y="688"/>
                  </a:lnTo>
                  <a:lnTo>
                    <a:pt x="520" y="676"/>
                  </a:lnTo>
                  <a:lnTo>
                    <a:pt x="555" y="659"/>
                  </a:lnTo>
                  <a:lnTo>
                    <a:pt x="587" y="637"/>
                  </a:lnTo>
                  <a:lnTo>
                    <a:pt x="616" y="612"/>
                  </a:lnTo>
                  <a:lnTo>
                    <a:pt x="642" y="583"/>
                  </a:lnTo>
                  <a:lnTo>
                    <a:pt x="664" y="550"/>
                  </a:lnTo>
                  <a:lnTo>
                    <a:pt x="681" y="517"/>
                  </a:lnTo>
                  <a:lnTo>
                    <a:pt x="694" y="479"/>
                  </a:lnTo>
                  <a:lnTo>
                    <a:pt x="702" y="440"/>
                  </a:lnTo>
                  <a:lnTo>
                    <a:pt x="705" y="400"/>
                  </a:lnTo>
                  <a:lnTo>
                    <a:pt x="702" y="359"/>
                  </a:lnTo>
                  <a:lnTo>
                    <a:pt x="694" y="321"/>
                  </a:lnTo>
                  <a:lnTo>
                    <a:pt x="681" y="283"/>
                  </a:lnTo>
                  <a:lnTo>
                    <a:pt x="664" y="248"/>
                  </a:lnTo>
                  <a:lnTo>
                    <a:pt x="642" y="216"/>
                  </a:lnTo>
                  <a:lnTo>
                    <a:pt x="616" y="188"/>
                  </a:lnTo>
                  <a:lnTo>
                    <a:pt x="587" y="162"/>
                  </a:lnTo>
                  <a:lnTo>
                    <a:pt x="555" y="141"/>
                  </a:lnTo>
                  <a:lnTo>
                    <a:pt x="520" y="123"/>
                  </a:lnTo>
                  <a:lnTo>
                    <a:pt x="483" y="110"/>
                  </a:lnTo>
                  <a:lnTo>
                    <a:pt x="443" y="103"/>
                  </a:lnTo>
                  <a:lnTo>
                    <a:pt x="403" y="100"/>
                  </a:lnTo>
                  <a:close/>
                  <a:moveTo>
                    <a:pt x="403" y="0"/>
                  </a:moveTo>
                  <a:lnTo>
                    <a:pt x="453" y="3"/>
                  </a:lnTo>
                  <a:lnTo>
                    <a:pt x="502" y="12"/>
                  </a:lnTo>
                  <a:lnTo>
                    <a:pt x="548" y="26"/>
                  </a:lnTo>
                  <a:lnTo>
                    <a:pt x="591" y="47"/>
                  </a:lnTo>
                  <a:lnTo>
                    <a:pt x="633" y="71"/>
                  </a:lnTo>
                  <a:lnTo>
                    <a:pt x="670" y="101"/>
                  </a:lnTo>
                  <a:lnTo>
                    <a:pt x="704" y="134"/>
                  </a:lnTo>
                  <a:lnTo>
                    <a:pt x="734" y="171"/>
                  </a:lnTo>
                  <a:lnTo>
                    <a:pt x="758" y="211"/>
                  </a:lnTo>
                  <a:lnTo>
                    <a:pt x="778" y="255"/>
                  </a:lnTo>
                  <a:lnTo>
                    <a:pt x="794" y="301"/>
                  </a:lnTo>
                  <a:lnTo>
                    <a:pt x="803" y="349"/>
                  </a:lnTo>
                  <a:lnTo>
                    <a:pt x="806" y="400"/>
                  </a:lnTo>
                  <a:lnTo>
                    <a:pt x="803" y="450"/>
                  </a:lnTo>
                  <a:lnTo>
                    <a:pt x="794" y="498"/>
                  </a:lnTo>
                  <a:lnTo>
                    <a:pt x="778" y="544"/>
                  </a:lnTo>
                  <a:lnTo>
                    <a:pt x="758" y="587"/>
                  </a:lnTo>
                  <a:lnTo>
                    <a:pt x="734" y="628"/>
                  </a:lnTo>
                  <a:lnTo>
                    <a:pt x="704" y="665"/>
                  </a:lnTo>
                  <a:lnTo>
                    <a:pt x="670" y="698"/>
                  </a:lnTo>
                  <a:lnTo>
                    <a:pt x="633" y="727"/>
                  </a:lnTo>
                  <a:lnTo>
                    <a:pt x="591" y="753"/>
                  </a:lnTo>
                  <a:lnTo>
                    <a:pt x="548" y="772"/>
                  </a:lnTo>
                  <a:lnTo>
                    <a:pt x="502" y="787"/>
                  </a:lnTo>
                  <a:lnTo>
                    <a:pt x="453" y="796"/>
                  </a:lnTo>
                  <a:lnTo>
                    <a:pt x="403" y="800"/>
                  </a:lnTo>
                  <a:lnTo>
                    <a:pt x="352" y="796"/>
                  </a:lnTo>
                  <a:lnTo>
                    <a:pt x="303" y="787"/>
                  </a:lnTo>
                  <a:lnTo>
                    <a:pt x="256" y="772"/>
                  </a:lnTo>
                  <a:lnTo>
                    <a:pt x="213" y="753"/>
                  </a:lnTo>
                  <a:lnTo>
                    <a:pt x="172" y="727"/>
                  </a:lnTo>
                  <a:lnTo>
                    <a:pt x="135" y="698"/>
                  </a:lnTo>
                  <a:lnTo>
                    <a:pt x="101" y="665"/>
                  </a:lnTo>
                  <a:lnTo>
                    <a:pt x="72" y="628"/>
                  </a:lnTo>
                  <a:lnTo>
                    <a:pt x="46" y="587"/>
                  </a:lnTo>
                  <a:lnTo>
                    <a:pt x="26" y="544"/>
                  </a:lnTo>
                  <a:lnTo>
                    <a:pt x="12" y="498"/>
                  </a:lnTo>
                  <a:lnTo>
                    <a:pt x="3" y="450"/>
                  </a:lnTo>
                  <a:lnTo>
                    <a:pt x="0" y="400"/>
                  </a:lnTo>
                  <a:lnTo>
                    <a:pt x="3" y="349"/>
                  </a:lnTo>
                  <a:lnTo>
                    <a:pt x="12" y="301"/>
                  </a:lnTo>
                  <a:lnTo>
                    <a:pt x="26" y="255"/>
                  </a:lnTo>
                  <a:lnTo>
                    <a:pt x="46" y="211"/>
                  </a:lnTo>
                  <a:lnTo>
                    <a:pt x="72" y="171"/>
                  </a:lnTo>
                  <a:lnTo>
                    <a:pt x="101" y="134"/>
                  </a:lnTo>
                  <a:lnTo>
                    <a:pt x="135" y="101"/>
                  </a:lnTo>
                  <a:lnTo>
                    <a:pt x="172" y="71"/>
                  </a:lnTo>
                  <a:lnTo>
                    <a:pt x="213" y="47"/>
                  </a:lnTo>
                  <a:lnTo>
                    <a:pt x="256" y="26"/>
                  </a:lnTo>
                  <a:lnTo>
                    <a:pt x="303" y="12"/>
                  </a:lnTo>
                  <a:lnTo>
                    <a:pt x="352" y="3"/>
                  </a:lnTo>
                  <a:lnTo>
                    <a:pt x="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5" name="Group 4"/>
          <p:cNvGrpSpPr>
            <a:grpSpLocks noChangeAspect="1"/>
          </p:cNvGrpSpPr>
          <p:nvPr/>
        </p:nvGrpSpPr>
        <p:grpSpPr bwMode="auto">
          <a:xfrm>
            <a:off x="1181134" y="4846430"/>
            <a:ext cx="374166" cy="374146"/>
            <a:chOff x="1320" y="7559"/>
            <a:chExt cx="447" cy="447"/>
          </a:xfrm>
          <a:solidFill>
            <a:schemeClr val="accent1"/>
          </a:solidFill>
        </p:grpSpPr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1469" y="7559"/>
              <a:ext cx="298" cy="297"/>
            </a:xfrm>
            <a:custGeom>
              <a:avLst/>
              <a:gdLst>
                <a:gd name="T0" fmla="*/ 1045 w 2385"/>
                <a:gd name="T1" fmla="*/ 182 h 2383"/>
                <a:gd name="T2" fmla="*/ 834 w 2385"/>
                <a:gd name="T3" fmla="*/ 235 h 2383"/>
                <a:gd name="T4" fmla="*/ 640 w 2385"/>
                <a:gd name="T5" fmla="*/ 332 h 2383"/>
                <a:gd name="T6" fmla="*/ 469 w 2385"/>
                <a:gd name="T7" fmla="*/ 470 h 2383"/>
                <a:gd name="T8" fmla="*/ 328 w 2385"/>
                <a:gd name="T9" fmla="*/ 646 h 2383"/>
                <a:gd name="T10" fmla="*/ 231 w 2385"/>
                <a:gd name="T11" fmla="*/ 842 h 2383"/>
                <a:gd name="T12" fmla="*/ 180 w 2385"/>
                <a:gd name="T13" fmla="*/ 1050 h 2383"/>
                <a:gd name="T14" fmla="*/ 172 w 2385"/>
                <a:gd name="T15" fmla="*/ 1263 h 2383"/>
                <a:gd name="T16" fmla="*/ 209 w 2385"/>
                <a:gd name="T17" fmla="*/ 1474 h 2383"/>
                <a:gd name="T18" fmla="*/ 291 w 2385"/>
                <a:gd name="T19" fmla="*/ 1675 h 2383"/>
                <a:gd name="T20" fmla="*/ 417 w 2385"/>
                <a:gd name="T21" fmla="*/ 1859 h 2383"/>
                <a:gd name="T22" fmla="*/ 580 w 2385"/>
                <a:gd name="T23" fmla="*/ 2011 h 2383"/>
                <a:gd name="T24" fmla="*/ 767 w 2385"/>
                <a:gd name="T25" fmla="*/ 2122 h 2383"/>
                <a:gd name="T26" fmla="*/ 972 w 2385"/>
                <a:gd name="T27" fmla="*/ 2190 h 2383"/>
                <a:gd name="T28" fmla="*/ 1191 w 2385"/>
                <a:gd name="T29" fmla="*/ 2213 h 2383"/>
                <a:gd name="T30" fmla="*/ 1410 w 2385"/>
                <a:gd name="T31" fmla="*/ 2190 h 2383"/>
                <a:gd name="T32" fmla="*/ 1616 w 2385"/>
                <a:gd name="T33" fmla="*/ 2122 h 2383"/>
                <a:gd name="T34" fmla="*/ 1803 w 2385"/>
                <a:gd name="T35" fmla="*/ 2011 h 2383"/>
                <a:gd name="T36" fmla="*/ 1965 w 2385"/>
                <a:gd name="T37" fmla="*/ 1860 h 2383"/>
                <a:gd name="T38" fmla="*/ 2089 w 2385"/>
                <a:gd name="T39" fmla="*/ 1681 h 2383"/>
                <a:gd name="T40" fmla="*/ 2172 w 2385"/>
                <a:gd name="T41" fmla="*/ 1481 h 2383"/>
                <a:gd name="T42" fmla="*/ 2211 w 2385"/>
                <a:gd name="T43" fmla="*/ 1267 h 2383"/>
                <a:gd name="T44" fmla="*/ 2203 w 2385"/>
                <a:gd name="T45" fmla="*/ 1045 h 2383"/>
                <a:gd name="T46" fmla="*/ 2149 w 2385"/>
                <a:gd name="T47" fmla="*/ 835 h 2383"/>
                <a:gd name="T48" fmla="*/ 2053 w 2385"/>
                <a:gd name="T49" fmla="*/ 641 h 2383"/>
                <a:gd name="T50" fmla="*/ 1914 w 2385"/>
                <a:gd name="T51" fmla="*/ 470 h 2383"/>
                <a:gd name="T52" fmla="*/ 1743 w 2385"/>
                <a:gd name="T53" fmla="*/ 332 h 2383"/>
                <a:gd name="T54" fmla="*/ 1549 w 2385"/>
                <a:gd name="T55" fmla="*/ 235 h 2383"/>
                <a:gd name="T56" fmla="*/ 1338 w 2385"/>
                <a:gd name="T57" fmla="*/ 182 h 2383"/>
                <a:gd name="T58" fmla="*/ 1191 w 2385"/>
                <a:gd name="T59" fmla="*/ 0 h 2383"/>
                <a:gd name="T60" fmla="*/ 1447 w 2385"/>
                <a:gd name="T61" fmla="*/ 28 h 2383"/>
                <a:gd name="T62" fmla="*/ 1687 w 2385"/>
                <a:gd name="T63" fmla="*/ 107 h 2383"/>
                <a:gd name="T64" fmla="*/ 1905 w 2385"/>
                <a:gd name="T65" fmla="*/ 237 h 2383"/>
                <a:gd name="T66" fmla="*/ 2093 w 2385"/>
                <a:gd name="T67" fmla="*/ 412 h 2383"/>
                <a:gd name="T68" fmla="*/ 2239 w 2385"/>
                <a:gd name="T69" fmla="*/ 622 h 2383"/>
                <a:gd name="T70" fmla="*/ 2336 w 2385"/>
                <a:gd name="T71" fmla="*/ 855 h 2383"/>
                <a:gd name="T72" fmla="*/ 2381 w 2385"/>
                <a:gd name="T73" fmla="*/ 1106 h 2383"/>
                <a:gd name="T74" fmla="*/ 2372 w 2385"/>
                <a:gd name="T75" fmla="*/ 1363 h 2383"/>
                <a:gd name="T76" fmla="*/ 2310 w 2385"/>
                <a:gd name="T77" fmla="*/ 1609 h 2383"/>
                <a:gd name="T78" fmla="*/ 2195 w 2385"/>
                <a:gd name="T79" fmla="*/ 1835 h 2383"/>
                <a:gd name="T80" fmla="*/ 2035 w 2385"/>
                <a:gd name="T81" fmla="*/ 2035 h 2383"/>
                <a:gd name="T82" fmla="*/ 1835 w 2385"/>
                <a:gd name="T83" fmla="*/ 2196 h 2383"/>
                <a:gd name="T84" fmla="*/ 1609 w 2385"/>
                <a:gd name="T85" fmla="*/ 2309 h 2383"/>
                <a:gd name="T86" fmla="*/ 1362 w 2385"/>
                <a:gd name="T87" fmla="*/ 2371 h 2383"/>
                <a:gd name="T88" fmla="*/ 1105 w 2385"/>
                <a:gd name="T89" fmla="*/ 2381 h 2383"/>
                <a:gd name="T90" fmla="*/ 854 w 2385"/>
                <a:gd name="T91" fmla="*/ 2336 h 2383"/>
                <a:gd name="T92" fmla="*/ 621 w 2385"/>
                <a:gd name="T93" fmla="*/ 2240 h 2383"/>
                <a:gd name="T94" fmla="*/ 412 w 2385"/>
                <a:gd name="T95" fmla="*/ 2094 h 2383"/>
                <a:gd name="T96" fmla="*/ 237 w 2385"/>
                <a:gd name="T97" fmla="*/ 1908 h 2383"/>
                <a:gd name="T98" fmla="*/ 111 w 2385"/>
                <a:gd name="T99" fmla="*/ 1696 h 2383"/>
                <a:gd name="T100" fmla="*/ 31 w 2385"/>
                <a:gd name="T101" fmla="*/ 1469 h 2383"/>
                <a:gd name="T102" fmla="*/ 0 w 2385"/>
                <a:gd name="T103" fmla="*/ 1231 h 2383"/>
                <a:gd name="T104" fmla="*/ 16 w 2385"/>
                <a:gd name="T105" fmla="*/ 994 h 2383"/>
                <a:gd name="T106" fmla="*/ 79 w 2385"/>
                <a:gd name="T107" fmla="*/ 763 h 2383"/>
                <a:gd name="T108" fmla="*/ 190 w 2385"/>
                <a:gd name="T109" fmla="*/ 545 h 2383"/>
                <a:gd name="T110" fmla="*/ 348 w 2385"/>
                <a:gd name="T111" fmla="*/ 350 h 2383"/>
                <a:gd name="T112" fmla="*/ 548 w 2385"/>
                <a:gd name="T113" fmla="*/ 188 h 2383"/>
                <a:gd name="T114" fmla="*/ 774 w 2385"/>
                <a:gd name="T115" fmla="*/ 75 h 2383"/>
                <a:gd name="T116" fmla="*/ 1019 w 2385"/>
                <a:gd name="T117" fmla="*/ 12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5" h="2383">
                  <a:moveTo>
                    <a:pt x="1191" y="171"/>
                  </a:moveTo>
                  <a:lnTo>
                    <a:pt x="1117" y="174"/>
                  </a:lnTo>
                  <a:lnTo>
                    <a:pt x="1045" y="182"/>
                  </a:lnTo>
                  <a:lnTo>
                    <a:pt x="972" y="195"/>
                  </a:lnTo>
                  <a:lnTo>
                    <a:pt x="902" y="212"/>
                  </a:lnTo>
                  <a:lnTo>
                    <a:pt x="834" y="235"/>
                  </a:lnTo>
                  <a:lnTo>
                    <a:pt x="767" y="263"/>
                  </a:lnTo>
                  <a:lnTo>
                    <a:pt x="702" y="295"/>
                  </a:lnTo>
                  <a:lnTo>
                    <a:pt x="640" y="332"/>
                  </a:lnTo>
                  <a:lnTo>
                    <a:pt x="580" y="374"/>
                  </a:lnTo>
                  <a:lnTo>
                    <a:pt x="523" y="420"/>
                  </a:lnTo>
                  <a:lnTo>
                    <a:pt x="469" y="470"/>
                  </a:lnTo>
                  <a:lnTo>
                    <a:pt x="417" y="525"/>
                  </a:lnTo>
                  <a:lnTo>
                    <a:pt x="370" y="585"/>
                  </a:lnTo>
                  <a:lnTo>
                    <a:pt x="328" y="646"/>
                  </a:lnTo>
                  <a:lnTo>
                    <a:pt x="291" y="709"/>
                  </a:lnTo>
                  <a:lnTo>
                    <a:pt x="259" y="775"/>
                  </a:lnTo>
                  <a:lnTo>
                    <a:pt x="231" y="842"/>
                  </a:lnTo>
                  <a:lnTo>
                    <a:pt x="209" y="910"/>
                  </a:lnTo>
                  <a:lnTo>
                    <a:pt x="192" y="980"/>
                  </a:lnTo>
                  <a:lnTo>
                    <a:pt x="180" y="1050"/>
                  </a:lnTo>
                  <a:lnTo>
                    <a:pt x="172" y="1121"/>
                  </a:lnTo>
                  <a:lnTo>
                    <a:pt x="170" y="1192"/>
                  </a:lnTo>
                  <a:lnTo>
                    <a:pt x="172" y="1263"/>
                  </a:lnTo>
                  <a:lnTo>
                    <a:pt x="180" y="1335"/>
                  </a:lnTo>
                  <a:lnTo>
                    <a:pt x="192" y="1405"/>
                  </a:lnTo>
                  <a:lnTo>
                    <a:pt x="209" y="1474"/>
                  </a:lnTo>
                  <a:lnTo>
                    <a:pt x="231" y="1543"/>
                  </a:lnTo>
                  <a:lnTo>
                    <a:pt x="259" y="1610"/>
                  </a:lnTo>
                  <a:lnTo>
                    <a:pt x="291" y="1675"/>
                  </a:lnTo>
                  <a:lnTo>
                    <a:pt x="328" y="1739"/>
                  </a:lnTo>
                  <a:lnTo>
                    <a:pt x="370" y="1800"/>
                  </a:lnTo>
                  <a:lnTo>
                    <a:pt x="417" y="1859"/>
                  </a:lnTo>
                  <a:lnTo>
                    <a:pt x="469" y="1915"/>
                  </a:lnTo>
                  <a:lnTo>
                    <a:pt x="523" y="1965"/>
                  </a:lnTo>
                  <a:lnTo>
                    <a:pt x="580" y="2011"/>
                  </a:lnTo>
                  <a:lnTo>
                    <a:pt x="640" y="2053"/>
                  </a:lnTo>
                  <a:lnTo>
                    <a:pt x="702" y="2089"/>
                  </a:lnTo>
                  <a:lnTo>
                    <a:pt x="767" y="2122"/>
                  </a:lnTo>
                  <a:lnTo>
                    <a:pt x="834" y="2150"/>
                  </a:lnTo>
                  <a:lnTo>
                    <a:pt x="902" y="2173"/>
                  </a:lnTo>
                  <a:lnTo>
                    <a:pt x="972" y="2190"/>
                  </a:lnTo>
                  <a:lnTo>
                    <a:pt x="1045" y="2203"/>
                  </a:lnTo>
                  <a:lnTo>
                    <a:pt x="1117" y="2211"/>
                  </a:lnTo>
                  <a:lnTo>
                    <a:pt x="1191" y="2213"/>
                  </a:lnTo>
                  <a:lnTo>
                    <a:pt x="1266" y="2211"/>
                  </a:lnTo>
                  <a:lnTo>
                    <a:pt x="1338" y="2203"/>
                  </a:lnTo>
                  <a:lnTo>
                    <a:pt x="1410" y="2190"/>
                  </a:lnTo>
                  <a:lnTo>
                    <a:pt x="1480" y="2173"/>
                  </a:lnTo>
                  <a:lnTo>
                    <a:pt x="1549" y="2150"/>
                  </a:lnTo>
                  <a:lnTo>
                    <a:pt x="1616" y="2122"/>
                  </a:lnTo>
                  <a:lnTo>
                    <a:pt x="1680" y="2089"/>
                  </a:lnTo>
                  <a:lnTo>
                    <a:pt x="1743" y="2053"/>
                  </a:lnTo>
                  <a:lnTo>
                    <a:pt x="1803" y="2011"/>
                  </a:lnTo>
                  <a:lnTo>
                    <a:pt x="1860" y="1965"/>
                  </a:lnTo>
                  <a:lnTo>
                    <a:pt x="1914" y="1915"/>
                  </a:lnTo>
                  <a:lnTo>
                    <a:pt x="1965" y="1860"/>
                  </a:lnTo>
                  <a:lnTo>
                    <a:pt x="2011" y="1803"/>
                  </a:lnTo>
                  <a:lnTo>
                    <a:pt x="2053" y="1743"/>
                  </a:lnTo>
                  <a:lnTo>
                    <a:pt x="2089" y="1681"/>
                  </a:lnTo>
                  <a:lnTo>
                    <a:pt x="2122" y="1616"/>
                  </a:lnTo>
                  <a:lnTo>
                    <a:pt x="2149" y="1550"/>
                  </a:lnTo>
                  <a:lnTo>
                    <a:pt x="2172" y="1481"/>
                  </a:lnTo>
                  <a:lnTo>
                    <a:pt x="2190" y="1410"/>
                  </a:lnTo>
                  <a:lnTo>
                    <a:pt x="2203" y="1339"/>
                  </a:lnTo>
                  <a:lnTo>
                    <a:pt x="2211" y="1267"/>
                  </a:lnTo>
                  <a:lnTo>
                    <a:pt x="2213" y="1192"/>
                  </a:lnTo>
                  <a:lnTo>
                    <a:pt x="2211" y="1118"/>
                  </a:lnTo>
                  <a:lnTo>
                    <a:pt x="2203" y="1045"/>
                  </a:lnTo>
                  <a:lnTo>
                    <a:pt x="2190" y="973"/>
                  </a:lnTo>
                  <a:lnTo>
                    <a:pt x="2172" y="903"/>
                  </a:lnTo>
                  <a:lnTo>
                    <a:pt x="2149" y="835"/>
                  </a:lnTo>
                  <a:lnTo>
                    <a:pt x="2122" y="768"/>
                  </a:lnTo>
                  <a:lnTo>
                    <a:pt x="2089" y="703"/>
                  </a:lnTo>
                  <a:lnTo>
                    <a:pt x="2053" y="641"/>
                  </a:lnTo>
                  <a:lnTo>
                    <a:pt x="2011" y="581"/>
                  </a:lnTo>
                  <a:lnTo>
                    <a:pt x="1965" y="524"/>
                  </a:lnTo>
                  <a:lnTo>
                    <a:pt x="1914" y="470"/>
                  </a:lnTo>
                  <a:lnTo>
                    <a:pt x="1860" y="420"/>
                  </a:lnTo>
                  <a:lnTo>
                    <a:pt x="1803" y="374"/>
                  </a:lnTo>
                  <a:lnTo>
                    <a:pt x="1743" y="332"/>
                  </a:lnTo>
                  <a:lnTo>
                    <a:pt x="1680" y="295"/>
                  </a:lnTo>
                  <a:lnTo>
                    <a:pt x="1616" y="263"/>
                  </a:lnTo>
                  <a:lnTo>
                    <a:pt x="1549" y="235"/>
                  </a:lnTo>
                  <a:lnTo>
                    <a:pt x="1480" y="212"/>
                  </a:lnTo>
                  <a:lnTo>
                    <a:pt x="1410" y="195"/>
                  </a:lnTo>
                  <a:lnTo>
                    <a:pt x="1338" y="182"/>
                  </a:lnTo>
                  <a:lnTo>
                    <a:pt x="1266" y="174"/>
                  </a:lnTo>
                  <a:lnTo>
                    <a:pt x="1191" y="171"/>
                  </a:lnTo>
                  <a:close/>
                  <a:moveTo>
                    <a:pt x="1191" y="0"/>
                  </a:moveTo>
                  <a:lnTo>
                    <a:pt x="1278" y="4"/>
                  </a:lnTo>
                  <a:lnTo>
                    <a:pt x="1362" y="12"/>
                  </a:lnTo>
                  <a:lnTo>
                    <a:pt x="1447" y="28"/>
                  </a:lnTo>
                  <a:lnTo>
                    <a:pt x="1528" y="49"/>
                  </a:lnTo>
                  <a:lnTo>
                    <a:pt x="1609" y="75"/>
                  </a:lnTo>
                  <a:lnTo>
                    <a:pt x="1687" y="107"/>
                  </a:lnTo>
                  <a:lnTo>
                    <a:pt x="1762" y="145"/>
                  </a:lnTo>
                  <a:lnTo>
                    <a:pt x="1835" y="188"/>
                  </a:lnTo>
                  <a:lnTo>
                    <a:pt x="1905" y="237"/>
                  </a:lnTo>
                  <a:lnTo>
                    <a:pt x="1971" y="290"/>
                  </a:lnTo>
                  <a:lnTo>
                    <a:pt x="2035" y="350"/>
                  </a:lnTo>
                  <a:lnTo>
                    <a:pt x="2093" y="412"/>
                  </a:lnTo>
                  <a:lnTo>
                    <a:pt x="2147" y="479"/>
                  </a:lnTo>
                  <a:lnTo>
                    <a:pt x="2195" y="549"/>
                  </a:lnTo>
                  <a:lnTo>
                    <a:pt x="2239" y="622"/>
                  </a:lnTo>
                  <a:lnTo>
                    <a:pt x="2277" y="698"/>
                  </a:lnTo>
                  <a:lnTo>
                    <a:pt x="2310" y="775"/>
                  </a:lnTo>
                  <a:lnTo>
                    <a:pt x="2336" y="855"/>
                  </a:lnTo>
                  <a:lnTo>
                    <a:pt x="2357" y="937"/>
                  </a:lnTo>
                  <a:lnTo>
                    <a:pt x="2372" y="1021"/>
                  </a:lnTo>
                  <a:lnTo>
                    <a:pt x="2381" y="1106"/>
                  </a:lnTo>
                  <a:lnTo>
                    <a:pt x="2385" y="1192"/>
                  </a:lnTo>
                  <a:lnTo>
                    <a:pt x="2381" y="1279"/>
                  </a:lnTo>
                  <a:lnTo>
                    <a:pt x="2372" y="1363"/>
                  </a:lnTo>
                  <a:lnTo>
                    <a:pt x="2357" y="1447"/>
                  </a:lnTo>
                  <a:lnTo>
                    <a:pt x="2336" y="1529"/>
                  </a:lnTo>
                  <a:lnTo>
                    <a:pt x="2310" y="1609"/>
                  </a:lnTo>
                  <a:lnTo>
                    <a:pt x="2277" y="1687"/>
                  </a:lnTo>
                  <a:lnTo>
                    <a:pt x="2239" y="1763"/>
                  </a:lnTo>
                  <a:lnTo>
                    <a:pt x="2195" y="1835"/>
                  </a:lnTo>
                  <a:lnTo>
                    <a:pt x="2147" y="1905"/>
                  </a:lnTo>
                  <a:lnTo>
                    <a:pt x="2093" y="1972"/>
                  </a:lnTo>
                  <a:lnTo>
                    <a:pt x="2035" y="2035"/>
                  </a:lnTo>
                  <a:lnTo>
                    <a:pt x="1971" y="2094"/>
                  </a:lnTo>
                  <a:lnTo>
                    <a:pt x="1905" y="2147"/>
                  </a:lnTo>
                  <a:lnTo>
                    <a:pt x="1835" y="2196"/>
                  </a:lnTo>
                  <a:lnTo>
                    <a:pt x="1762" y="2240"/>
                  </a:lnTo>
                  <a:lnTo>
                    <a:pt x="1687" y="2277"/>
                  </a:lnTo>
                  <a:lnTo>
                    <a:pt x="1609" y="2309"/>
                  </a:lnTo>
                  <a:lnTo>
                    <a:pt x="1528" y="2336"/>
                  </a:lnTo>
                  <a:lnTo>
                    <a:pt x="1447" y="2357"/>
                  </a:lnTo>
                  <a:lnTo>
                    <a:pt x="1362" y="2371"/>
                  </a:lnTo>
                  <a:lnTo>
                    <a:pt x="1278" y="2381"/>
                  </a:lnTo>
                  <a:lnTo>
                    <a:pt x="1191" y="2383"/>
                  </a:lnTo>
                  <a:lnTo>
                    <a:pt x="1105" y="2381"/>
                  </a:lnTo>
                  <a:lnTo>
                    <a:pt x="1019" y="2371"/>
                  </a:lnTo>
                  <a:lnTo>
                    <a:pt x="936" y="2357"/>
                  </a:lnTo>
                  <a:lnTo>
                    <a:pt x="854" y="2336"/>
                  </a:lnTo>
                  <a:lnTo>
                    <a:pt x="774" y="2309"/>
                  </a:lnTo>
                  <a:lnTo>
                    <a:pt x="696" y="2277"/>
                  </a:lnTo>
                  <a:lnTo>
                    <a:pt x="621" y="2240"/>
                  </a:lnTo>
                  <a:lnTo>
                    <a:pt x="548" y="2196"/>
                  </a:lnTo>
                  <a:lnTo>
                    <a:pt x="478" y="2147"/>
                  </a:lnTo>
                  <a:lnTo>
                    <a:pt x="412" y="2094"/>
                  </a:lnTo>
                  <a:lnTo>
                    <a:pt x="348" y="2035"/>
                  </a:lnTo>
                  <a:lnTo>
                    <a:pt x="290" y="1973"/>
                  </a:lnTo>
                  <a:lnTo>
                    <a:pt x="237" y="1908"/>
                  </a:lnTo>
                  <a:lnTo>
                    <a:pt x="190" y="1840"/>
                  </a:lnTo>
                  <a:lnTo>
                    <a:pt x="148" y="1770"/>
                  </a:lnTo>
                  <a:lnTo>
                    <a:pt x="111" y="1696"/>
                  </a:lnTo>
                  <a:lnTo>
                    <a:pt x="79" y="1622"/>
                  </a:lnTo>
                  <a:lnTo>
                    <a:pt x="52" y="1546"/>
                  </a:lnTo>
                  <a:lnTo>
                    <a:pt x="31" y="1469"/>
                  </a:lnTo>
                  <a:lnTo>
                    <a:pt x="16" y="1391"/>
                  </a:lnTo>
                  <a:lnTo>
                    <a:pt x="5" y="1312"/>
                  </a:lnTo>
                  <a:lnTo>
                    <a:pt x="0" y="1231"/>
                  </a:lnTo>
                  <a:lnTo>
                    <a:pt x="0" y="1152"/>
                  </a:lnTo>
                  <a:lnTo>
                    <a:pt x="5" y="1073"/>
                  </a:lnTo>
                  <a:lnTo>
                    <a:pt x="16" y="994"/>
                  </a:lnTo>
                  <a:lnTo>
                    <a:pt x="31" y="915"/>
                  </a:lnTo>
                  <a:lnTo>
                    <a:pt x="52" y="838"/>
                  </a:lnTo>
                  <a:lnTo>
                    <a:pt x="79" y="763"/>
                  </a:lnTo>
                  <a:lnTo>
                    <a:pt x="111" y="688"/>
                  </a:lnTo>
                  <a:lnTo>
                    <a:pt x="148" y="615"/>
                  </a:lnTo>
                  <a:lnTo>
                    <a:pt x="190" y="545"/>
                  </a:lnTo>
                  <a:lnTo>
                    <a:pt x="237" y="477"/>
                  </a:lnTo>
                  <a:lnTo>
                    <a:pt x="290" y="412"/>
                  </a:lnTo>
                  <a:lnTo>
                    <a:pt x="348" y="350"/>
                  </a:lnTo>
                  <a:lnTo>
                    <a:pt x="412" y="290"/>
                  </a:lnTo>
                  <a:lnTo>
                    <a:pt x="478" y="237"/>
                  </a:lnTo>
                  <a:lnTo>
                    <a:pt x="548" y="188"/>
                  </a:lnTo>
                  <a:lnTo>
                    <a:pt x="621" y="145"/>
                  </a:lnTo>
                  <a:lnTo>
                    <a:pt x="696" y="107"/>
                  </a:lnTo>
                  <a:lnTo>
                    <a:pt x="774" y="75"/>
                  </a:lnTo>
                  <a:lnTo>
                    <a:pt x="854" y="49"/>
                  </a:lnTo>
                  <a:lnTo>
                    <a:pt x="936" y="28"/>
                  </a:lnTo>
                  <a:lnTo>
                    <a:pt x="1019" y="12"/>
                  </a:lnTo>
                  <a:lnTo>
                    <a:pt x="1105" y="4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7"/>
            <p:cNvSpPr/>
            <p:nvPr/>
          </p:nvSpPr>
          <p:spPr bwMode="auto">
            <a:xfrm>
              <a:off x="1488" y="7799"/>
              <a:ext cx="38" cy="39"/>
            </a:xfrm>
            <a:custGeom>
              <a:avLst/>
              <a:gdLst>
                <a:gd name="T0" fmla="*/ 212 w 307"/>
                <a:gd name="T1" fmla="*/ 0 h 307"/>
                <a:gd name="T2" fmla="*/ 231 w 307"/>
                <a:gd name="T3" fmla="*/ 0 h 307"/>
                <a:gd name="T4" fmla="*/ 249 w 307"/>
                <a:gd name="T5" fmla="*/ 4 h 307"/>
                <a:gd name="T6" fmla="*/ 267 w 307"/>
                <a:gd name="T7" fmla="*/ 13 h 307"/>
                <a:gd name="T8" fmla="*/ 282 w 307"/>
                <a:gd name="T9" fmla="*/ 25 h 307"/>
                <a:gd name="T10" fmla="*/ 294 w 307"/>
                <a:gd name="T11" fmla="*/ 40 h 307"/>
                <a:gd name="T12" fmla="*/ 302 w 307"/>
                <a:gd name="T13" fmla="*/ 57 h 307"/>
                <a:gd name="T14" fmla="*/ 307 w 307"/>
                <a:gd name="T15" fmla="*/ 75 h 307"/>
                <a:gd name="T16" fmla="*/ 307 w 307"/>
                <a:gd name="T17" fmla="*/ 94 h 307"/>
                <a:gd name="T18" fmla="*/ 302 w 307"/>
                <a:gd name="T19" fmla="*/ 113 h 307"/>
                <a:gd name="T20" fmla="*/ 294 w 307"/>
                <a:gd name="T21" fmla="*/ 129 h 307"/>
                <a:gd name="T22" fmla="*/ 282 w 307"/>
                <a:gd name="T23" fmla="*/ 145 h 307"/>
                <a:gd name="T24" fmla="*/ 146 w 307"/>
                <a:gd name="T25" fmla="*/ 282 h 307"/>
                <a:gd name="T26" fmla="*/ 132 w 307"/>
                <a:gd name="T27" fmla="*/ 293 h 307"/>
                <a:gd name="T28" fmla="*/ 118 w 307"/>
                <a:gd name="T29" fmla="*/ 301 h 307"/>
                <a:gd name="T30" fmla="*/ 101 w 307"/>
                <a:gd name="T31" fmla="*/ 305 h 307"/>
                <a:gd name="T32" fmla="*/ 86 w 307"/>
                <a:gd name="T33" fmla="*/ 307 h 307"/>
                <a:gd name="T34" fmla="*/ 69 w 307"/>
                <a:gd name="T35" fmla="*/ 305 h 307"/>
                <a:gd name="T36" fmla="*/ 53 w 307"/>
                <a:gd name="T37" fmla="*/ 301 h 307"/>
                <a:gd name="T38" fmla="*/ 38 w 307"/>
                <a:gd name="T39" fmla="*/ 293 h 307"/>
                <a:gd name="T40" fmla="*/ 25 w 307"/>
                <a:gd name="T41" fmla="*/ 282 h 307"/>
                <a:gd name="T42" fmla="*/ 13 w 307"/>
                <a:gd name="T43" fmla="*/ 267 h 307"/>
                <a:gd name="T44" fmla="*/ 4 w 307"/>
                <a:gd name="T45" fmla="*/ 249 h 307"/>
                <a:gd name="T46" fmla="*/ 0 w 307"/>
                <a:gd name="T47" fmla="*/ 231 h 307"/>
                <a:gd name="T48" fmla="*/ 0 w 307"/>
                <a:gd name="T49" fmla="*/ 213 h 307"/>
                <a:gd name="T50" fmla="*/ 4 w 307"/>
                <a:gd name="T51" fmla="*/ 194 h 307"/>
                <a:gd name="T52" fmla="*/ 13 w 307"/>
                <a:gd name="T53" fmla="*/ 177 h 307"/>
                <a:gd name="T54" fmla="*/ 25 w 307"/>
                <a:gd name="T55" fmla="*/ 161 h 307"/>
                <a:gd name="T56" fmla="*/ 161 w 307"/>
                <a:gd name="T57" fmla="*/ 25 h 307"/>
                <a:gd name="T58" fmla="*/ 177 w 307"/>
                <a:gd name="T59" fmla="*/ 13 h 307"/>
                <a:gd name="T60" fmla="*/ 194 w 307"/>
                <a:gd name="T61" fmla="*/ 4 h 307"/>
                <a:gd name="T62" fmla="*/ 212 w 307"/>
                <a:gd name="T6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307">
                  <a:moveTo>
                    <a:pt x="212" y="0"/>
                  </a:moveTo>
                  <a:lnTo>
                    <a:pt x="231" y="0"/>
                  </a:lnTo>
                  <a:lnTo>
                    <a:pt x="249" y="4"/>
                  </a:lnTo>
                  <a:lnTo>
                    <a:pt x="267" y="13"/>
                  </a:lnTo>
                  <a:lnTo>
                    <a:pt x="282" y="25"/>
                  </a:lnTo>
                  <a:lnTo>
                    <a:pt x="294" y="40"/>
                  </a:lnTo>
                  <a:lnTo>
                    <a:pt x="302" y="57"/>
                  </a:lnTo>
                  <a:lnTo>
                    <a:pt x="307" y="75"/>
                  </a:lnTo>
                  <a:lnTo>
                    <a:pt x="307" y="94"/>
                  </a:lnTo>
                  <a:lnTo>
                    <a:pt x="302" y="113"/>
                  </a:lnTo>
                  <a:lnTo>
                    <a:pt x="294" y="129"/>
                  </a:lnTo>
                  <a:lnTo>
                    <a:pt x="282" y="145"/>
                  </a:lnTo>
                  <a:lnTo>
                    <a:pt x="146" y="282"/>
                  </a:lnTo>
                  <a:lnTo>
                    <a:pt x="132" y="293"/>
                  </a:lnTo>
                  <a:lnTo>
                    <a:pt x="118" y="301"/>
                  </a:lnTo>
                  <a:lnTo>
                    <a:pt x="101" y="305"/>
                  </a:lnTo>
                  <a:lnTo>
                    <a:pt x="86" y="307"/>
                  </a:lnTo>
                  <a:lnTo>
                    <a:pt x="69" y="305"/>
                  </a:lnTo>
                  <a:lnTo>
                    <a:pt x="53" y="301"/>
                  </a:lnTo>
                  <a:lnTo>
                    <a:pt x="38" y="293"/>
                  </a:lnTo>
                  <a:lnTo>
                    <a:pt x="25" y="282"/>
                  </a:lnTo>
                  <a:lnTo>
                    <a:pt x="13" y="267"/>
                  </a:lnTo>
                  <a:lnTo>
                    <a:pt x="4" y="249"/>
                  </a:lnTo>
                  <a:lnTo>
                    <a:pt x="0" y="231"/>
                  </a:lnTo>
                  <a:lnTo>
                    <a:pt x="0" y="213"/>
                  </a:lnTo>
                  <a:lnTo>
                    <a:pt x="4" y="194"/>
                  </a:lnTo>
                  <a:lnTo>
                    <a:pt x="13" y="177"/>
                  </a:lnTo>
                  <a:lnTo>
                    <a:pt x="25" y="161"/>
                  </a:lnTo>
                  <a:lnTo>
                    <a:pt x="161" y="25"/>
                  </a:lnTo>
                  <a:lnTo>
                    <a:pt x="177" y="13"/>
                  </a:lnTo>
                  <a:lnTo>
                    <a:pt x="194" y="4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8"/>
            <p:cNvSpPr>
              <a:spLocks noEditPoints="1"/>
            </p:cNvSpPr>
            <p:nvPr/>
          </p:nvSpPr>
          <p:spPr bwMode="auto">
            <a:xfrm>
              <a:off x="1320" y="7810"/>
              <a:ext cx="195" cy="196"/>
            </a:xfrm>
            <a:custGeom>
              <a:avLst/>
              <a:gdLst>
                <a:gd name="T0" fmla="*/ 1087 w 1564"/>
                <a:gd name="T1" fmla="*/ 174 h 1563"/>
                <a:gd name="T2" fmla="*/ 1019 w 1564"/>
                <a:gd name="T3" fmla="*/ 191 h 1563"/>
                <a:gd name="T4" fmla="*/ 957 w 1564"/>
                <a:gd name="T5" fmla="*/ 228 h 1563"/>
                <a:gd name="T6" fmla="*/ 250 w 1564"/>
                <a:gd name="T7" fmla="*/ 931 h 1563"/>
                <a:gd name="T8" fmla="*/ 208 w 1564"/>
                <a:gd name="T9" fmla="*/ 987 h 1563"/>
                <a:gd name="T10" fmla="*/ 180 w 1564"/>
                <a:gd name="T11" fmla="*/ 1051 h 1563"/>
                <a:gd name="T12" fmla="*/ 171 w 1564"/>
                <a:gd name="T13" fmla="*/ 1122 h 1563"/>
                <a:gd name="T14" fmla="*/ 180 w 1564"/>
                <a:gd name="T15" fmla="*/ 1192 h 1563"/>
                <a:gd name="T16" fmla="*/ 208 w 1564"/>
                <a:gd name="T17" fmla="*/ 1257 h 1563"/>
                <a:gd name="T18" fmla="*/ 250 w 1564"/>
                <a:gd name="T19" fmla="*/ 1314 h 1563"/>
                <a:gd name="T20" fmla="*/ 307 w 1564"/>
                <a:gd name="T21" fmla="*/ 1357 h 1563"/>
                <a:gd name="T22" fmla="*/ 371 w 1564"/>
                <a:gd name="T23" fmla="*/ 1384 h 1563"/>
                <a:gd name="T24" fmla="*/ 442 w 1564"/>
                <a:gd name="T25" fmla="*/ 1393 h 1563"/>
                <a:gd name="T26" fmla="*/ 513 w 1564"/>
                <a:gd name="T27" fmla="*/ 1384 h 1563"/>
                <a:gd name="T28" fmla="*/ 578 w 1564"/>
                <a:gd name="T29" fmla="*/ 1357 h 1563"/>
                <a:gd name="T30" fmla="*/ 634 w 1564"/>
                <a:gd name="T31" fmla="*/ 1314 h 1563"/>
                <a:gd name="T32" fmla="*/ 1340 w 1564"/>
                <a:gd name="T33" fmla="*/ 603 h 1563"/>
                <a:gd name="T34" fmla="*/ 1377 w 1564"/>
                <a:gd name="T35" fmla="*/ 535 h 1563"/>
                <a:gd name="T36" fmla="*/ 1392 w 1564"/>
                <a:gd name="T37" fmla="*/ 462 h 1563"/>
                <a:gd name="T38" fmla="*/ 1387 w 1564"/>
                <a:gd name="T39" fmla="*/ 386 h 1563"/>
                <a:gd name="T40" fmla="*/ 1361 w 1564"/>
                <a:gd name="T41" fmla="*/ 314 h 1563"/>
                <a:gd name="T42" fmla="*/ 1313 w 1564"/>
                <a:gd name="T43" fmla="*/ 251 h 1563"/>
                <a:gd name="T44" fmla="*/ 1257 w 1564"/>
                <a:gd name="T45" fmla="*/ 208 h 1563"/>
                <a:gd name="T46" fmla="*/ 1192 w 1564"/>
                <a:gd name="T47" fmla="*/ 180 h 1563"/>
                <a:gd name="T48" fmla="*/ 1122 w 1564"/>
                <a:gd name="T49" fmla="*/ 172 h 1563"/>
                <a:gd name="T50" fmla="*/ 1173 w 1564"/>
                <a:gd name="T51" fmla="*/ 4 h 1563"/>
                <a:gd name="T52" fmla="*/ 1268 w 1564"/>
                <a:gd name="T53" fmla="*/ 26 h 1563"/>
                <a:gd name="T54" fmla="*/ 1357 w 1564"/>
                <a:gd name="T55" fmla="*/ 68 h 1563"/>
                <a:gd name="T56" fmla="*/ 1434 w 1564"/>
                <a:gd name="T57" fmla="*/ 130 h 1563"/>
                <a:gd name="T58" fmla="*/ 1498 w 1564"/>
                <a:gd name="T59" fmla="*/ 210 h 1563"/>
                <a:gd name="T60" fmla="*/ 1540 w 1564"/>
                <a:gd name="T61" fmla="*/ 299 h 1563"/>
                <a:gd name="T62" fmla="*/ 1561 w 1564"/>
                <a:gd name="T63" fmla="*/ 395 h 1563"/>
                <a:gd name="T64" fmla="*/ 1561 w 1564"/>
                <a:gd name="T65" fmla="*/ 491 h 1563"/>
                <a:gd name="T66" fmla="*/ 1540 w 1564"/>
                <a:gd name="T67" fmla="*/ 586 h 1563"/>
                <a:gd name="T68" fmla="*/ 1498 w 1564"/>
                <a:gd name="T69" fmla="*/ 675 h 1563"/>
                <a:gd name="T70" fmla="*/ 1434 w 1564"/>
                <a:gd name="T71" fmla="*/ 755 h 1563"/>
                <a:gd name="T72" fmla="*/ 718 w 1564"/>
                <a:gd name="T73" fmla="*/ 1468 h 1563"/>
                <a:gd name="T74" fmla="*/ 634 w 1564"/>
                <a:gd name="T75" fmla="*/ 1520 h 1563"/>
                <a:gd name="T76" fmla="*/ 541 w 1564"/>
                <a:gd name="T77" fmla="*/ 1552 h 1563"/>
                <a:gd name="T78" fmla="*/ 442 w 1564"/>
                <a:gd name="T79" fmla="*/ 1563 h 1563"/>
                <a:gd name="T80" fmla="*/ 343 w 1564"/>
                <a:gd name="T81" fmla="*/ 1552 h 1563"/>
                <a:gd name="T82" fmla="*/ 250 w 1564"/>
                <a:gd name="T83" fmla="*/ 1520 h 1563"/>
                <a:gd name="T84" fmla="*/ 167 w 1564"/>
                <a:gd name="T85" fmla="*/ 1468 h 1563"/>
                <a:gd name="T86" fmla="*/ 97 w 1564"/>
                <a:gd name="T87" fmla="*/ 1396 h 1563"/>
                <a:gd name="T88" fmla="*/ 44 w 1564"/>
                <a:gd name="T89" fmla="*/ 1313 h 1563"/>
                <a:gd name="T90" fmla="*/ 11 w 1564"/>
                <a:gd name="T91" fmla="*/ 1220 h 1563"/>
                <a:gd name="T92" fmla="*/ 0 w 1564"/>
                <a:gd name="T93" fmla="*/ 1122 h 1563"/>
                <a:gd name="T94" fmla="*/ 11 w 1564"/>
                <a:gd name="T95" fmla="*/ 1023 h 1563"/>
                <a:gd name="T96" fmla="*/ 44 w 1564"/>
                <a:gd name="T97" fmla="*/ 931 h 1563"/>
                <a:gd name="T98" fmla="*/ 97 w 1564"/>
                <a:gd name="T99" fmla="*/ 847 h 1563"/>
                <a:gd name="T100" fmla="*/ 810 w 1564"/>
                <a:gd name="T101" fmla="*/ 130 h 1563"/>
                <a:gd name="T102" fmla="*/ 888 w 1564"/>
                <a:gd name="T103" fmla="*/ 68 h 1563"/>
                <a:gd name="T104" fmla="*/ 976 w 1564"/>
                <a:gd name="T105" fmla="*/ 26 h 1563"/>
                <a:gd name="T106" fmla="*/ 1071 w 1564"/>
                <a:gd name="T107" fmla="*/ 4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4" h="1563">
                  <a:moveTo>
                    <a:pt x="1122" y="172"/>
                  </a:moveTo>
                  <a:lnTo>
                    <a:pt x="1087" y="174"/>
                  </a:lnTo>
                  <a:lnTo>
                    <a:pt x="1052" y="180"/>
                  </a:lnTo>
                  <a:lnTo>
                    <a:pt x="1019" y="191"/>
                  </a:lnTo>
                  <a:lnTo>
                    <a:pt x="987" y="208"/>
                  </a:lnTo>
                  <a:lnTo>
                    <a:pt x="957" y="228"/>
                  </a:lnTo>
                  <a:lnTo>
                    <a:pt x="931" y="251"/>
                  </a:lnTo>
                  <a:lnTo>
                    <a:pt x="250" y="931"/>
                  </a:lnTo>
                  <a:lnTo>
                    <a:pt x="226" y="957"/>
                  </a:lnTo>
                  <a:lnTo>
                    <a:pt x="208" y="987"/>
                  </a:lnTo>
                  <a:lnTo>
                    <a:pt x="191" y="1018"/>
                  </a:lnTo>
                  <a:lnTo>
                    <a:pt x="180" y="1051"/>
                  </a:lnTo>
                  <a:lnTo>
                    <a:pt x="174" y="1086"/>
                  </a:lnTo>
                  <a:lnTo>
                    <a:pt x="171" y="1122"/>
                  </a:lnTo>
                  <a:lnTo>
                    <a:pt x="174" y="1158"/>
                  </a:lnTo>
                  <a:lnTo>
                    <a:pt x="180" y="1192"/>
                  </a:lnTo>
                  <a:lnTo>
                    <a:pt x="191" y="1226"/>
                  </a:lnTo>
                  <a:lnTo>
                    <a:pt x="208" y="1257"/>
                  </a:lnTo>
                  <a:lnTo>
                    <a:pt x="226" y="1286"/>
                  </a:lnTo>
                  <a:lnTo>
                    <a:pt x="250" y="1314"/>
                  </a:lnTo>
                  <a:lnTo>
                    <a:pt x="278" y="1337"/>
                  </a:lnTo>
                  <a:lnTo>
                    <a:pt x="307" y="1357"/>
                  </a:lnTo>
                  <a:lnTo>
                    <a:pt x="338" y="1372"/>
                  </a:lnTo>
                  <a:lnTo>
                    <a:pt x="371" y="1384"/>
                  </a:lnTo>
                  <a:lnTo>
                    <a:pt x="407" y="1391"/>
                  </a:lnTo>
                  <a:lnTo>
                    <a:pt x="442" y="1393"/>
                  </a:lnTo>
                  <a:lnTo>
                    <a:pt x="478" y="1391"/>
                  </a:lnTo>
                  <a:lnTo>
                    <a:pt x="513" y="1384"/>
                  </a:lnTo>
                  <a:lnTo>
                    <a:pt x="546" y="1372"/>
                  </a:lnTo>
                  <a:lnTo>
                    <a:pt x="578" y="1357"/>
                  </a:lnTo>
                  <a:lnTo>
                    <a:pt x="607" y="1337"/>
                  </a:lnTo>
                  <a:lnTo>
                    <a:pt x="634" y="1314"/>
                  </a:lnTo>
                  <a:lnTo>
                    <a:pt x="1314" y="634"/>
                  </a:lnTo>
                  <a:lnTo>
                    <a:pt x="1340" y="603"/>
                  </a:lnTo>
                  <a:lnTo>
                    <a:pt x="1362" y="570"/>
                  </a:lnTo>
                  <a:lnTo>
                    <a:pt x="1377" y="535"/>
                  </a:lnTo>
                  <a:lnTo>
                    <a:pt x="1387" y="499"/>
                  </a:lnTo>
                  <a:lnTo>
                    <a:pt x="1392" y="462"/>
                  </a:lnTo>
                  <a:lnTo>
                    <a:pt x="1392" y="423"/>
                  </a:lnTo>
                  <a:lnTo>
                    <a:pt x="1387" y="386"/>
                  </a:lnTo>
                  <a:lnTo>
                    <a:pt x="1377" y="350"/>
                  </a:lnTo>
                  <a:lnTo>
                    <a:pt x="1361" y="314"/>
                  </a:lnTo>
                  <a:lnTo>
                    <a:pt x="1340" y="281"/>
                  </a:lnTo>
                  <a:lnTo>
                    <a:pt x="1313" y="251"/>
                  </a:lnTo>
                  <a:lnTo>
                    <a:pt x="1287" y="228"/>
                  </a:lnTo>
                  <a:lnTo>
                    <a:pt x="1257" y="208"/>
                  </a:lnTo>
                  <a:lnTo>
                    <a:pt x="1226" y="191"/>
                  </a:lnTo>
                  <a:lnTo>
                    <a:pt x="1192" y="180"/>
                  </a:lnTo>
                  <a:lnTo>
                    <a:pt x="1158" y="174"/>
                  </a:lnTo>
                  <a:lnTo>
                    <a:pt x="1122" y="172"/>
                  </a:lnTo>
                  <a:close/>
                  <a:moveTo>
                    <a:pt x="1122" y="0"/>
                  </a:moveTo>
                  <a:lnTo>
                    <a:pt x="1173" y="4"/>
                  </a:lnTo>
                  <a:lnTo>
                    <a:pt x="1221" y="12"/>
                  </a:lnTo>
                  <a:lnTo>
                    <a:pt x="1268" y="26"/>
                  </a:lnTo>
                  <a:lnTo>
                    <a:pt x="1313" y="44"/>
                  </a:lnTo>
                  <a:lnTo>
                    <a:pt x="1357" y="68"/>
                  </a:lnTo>
                  <a:lnTo>
                    <a:pt x="1397" y="97"/>
                  </a:lnTo>
                  <a:lnTo>
                    <a:pt x="1434" y="130"/>
                  </a:lnTo>
                  <a:lnTo>
                    <a:pt x="1469" y="168"/>
                  </a:lnTo>
                  <a:lnTo>
                    <a:pt x="1498" y="210"/>
                  </a:lnTo>
                  <a:lnTo>
                    <a:pt x="1522" y="254"/>
                  </a:lnTo>
                  <a:lnTo>
                    <a:pt x="1540" y="299"/>
                  </a:lnTo>
                  <a:lnTo>
                    <a:pt x="1553" y="346"/>
                  </a:lnTo>
                  <a:lnTo>
                    <a:pt x="1561" y="395"/>
                  </a:lnTo>
                  <a:lnTo>
                    <a:pt x="1564" y="443"/>
                  </a:lnTo>
                  <a:lnTo>
                    <a:pt x="1561" y="491"/>
                  </a:lnTo>
                  <a:lnTo>
                    <a:pt x="1553" y="538"/>
                  </a:lnTo>
                  <a:lnTo>
                    <a:pt x="1540" y="586"/>
                  </a:lnTo>
                  <a:lnTo>
                    <a:pt x="1522" y="631"/>
                  </a:lnTo>
                  <a:lnTo>
                    <a:pt x="1498" y="675"/>
                  </a:lnTo>
                  <a:lnTo>
                    <a:pt x="1469" y="716"/>
                  </a:lnTo>
                  <a:lnTo>
                    <a:pt x="1434" y="755"/>
                  </a:lnTo>
                  <a:lnTo>
                    <a:pt x="755" y="1435"/>
                  </a:lnTo>
                  <a:lnTo>
                    <a:pt x="718" y="1468"/>
                  </a:lnTo>
                  <a:lnTo>
                    <a:pt x="677" y="1496"/>
                  </a:lnTo>
                  <a:lnTo>
                    <a:pt x="634" y="1520"/>
                  </a:lnTo>
                  <a:lnTo>
                    <a:pt x="589" y="1539"/>
                  </a:lnTo>
                  <a:lnTo>
                    <a:pt x="541" y="1552"/>
                  </a:lnTo>
                  <a:lnTo>
                    <a:pt x="492" y="1561"/>
                  </a:lnTo>
                  <a:lnTo>
                    <a:pt x="442" y="1563"/>
                  </a:lnTo>
                  <a:lnTo>
                    <a:pt x="392" y="1561"/>
                  </a:lnTo>
                  <a:lnTo>
                    <a:pt x="343" y="1552"/>
                  </a:lnTo>
                  <a:lnTo>
                    <a:pt x="296" y="1539"/>
                  </a:lnTo>
                  <a:lnTo>
                    <a:pt x="250" y="1520"/>
                  </a:lnTo>
                  <a:lnTo>
                    <a:pt x="208" y="1496"/>
                  </a:lnTo>
                  <a:lnTo>
                    <a:pt x="167" y="1468"/>
                  </a:lnTo>
                  <a:lnTo>
                    <a:pt x="130" y="1435"/>
                  </a:lnTo>
                  <a:lnTo>
                    <a:pt x="97" y="1396"/>
                  </a:lnTo>
                  <a:lnTo>
                    <a:pt x="68" y="1357"/>
                  </a:lnTo>
                  <a:lnTo>
                    <a:pt x="44" y="1313"/>
                  </a:lnTo>
                  <a:lnTo>
                    <a:pt x="25" y="1268"/>
                  </a:lnTo>
                  <a:lnTo>
                    <a:pt x="11" y="1220"/>
                  </a:lnTo>
                  <a:lnTo>
                    <a:pt x="3" y="1172"/>
                  </a:lnTo>
                  <a:lnTo>
                    <a:pt x="0" y="1122"/>
                  </a:lnTo>
                  <a:lnTo>
                    <a:pt x="3" y="1072"/>
                  </a:lnTo>
                  <a:lnTo>
                    <a:pt x="11" y="1023"/>
                  </a:lnTo>
                  <a:lnTo>
                    <a:pt x="25" y="976"/>
                  </a:lnTo>
                  <a:lnTo>
                    <a:pt x="44" y="931"/>
                  </a:lnTo>
                  <a:lnTo>
                    <a:pt x="68" y="888"/>
                  </a:lnTo>
                  <a:lnTo>
                    <a:pt x="97" y="847"/>
                  </a:lnTo>
                  <a:lnTo>
                    <a:pt x="130" y="810"/>
                  </a:lnTo>
                  <a:lnTo>
                    <a:pt x="810" y="130"/>
                  </a:lnTo>
                  <a:lnTo>
                    <a:pt x="847" y="97"/>
                  </a:lnTo>
                  <a:lnTo>
                    <a:pt x="888" y="68"/>
                  </a:lnTo>
                  <a:lnTo>
                    <a:pt x="931" y="44"/>
                  </a:lnTo>
                  <a:lnTo>
                    <a:pt x="976" y="26"/>
                  </a:lnTo>
                  <a:lnTo>
                    <a:pt x="1023" y="12"/>
                  </a:lnTo>
                  <a:lnTo>
                    <a:pt x="1071" y="4"/>
                  </a:lnTo>
                  <a:lnTo>
                    <a:pt x="1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"/>
            <p:cNvSpPr>
              <a:spLocks noEditPoints="1"/>
            </p:cNvSpPr>
            <p:nvPr/>
          </p:nvSpPr>
          <p:spPr bwMode="auto">
            <a:xfrm>
              <a:off x="1525" y="7614"/>
              <a:ext cx="187" cy="187"/>
            </a:xfrm>
            <a:custGeom>
              <a:avLst/>
              <a:gdLst>
                <a:gd name="T0" fmla="*/ 636 w 1498"/>
                <a:gd name="T1" fmla="*/ 182 h 1500"/>
                <a:gd name="T2" fmla="*/ 476 w 1498"/>
                <a:gd name="T3" fmla="*/ 239 h 1500"/>
                <a:gd name="T4" fmla="*/ 339 w 1498"/>
                <a:gd name="T5" fmla="*/ 340 h 1500"/>
                <a:gd name="T6" fmla="*/ 236 w 1498"/>
                <a:gd name="T7" fmla="*/ 481 h 1500"/>
                <a:gd name="T8" fmla="*/ 181 w 1498"/>
                <a:gd name="T9" fmla="*/ 639 h 1500"/>
                <a:gd name="T10" fmla="*/ 173 w 1498"/>
                <a:gd name="T11" fmla="*/ 806 h 1500"/>
                <a:gd name="T12" fmla="*/ 213 w 1498"/>
                <a:gd name="T13" fmla="*/ 968 h 1500"/>
                <a:gd name="T14" fmla="*/ 299 w 1498"/>
                <a:gd name="T15" fmla="*/ 1116 h 1500"/>
                <a:gd name="T16" fmla="*/ 428 w 1498"/>
                <a:gd name="T17" fmla="*/ 1232 h 1500"/>
                <a:gd name="T18" fmla="*/ 581 w 1498"/>
                <a:gd name="T19" fmla="*/ 1305 h 1500"/>
                <a:gd name="T20" fmla="*/ 749 w 1498"/>
                <a:gd name="T21" fmla="*/ 1330 h 1500"/>
                <a:gd name="T22" fmla="*/ 918 w 1498"/>
                <a:gd name="T23" fmla="*/ 1305 h 1500"/>
                <a:gd name="T24" fmla="*/ 1071 w 1498"/>
                <a:gd name="T25" fmla="*/ 1232 h 1500"/>
                <a:gd name="T26" fmla="*/ 1200 w 1498"/>
                <a:gd name="T27" fmla="*/ 1116 h 1500"/>
                <a:gd name="T28" fmla="*/ 1286 w 1498"/>
                <a:gd name="T29" fmla="*/ 968 h 1500"/>
                <a:gd name="T30" fmla="*/ 1326 w 1498"/>
                <a:gd name="T31" fmla="*/ 806 h 1500"/>
                <a:gd name="T32" fmla="*/ 1318 w 1498"/>
                <a:gd name="T33" fmla="*/ 639 h 1500"/>
                <a:gd name="T34" fmla="*/ 1262 w 1498"/>
                <a:gd name="T35" fmla="*/ 481 h 1500"/>
                <a:gd name="T36" fmla="*/ 1159 w 1498"/>
                <a:gd name="T37" fmla="*/ 340 h 1500"/>
                <a:gd name="T38" fmla="*/ 1023 w 1498"/>
                <a:gd name="T39" fmla="*/ 239 h 1500"/>
                <a:gd name="T40" fmla="*/ 863 w 1498"/>
                <a:gd name="T41" fmla="*/ 182 h 1500"/>
                <a:gd name="T42" fmla="*/ 749 w 1498"/>
                <a:gd name="T43" fmla="*/ 0 h 1500"/>
                <a:gd name="T44" fmla="*/ 945 w 1498"/>
                <a:gd name="T45" fmla="*/ 26 h 1500"/>
                <a:gd name="T46" fmla="*/ 1124 w 1498"/>
                <a:gd name="T47" fmla="*/ 100 h 1500"/>
                <a:gd name="T48" fmla="*/ 1280 w 1498"/>
                <a:gd name="T49" fmla="*/ 221 h 1500"/>
                <a:gd name="T50" fmla="*/ 1396 w 1498"/>
                <a:gd name="T51" fmla="*/ 371 h 1500"/>
                <a:gd name="T52" fmla="*/ 1470 w 1498"/>
                <a:gd name="T53" fmla="*/ 540 h 1500"/>
                <a:gd name="T54" fmla="*/ 1498 w 1498"/>
                <a:gd name="T55" fmla="*/ 720 h 1500"/>
                <a:gd name="T56" fmla="*/ 1484 w 1498"/>
                <a:gd name="T57" fmla="*/ 900 h 1500"/>
                <a:gd name="T58" fmla="*/ 1426 w 1498"/>
                <a:gd name="T59" fmla="*/ 1075 h 1500"/>
                <a:gd name="T60" fmla="*/ 1324 w 1498"/>
                <a:gd name="T61" fmla="*/ 1233 h 1500"/>
                <a:gd name="T62" fmla="*/ 1179 w 1498"/>
                <a:gd name="T63" fmla="*/ 1365 h 1500"/>
                <a:gd name="T64" fmla="*/ 1006 w 1498"/>
                <a:gd name="T65" fmla="*/ 1455 h 1500"/>
                <a:gd name="T66" fmla="*/ 816 w 1498"/>
                <a:gd name="T67" fmla="*/ 1497 h 1500"/>
                <a:gd name="T68" fmla="*/ 618 w 1498"/>
                <a:gd name="T69" fmla="*/ 1489 h 1500"/>
                <a:gd name="T70" fmla="*/ 432 w 1498"/>
                <a:gd name="T71" fmla="*/ 1430 h 1500"/>
                <a:gd name="T72" fmla="*/ 268 w 1498"/>
                <a:gd name="T73" fmla="*/ 1325 h 1500"/>
                <a:gd name="T74" fmla="*/ 136 w 1498"/>
                <a:gd name="T75" fmla="*/ 1183 h 1500"/>
                <a:gd name="T76" fmla="*/ 49 w 1498"/>
                <a:gd name="T77" fmla="*/ 1018 h 1500"/>
                <a:gd name="T78" fmla="*/ 5 w 1498"/>
                <a:gd name="T79" fmla="*/ 841 h 1500"/>
                <a:gd name="T80" fmla="*/ 5 w 1498"/>
                <a:gd name="T81" fmla="*/ 660 h 1500"/>
                <a:gd name="T82" fmla="*/ 49 w 1498"/>
                <a:gd name="T83" fmla="*/ 482 h 1500"/>
                <a:gd name="T84" fmla="*/ 136 w 1498"/>
                <a:gd name="T85" fmla="*/ 318 h 1500"/>
                <a:gd name="T86" fmla="*/ 268 w 1498"/>
                <a:gd name="T87" fmla="*/ 176 h 1500"/>
                <a:gd name="T88" fmla="*/ 432 w 1498"/>
                <a:gd name="T89" fmla="*/ 70 h 1500"/>
                <a:gd name="T90" fmla="*/ 618 w 1498"/>
                <a:gd name="T91" fmla="*/ 12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8" h="1500">
                  <a:moveTo>
                    <a:pt x="749" y="171"/>
                  </a:moveTo>
                  <a:lnTo>
                    <a:pt x="692" y="173"/>
                  </a:lnTo>
                  <a:lnTo>
                    <a:pt x="636" y="182"/>
                  </a:lnTo>
                  <a:lnTo>
                    <a:pt x="581" y="195"/>
                  </a:lnTo>
                  <a:lnTo>
                    <a:pt x="527" y="215"/>
                  </a:lnTo>
                  <a:lnTo>
                    <a:pt x="476" y="239"/>
                  </a:lnTo>
                  <a:lnTo>
                    <a:pt x="428" y="268"/>
                  </a:lnTo>
                  <a:lnTo>
                    <a:pt x="382" y="302"/>
                  </a:lnTo>
                  <a:lnTo>
                    <a:pt x="339" y="340"/>
                  </a:lnTo>
                  <a:lnTo>
                    <a:pt x="299" y="384"/>
                  </a:lnTo>
                  <a:lnTo>
                    <a:pt x="265" y="431"/>
                  </a:lnTo>
                  <a:lnTo>
                    <a:pt x="236" y="481"/>
                  </a:lnTo>
                  <a:lnTo>
                    <a:pt x="213" y="532"/>
                  </a:lnTo>
                  <a:lnTo>
                    <a:pt x="194" y="585"/>
                  </a:lnTo>
                  <a:lnTo>
                    <a:pt x="181" y="639"/>
                  </a:lnTo>
                  <a:lnTo>
                    <a:pt x="173" y="695"/>
                  </a:lnTo>
                  <a:lnTo>
                    <a:pt x="170" y="750"/>
                  </a:lnTo>
                  <a:lnTo>
                    <a:pt x="173" y="806"/>
                  </a:lnTo>
                  <a:lnTo>
                    <a:pt x="181" y="861"/>
                  </a:lnTo>
                  <a:lnTo>
                    <a:pt x="194" y="915"/>
                  </a:lnTo>
                  <a:lnTo>
                    <a:pt x="213" y="968"/>
                  </a:lnTo>
                  <a:lnTo>
                    <a:pt x="236" y="1020"/>
                  </a:lnTo>
                  <a:lnTo>
                    <a:pt x="265" y="1068"/>
                  </a:lnTo>
                  <a:lnTo>
                    <a:pt x="299" y="1116"/>
                  </a:lnTo>
                  <a:lnTo>
                    <a:pt x="339" y="1160"/>
                  </a:lnTo>
                  <a:lnTo>
                    <a:pt x="382" y="1198"/>
                  </a:lnTo>
                  <a:lnTo>
                    <a:pt x="428" y="1232"/>
                  </a:lnTo>
                  <a:lnTo>
                    <a:pt x="476" y="1262"/>
                  </a:lnTo>
                  <a:lnTo>
                    <a:pt x="527" y="1286"/>
                  </a:lnTo>
                  <a:lnTo>
                    <a:pt x="581" y="1305"/>
                  </a:lnTo>
                  <a:lnTo>
                    <a:pt x="636" y="1319"/>
                  </a:lnTo>
                  <a:lnTo>
                    <a:pt x="692" y="1326"/>
                  </a:lnTo>
                  <a:lnTo>
                    <a:pt x="749" y="1330"/>
                  </a:lnTo>
                  <a:lnTo>
                    <a:pt x="807" y="1326"/>
                  </a:lnTo>
                  <a:lnTo>
                    <a:pt x="863" y="1319"/>
                  </a:lnTo>
                  <a:lnTo>
                    <a:pt x="918" y="1305"/>
                  </a:lnTo>
                  <a:lnTo>
                    <a:pt x="971" y="1286"/>
                  </a:lnTo>
                  <a:lnTo>
                    <a:pt x="1023" y="1262"/>
                  </a:lnTo>
                  <a:lnTo>
                    <a:pt x="1071" y="1232"/>
                  </a:lnTo>
                  <a:lnTo>
                    <a:pt x="1117" y="1198"/>
                  </a:lnTo>
                  <a:lnTo>
                    <a:pt x="1159" y="1160"/>
                  </a:lnTo>
                  <a:lnTo>
                    <a:pt x="1200" y="1116"/>
                  </a:lnTo>
                  <a:lnTo>
                    <a:pt x="1234" y="1068"/>
                  </a:lnTo>
                  <a:lnTo>
                    <a:pt x="1262" y="1020"/>
                  </a:lnTo>
                  <a:lnTo>
                    <a:pt x="1286" y="968"/>
                  </a:lnTo>
                  <a:lnTo>
                    <a:pt x="1305" y="915"/>
                  </a:lnTo>
                  <a:lnTo>
                    <a:pt x="1318" y="861"/>
                  </a:lnTo>
                  <a:lnTo>
                    <a:pt x="1326" y="806"/>
                  </a:lnTo>
                  <a:lnTo>
                    <a:pt x="1329" y="750"/>
                  </a:lnTo>
                  <a:lnTo>
                    <a:pt x="1326" y="695"/>
                  </a:lnTo>
                  <a:lnTo>
                    <a:pt x="1318" y="639"/>
                  </a:lnTo>
                  <a:lnTo>
                    <a:pt x="1305" y="585"/>
                  </a:lnTo>
                  <a:lnTo>
                    <a:pt x="1286" y="532"/>
                  </a:lnTo>
                  <a:lnTo>
                    <a:pt x="1262" y="481"/>
                  </a:lnTo>
                  <a:lnTo>
                    <a:pt x="1234" y="431"/>
                  </a:lnTo>
                  <a:lnTo>
                    <a:pt x="1200" y="384"/>
                  </a:lnTo>
                  <a:lnTo>
                    <a:pt x="1159" y="340"/>
                  </a:lnTo>
                  <a:lnTo>
                    <a:pt x="1117" y="302"/>
                  </a:lnTo>
                  <a:lnTo>
                    <a:pt x="1071" y="268"/>
                  </a:lnTo>
                  <a:lnTo>
                    <a:pt x="1023" y="239"/>
                  </a:lnTo>
                  <a:lnTo>
                    <a:pt x="971" y="215"/>
                  </a:lnTo>
                  <a:lnTo>
                    <a:pt x="918" y="195"/>
                  </a:lnTo>
                  <a:lnTo>
                    <a:pt x="863" y="182"/>
                  </a:lnTo>
                  <a:lnTo>
                    <a:pt x="807" y="173"/>
                  </a:lnTo>
                  <a:lnTo>
                    <a:pt x="749" y="171"/>
                  </a:lnTo>
                  <a:close/>
                  <a:moveTo>
                    <a:pt x="749" y="0"/>
                  </a:moveTo>
                  <a:lnTo>
                    <a:pt x="816" y="3"/>
                  </a:lnTo>
                  <a:lnTo>
                    <a:pt x="881" y="12"/>
                  </a:lnTo>
                  <a:lnTo>
                    <a:pt x="945" y="26"/>
                  </a:lnTo>
                  <a:lnTo>
                    <a:pt x="1006" y="45"/>
                  </a:lnTo>
                  <a:lnTo>
                    <a:pt x="1067" y="70"/>
                  </a:lnTo>
                  <a:lnTo>
                    <a:pt x="1124" y="100"/>
                  </a:lnTo>
                  <a:lnTo>
                    <a:pt x="1179" y="135"/>
                  </a:lnTo>
                  <a:lnTo>
                    <a:pt x="1231" y="176"/>
                  </a:lnTo>
                  <a:lnTo>
                    <a:pt x="1280" y="221"/>
                  </a:lnTo>
                  <a:lnTo>
                    <a:pt x="1324" y="268"/>
                  </a:lnTo>
                  <a:lnTo>
                    <a:pt x="1362" y="318"/>
                  </a:lnTo>
                  <a:lnTo>
                    <a:pt x="1396" y="371"/>
                  </a:lnTo>
                  <a:lnTo>
                    <a:pt x="1426" y="426"/>
                  </a:lnTo>
                  <a:lnTo>
                    <a:pt x="1450" y="482"/>
                  </a:lnTo>
                  <a:lnTo>
                    <a:pt x="1470" y="540"/>
                  </a:lnTo>
                  <a:lnTo>
                    <a:pt x="1484" y="599"/>
                  </a:lnTo>
                  <a:lnTo>
                    <a:pt x="1494" y="660"/>
                  </a:lnTo>
                  <a:lnTo>
                    <a:pt x="1498" y="720"/>
                  </a:lnTo>
                  <a:lnTo>
                    <a:pt x="1498" y="781"/>
                  </a:lnTo>
                  <a:lnTo>
                    <a:pt x="1494" y="841"/>
                  </a:lnTo>
                  <a:lnTo>
                    <a:pt x="1484" y="900"/>
                  </a:lnTo>
                  <a:lnTo>
                    <a:pt x="1470" y="960"/>
                  </a:lnTo>
                  <a:lnTo>
                    <a:pt x="1450" y="1018"/>
                  </a:lnTo>
                  <a:lnTo>
                    <a:pt x="1426" y="1075"/>
                  </a:lnTo>
                  <a:lnTo>
                    <a:pt x="1396" y="1130"/>
                  </a:lnTo>
                  <a:lnTo>
                    <a:pt x="1362" y="1183"/>
                  </a:lnTo>
                  <a:lnTo>
                    <a:pt x="1324" y="1233"/>
                  </a:lnTo>
                  <a:lnTo>
                    <a:pt x="1280" y="1280"/>
                  </a:lnTo>
                  <a:lnTo>
                    <a:pt x="1231" y="1325"/>
                  </a:lnTo>
                  <a:lnTo>
                    <a:pt x="1179" y="1365"/>
                  </a:lnTo>
                  <a:lnTo>
                    <a:pt x="1124" y="1400"/>
                  </a:lnTo>
                  <a:lnTo>
                    <a:pt x="1067" y="1430"/>
                  </a:lnTo>
                  <a:lnTo>
                    <a:pt x="1006" y="1455"/>
                  </a:lnTo>
                  <a:lnTo>
                    <a:pt x="945" y="1475"/>
                  </a:lnTo>
                  <a:lnTo>
                    <a:pt x="881" y="1489"/>
                  </a:lnTo>
                  <a:lnTo>
                    <a:pt x="816" y="1497"/>
                  </a:lnTo>
                  <a:lnTo>
                    <a:pt x="749" y="1500"/>
                  </a:lnTo>
                  <a:lnTo>
                    <a:pt x="683" y="1497"/>
                  </a:lnTo>
                  <a:lnTo>
                    <a:pt x="618" y="1489"/>
                  </a:lnTo>
                  <a:lnTo>
                    <a:pt x="554" y="1475"/>
                  </a:lnTo>
                  <a:lnTo>
                    <a:pt x="492" y="1455"/>
                  </a:lnTo>
                  <a:lnTo>
                    <a:pt x="432" y="1430"/>
                  </a:lnTo>
                  <a:lnTo>
                    <a:pt x="375" y="1400"/>
                  </a:lnTo>
                  <a:lnTo>
                    <a:pt x="320" y="1365"/>
                  </a:lnTo>
                  <a:lnTo>
                    <a:pt x="268" y="1325"/>
                  </a:lnTo>
                  <a:lnTo>
                    <a:pt x="219" y="1280"/>
                  </a:lnTo>
                  <a:lnTo>
                    <a:pt x="175" y="1233"/>
                  </a:lnTo>
                  <a:lnTo>
                    <a:pt x="136" y="1183"/>
                  </a:lnTo>
                  <a:lnTo>
                    <a:pt x="102" y="1130"/>
                  </a:lnTo>
                  <a:lnTo>
                    <a:pt x="73" y="1075"/>
                  </a:lnTo>
                  <a:lnTo>
                    <a:pt x="49" y="1018"/>
                  </a:lnTo>
                  <a:lnTo>
                    <a:pt x="29" y="960"/>
                  </a:lnTo>
                  <a:lnTo>
                    <a:pt x="15" y="900"/>
                  </a:lnTo>
                  <a:lnTo>
                    <a:pt x="5" y="841"/>
                  </a:lnTo>
                  <a:lnTo>
                    <a:pt x="0" y="781"/>
                  </a:lnTo>
                  <a:lnTo>
                    <a:pt x="0" y="720"/>
                  </a:lnTo>
                  <a:lnTo>
                    <a:pt x="5" y="660"/>
                  </a:lnTo>
                  <a:lnTo>
                    <a:pt x="15" y="599"/>
                  </a:lnTo>
                  <a:lnTo>
                    <a:pt x="29" y="540"/>
                  </a:lnTo>
                  <a:lnTo>
                    <a:pt x="49" y="482"/>
                  </a:lnTo>
                  <a:lnTo>
                    <a:pt x="73" y="426"/>
                  </a:lnTo>
                  <a:lnTo>
                    <a:pt x="102" y="371"/>
                  </a:lnTo>
                  <a:lnTo>
                    <a:pt x="136" y="318"/>
                  </a:lnTo>
                  <a:lnTo>
                    <a:pt x="175" y="268"/>
                  </a:lnTo>
                  <a:lnTo>
                    <a:pt x="219" y="221"/>
                  </a:lnTo>
                  <a:lnTo>
                    <a:pt x="268" y="176"/>
                  </a:lnTo>
                  <a:lnTo>
                    <a:pt x="320" y="135"/>
                  </a:lnTo>
                  <a:lnTo>
                    <a:pt x="375" y="100"/>
                  </a:lnTo>
                  <a:lnTo>
                    <a:pt x="432" y="70"/>
                  </a:lnTo>
                  <a:lnTo>
                    <a:pt x="492" y="45"/>
                  </a:lnTo>
                  <a:lnTo>
                    <a:pt x="554" y="26"/>
                  </a:lnTo>
                  <a:lnTo>
                    <a:pt x="618" y="12"/>
                  </a:lnTo>
                  <a:lnTo>
                    <a:pt x="683" y="3"/>
                  </a:lnTo>
                  <a:lnTo>
                    <a:pt x="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" name="Group 12"/>
          <p:cNvGrpSpPr>
            <a:grpSpLocks noChangeAspect="1"/>
          </p:cNvGrpSpPr>
          <p:nvPr/>
        </p:nvGrpSpPr>
        <p:grpSpPr bwMode="auto">
          <a:xfrm>
            <a:off x="1909242" y="2746908"/>
            <a:ext cx="381697" cy="372473"/>
            <a:chOff x="2047" y="7561"/>
            <a:chExt cx="456" cy="445"/>
          </a:xfrm>
          <a:solidFill>
            <a:schemeClr val="accent2"/>
          </a:solidFill>
        </p:grpSpPr>
        <p:sp>
          <p:nvSpPr>
            <p:cNvPr id="105" name="Freeform 14"/>
            <p:cNvSpPr/>
            <p:nvPr/>
          </p:nvSpPr>
          <p:spPr bwMode="auto">
            <a:xfrm>
              <a:off x="2047" y="7561"/>
              <a:ext cx="456" cy="238"/>
            </a:xfrm>
            <a:custGeom>
              <a:avLst/>
              <a:gdLst>
                <a:gd name="T0" fmla="*/ 2045 w 3651"/>
                <a:gd name="T1" fmla="*/ 14 h 1907"/>
                <a:gd name="T2" fmla="*/ 2361 w 3651"/>
                <a:gd name="T3" fmla="*/ 82 h 1907"/>
                <a:gd name="T4" fmla="*/ 2654 w 3651"/>
                <a:gd name="T5" fmla="*/ 200 h 1907"/>
                <a:gd name="T6" fmla="*/ 2919 w 3651"/>
                <a:gd name="T7" fmla="*/ 366 h 1907"/>
                <a:gd name="T8" fmla="*/ 3151 w 3651"/>
                <a:gd name="T9" fmla="*/ 574 h 1907"/>
                <a:gd name="T10" fmla="*/ 3345 w 3651"/>
                <a:gd name="T11" fmla="*/ 818 h 1907"/>
                <a:gd name="T12" fmla="*/ 3496 w 3651"/>
                <a:gd name="T13" fmla="*/ 1092 h 1907"/>
                <a:gd name="T14" fmla="*/ 3598 w 3651"/>
                <a:gd name="T15" fmla="*/ 1393 h 1907"/>
                <a:gd name="T16" fmla="*/ 3647 w 3651"/>
                <a:gd name="T17" fmla="*/ 1715 h 1907"/>
                <a:gd name="T18" fmla="*/ 3640 w 3651"/>
                <a:gd name="T19" fmla="*/ 1867 h 1907"/>
                <a:gd name="T20" fmla="*/ 3591 w 3651"/>
                <a:gd name="T21" fmla="*/ 1904 h 1907"/>
                <a:gd name="T22" fmla="*/ 3529 w 3651"/>
                <a:gd name="T23" fmla="*/ 1896 h 1907"/>
                <a:gd name="T24" fmla="*/ 3492 w 3651"/>
                <a:gd name="T25" fmla="*/ 1849 h 1907"/>
                <a:gd name="T26" fmla="*/ 3475 w 3651"/>
                <a:gd name="T27" fmla="*/ 1610 h 1907"/>
                <a:gd name="T28" fmla="*/ 3404 w 3651"/>
                <a:gd name="T29" fmla="*/ 1301 h 1907"/>
                <a:gd name="T30" fmla="*/ 3279 w 3651"/>
                <a:gd name="T31" fmla="*/ 1017 h 1907"/>
                <a:gd name="T32" fmla="*/ 3104 w 3651"/>
                <a:gd name="T33" fmla="*/ 763 h 1907"/>
                <a:gd name="T34" fmla="*/ 2888 w 3651"/>
                <a:gd name="T35" fmla="*/ 547 h 1907"/>
                <a:gd name="T36" fmla="*/ 2635 w 3651"/>
                <a:gd name="T37" fmla="*/ 372 h 1907"/>
                <a:gd name="T38" fmla="*/ 2351 w 3651"/>
                <a:gd name="T39" fmla="*/ 247 h 1907"/>
                <a:gd name="T40" fmla="*/ 2042 w 3651"/>
                <a:gd name="T41" fmla="*/ 176 h 1907"/>
                <a:gd name="T42" fmla="*/ 1715 w 3651"/>
                <a:gd name="T43" fmla="*/ 166 h 1907"/>
                <a:gd name="T44" fmla="*/ 1400 w 3651"/>
                <a:gd name="T45" fmla="*/ 217 h 1907"/>
                <a:gd name="T46" fmla="*/ 1107 w 3651"/>
                <a:gd name="T47" fmla="*/ 325 h 1907"/>
                <a:gd name="T48" fmla="*/ 843 w 3651"/>
                <a:gd name="T49" fmla="*/ 484 h 1907"/>
                <a:gd name="T50" fmla="*/ 613 w 3651"/>
                <a:gd name="T51" fmla="*/ 687 h 1907"/>
                <a:gd name="T52" fmla="*/ 424 w 3651"/>
                <a:gd name="T53" fmla="*/ 929 h 1907"/>
                <a:gd name="T54" fmla="*/ 282 w 3651"/>
                <a:gd name="T55" fmla="*/ 1203 h 1907"/>
                <a:gd name="T56" fmla="*/ 192 w 3651"/>
                <a:gd name="T57" fmla="*/ 1504 h 1907"/>
                <a:gd name="T58" fmla="*/ 161 w 3651"/>
                <a:gd name="T59" fmla="*/ 1826 h 1907"/>
                <a:gd name="T60" fmla="*/ 138 w 3651"/>
                <a:gd name="T61" fmla="*/ 1884 h 1907"/>
                <a:gd name="T62" fmla="*/ 81 w 3651"/>
                <a:gd name="T63" fmla="*/ 1907 h 1907"/>
                <a:gd name="T64" fmla="*/ 23 w 3651"/>
                <a:gd name="T65" fmla="*/ 1884 h 1907"/>
                <a:gd name="T66" fmla="*/ 0 w 3651"/>
                <a:gd name="T67" fmla="*/ 1826 h 1907"/>
                <a:gd name="T68" fmla="*/ 30 w 3651"/>
                <a:gd name="T69" fmla="*/ 1499 h 1907"/>
                <a:gd name="T70" fmla="*/ 114 w 3651"/>
                <a:gd name="T71" fmla="*/ 1190 h 1907"/>
                <a:gd name="T72" fmla="*/ 250 w 3651"/>
                <a:gd name="T73" fmla="*/ 906 h 1907"/>
                <a:gd name="T74" fmla="*/ 430 w 3651"/>
                <a:gd name="T75" fmla="*/ 651 h 1907"/>
                <a:gd name="T76" fmla="*/ 650 w 3651"/>
                <a:gd name="T77" fmla="*/ 430 h 1907"/>
                <a:gd name="T78" fmla="*/ 905 w 3651"/>
                <a:gd name="T79" fmla="*/ 250 h 1907"/>
                <a:gd name="T80" fmla="*/ 1189 w 3651"/>
                <a:gd name="T81" fmla="*/ 115 h 1907"/>
                <a:gd name="T82" fmla="*/ 1498 w 3651"/>
                <a:gd name="T83" fmla="*/ 30 h 1907"/>
                <a:gd name="T84" fmla="*/ 1825 w 3651"/>
                <a:gd name="T85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51" h="1907">
                  <a:moveTo>
                    <a:pt x="1825" y="0"/>
                  </a:moveTo>
                  <a:lnTo>
                    <a:pt x="1936" y="4"/>
                  </a:lnTo>
                  <a:lnTo>
                    <a:pt x="2045" y="14"/>
                  </a:lnTo>
                  <a:lnTo>
                    <a:pt x="2153" y="30"/>
                  </a:lnTo>
                  <a:lnTo>
                    <a:pt x="2258" y="53"/>
                  </a:lnTo>
                  <a:lnTo>
                    <a:pt x="2361" y="82"/>
                  </a:lnTo>
                  <a:lnTo>
                    <a:pt x="2462" y="115"/>
                  </a:lnTo>
                  <a:lnTo>
                    <a:pt x="2559" y="155"/>
                  </a:lnTo>
                  <a:lnTo>
                    <a:pt x="2654" y="200"/>
                  </a:lnTo>
                  <a:lnTo>
                    <a:pt x="2746" y="250"/>
                  </a:lnTo>
                  <a:lnTo>
                    <a:pt x="2833" y="306"/>
                  </a:lnTo>
                  <a:lnTo>
                    <a:pt x="2919" y="366"/>
                  </a:lnTo>
                  <a:lnTo>
                    <a:pt x="3000" y="430"/>
                  </a:lnTo>
                  <a:lnTo>
                    <a:pt x="3078" y="500"/>
                  </a:lnTo>
                  <a:lnTo>
                    <a:pt x="3151" y="574"/>
                  </a:lnTo>
                  <a:lnTo>
                    <a:pt x="3220" y="651"/>
                  </a:lnTo>
                  <a:lnTo>
                    <a:pt x="3285" y="732"/>
                  </a:lnTo>
                  <a:lnTo>
                    <a:pt x="3345" y="818"/>
                  </a:lnTo>
                  <a:lnTo>
                    <a:pt x="3401" y="906"/>
                  </a:lnTo>
                  <a:lnTo>
                    <a:pt x="3451" y="998"/>
                  </a:lnTo>
                  <a:lnTo>
                    <a:pt x="3496" y="1092"/>
                  </a:lnTo>
                  <a:lnTo>
                    <a:pt x="3536" y="1190"/>
                  </a:lnTo>
                  <a:lnTo>
                    <a:pt x="3570" y="1291"/>
                  </a:lnTo>
                  <a:lnTo>
                    <a:pt x="3598" y="1393"/>
                  </a:lnTo>
                  <a:lnTo>
                    <a:pt x="3621" y="1499"/>
                  </a:lnTo>
                  <a:lnTo>
                    <a:pt x="3637" y="1606"/>
                  </a:lnTo>
                  <a:lnTo>
                    <a:pt x="3647" y="1715"/>
                  </a:lnTo>
                  <a:lnTo>
                    <a:pt x="3651" y="1826"/>
                  </a:lnTo>
                  <a:lnTo>
                    <a:pt x="3647" y="1849"/>
                  </a:lnTo>
                  <a:lnTo>
                    <a:pt x="3640" y="1867"/>
                  </a:lnTo>
                  <a:lnTo>
                    <a:pt x="3626" y="1884"/>
                  </a:lnTo>
                  <a:lnTo>
                    <a:pt x="3611" y="1896"/>
                  </a:lnTo>
                  <a:lnTo>
                    <a:pt x="3591" y="1904"/>
                  </a:lnTo>
                  <a:lnTo>
                    <a:pt x="3570" y="1907"/>
                  </a:lnTo>
                  <a:lnTo>
                    <a:pt x="3549" y="1904"/>
                  </a:lnTo>
                  <a:lnTo>
                    <a:pt x="3529" y="1896"/>
                  </a:lnTo>
                  <a:lnTo>
                    <a:pt x="3513" y="1884"/>
                  </a:lnTo>
                  <a:lnTo>
                    <a:pt x="3500" y="1867"/>
                  </a:lnTo>
                  <a:lnTo>
                    <a:pt x="3492" y="1849"/>
                  </a:lnTo>
                  <a:lnTo>
                    <a:pt x="3489" y="1826"/>
                  </a:lnTo>
                  <a:lnTo>
                    <a:pt x="3485" y="1717"/>
                  </a:lnTo>
                  <a:lnTo>
                    <a:pt x="3475" y="1610"/>
                  </a:lnTo>
                  <a:lnTo>
                    <a:pt x="3457" y="1504"/>
                  </a:lnTo>
                  <a:lnTo>
                    <a:pt x="3434" y="1401"/>
                  </a:lnTo>
                  <a:lnTo>
                    <a:pt x="3404" y="1301"/>
                  </a:lnTo>
                  <a:lnTo>
                    <a:pt x="3368" y="1203"/>
                  </a:lnTo>
                  <a:lnTo>
                    <a:pt x="3326" y="1109"/>
                  </a:lnTo>
                  <a:lnTo>
                    <a:pt x="3279" y="1017"/>
                  </a:lnTo>
                  <a:lnTo>
                    <a:pt x="3225" y="929"/>
                  </a:lnTo>
                  <a:lnTo>
                    <a:pt x="3168" y="845"/>
                  </a:lnTo>
                  <a:lnTo>
                    <a:pt x="3104" y="763"/>
                  </a:lnTo>
                  <a:lnTo>
                    <a:pt x="3037" y="687"/>
                  </a:lnTo>
                  <a:lnTo>
                    <a:pt x="2965" y="615"/>
                  </a:lnTo>
                  <a:lnTo>
                    <a:pt x="2888" y="547"/>
                  </a:lnTo>
                  <a:lnTo>
                    <a:pt x="2807" y="484"/>
                  </a:lnTo>
                  <a:lnTo>
                    <a:pt x="2722" y="426"/>
                  </a:lnTo>
                  <a:lnTo>
                    <a:pt x="2635" y="372"/>
                  </a:lnTo>
                  <a:lnTo>
                    <a:pt x="2543" y="325"/>
                  </a:lnTo>
                  <a:lnTo>
                    <a:pt x="2448" y="284"/>
                  </a:lnTo>
                  <a:lnTo>
                    <a:pt x="2351" y="247"/>
                  </a:lnTo>
                  <a:lnTo>
                    <a:pt x="2249" y="217"/>
                  </a:lnTo>
                  <a:lnTo>
                    <a:pt x="2147" y="194"/>
                  </a:lnTo>
                  <a:lnTo>
                    <a:pt x="2042" y="176"/>
                  </a:lnTo>
                  <a:lnTo>
                    <a:pt x="1934" y="166"/>
                  </a:lnTo>
                  <a:lnTo>
                    <a:pt x="1825" y="163"/>
                  </a:lnTo>
                  <a:lnTo>
                    <a:pt x="1715" y="166"/>
                  </a:lnTo>
                  <a:lnTo>
                    <a:pt x="1609" y="176"/>
                  </a:lnTo>
                  <a:lnTo>
                    <a:pt x="1503" y="194"/>
                  </a:lnTo>
                  <a:lnTo>
                    <a:pt x="1400" y="217"/>
                  </a:lnTo>
                  <a:lnTo>
                    <a:pt x="1300" y="247"/>
                  </a:lnTo>
                  <a:lnTo>
                    <a:pt x="1202" y="284"/>
                  </a:lnTo>
                  <a:lnTo>
                    <a:pt x="1107" y="325"/>
                  </a:lnTo>
                  <a:lnTo>
                    <a:pt x="1016" y="372"/>
                  </a:lnTo>
                  <a:lnTo>
                    <a:pt x="927" y="426"/>
                  </a:lnTo>
                  <a:lnTo>
                    <a:pt x="843" y="484"/>
                  </a:lnTo>
                  <a:lnTo>
                    <a:pt x="763" y="547"/>
                  </a:lnTo>
                  <a:lnTo>
                    <a:pt x="686" y="615"/>
                  </a:lnTo>
                  <a:lnTo>
                    <a:pt x="613" y="687"/>
                  </a:lnTo>
                  <a:lnTo>
                    <a:pt x="545" y="763"/>
                  </a:lnTo>
                  <a:lnTo>
                    <a:pt x="483" y="845"/>
                  </a:lnTo>
                  <a:lnTo>
                    <a:pt x="424" y="929"/>
                  </a:lnTo>
                  <a:lnTo>
                    <a:pt x="372" y="1017"/>
                  </a:lnTo>
                  <a:lnTo>
                    <a:pt x="324" y="1109"/>
                  </a:lnTo>
                  <a:lnTo>
                    <a:pt x="282" y="1203"/>
                  </a:lnTo>
                  <a:lnTo>
                    <a:pt x="246" y="1301"/>
                  </a:lnTo>
                  <a:lnTo>
                    <a:pt x="217" y="1401"/>
                  </a:lnTo>
                  <a:lnTo>
                    <a:pt x="192" y="1504"/>
                  </a:lnTo>
                  <a:lnTo>
                    <a:pt x="175" y="1610"/>
                  </a:lnTo>
                  <a:lnTo>
                    <a:pt x="164" y="1717"/>
                  </a:lnTo>
                  <a:lnTo>
                    <a:pt x="161" y="1826"/>
                  </a:lnTo>
                  <a:lnTo>
                    <a:pt x="158" y="1849"/>
                  </a:lnTo>
                  <a:lnTo>
                    <a:pt x="150" y="1867"/>
                  </a:lnTo>
                  <a:lnTo>
                    <a:pt x="138" y="1884"/>
                  </a:lnTo>
                  <a:lnTo>
                    <a:pt x="121" y="1896"/>
                  </a:lnTo>
                  <a:lnTo>
                    <a:pt x="102" y="1904"/>
                  </a:lnTo>
                  <a:lnTo>
                    <a:pt x="81" y="1907"/>
                  </a:lnTo>
                  <a:lnTo>
                    <a:pt x="59" y="1904"/>
                  </a:lnTo>
                  <a:lnTo>
                    <a:pt x="40" y="1896"/>
                  </a:lnTo>
                  <a:lnTo>
                    <a:pt x="23" y="1884"/>
                  </a:lnTo>
                  <a:lnTo>
                    <a:pt x="11" y="1867"/>
                  </a:lnTo>
                  <a:lnTo>
                    <a:pt x="3" y="1849"/>
                  </a:lnTo>
                  <a:lnTo>
                    <a:pt x="0" y="1826"/>
                  </a:lnTo>
                  <a:lnTo>
                    <a:pt x="3" y="1715"/>
                  </a:lnTo>
                  <a:lnTo>
                    <a:pt x="13" y="1606"/>
                  </a:lnTo>
                  <a:lnTo>
                    <a:pt x="30" y="1499"/>
                  </a:lnTo>
                  <a:lnTo>
                    <a:pt x="52" y="1393"/>
                  </a:lnTo>
                  <a:lnTo>
                    <a:pt x="80" y="1291"/>
                  </a:lnTo>
                  <a:lnTo>
                    <a:pt x="114" y="1190"/>
                  </a:lnTo>
                  <a:lnTo>
                    <a:pt x="154" y="1092"/>
                  </a:lnTo>
                  <a:lnTo>
                    <a:pt x="199" y="998"/>
                  </a:lnTo>
                  <a:lnTo>
                    <a:pt x="250" y="906"/>
                  </a:lnTo>
                  <a:lnTo>
                    <a:pt x="305" y="818"/>
                  </a:lnTo>
                  <a:lnTo>
                    <a:pt x="365" y="732"/>
                  </a:lnTo>
                  <a:lnTo>
                    <a:pt x="430" y="651"/>
                  </a:lnTo>
                  <a:lnTo>
                    <a:pt x="499" y="574"/>
                  </a:lnTo>
                  <a:lnTo>
                    <a:pt x="572" y="500"/>
                  </a:lnTo>
                  <a:lnTo>
                    <a:pt x="650" y="430"/>
                  </a:lnTo>
                  <a:lnTo>
                    <a:pt x="732" y="366"/>
                  </a:lnTo>
                  <a:lnTo>
                    <a:pt x="816" y="306"/>
                  </a:lnTo>
                  <a:lnTo>
                    <a:pt x="905" y="250"/>
                  </a:lnTo>
                  <a:lnTo>
                    <a:pt x="996" y="200"/>
                  </a:lnTo>
                  <a:lnTo>
                    <a:pt x="1091" y="155"/>
                  </a:lnTo>
                  <a:lnTo>
                    <a:pt x="1189" y="115"/>
                  </a:lnTo>
                  <a:lnTo>
                    <a:pt x="1289" y="82"/>
                  </a:lnTo>
                  <a:lnTo>
                    <a:pt x="1392" y="53"/>
                  </a:lnTo>
                  <a:lnTo>
                    <a:pt x="1498" y="30"/>
                  </a:lnTo>
                  <a:lnTo>
                    <a:pt x="1604" y="14"/>
                  </a:lnTo>
                  <a:lnTo>
                    <a:pt x="1714" y="4"/>
                  </a:lnTo>
                  <a:lnTo>
                    <a:pt x="1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15"/>
            <p:cNvSpPr/>
            <p:nvPr/>
          </p:nvSpPr>
          <p:spPr bwMode="auto">
            <a:xfrm>
              <a:off x="2047" y="7728"/>
              <a:ext cx="456" cy="78"/>
            </a:xfrm>
            <a:custGeom>
              <a:avLst/>
              <a:gdLst>
                <a:gd name="T0" fmla="*/ 2419 w 3646"/>
                <a:gd name="T1" fmla="*/ 25 h 620"/>
                <a:gd name="T2" fmla="*/ 2600 w 3646"/>
                <a:gd name="T3" fmla="*/ 131 h 620"/>
                <a:gd name="T4" fmla="*/ 2734 w 3646"/>
                <a:gd name="T5" fmla="*/ 206 h 620"/>
                <a:gd name="T6" fmla="*/ 2908 w 3646"/>
                <a:gd name="T7" fmla="*/ 68 h 620"/>
                <a:gd name="T8" fmla="*/ 3131 w 3646"/>
                <a:gd name="T9" fmla="*/ 17 h 620"/>
                <a:gd name="T10" fmla="*/ 3358 w 3646"/>
                <a:gd name="T11" fmla="*/ 71 h 620"/>
                <a:gd name="T12" fmla="*/ 3533 w 3646"/>
                <a:gd name="T13" fmla="*/ 213 h 620"/>
                <a:gd name="T14" fmla="*/ 3633 w 3646"/>
                <a:gd name="T15" fmla="*/ 420 h 620"/>
                <a:gd name="T16" fmla="*/ 3636 w 3646"/>
                <a:gd name="T17" fmla="*/ 580 h 620"/>
                <a:gd name="T18" fmla="*/ 3566 w 3646"/>
                <a:gd name="T19" fmla="*/ 620 h 620"/>
                <a:gd name="T20" fmla="*/ 3496 w 3646"/>
                <a:gd name="T21" fmla="*/ 580 h 620"/>
                <a:gd name="T22" fmla="*/ 3473 w 3646"/>
                <a:gd name="T23" fmla="*/ 444 h 620"/>
                <a:gd name="T24" fmla="*/ 3382 w 3646"/>
                <a:gd name="T25" fmla="*/ 284 h 620"/>
                <a:gd name="T26" fmla="*/ 3224 w 3646"/>
                <a:gd name="T27" fmla="*/ 192 h 620"/>
                <a:gd name="T28" fmla="*/ 3037 w 3646"/>
                <a:gd name="T29" fmla="*/ 192 h 620"/>
                <a:gd name="T30" fmla="*/ 2879 w 3646"/>
                <a:gd name="T31" fmla="*/ 284 h 620"/>
                <a:gd name="T32" fmla="*/ 2788 w 3646"/>
                <a:gd name="T33" fmla="*/ 444 h 620"/>
                <a:gd name="T34" fmla="*/ 2765 w 3646"/>
                <a:gd name="T35" fmla="*/ 580 h 620"/>
                <a:gd name="T36" fmla="*/ 2695 w 3646"/>
                <a:gd name="T37" fmla="*/ 620 h 620"/>
                <a:gd name="T38" fmla="*/ 2625 w 3646"/>
                <a:gd name="T39" fmla="*/ 580 h 620"/>
                <a:gd name="T40" fmla="*/ 2611 w 3646"/>
                <a:gd name="T41" fmla="*/ 473 h 620"/>
                <a:gd name="T42" fmla="*/ 2540 w 3646"/>
                <a:gd name="T43" fmla="*/ 301 h 620"/>
                <a:gd name="T44" fmla="*/ 2397 w 3646"/>
                <a:gd name="T45" fmla="*/ 188 h 620"/>
                <a:gd name="T46" fmla="*/ 2211 w 3646"/>
                <a:gd name="T47" fmla="*/ 164 h 620"/>
                <a:gd name="T48" fmla="*/ 2042 w 3646"/>
                <a:gd name="T49" fmla="*/ 236 h 620"/>
                <a:gd name="T50" fmla="*/ 1932 w 3646"/>
                <a:gd name="T51" fmla="*/ 382 h 620"/>
                <a:gd name="T52" fmla="*/ 1904 w 3646"/>
                <a:gd name="T53" fmla="*/ 539 h 620"/>
                <a:gd name="T54" fmla="*/ 1864 w 3646"/>
                <a:gd name="T55" fmla="*/ 609 h 620"/>
                <a:gd name="T56" fmla="*/ 1783 w 3646"/>
                <a:gd name="T57" fmla="*/ 609 h 620"/>
                <a:gd name="T58" fmla="*/ 1743 w 3646"/>
                <a:gd name="T59" fmla="*/ 539 h 620"/>
                <a:gd name="T60" fmla="*/ 1694 w 3646"/>
                <a:gd name="T61" fmla="*/ 357 h 620"/>
                <a:gd name="T62" fmla="*/ 1567 w 3646"/>
                <a:gd name="T63" fmla="*/ 228 h 620"/>
                <a:gd name="T64" fmla="*/ 1388 w 3646"/>
                <a:gd name="T65" fmla="*/ 178 h 620"/>
                <a:gd name="T66" fmla="*/ 1209 w 3646"/>
                <a:gd name="T67" fmla="*/ 228 h 620"/>
                <a:gd name="T68" fmla="*/ 1081 w 3646"/>
                <a:gd name="T69" fmla="*/ 357 h 620"/>
                <a:gd name="T70" fmla="*/ 1033 w 3646"/>
                <a:gd name="T71" fmla="*/ 539 h 620"/>
                <a:gd name="T72" fmla="*/ 993 w 3646"/>
                <a:gd name="T73" fmla="*/ 609 h 620"/>
                <a:gd name="T74" fmla="*/ 912 w 3646"/>
                <a:gd name="T75" fmla="*/ 609 h 620"/>
                <a:gd name="T76" fmla="*/ 872 w 3646"/>
                <a:gd name="T77" fmla="*/ 539 h 620"/>
                <a:gd name="T78" fmla="*/ 823 w 3646"/>
                <a:gd name="T79" fmla="*/ 357 h 620"/>
                <a:gd name="T80" fmla="*/ 695 w 3646"/>
                <a:gd name="T81" fmla="*/ 228 h 620"/>
                <a:gd name="T82" fmla="*/ 516 w 3646"/>
                <a:gd name="T83" fmla="*/ 178 h 620"/>
                <a:gd name="T84" fmla="*/ 338 w 3646"/>
                <a:gd name="T85" fmla="*/ 228 h 620"/>
                <a:gd name="T86" fmla="*/ 210 w 3646"/>
                <a:gd name="T87" fmla="*/ 357 h 620"/>
                <a:gd name="T88" fmla="*/ 161 w 3646"/>
                <a:gd name="T89" fmla="*/ 539 h 620"/>
                <a:gd name="T90" fmla="*/ 121 w 3646"/>
                <a:gd name="T91" fmla="*/ 609 h 620"/>
                <a:gd name="T92" fmla="*/ 40 w 3646"/>
                <a:gd name="T93" fmla="*/ 609 h 620"/>
                <a:gd name="T94" fmla="*/ 0 w 3646"/>
                <a:gd name="T95" fmla="*/ 539 h 620"/>
                <a:gd name="T96" fmla="*/ 52 w 3646"/>
                <a:gd name="T97" fmla="*/ 311 h 620"/>
                <a:gd name="T98" fmla="*/ 193 w 3646"/>
                <a:gd name="T99" fmla="*/ 133 h 620"/>
                <a:gd name="T100" fmla="*/ 397 w 3646"/>
                <a:gd name="T101" fmla="*/ 32 h 620"/>
                <a:gd name="T102" fmla="*/ 634 w 3646"/>
                <a:gd name="T103" fmla="*/ 32 h 620"/>
                <a:gd name="T104" fmla="*/ 838 w 3646"/>
                <a:gd name="T105" fmla="*/ 132 h 620"/>
                <a:gd name="T106" fmla="*/ 985 w 3646"/>
                <a:gd name="T107" fmla="*/ 213 h 620"/>
                <a:gd name="T108" fmla="*/ 1161 w 3646"/>
                <a:gd name="T109" fmla="*/ 71 h 620"/>
                <a:gd name="T110" fmla="*/ 1388 w 3646"/>
                <a:gd name="T111" fmla="*/ 17 h 620"/>
                <a:gd name="T112" fmla="*/ 1610 w 3646"/>
                <a:gd name="T113" fmla="*/ 68 h 620"/>
                <a:gd name="T114" fmla="*/ 1784 w 3646"/>
                <a:gd name="T115" fmla="*/ 206 h 620"/>
                <a:gd name="T116" fmla="*/ 1917 w 3646"/>
                <a:gd name="T117" fmla="*/ 131 h 620"/>
                <a:gd name="T118" fmla="*/ 2098 w 3646"/>
                <a:gd name="T119" fmla="*/ 2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6" h="620">
                  <a:moveTo>
                    <a:pt x="2259" y="0"/>
                  </a:moveTo>
                  <a:lnTo>
                    <a:pt x="2314" y="2"/>
                  </a:lnTo>
                  <a:lnTo>
                    <a:pt x="2368" y="11"/>
                  </a:lnTo>
                  <a:lnTo>
                    <a:pt x="2419" y="25"/>
                  </a:lnTo>
                  <a:lnTo>
                    <a:pt x="2469" y="45"/>
                  </a:lnTo>
                  <a:lnTo>
                    <a:pt x="2516" y="68"/>
                  </a:lnTo>
                  <a:lnTo>
                    <a:pt x="2559" y="97"/>
                  </a:lnTo>
                  <a:lnTo>
                    <a:pt x="2600" y="131"/>
                  </a:lnTo>
                  <a:lnTo>
                    <a:pt x="2638" y="167"/>
                  </a:lnTo>
                  <a:lnTo>
                    <a:pt x="2671" y="207"/>
                  </a:lnTo>
                  <a:lnTo>
                    <a:pt x="2700" y="251"/>
                  </a:lnTo>
                  <a:lnTo>
                    <a:pt x="2734" y="206"/>
                  </a:lnTo>
                  <a:lnTo>
                    <a:pt x="2771" y="165"/>
                  </a:lnTo>
                  <a:lnTo>
                    <a:pt x="2814" y="128"/>
                  </a:lnTo>
                  <a:lnTo>
                    <a:pt x="2859" y="96"/>
                  </a:lnTo>
                  <a:lnTo>
                    <a:pt x="2908" y="68"/>
                  </a:lnTo>
                  <a:lnTo>
                    <a:pt x="2960" y="46"/>
                  </a:lnTo>
                  <a:lnTo>
                    <a:pt x="3014" y="31"/>
                  </a:lnTo>
                  <a:lnTo>
                    <a:pt x="3071" y="21"/>
                  </a:lnTo>
                  <a:lnTo>
                    <a:pt x="3131" y="17"/>
                  </a:lnTo>
                  <a:lnTo>
                    <a:pt x="3191" y="21"/>
                  </a:lnTo>
                  <a:lnTo>
                    <a:pt x="3249" y="32"/>
                  </a:lnTo>
                  <a:lnTo>
                    <a:pt x="3304" y="48"/>
                  </a:lnTo>
                  <a:lnTo>
                    <a:pt x="3358" y="71"/>
                  </a:lnTo>
                  <a:lnTo>
                    <a:pt x="3408" y="98"/>
                  </a:lnTo>
                  <a:lnTo>
                    <a:pt x="3453" y="133"/>
                  </a:lnTo>
                  <a:lnTo>
                    <a:pt x="3495" y="171"/>
                  </a:lnTo>
                  <a:lnTo>
                    <a:pt x="3533" y="213"/>
                  </a:lnTo>
                  <a:lnTo>
                    <a:pt x="3566" y="259"/>
                  </a:lnTo>
                  <a:lnTo>
                    <a:pt x="3594" y="311"/>
                  </a:lnTo>
                  <a:lnTo>
                    <a:pt x="3616" y="364"/>
                  </a:lnTo>
                  <a:lnTo>
                    <a:pt x="3633" y="420"/>
                  </a:lnTo>
                  <a:lnTo>
                    <a:pt x="3643" y="479"/>
                  </a:lnTo>
                  <a:lnTo>
                    <a:pt x="3646" y="539"/>
                  </a:lnTo>
                  <a:lnTo>
                    <a:pt x="3644" y="562"/>
                  </a:lnTo>
                  <a:lnTo>
                    <a:pt x="3636" y="580"/>
                  </a:lnTo>
                  <a:lnTo>
                    <a:pt x="3623" y="597"/>
                  </a:lnTo>
                  <a:lnTo>
                    <a:pt x="3607" y="609"/>
                  </a:lnTo>
                  <a:lnTo>
                    <a:pt x="3587" y="617"/>
                  </a:lnTo>
                  <a:lnTo>
                    <a:pt x="3566" y="620"/>
                  </a:lnTo>
                  <a:lnTo>
                    <a:pt x="3545" y="617"/>
                  </a:lnTo>
                  <a:lnTo>
                    <a:pt x="3525" y="609"/>
                  </a:lnTo>
                  <a:lnTo>
                    <a:pt x="3510" y="597"/>
                  </a:lnTo>
                  <a:lnTo>
                    <a:pt x="3496" y="580"/>
                  </a:lnTo>
                  <a:lnTo>
                    <a:pt x="3489" y="562"/>
                  </a:lnTo>
                  <a:lnTo>
                    <a:pt x="3485" y="539"/>
                  </a:lnTo>
                  <a:lnTo>
                    <a:pt x="3482" y="490"/>
                  </a:lnTo>
                  <a:lnTo>
                    <a:pt x="3473" y="444"/>
                  </a:lnTo>
                  <a:lnTo>
                    <a:pt x="3457" y="399"/>
                  </a:lnTo>
                  <a:lnTo>
                    <a:pt x="3437" y="357"/>
                  </a:lnTo>
                  <a:lnTo>
                    <a:pt x="3412" y="319"/>
                  </a:lnTo>
                  <a:lnTo>
                    <a:pt x="3382" y="284"/>
                  </a:lnTo>
                  <a:lnTo>
                    <a:pt x="3348" y="254"/>
                  </a:lnTo>
                  <a:lnTo>
                    <a:pt x="3310" y="228"/>
                  </a:lnTo>
                  <a:lnTo>
                    <a:pt x="3269" y="207"/>
                  </a:lnTo>
                  <a:lnTo>
                    <a:pt x="3224" y="192"/>
                  </a:lnTo>
                  <a:lnTo>
                    <a:pt x="3179" y="182"/>
                  </a:lnTo>
                  <a:lnTo>
                    <a:pt x="3131" y="178"/>
                  </a:lnTo>
                  <a:lnTo>
                    <a:pt x="3082" y="182"/>
                  </a:lnTo>
                  <a:lnTo>
                    <a:pt x="3037" y="192"/>
                  </a:lnTo>
                  <a:lnTo>
                    <a:pt x="2992" y="207"/>
                  </a:lnTo>
                  <a:lnTo>
                    <a:pt x="2951" y="228"/>
                  </a:lnTo>
                  <a:lnTo>
                    <a:pt x="2913" y="254"/>
                  </a:lnTo>
                  <a:lnTo>
                    <a:pt x="2879" y="284"/>
                  </a:lnTo>
                  <a:lnTo>
                    <a:pt x="2849" y="319"/>
                  </a:lnTo>
                  <a:lnTo>
                    <a:pt x="2824" y="357"/>
                  </a:lnTo>
                  <a:lnTo>
                    <a:pt x="2804" y="399"/>
                  </a:lnTo>
                  <a:lnTo>
                    <a:pt x="2788" y="444"/>
                  </a:lnTo>
                  <a:lnTo>
                    <a:pt x="2779" y="490"/>
                  </a:lnTo>
                  <a:lnTo>
                    <a:pt x="2776" y="539"/>
                  </a:lnTo>
                  <a:lnTo>
                    <a:pt x="2772" y="562"/>
                  </a:lnTo>
                  <a:lnTo>
                    <a:pt x="2765" y="580"/>
                  </a:lnTo>
                  <a:lnTo>
                    <a:pt x="2751" y="597"/>
                  </a:lnTo>
                  <a:lnTo>
                    <a:pt x="2736" y="609"/>
                  </a:lnTo>
                  <a:lnTo>
                    <a:pt x="2716" y="617"/>
                  </a:lnTo>
                  <a:lnTo>
                    <a:pt x="2695" y="620"/>
                  </a:lnTo>
                  <a:lnTo>
                    <a:pt x="2674" y="617"/>
                  </a:lnTo>
                  <a:lnTo>
                    <a:pt x="2655" y="609"/>
                  </a:lnTo>
                  <a:lnTo>
                    <a:pt x="2638" y="597"/>
                  </a:lnTo>
                  <a:lnTo>
                    <a:pt x="2625" y="580"/>
                  </a:lnTo>
                  <a:lnTo>
                    <a:pt x="2617" y="562"/>
                  </a:lnTo>
                  <a:lnTo>
                    <a:pt x="2615" y="539"/>
                  </a:lnTo>
                  <a:lnTo>
                    <a:pt x="2615" y="522"/>
                  </a:lnTo>
                  <a:lnTo>
                    <a:pt x="2611" y="473"/>
                  </a:lnTo>
                  <a:lnTo>
                    <a:pt x="2601" y="426"/>
                  </a:lnTo>
                  <a:lnTo>
                    <a:pt x="2586" y="382"/>
                  </a:lnTo>
                  <a:lnTo>
                    <a:pt x="2566" y="339"/>
                  </a:lnTo>
                  <a:lnTo>
                    <a:pt x="2540" y="301"/>
                  </a:lnTo>
                  <a:lnTo>
                    <a:pt x="2510" y="266"/>
                  </a:lnTo>
                  <a:lnTo>
                    <a:pt x="2476" y="236"/>
                  </a:lnTo>
                  <a:lnTo>
                    <a:pt x="2438" y="209"/>
                  </a:lnTo>
                  <a:lnTo>
                    <a:pt x="2397" y="188"/>
                  </a:lnTo>
                  <a:lnTo>
                    <a:pt x="2354" y="174"/>
                  </a:lnTo>
                  <a:lnTo>
                    <a:pt x="2307" y="164"/>
                  </a:lnTo>
                  <a:lnTo>
                    <a:pt x="2259" y="161"/>
                  </a:lnTo>
                  <a:lnTo>
                    <a:pt x="2211" y="164"/>
                  </a:lnTo>
                  <a:lnTo>
                    <a:pt x="2165" y="174"/>
                  </a:lnTo>
                  <a:lnTo>
                    <a:pt x="2121" y="188"/>
                  </a:lnTo>
                  <a:lnTo>
                    <a:pt x="2080" y="209"/>
                  </a:lnTo>
                  <a:lnTo>
                    <a:pt x="2042" y="236"/>
                  </a:lnTo>
                  <a:lnTo>
                    <a:pt x="2009" y="266"/>
                  </a:lnTo>
                  <a:lnTo>
                    <a:pt x="1979" y="301"/>
                  </a:lnTo>
                  <a:lnTo>
                    <a:pt x="1953" y="339"/>
                  </a:lnTo>
                  <a:lnTo>
                    <a:pt x="1932" y="382"/>
                  </a:lnTo>
                  <a:lnTo>
                    <a:pt x="1916" y="426"/>
                  </a:lnTo>
                  <a:lnTo>
                    <a:pt x="1908" y="473"/>
                  </a:lnTo>
                  <a:lnTo>
                    <a:pt x="1904" y="522"/>
                  </a:lnTo>
                  <a:lnTo>
                    <a:pt x="1904" y="539"/>
                  </a:lnTo>
                  <a:lnTo>
                    <a:pt x="1901" y="562"/>
                  </a:lnTo>
                  <a:lnTo>
                    <a:pt x="1893" y="580"/>
                  </a:lnTo>
                  <a:lnTo>
                    <a:pt x="1881" y="597"/>
                  </a:lnTo>
                  <a:lnTo>
                    <a:pt x="1864" y="609"/>
                  </a:lnTo>
                  <a:lnTo>
                    <a:pt x="1845" y="617"/>
                  </a:lnTo>
                  <a:lnTo>
                    <a:pt x="1823" y="620"/>
                  </a:lnTo>
                  <a:lnTo>
                    <a:pt x="1802" y="617"/>
                  </a:lnTo>
                  <a:lnTo>
                    <a:pt x="1783" y="609"/>
                  </a:lnTo>
                  <a:lnTo>
                    <a:pt x="1766" y="597"/>
                  </a:lnTo>
                  <a:lnTo>
                    <a:pt x="1754" y="580"/>
                  </a:lnTo>
                  <a:lnTo>
                    <a:pt x="1745" y="562"/>
                  </a:lnTo>
                  <a:lnTo>
                    <a:pt x="1743" y="539"/>
                  </a:lnTo>
                  <a:lnTo>
                    <a:pt x="1740" y="490"/>
                  </a:lnTo>
                  <a:lnTo>
                    <a:pt x="1730" y="444"/>
                  </a:lnTo>
                  <a:lnTo>
                    <a:pt x="1715" y="399"/>
                  </a:lnTo>
                  <a:lnTo>
                    <a:pt x="1694" y="357"/>
                  </a:lnTo>
                  <a:lnTo>
                    <a:pt x="1669" y="319"/>
                  </a:lnTo>
                  <a:lnTo>
                    <a:pt x="1639" y="284"/>
                  </a:lnTo>
                  <a:lnTo>
                    <a:pt x="1604" y="254"/>
                  </a:lnTo>
                  <a:lnTo>
                    <a:pt x="1567" y="228"/>
                  </a:lnTo>
                  <a:lnTo>
                    <a:pt x="1526" y="207"/>
                  </a:lnTo>
                  <a:lnTo>
                    <a:pt x="1482" y="192"/>
                  </a:lnTo>
                  <a:lnTo>
                    <a:pt x="1436" y="182"/>
                  </a:lnTo>
                  <a:lnTo>
                    <a:pt x="1388" y="178"/>
                  </a:lnTo>
                  <a:lnTo>
                    <a:pt x="1339" y="182"/>
                  </a:lnTo>
                  <a:lnTo>
                    <a:pt x="1294" y="192"/>
                  </a:lnTo>
                  <a:lnTo>
                    <a:pt x="1249" y="207"/>
                  </a:lnTo>
                  <a:lnTo>
                    <a:pt x="1209" y="228"/>
                  </a:lnTo>
                  <a:lnTo>
                    <a:pt x="1171" y="254"/>
                  </a:lnTo>
                  <a:lnTo>
                    <a:pt x="1137" y="284"/>
                  </a:lnTo>
                  <a:lnTo>
                    <a:pt x="1107" y="319"/>
                  </a:lnTo>
                  <a:lnTo>
                    <a:pt x="1081" y="357"/>
                  </a:lnTo>
                  <a:lnTo>
                    <a:pt x="1060" y="399"/>
                  </a:lnTo>
                  <a:lnTo>
                    <a:pt x="1045" y="444"/>
                  </a:lnTo>
                  <a:lnTo>
                    <a:pt x="1036" y="490"/>
                  </a:lnTo>
                  <a:lnTo>
                    <a:pt x="1033" y="539"/>
                  </a:lnTo>
                  <a:lnTo>
                    <a:pt x="1029" y="562"/>
                  </a:lnTo>
                  <a:lnTo>
                    <a:pt x="1021" y="580"/>
                  </a:lnTo>
                  <a:lnTo>
                    <a:pt x="1009" y="597"/>
                  </a:lnTo>
                  <a:lnTo>
                    <a:pt x="993" y="609"/>
                  </a:lnTo>
                  <a:lnTo>
                    <a:pt x="974" y="617"/>
                  </a:lnTo>
                  <a:lnTo>
                    <a:pt x="952" y="620"/>
                  </a:lnTo>
                  <a:lnTo>
                    <a:pt x="930" y="617"/>
                  </a:lnTo>
                  <a:lnTo>
                    <a:pt x="912" y="609"/>
                  </a:lnTo>
                  <a:lnTo>
                    <a:pt x="895" y="597"/>
                  </a:lnTo>
                  <a:lnTo>
                    <a:pt x="883" y="580"/>
                  </a:lnTo>
                  <a:lnTo>
                    <a:pt x="875" y="562"/>
                  </a:lnTo>
                  <a:lnTo>
                    <a:pt x="872" y="539"/>
                  </a:lnTo>
                  <a:lnTo>
                    <a:pt x="868" y="490"/>
                  </a:lnTo>
                  <a:lnTo>
                    <a:pt x="858" y="444"/>
                  </a:lnTo>
                  <a:lnTo>
                    <a:pt x="844" y="399"/>
                  </a:lnTo>
                  <a:lnTo>
                    <a:pt x="823" y="357"/>
                  </a:lnTo>
                  <a:lnTo>
                    <a:pt x="797" y="319"/>
                  </a:lnTo>
                  <a:lnTo>
                    <a:pt x="767" y="284"/>
                  </a:lnTo>
                  <a:lnTo>
                    <a:pt x="733" y="254"/>
                  </a:lnTo>
                  <a:lnTo>
                    <a:pt x="695" y="228"/>
                  </a:lnTo>
                  <a:lnTo>
                    <a:pt x="654" y="207"/>
                  </a:lnTo>
                  <a:lnTo>
                    <a:pt x="611" y="192"/>
                  </a:lnTo>
                  <a:lnTo>
                    <a:pt x="564" y="182"/>
                  </a:lnTo>
                  <a:lnTo>
                    <a:pt x="516" y="178"/>
                  </a:lnTo>
                  <a:lnTo>
                    <a:pt x="469" y="182"/>
                  </a:lnTo>
                  <a:lnTo>
                    <a:pt x="422" y="192"/>
                  </a:lnTo>
                  <a:lnTo>
                    <a:pt x="379" y="207"/>
                  </a:lnTo>
                  <a:lnTo>
                    <a:pt x="338" y="228"/>
                  </a:lnTo>
                  <a:lnTo>
                    <a:pt x="300" y="254"/>
                  </a:lnTo>
                  <a:lnTo>
                    <a:pt x="265" y="284"/>
                  </a:lnTo>
                  <a:lnTo>
                    <a:pt x="235" y="319"/>
                  </a:lnTo>
                  <a:lnTo>
                    <a:pt x="210" y="357"/>
                  </a:lnTo>
                  <a:lnTo>
                    <a:pt x="189" y="399"/>
                  </a:lnTo>
                  <a:lnTo>
                    <a:pt x="174" y="444"/>
                  </a:lnTo>
                  <a:lnTo>
                    <a:pt x="164" y="490"/>
                  </a:lnTo>
                  <a:lnTo>
                    <a:pt x="161" y="539"/>
                  </a:lnTo>
                  <a:lnTo>
                    <a:pt x="158" y="562"/>
                  </a:lnTo>
                  <a:lnTo>
                    <a:pt x="150" y="580"/>
                  </a:lnTo>
                  <a:lnTo>
                    <a:pt x="138" y="597"/>
                  </a:lnTo>
                  <a:lnTo>
                    <a:pt x="121" y="609"/>
                  </a:lnTo>
                  <a:lnTo>
                    <a:pt x="102" y="617"/>
                  </a:lnTo>
                  <a:lnTo>
                    <a:pt x="81" y="620"/>
                  </a:lnTo>
                  <a:lnTo>
                    <a:pt x="59" y="617"/>
                  </a:lnTo>
                  <a:lnTo>
                    <a:pt x="40" y="609"/>
                  </a:lnTo>
                  <a:lnTo>
                    <a:pt x="23" y="597"/>
                  </a:lnTo>
                  <a:lnTo>
                    <a:pt x="11" y="580"/>
                  </a:lnTo>
                  <a:lnTo>
                    <a:pt x="3" y="562"/>
                  </a:lnTo>
                  <a:lnTo>
                    <a:pt x="0" y="539"/>
                  </a:lnTo>
                  <a:lnTo>
                    <a:pt x="3" y="479"/>
                  </a:lnTo>
                  <a:lnTo>
                    <a:pt x="13" y="420"/>
                  </a:lnTo>
                  <a:lnTo>
                    <a:pt x="30" y="364"/>
                  </a:lnTo>
                  <a:lnTo>
                    <a:pt x="52" y="311"/>
                  </a:lnTo>
                  <a:lnTo>
                    <a:pt x="80" y="259"/>
                  </a:lnTo>
                  <a:lnTo>
                    <a:pt x="113" y="213"/>
                  </a:lnTo>
                  <a:lnTo>
                    <a:pt x="151" y="171"/>
                  </a:lnTo>
                  <a:lnTo>
                    <a:pt x="193" y="133"/>
                  </a:lnTo>
                  <a:lnTo>
                    <a:pt x="240" y="98"/>
                  </a:lnTo>
                  <a:lnTo>
                    <a:pt x="290" y="71"/>
                  </a:lnTo>
                  <a:lnTo>
                    <a:pt x="342" y="48"/>
                  </a:lnTo>
                  <a:lnTo>
                    <a:pt x="397" y="32"/>
                  </a:lnTo>
                  <a:lnTo>
                    <a:pt x="456" y="21"/>
                  </a:lnTo>
                  <a:lnTo>
                    <a:pt x="516" y="17"/>
                  </a:lnTo>
                  <a:lnTo>
                    <a:pt x="576" y="21"/>
                  </a:lnTo>
                  <a:lnTo>
                    <a:pt x="634" y="32"/>
                  </a:lnTo>
                  <a:lnTo>
                    <a:pt x="689" y="48"/>
                  </a:lnTo>
                  <a:lnTo>
                    <a:pt x="743" y="71"/>
                  </a:lnTo>
                  <a:lnTo>
                    <a:pt x="793" y="98"/>
                  </a:lnTo>
                  <a:lnTo>
                    <a:pt x="838" y="132"/>
                  </a:lnTo>
                  <a:lnTo>
                    <a:pt x="880" y="171"/>
                  </a:lnTo>
                  <a:lnTo>
                    <a:pt x="919" y="213"/>
                  </a:lnTo>
                  <a:lnTo>
                    <a:pt x="952" y="259"/>
                  </a:lnTo>
                  <a:lnTo>
                    <a:pt x="985" y="213"/>
                  </a:lnTo>
                  <a:lnTo>
                    <a:pt x="1023" y="171"/>
                  </a:lnTo>
                  <a:lnTo>
                    <a:pt x="1065" y="132"/>
                  </a:lnTo>
                  <a:lnTo>
                    <a:pt x="1111" y="98"/>
                  </a:lnTo>
                  <a:lnTo>
                    <a:pt x="1161" y="71"/>
                  </a:lnTo>
                  <a:lnTo>
                    <a:pt x="1214" y="48"/>
                  </a:lnTo>
                  <a:lnTo>
                    <a:pt x="1269" y="32"/>
                  </a:lnTo>
                  <a:lnTo>
                    <a:pt x="1328" y="21"/>
                  </a:lnTo>
                  <a:lnTo>
                    <a:pt x="1388" y="17"/>
                  </a:lnTo>
                  <a:lnTo>
                    <a:pt x="1447" y="21"/>
                  </a:lnTo>
                  <a:lnTo>
                    <a:pt x="1503" y="31"/>
                  </a:lnTo>
                  <a:lnTo>
                    <a:pt x="1558" y="46"/>
                  </a:lnTo>
                  <a:lnTo>
                    <a:pt x="1610" y="68"/>
                  </a:lnTo>
                  <a:lnTo>
                    <a:pt x="1659" y="96"/>
                  </a:lnTo>
                  <a:lnTo>
                    <a:pt x="1704" y="128"/>
                  </a:lnTo>
                  <a:lnTo>
                    <a:pt x="1747" y="165"/>
                  </a:lnTo>
                  <a:lnTo>
                    <a:pt x="1784" y="206"/>
                  </a:lnTo>
                  <a:lnTo>
                    <a:pt x="1818" y="251"/>
                  </a:lnTo>
                  <a:lnTo>
                    <a:pt x="1848" y="207"/>
                  </a:lnTo>
                  <a:lnTo>
                    <a:pt x="1881" y="167"/>
                  </a:lnTo>
                  <a:lnTo>
                    <a:pt x="1917" y="131"/>
                  </a:lnTo>
                  <a:lnTo>
                    <a:pt x="1959" y="97"/>
                  </a:lnTo>
                  <a:lnTo>
                    <a:pt x="2002" y="68"/>
                  </a:lnTo>
                  <a:lnTo>
                    <a:pt x="2050" y="45"/>
                  </a:lnTo>
                  <a:lnTo>
                    <a:pt x="2098" y="25"/>
                  </a:lnTo>
                  <a:lnTo>
                    <a:pt x="2151" y="11"/>
                  </a:lnTo>
                  <a:lnTo>
                    <a:pt x="2204" y="2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2265" y="7779"/>
              <a:ext cx="20" cy="199"/>
            </a:xfrm>
            <a:custGeom>
              <a:avLst/>
              <a:gdLst>
                <a:gd name="T0" fmla="*/ 80 w 161"/>
                <a:gd name="T1" fmla="*/ 0 h 1586"/>
                <a:gd name="T2" fmla="*/ 101 w 161"/>
                <a:gd name="T3" fmla="*/ 3 h 1586"/>
                <a:gd name="T4" fmla="*/ 121 w 161"/>
                <a:gd name="T5" fmla="*/ 11 h 1586"/>
                <a:gd name="T6" fmla="*/ 137 w 161"/>
                <a:gd name="T7" fmla="*/ 24 h 1586"/>
                <a:gd name="T8" fmla="*/ 150 w 161"/>
                <a:gd name="T9" fmla="*/ 40 h 1586"/>
                <a:gd name="T10" fmla="*/ 158 w 161"/>
                <a:gd name="T11" fmla="*/ 59 h 1586"/>
                <a:gd name="T12" fmla="*/ 161 w 161"/>
                <a:gd name="T13" fmla="*/ 80 h 1586"/>
                <a:gd name="T14" fmla="*/ 161 w 161"/>
                <a:gd name="T15" fmla="*/ 1506 h 1586"/>
                <a:gd name="T16" fmla="*/ 158 w 161"/>
                <a:gd name="T17" fmla="*/ 1527 h 1586"/>
                <a:gd name="T18" fmla="*/ 150 w 161"/>
                <a:gd name="T19" fmla="*/ 1546 h 1586"/>
                <a:gd name="T20" fmla="*/ 137 w 161"/>
                <a:gd name="T21" fmla="*/ 1563 h 1586"/>
                <a:gd name="T22" fmla="*/ 121 w 161"/>
                <a:gd name="T23" fmla="*/ 1575 h 1586"/>
                <a:gd name="T24" fmla="*/ 101 w 161"/>
                <a:gd name="T25" fmla="*/ 1584 h 1586"/>
                <a:gd name="T26" fmla="*/ 80 w 161"/>
                <a:gd name="T27" fmla="*/ 1586 h 1586"/>
                <a:gd name="T28" fmla="*/ 59 w 161"/>
                <a:gd name="T29" fmla="*/ 1584 h 1586"/>
                <a:gd name="T30" fmla="*/ 39 w 161"/>
                <a:gd name="T31" fmla="*/ 1575 h 1586"/>
                <a:gd name="T32" fmla="*/ 23 w 161"/>
                <a:gd name="T33" fmla="*/ 1563 h 1586"/>
                <a:gd name="T34" fmla="*/ 10 w 161"/>
                <a:gd name="T35" fmla="*/ 1546 h 1586"/>
                <a:gd name="T36" fmla="*/ 2 w 161"/>
                <a:gd name="T37" fmla="*/ 1527 h 1586"/>
                <a:gd name="T38" fmla="*/ 0 w 161"/>
                <a:gd name="T39" fmla="*/ 1506 h 1586"/>
                <a:gd name="T40" fmla="*/ 0 w 161"/>
                <a:gd name="T41" fmla="*/ 80 h 1586"/>
                <a:gd name="T42" fmla="*/ 2 w 161"/>
                <a:gd name="T43" fmla="*/ 59 h 1586"/>
                <a:gd name="T44" fmla="*/ 10 w 161"/>
                <a:gd name="T45" fmla="*/ 40 h 1586"/>
                <a:gd name="T46" fmla="*/ 23 w 161"/>
                <a:gd name="T47" fmla="*/ 24 h 1586"/>
                <a:gd name="T48" fmla="*/ 39 w 161"/>
                <a:gd name="T49" fmla="*/ 11 h 1586"/>
                <a:gd name="T50" fmla="*/ 59 w 161"/>
                <a:gd name="T51" fmla="*/ 3 h 1586"/>
                <a:gd name="T52" fmla="*/ 80 w 161"/>
                <a:gd name="T53" fmla="*/ 0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1" h="1586">
                  <a:moveTo>
                    <a:pt x="80" y="0"/>
                  </a:moveTo>
                  <a:lnTo>
                    <a:pt x="101" y="3"/>
                  </a:lnTo>
                  <a:lnTo>
                    <a:pt x="121" y="11"/>
                  </a:lnTo>
                  <a:lnTo>
                    <a:pt x="137" y="24"/>
                  </a:lnTo>
                  <a:lnTo>
                    <a:pt x="150" y="40"/>
                  </a:lnTo>
                  <a:lnTo>
                    <a:pt x="158" y="59"/>
                  </a:lnTo>
                  <a:lnTo>
                    <a:pt x="161" y="80"/>
                  </a:lnTo>
                  <a:lnTo>
                    <a:pt x="161" y="1506"/>
                  </a:lnTo>
                  <a:lnTo>
                    <a:pt x="158" y="1527"/>
                  </a:lnTo>
                  <a:lnTo>
                    <a:pt x="150" y="1546"/>
                  </a:lnTo>
                  <a:lnTo>
                    <a:pt x="137" y="1563"/>
                  </a:lnTo>
                  <a:lnTo>
                    <a:pt x="121" y="1575"/>
                  </a:lnTo>
                  <a:lnTo>
                    <a:pt x="101" y="1584"/>
                  </a:lnTo>
                  <a:lnTo>
                    <a:pt x="80" y="1586"/>
                  </a:lnTo>
                  <a:lnTo>
                    <a:pt x="59" y="1584"/>
                  </a:lnTo>
                  <a:lnTo>
                    <a:pt x="39" y="1575"/>
                  </a:lnTo>
                  <a:lnTo>
                    <a:pt x="23" y="1563"/>
                  </a:lnTo>
                  <a:lnTo>
                    <a:pt x="10" y="1546"/>
                  </a:lnTo>
                  <a:lnTo>
                    <a:pt x="2" y="1527"/>
                  </a:lnTo>
                  <a:lnTo>
                    <a:pt x="0" y="1506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9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17"/>
            <p:cNvSpPr/>
            <p:nvPr/>
          </p:nvSpPr>
          <p:spPr bwMode="auto">
            <a:xfrm>
              <a:off x="2265" y="7957"/>
              <a:ext cx="78" cy="49"/>
            </a:xfrm>
            <a:custGeom>
              <a:avLst/>
              <a:gdLst>
                <a:gd name="T0" fmla="*/ 101 w 625"/>
                <a:gd name="T1" fmla="*/ 4 h 389"/>
                <a:gd name="T2" fmla="*/ 137 w 625"/>
                <a:gd name="T3" fmla="*/ 24 h 389"/>
                <a:gd name="T4" fmla="*/ 158 w 625"/>
                <a:gd name="T5" fmla="*/ 59 h 389"/>
                <a:gd name="T6" fmla="*/ 163 w 625"/>
                <a:gd name="T7" fmla="*/ 110 h 389"/>
                <a:gd name="T8" fmla="*/ 185 w 625"/>
                <a:gd name="T9" fmla="*/ 162 h 389"/>
                <a:gd name="T10" fmla="*/ 225 w 625"/>
                <a:gd name="T11" fmla="*/ 202 h 389"/>
                <a:gd name="T12" fmla="*/ 278 w 625"/>
                <a:gd name="T13" fmla="*/ 225 h 389"/>
                <a:gd name="T14" fmla="*/ 319 w 625"/>
                <a:gd name="T15" fmla="*/ 228 h 389"/>
                <a:gd name="T16" fmla="*/ 375 w 625"/>
                <a:gd name="T17" fmla="*/ 216 h 389"/>
                <a:gd name="T18" fmla="*/ 422 w 625"/>
                <a:gd name="T19" fmla="*/ 185 h 389"/>
                <a:gd name="T20" fmla="*/ 453 w 625"/>
                <a:gd name="T21" fmla="*/ 138 h 389"/>
                <a:gd name="T22" fmla="*/ 464 w 625"/>
                <a:gd name="T23" fmla="*/ 81 h 389"/>
                <a:gd name="T24" fmla="*/ 475 w 625"/>
                <a:gd name="T25" fmla="*/ 40 h 389"/>
                <a:gd name="T26" fmla="*/ 504 w 625"/>
                <a:gd name="T27" fmla="*/ 11 h 389"/>
                <a:gd name="T28" fmla="*/ 545 w 625"/>
                <a:gd name="T29" fmla="*/ 0 h 389"/>
                <a:gd name="T30" fmla="*/ 586 w 625"/>
                <a:gd name="T31" fmla="*/ 11 h 389"/>
                <a:gd name="T32" fmla="*/ 615 w 625"/>
                <a:gd name="T33" fmla="*/ 40 h 389"/>
                <a:gd name="T34" fmla="*/ 625 w 625"/>
                <a:gd name="T35" fmla="*/ 81 h 389"/>
                <a:gd name="T36" fmla="*/ 613 w 625"/>
                <a:gd name="T37" fmla="*/ 170 h 389"/>
                <a:gd name="T38" fmla="*/ 576 w 625"/>
                <a:gd name="T39" fmla="*/ 248 h 389"/>
                <a:gd name="T40" fmla="*/ 520 w 625"/>
                <a:gd name="T41" fmla="*/ 313 h 389"/>
                <a:gd name="T42" fmla="*/ 447 w 625"/>
                <a:gd name="T43" fmla="*/ 360 h 389"/>
                <a:gd name="T44" fmla="*/ 364 w 625"/>
                <a:gd name="T45" fmla="*/ 386 h 389"/>
                <a:gd name="T46" fmla="*/ 306 w 625"/>
                <a:gd name="T47" fmla="*/ 389 h 389"/>
                <a:gd name="T48" fmla="*/ 219 w 625"/>
                <a:gd name="T49" fmla="*/ 376 h 389"/>
                <a:gd name="T50" fmla="*/ 140 w 625"/>
                <a:gd name="T51" fmla="*/ 339 h 389"/>
                <a:gd name="T52" fmla="*/ 75 w 625"/>
                <a:gd name="T53" fmla="*/ 282 h 389"/>
                <a:gd name="T54" fmla="*/ 28 w 625"/>
                <a:gd name="T55" fmla="*/ 210 h 389"/>
                <a:gd name="T56" fmla="*/ 3 w 625"/>
                <a:gd name="T57" fmla="*/ 127 h 389"/>
                <a:gd name="T58" fmla="*/ 2 w 625"/>
                <a:gd name="T59" fmla="*/ 59 h 389"/>
                <a:gd name="T60" fmla="*/ 23 w 625"/>
                <a:gd name="T61" fmla="*/ 24 h 389"/>
                <a:gd name="T62" fmla="*/ 59 w 625"/>
                <a:gd name="T63" fmla="*/ 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5" h="389">
                  <a:moveTo>
                    <a:pt x="80" y="0"/>
                  </a:moveTo>
                  <a:lnTo>
                    <a:pt x="101" y="4"/>
                  </a:lnTo>
                  <a:lnTo>
                    <a:pt x="121" y="11"/>
                  </a:lnTo>
                  <a:lnTo>
                    <a:pt x="137" y="24"/>
                  </a:lnTo>
                  <a:lnTo>
                    <a:pt x="150" y="40"/>
                  </a:lnTo>
                  <a:lnTo>
                    <a:pt x="158" y="59"/>
                  </a:lnTo>
                  <a:lnTo>
                    <a:pt x="161" y="81"/>
                  </a:lnTo>
                  <a:lnTo>
                    <a:pt x="163" y="110"/>
                  </a:lnTo>
                  <a:lnTo>
                    <a:pt x="172" y="138"/>
                  </a:lnTo>
                  <a:lnTo>
                    <a:pt x="185" y="162"/>
                  </a:lnTo>
                  <a:lnTo>
                    <a:pt x="203" y="185"/>
                  </a:lnTo>
                  <a:lnTo>
                    <a:pt x="225" y="202"/>
                  </a:lnTo>
                  <a:lnTo>
                    <a:pt x="250" y="216"/>
                  </a:lnTo>
                  <a:lnTo>
                    <a:pt x="278" y="225"/>
                  </a:lnTo>
                  <a:lnTo>
                    <a:pt x="306" y="228"/>
                  </a:lnTo>
                  <a:lnTo>
                    <a:pt x="319" y="228"/>
                  </a:lnTo>
                  <a:lnTo>
                    <a:pt x="347" y="225"/>
                  </a:lnTo>
                  <a:lnTo>
                    <a:pt x="375" y="216"/>
                  </a:lnTo>
                  <a:lnTo>
                    <a:pt x="400" y="202"/>
                  </a:lnTo>
                  <a:lnTo>
                    <a:pt x="422" y="185"/>
                  </a:lnTo>
                  <a:lnTo>
                    <a:pt x="440" y="162"/>
                  </a:lnTo>
                  <a:lnTo>
                    <a:pt x="453" y="138"/>
                  </a:lnTo>
                  <a:lnTo>
                    <a:pt x="462" y="110"/>
                  </a:lnTo>
                  <a:lnTo>
                    <a:pt x="464" y="81"/>
                  </a:lnTo>
                  <a:lnTo>
                    <a:pt x="467" y="59"/>
                  </a:lnTo>
                  <a:lnTo>
                    <a:pt x="475" y="40"/>
                  </a:lnTo>
                  <a:lnTo>
                    <a:pt x="488" y="24"/>
                  </a:lnTo>
                  <a:lnTo>
                    <a:pt x="504" y="11"/>
                  </a:lnTo>
                  <a:lnTo>
                    <a:pt x="524" y="4"/>
                  </a:lnTo>
                  <a:lnTo>
                    <a:pt x="545" y="0"/>
                  </a:lnTo>
                  <a:lnTo>
                    <a:pt x="566" y="4"/>
                  </a:lnTo>
                  <a:lnTo>
                    <a:pt x="586" y="11"/>
                  </a:lnTo>
                  <a:lnTo>
                    <a:pt x="602" y="24"/>
                  </a:lnTo>
                  <a:lnTo>
                    <a:pt x="615" y="40"/>
                  </a:lnTo>
                  <a:lnTo>
                    <a:pt x="623" y="59"/>
                  </a:lnTo>
                  <a:lnTo>
                    <a:pt x="625" y="81"/>
                  </a:lnTo>
                  <a:lnTo>
                    <a:pt x="622" y="127"/>
                  </a:lnTo>
                  <a:lnTo>
                    <a:pt x="613" y="170"/>
                  </a:lnTo>
                  <a:lnTo>
                    <a:pt x="597" y="210"/>
                  </a:lnTo>
                  <a:lnTo>
                    <a:pt x="576" y="248"/>
                  </a:lnTo>
                  <a:lnTo>
                    <a:pt x="551" y="282"/>
                  </a:lnTo>
                  <a:lnTo>
                    <a:pt x="520" y="313"/>
                  </a:lnTo>
                  <a:lnTo>
                    <a:pt x="485" y="339"/>
                  </a:lnTo>
                  <a:lnTo>
                    <a:pt x="447" y="360"/>
                  </a:lnTo>
                  <a:lnTo>
                    <a:pt x="407" y="376"/>
                  </a:lnTo>
                  <a:lnTo>
                    <a:pt x="364" y="386"/>
                  </a:lnTo>
                  <a:lnTo>
                    <a:pt x="319" y="389"/>
                  </a:lnTo>
                  <a:lnTo>
                    <a:pt x="306" y="389"/>
                  </a:lnTo>
                  <a:lnTo>
                    <a:pt x="262" y="386"/>
                  </a:lnTo>
                  <a:lnTo>
                    <a:pt x="219" y="376"/>
                  </a:lnTo>
                  <a:lnTo>
                    <a:pt x="178" y="360"/>
                  </a:lnTo>
                  <a:lnTo>
                    <a:pt x="140" y="339"/>
                  </a:lnTo>
                  <a:lnTo>
                    <a:pt x="105" y="313"/>
                  </a:lnTo>
                  <a:lnTo>
                    <a:pt x="75" y="282"/>
                  </a:lnTo>
                  <a:lnTo>
                    <a:pt x="49" y="248"/>
                  </a:lnTo>
                  <a:lnTo>
                    <a:pt x="28" y="210"/>
                  </a:lnTo>
                  <a:lnTo>
                    <a:pt x="12" y="170"/>
                  </a:lnTo>
                  <a:lnTo>
                    <a:pt x="3" y="127"/>
                  </a:lnTo>
                  <a:lnTo>
                    <a:pt x="0" y="81"/>
                  </a:lnTo>
                  <a:lnTo>
                    <a:pt x="2" y="59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9" name="Group 20"/>
          <p:cNvGrpSpPr>
            <a:grpSpLocks noChangeAspect="1"/>
          </p:cNvGrpSpPr>
          <p:nvPr/>
        </p:nvGrpSpPr>
        <p:grpSpPr bwMode="auto">
          <a:xfrm>
            <a:off x="5242164" y="836083"/>
            <a:ext cx="369980" cy="371636"/>
            <a:chOff x="3103" y="7562"/>
            <a:chExt cx="442" cy="444"/>
          </a:xfrm>
          <a:solidFill>
            <a:schemeClr val="accent1"/>
          </a:solidFill>
        </p:grpSpPr>
        <p:sp>
          <p:nvSpPr>
            <p:cNvPr id="112" name="Freeform 22"/>
            <p:cNvSpPr>
              <a:spLocks noEditPoints="1"/>
            </p:cNvSpPr>
            <p:nvPr/>
          </p:nvSpPr>
          <p:spPr bwMode="auto">
            <a:xfrm>
              <a:off x="3195" y="7562"/>
              <a:ext cx="259" cy="90"/>
            </a:xfrm>
            <a:custGeom>
              <a:avLst/>
              <a:gdLst>
                <a:gd name="T0" fmla="*/ 161 w 2070"/>
                <a:gd name="T1" fmla="*/ 160 h 719"/>
                <a:gd name="T2" fmla="*/ 161 w 2070"/>
                <a:gd name="T3" fmla="*/ 558 h 719"/>
                <a:gd name="T4" fmla="*/ 1908 w 2070"/>
                <a:gd name="T5" fmla="*/ 558 h 719"/>
                <a:gd name="T6" fmla="*/ 1908 w 2070"/>
                <a:gd name="T7" fmla="*/ 160 h 719"/>
                <a:gd name="T8" fmla="*/ 161 w 2070"/>
                <a:gd name="T9" fmla="*/ 160 h 719"/>
                <a:gd name="T10" fmla="*/ 136 w 2070"/>
                <a:gd name="T11" fmla="*/ 0 h 719"/>
                <a:gd name="T12" fmla="*/ 1933 w 2070"/>
                <a:gd name="T13" fmla="*/ 0 h 719"/>
                <a:gd name="T14" fmla="*/ 1961 w 2070"/>
                <a:gd name="T15" fmla="*/ 2 h 719"/>
                <a:gd name="T16" fmla="*/ 1986 w 2070"/>
                <a:gd name="T17" fmla="*/ 10 h 719"/>
                <a:gd name="T18" fmla="*/ 2009 w 2070"/>
                <a:gd name="T19" fmla="*/ 23 h 719"/>
                <a:gd name="T20" fmla="*/ 2030 w 2070"/>
                <a:gd name="T21" fmla="*/ 40 h 719"/>
                <a:gd name="T22" fmla="*/ 2047 w 2070"/>
                <a:gd name="T23" fmla="*/ 59 h 719"/>
                <a:gd name="T24" fmla="*/ 2059 w 2070"/>
                <a:gd name="T25" fmla="*/ 82 h 719"/>
                <a:gd name="T26" fmla="*/ 2067 w 2070"/>
                <a:gd name="T27" fmla="*/ 108 h 719"/>
                <a:gd name="T28" fmla="*/ 2070 w 2070"/>
                <a:gd name="T29" fmla="*/ 135 h 719"/>
                <a:gd name="T30" fmla="*/ 2070 w 2070"/>
                <a:gd name="T31" fmla="*/ 583 h 719"/>
                <a:gd name="T32" fmla="*/ 2067 w 2070"/>
                <a:gd name="T33" fmla="*/ 611 h 719"/>
                <a:gd name="T34" fmla="*/ 2059 w 2070"/>
                <a:gd name="T35" fmla="*/ 636 h 719"/>
                <a:gd name="T36" fmla="*/ 2047 w 2070"/>
                <a:gd name="T37" fmla="*/ 659 h 719"/>
                <a:gd name="T38" fmla="*/ 2030 w 2070"/>
                <a:gd name="T39" fmla="*/ 679 h 719"/>
                <a:gd name="T40" fmla="*/ 2009 w 2070"/>
                <a:gd name="T41" fmla="*/ 696 h 719"/>
                <a:gd name="T42" fmla="*/ 1986 w 2070"/>
                <a:gd name="T43" fmla="*/ 708 h 719"/>
                <a:gd name="T44" fmla="*/ 1961 w 2070"/>
                <a:gd name="T45" fmla="*/ 716 h 719"/>
                <a:gd name="T46" fmla="*/ 1933 w 2070"/>
                <a:gd name="T47" fmla="*/ 719 h 719"/>
                <a:gd name="T48" fmla="*/ 136 w 2070"/>
                <a:gd name="T49" fmla="*/ 719 h 719"/>
                <a:gd name="T50" fmla="*/ 109 w 2070"/>
                <a:gd name="T51" fmla="*/ 716 h 719"/>
                <a:gd name="T52" fmla="*/ 82 w 2070"/>
                <a:gd name="T53" fmla="*/ 708 h 719"/>
                <a:gd name="T54" fmla="*/ 59 w 2070"/>
                <a:gd name="T55" fmla="*/ 696 h 719"/>
                <a:gd name="T56" fmla="*/ 39 w 2070"/>
                <a:gd name="T57" fmla="*/ 679 h 719"/>
                <a:gd name="T58" fmla="*/ 23 w 2070"/>
                <a:gd name="T59" fmla="*/ 659 h 719"/>
                <a:gd name="T60" fmla="*/ 11 w 2070"/>
                <a:gd name="T61" fmla="*/ 636 h 719"/>
                <a:gd name="T62" fmla="*/ 2 w 2070"/>
                <a:gd name="T63" fmla="*/ 611 h 719"/>
                <a:gd name="T64" fmla="*/ 0 w 2070"/>
                <a:gd name="T65" fmla="*/ 583 h 719"/>
                <a:gd name="T66" fmla="*/ 0 w 2070"/>
                <a:gd name="T67" fmla="*/ 135 h 719"/>
                <a:gd name="T68" fmla="*/ 2 w 2070"/>
                <a:gd name="T69" fmla="*/ 108 h 719"/>
                <a:gd name="T70" fmla="*/ 11 w 2070"/>
                <a:gd name="T71" fmla="*/ 82 h 719"/>
                <a:gd name="T72" fmla="*/ 23 w 2070"/>
                <a:gd name="T73" fmla="*/ 59 h 719"/>
                <a:gd name="T74" fmla="*/ 39 w 2070"/>
                <a:gd name="T75" fmla="*/ 40 h 719"/>
                <a:gd name="T76" fmla="*/ 59 w 2070"/>
                <a:gd name="T77" fmla="*/ 23 h 719"/>
                <a:gd name="T78" fmla="*/ 82 w 2070"/>
                <a:gd name="T79" fmla="*/ 10 h 719"/>
                <a:gd name="T80" fmla="*/ 109 w 2070"/>
                <a:gd name="T81" fmla="*/ 2 h 719"/>
                <a:gd name="T82" fmla="*/ 136 w 2070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70" h="719">
                  <a:moveTo>
                    <a:pt x="161" y="160"/>
                  </a:moveTo>
                  <a:lnTo>
                    <a:pt x="161" y="558"/>
                  </a:lnTo>
                  <a:lnTo>
                    <a:pt x="1908" y="558"/>
                  </a:lnTo>
                  <a:lnTo>
                    <a:pt x="1908" y="160"/>
                  </a:lnTo>
                  <a:lnTo>
                    <a:pt x="161" y="160"/>
                  </a:lnTo>
                  <a:close/>
                  <a:moveTo>
                    <a:pt x="136" y="0"/>
                  </a:moveTo>
                  <a:lnTo>
                    <a:pt x="1933" y="0"/>
                  </a:lnTo>
                  <a:lnTo>
                    <a:pt x="1961" y="2"/>
                  </a:lnTo>
                  <a:lnTo>
                    <a:pt x="1986" y="10"/>
                  </a:lnTo>
                  <a:lnTo>
                    <a:pt x="2009" y="23"/>
                  </a:lnTo>
                  <a:lnTo>
                    <a:pt x="2030" y="40"/>
                  </a:lnTo>
                  <a:lnTo>
                    <a:pt x="2047" y="59"/>
                  </a:lnTo>
                  <a:lnTo>
                    <a:pt x="2059" y="82"/>
                  </a:lnTo>
                  <a:lnTo>
                    <a:pt x="2067" y="108"/>
                  </a:lnTo>
                  <a:lnTo>
                    <a:pt x="2070" y="135"/>
                  </a:lnTo>
                  <a:lnTo>
                    <a:pt x="2070" y="583"/>
                  </a:lnTo>
                  <a:lnTo>
                    <a:pt x="2067" y="611"/>
                  </a:lnTo>
                  <a:lnTo>
                    <a:pt x="2059" y="636"/>
                  </a:lnTo>
                  <a:lnTo>
                    <a:pt x="2047" y="659"/>
                  </a:lnTo>
                  <a:lnTo>
                    <a:pt x="2030" y="679"/>
                  </a:lnTo>
                  <a:lnTo>
                    <a:pt x="2009" y="696"/>
                  </a:lnTo>
                  <a:lnTo>
                    <a:pt x="1986" y="708"/>
                  </a:lnTo>
                  <a:lnTo>
                    <a:pt x="1961" y="716"/>
                  </a:lnTo>
                  <a:lnTo>
                    <a:pt x="1933" y="719"/>
                  </a:lnTo>
                  <a:lnTo>
                    <a:pt x="136" y="719"/>
                  </a:lnTo>
                  <a:lnTo>
                    <a:pt x="109" y="716"/>
                  </a:lnTo>
                  <a:lnTo>
                    <a:pt x="82" y="708"/>
                  </a:lnTo>
                  <a:lnTo>
                    <a:pt x="59" y="696"/>
                  </a:lnTo>
                  <a:lnTo>
                    <a:pt x="39" y="679"/>
                  </a:lnTo>
                  <a:lnTo>
                    <a:pt x="23" y="659"/>
                  </a:lnTo>
                  <a:lnTo>
                    <a:pt x="11" y="636"/>
                  </a:lnTo>
                  <a:lnTo>
                    <a:pt x="2" y="611"/>
                  </a:lnTo>
                  <a:lnTo>
                    <a:pt x="0" y="583"/>
                  </a:lnTo>
                  <a:lnTo>
                    <a:pt x="0" y="135"/>
                  </a:lnTo>
                  <a:lnTo>
                    <a:pt x="2" y="108"/>
                  </a:lnTo>
                  <a:lnTo>
                    <a:pt x="11" y="82"/>
                  </a:lnTo>
                  <a:lnTo>
                    <a:pt x="23" y="59"/>
                  </a:lnTo>
                  <a:lnTo>
                    <a:pt x="39" y="40"/>
                  </a:lnTo>
                  <a:lnTo>
                    <a:pt x="59" y="23"/>
                  </a:lnTo>
                  <a:lnTo>
                    <a:pt x="82" y="10"/>
                  </a:lnTo>
                  <a:lnTo>
                    <a:pt x="109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23"/>
            <p:cNvSpPr/>
            <p:nvPr/>
          </p:nvSpPr>
          <p:spPr bwMode="auto">
            <a:xfrm>
              <a:off x="3202" y="7642"/>
              <a:ext cx="245" cy="302"/>
            </a:xfrm>
            <a:custGeom>
              <a:avLst/>
              <a:gdLst>
                <a:gd name="T0" fmla="*/ 1523 w 1956"/>
                <a:gd name="T1" fmla="*/ 16 h 2418"/>
                <a:gd name="T2" fmla="*/ 1534 w 1956"/>
                <a:gd name="T3" fmla="*/ 96 h 2418"/>
                <a:gd name="T4" fmla="*/ 1565 w 1956"/>
                <a:gd name="T5" fmla="*/ 233 h 2418"/>
                <a:gd name="T6" fmla="*/ 1624 w 1956"/>
                <a:gd name="T7" fmla="*/ 417 h 2418"/>
                <a:gd name="T8" fmla="*/ 1718 w 1956"/>
                <a:gd name="T9" fmla="*/ 638 h 2418"/>
                <a:gd name="T10" fmla="*/ 1859 w 1956"/>
                <a:gd name="T11" fmla="*/ 888 h 2418"/>
                <a:gd name="T12" fmla="*/ 1908 w 1956"/>
                <a:gd name="T13" fmla="*/ 1078 h 2418"/>
                <a:gd name="T14" fmla="*/ 1677 w 1956"/>
                <a:gd name="T15" fmla="*/ 1324 h 2418"/>
                <a:gd name="T16" fmla="*/ 1488 w 1956"/>
                <a:gd name="T17" fmla="*/ 1552 h 2418"/>
                <a:gd name="T18" fmla="*/ 1336 w 1956"/>
                <a:gd name="T19" fmla="*/ 1755 h 2418"/>
                <a:gd name="T20" fmla="*/ 1221 w 1956"/>
                <a:gd name="T21" fmla="*/ 1928 h 2418"/>
                <a:gd name="T22" fmla="*/ 1138 w 1956"/>
                <a:gd name="T23" fmla="*/ 2069 h 2418"/>
                <a:gd name="T24" fmla="*/ 1084 w 1956"/>
                <a:gd name="T25" fmla="*/ 2171 h 2418"/>
                <a:gd name="T26" fmla="*/ 1057 w 1956"/>
                <a:gd name="T27" fmla="*/ 2230 h 2418"/>
                <a:gd name="T28" fmla="*/ 982 w 1956"/>
                <a:gd name="T29" fmla="*/ 2418 h 2418"/>
                <a:gd name="T30" fmla="*/ 898 w 1956"/>
                <a:gd name="T31" fmla="*/ 2233 h 2418"/>
                <a:gd name="T32" fmla="*/ 867 w 1956"/>
                <a:gd name="T33" fmla="*/ 2174 h 2418"/>
                <a:gd name="T34" fmla="*/ 810 w 1956"/>
                <a:gd name="T35" fmla="*/ 2072 h 2418"/>
                <a:gd name="T36" fmla="*/ 727 w 1956"/>
                <a:gd name="T37" fmla="*/ 1934 h 2418"/>
                <a:gd name="T38" fmla="*/ 616 w 1956"/>
                <a:gd name="T39" fmla="*/ 1766 h 2418"/>
                <a:gd name="T40" fmla="*/ 478 w 1956"/>
                <a:gd name="T41" fmla="*/ 1575 h 2418"/>
                <a:gd name="T42" fmla="*/ 312 w 1956"/>
                <a:gd name="T43" fmla="*/ 1368 h 2418"/>
                <a:gd name="T44" fmla="*/ 117 w 1956"/>
                <a:gd name="T45" fmla="*/ 1152 h 2418"/>
                <a:gd name="T46" fmla="*/ 33 w 1956"/>
                <a:gd name="T47" fmla="*/ 979 h 2418"/>
                <a:gd name="T48" fmla="*/ 172 w 1956"/>
                <a:gd name="T49" fmla="*/ 738 h 2418"/>
                <a:gd name="T50" fmla="*/ 270 w 1956"/>
                <a:gd name="T51" fmla="*/ 528 h 2418"/>
                <a:gd name="T52" fmla="*/ 337 w 1956"/>
                <a:gd name="T53" fmla="*/ 352 h 2418"/>
                <a:gd name="T54" fmla="*/ 377 w 1956"/>
                <a:gd name="T55" fmla="*/ 212 h 2418"/>
                <a:gd name="T56" fmla="*/ 398 w 1956"/>
                <a:gd name="T57" fmla="*/ 109 h 2418"/>
                <a:gd name="T58" fmla="*/ 406 w 1956"/>
                <a:gd name="T59" fmla="*/ 44 h 2418"/>
                <a:gd name="T60" fmla="*/ 407 w 1956"/>
                <a:gd name="T61" fmla="*/ 21 h 2418"/>
                <a:gd name="T62" fmla="*/ 568 w 1956"/>
                <a:gd name="T63" fmla="*/ 32 h 2418"/>
                <a:gd name="T64" fmla="*/ 564 w 1956"/>
                <a:gd name="T65" fmla="*/ 88 h 2418"/>
                <a:gd name="T66" fmla="*/ 549 w 1956"/>
                <a:gd name="T67" fmla="*/ 182 h 2418"/>
                <a:gd name="T68" fmla="*/ 518 w 1956"/>
                <a:gd name="T69" fmla="*/ 315 h 2418"/>
                <a:gd name="T70" fmla="*/ 462 w 1956"/>
                <a:gd name="T71" fmla="*/ 485 h 2418"/>
                <a:gd name="T72" fmla="*/ 376 w 1956"/>
                <a:gd name="T73" fmla="*/ 688 h 2418"/>
                <a:gd name="T74" fmla="*/ 254 w 1956"/>
                <a:gd name="T75" fmla="*/ 924 h 2418"/>
                <a:gd name="T76" fmla="*/ 358 w 1956"/>
                <a:gd name="T77" fmla="*/ 1175 h 2418"/>
                <a:gd name="T78" fmla="*/ 558 w 1956"/>
                <a:gd name="T79" fmla="*/ 1414 h 2418"/>
                <a:gd name="T80" fmla="*/ 723 w 1956"/>
                <a:gd name="T81" fmla="*/ 1635 h 2418"/>
                <a:gd name="T82" fmla="*/ 853 w 1956"/>
                <a:gd name="T83" fmla="*/ 1829 h 2418"/>
                <a:gd name="T84" fmla="*/ 949 w 1956"/>
                <a:gd name="T85" fmla="*/ 1989 h 2418"/>
                <a:gd name="T86" fmla="*/ 1023 w 1956"/>
                <a:gd name="T87" fmla="*/ 1945 h 2418"/>
                <a:gd name="T88" fmla="*/ 1124 w 1956"/>
                <a:gd name="T89" fmla="*/ 1779 h 2418"/>
                <a:gd name="T90" fmla="*/ 1262 w 1956"/>
                <a:gd name="T91" fmla="*/ 1580 h 2418"/>
                <a:gd name="T92" fmla="*/ 1440 w 1956"/>
                <a:gd name="T93" fmla="*/ 1353 h 2418"/>
                <a:gd name="T94" fmla="*/ 1663 w 1956"/>
                <a:gd name="T95" fmla="*/ 1100 h 2418"/>
                <a:gd name="T96" fmla="*/ 1639 w 1956"/>
                <a:gd name="T97" fmla="*/ 833 h 2418"/>
                <a:gd name="T98" fmla="*/ 1517 w 1956"/>
                <a:gd name="T99" fmla="*/ 587 h 2418"/>
                <a:gd name="T100" fmla="*/ 1437 w 1956"/>
                <a:gd name="T101" fmla="*/ 373 h 2418"/>
                <a:gd name="T102" fmla="*/ 1390 w 1956"/>
                <a:gd name="T103" fmla="*/ 201 h 2418"/>
                <a:gd name="T104" fmla="*/ 1368 w 1956"/>
                <a:gd name="T105" fmla="*/ 79 h 2418"/>
                <a:gd name="T106" fmla="*/ 1360 w 1956"/>
                <a:gd name="T107" fmla="*/ 14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6" h="2418">
                  <a:moveTo>
                    <a:pt x="1521" y="0"/>
                  </a:moveTo>
                  <a:lnTo>
                    <a:pt x="1522" y="4"/>
                  </a:lnTo>
                  <a:lnTo>
                    <a:pt x="1523" y="16"/>
                  </a:lnTo>
                  <a:lnTo>
                    <a:pt x="1525" y="36"/>
                  </a:lnTo>
                  <a:lnTo>
                    <a:pt x="1528" y="62"/>
                  </a:lnTo>
                  <a:lnTo>
                    <a:pt x="1534" y="96"/>
                  </a:lnTo>
                  <a:lnTo>
                    <a:pt x="1541" y="136"/>
                  </a:lnTo>
                  <a:lnTo>
                    <a:pt x="1552" y="182"/>
                  </a:lnTo>
                  <a:lnTo>
                    <a:pt x="1565" y="233"/>
                  </a:lnTo>
                  <a:lnTo>
                    <a:pt x="1581" y="290"/>
                  </a:lnTo>
                  <a:lnTo>
                    <a:pt x="1600" y="350"/>
                  </a:lnTo>
                  <a:lnTo>
                    <a:pt x="1624" y="417"/>
                  </a:lnTo>
                  <a:lnTo>
                    <a:pt x="1650" y="486"/>
                  </a:lnTo>
                  <a:lnTo>
                    <a:pt x="1682" y="561"/>
                  </a:lnTo>
                  <a:lnTo>
                    <a:pt x="1718" y="638"/>
                  </a:lnTo>
                  <a:lnTo>
                    <a:pt x="1760" y="719"/>
                  </a:lnTo>
                  <a:lnTo>
                    <a:pt x="1807" y="803"/>
                  </a:lnTo>
                  <a:lnTo>
                    <a:pt x="1859" y="888"/>
                  </a:lnTo>
                  <a:lnTo>
                    <a:pt x="1918" y="976"/>
                  </a:lnTo>
                  <a:lnTo>
                    <a:pt x="1956" y="1031"/>
                  </a:lnTo>
                  <a:lnTo>
                    <a:pt x="1908" y="1078"/>
                  </a:lnTo>
                  <a:lnTo>
                    <a:pt x="1827" y="1163"/>
                  </a:lnTo>
                  <a:lnTo>
                    <a:pt x="1749" y="1244"/>
                  </a:lnTo>
                  <a:lnTo>
                    <a:pt x="1677" y="1324"/>
                  </a:lnTo>
                  <a:lnTo>
                    <a:pt x="1610" y="1402"/>
                  </a:lnTo>
                  <a:lnTo>
                    <a:pt x="1546" y="1478"/>
                  </a:lnTo>
                  <a:lnTo>
                    <a:pt x="1488" y="1552"/>
                  </a:lnTo>
                  <a:lnTo>
                    <a:pt x="1433" y="1622"/>
                  </a:lnTo>
                  <a:lnTo>
                    <a:pt x="1382" y="1690"/>
                  </a:lnTo>
                  <a:lnTo>
                    <a:pt x="1336" y="1755"/>
                  </a:lnTo>
                  <a:lnTo>
                    <a:pt x="1294" y="1816"/>
                  </a:lnTo>
                  <a:lnTo>
                    <a:pt x="1256" y="1874"/>
                  </a:lnTo>
                  <a:lnTo>
                    <a:pt x="1221" y="1928"/>
                  </a:lnTo>
                  <a:lnTo>
                    <a:pt x="1190" y="1980"/>
                  </a:lnTo>
                  <a:lnTo>
                    <a:pt x="1162" y="2026"/>
                  </a:lnTo>
                  <a:lnTo>
                    <a:pt x="1138" y="2069"/>
                  </a:lnTo>
                  <a:lnTo>
                    <a:pt x="1117" y="2107"/>
                  </a:lnTo>
                  <a:lnTo>
                    <a:pt x="1100" y="2142"/>
                  </a:lnTo>
                  <a:lnTo>
                    <a:pt x="1084" y="2171"/>
                  </a:lnTo>
                  <a:lnTo>
                    <a:pt x="1072" y="2196"/>
                  </a:lnTo>
                  <a:lnTo>
                    <a:pt x="1064" y="2216"/>
                  </a:lnTo>
                  <a:lnTo>
                    <a:pt x="1057" y="2230"/>
                  </a:lnTo>
                  <a:lnTo>
                    <a:pt x="1053" y="2239"/>
                  </a:lnTo>
                  <a:lnTo>
                    <a:pt x="1052" y="2242"/>
                  </a:lnTo>
                  <a:lnTo>
                    <a:pt x="982" y="2418"/>
                  </a:lnTo>
                  <a:lnTo>
                    <a:pt x="903" y="2247"/>
                  </a:lnTo>
                  <a:lnTo>
                    <a:pt x="902" y="2243"/>
                  </a:lnTo>
                  <a:lnTo>
                    <a:pt x="898" y="2233"/>
                  </a:lnTo>
                  <a:lnTo>
                    <a:pt x="890" y="2219"/>
                  </a:lnTo>
                  <a:lnTo>
                    <a:pt x="880" y="2199"/>
                  </a:lnTo>
                  <a:lnTo>
                    <a:pt x="867" y="2174"/>
                  </a:lnTo>
                  <a:lnTo>
                    <a:pt x="850" y="2145"/>
                  </a:lnTo>
                  <a:lnTo>
                    <a:pt x="832" y="2110"/>
                  </a:lnTo>
                  <a:lnTo>
                    <a:pt x="810" y="2072"/>
                  </a:lnTo>
                  <a:lnTo>
                    <a:pt x="786" y="2029"/>
                  </a:lnTo>
                  <a:lnTo>
                    <a:pt x="757" y="1983"/>
                  </a:lnTo>
                  <a:lnTo>
                    <a:pt x="727" y="1934"/>
                  </a:lnTo>
                  <a:lnTo>
                    <a:pt x="693" y="1880"/>
                  </a:lnTo>
                  <a:lnTo>
                    <a:pt x="656" y="1824"/>
                  </a:lnTo>
                  <a:lnTo>
                    <a:pt x="616" y="1766"/>
                  </a:lnTo>
                  <a:lnTo>
                    <a:pt x="574" y="1704"/>
                  </a:lnTo>
                  <a:lnTo>
                    <a:pt x="527" y="1640"/>
                  </a:lnTo>
                  <a:lnTo>
                    <a:pt x="478" y="1575"/>
                  </a:lnTo>
                  <a:lnTo>
                    <a:pt x="426" y="1508"/>
                  </a:lnTo>
                  <a:lnTo>
                    <a:pt x="370" y="1438"/>
                  </a:lnTo>
                  <a:lnTo>
                    <a:pt x="312" y="1368"/>
                  </a:lnTo>
                  <a:lnTo>
                    <a:pt x="250" y="1297"/>
                  </a:lnTo>
                  <a:lnTo>
                    <a:pt x="185" y="1224"/>
                  </a:lnTo>
                  <a:lnTo>
                    <a:pt x="117" y="1152"/>
                  </a:lnTo>
                  <a:lnTo>
                    <a:pt x="45" y="1078"/>
                  </a:lnTo>
                  <a:lnTo>
                    <a:pt x="0" y="1033"/>
                  </a:lnTo>
                  <a:lnTo>
                    <a:pt x="33" y="979"/>
                  </a:lnTo>
                  <a:lnTo>
                    <a:pt x="85" y="896"/>
                  </a:lnTo>
                  <a:lnTo>
                    <a:pt x="130" y="815"/>
                  </a:lnTo>
                  <a:lnTo>
                    <a:pt x="172" y="738"/>
                  </a:lnTo>
                  <a:lnTo>
                    <a:pt x="209" y="664"/>
                  </a:lnTo>
                  <a:lnTo>
                    <a:pt x="242" y="595"/>
                  </a:lnTo>
                  <a:lnTo>
                    <a:pt x="270" y="528"/>
                  </a:lnTo>
                  <a:lnTo>
                    <a:pt x="296" y="465"/>
                  </a:lnTo>
                  <a:lnTo>
                    <a:pt x="318" y="407"/>
                  </a:lnTo>
                  <a:lnTo>
                    <a:pt x="337" y="352"/>
                  </a:lnTo>
                  <a:lnTo>
                    <a:pt x="353" y="302"/>
                  </a:lnTo>
                  <a:lnTo>
                    <a:pt x="366" y="255"/>
                  </a:lnTo>
                  <a:lnTo>
                    <a:pt x="377" y="212"/>
                  </a:lnTo>
                  <a:lnTo>
                    <a:pt x="386" y="172"/>
                  </a:lnTo>
                  <a:lnTo>
                    <a:pt x="393" y="138"/>
                  </a:lnTo>
                  <a:lnTo>
                    <a:pt x="398" y="109"/>
                  </a:lnTo>
                  <a:lnTo>
                    <a:pt x="402" y="82"/>
                  </a:lnTo>
                  <a:lnTo>
                    <a:pt x="404" y="60"/>
                  </a:lnTo>
                  <a:lnTo>
                    <a:pt x="406" y="44"/>
                  </a:lnTo>
                  <a:lnTo>
                    <a:pt x="407" y="32"/>
                  </a:lnTo>
                  <a:lnTo>
                    <a:pt x="407" y="24"/>
                  </a:lnTo>
                  <a:lnTo>
                    <a:pt x="407" y="21"/>
                  </a:lnTo>
                  <a:lnTo>
                    <a:pt x="568" y="18"/>
                  </a:lnTo>
                  <a:lnTo>
                    <a:pt x="568" y="23"/>
                  </a:lnTo>
                  <a:lnTo>
                    <a:pt x="568" y="32"/>
                  </a:lnTo>
                  <a:lnTo>
                    <a:pt x="567" y="46"/>
                  </a:lnTo>
                  <a:lnTo>
                    <a:pt x="566" y="65"/>
                  </a:lnTo>
                  <a:lnTo>
                    <a:pt x="564" y="88"/>
                  </a:lnTo>
                  <a:lnTo>
                    <a:pt x="560" y="115"/>
                  </a:lnTo>
                  <a:lnTo>
                    <a:pt x="556" y="147"/>
                  </a:lnTo>
                  <a:lnTo>
                    <a:pt x="549" y="182"/>
                  </a:lnTo>
                  <a:lnTo>
                    <a:pt x="541" y="223"/>
                  </a:lnTo>
                  <a:lnTo>
                    <a:pt x="530" y="267"/>
                  </a:lnTo>
                  <a:lnTo>
                    <a:pt x="518" y="315"/>
                  </a:lnTo>
                  <a:lnTo>
                    <a:pt x="502" y="368"/>
                  </a:lnTo>
                  <a:lnTo>
                    <a:pt x="484" y="425"/>
                  </a:lnTo>
                  <a:lnTo>
                    <a:pt x="462" y="485"/>
                  </a:lnTo>
                  <a:lnTo>
                    <a:pt x="437" y="549"/>
                  </a:lnTo>
                  <a:lnTo>
                    <a:pt x="409" y="617"/>
                  </a:lnTo>
                  <a:lnTo>
                    <a:pt x="376" y="688"/>
                  </a:lnTo>
                  <a:lnTo>
                    <a:pt x="340" y="763"/>
                  </a:lnTo>
                  <a:lnTo>
                    <a:pt x="299" y="842"/>
                  </a:lnTo>
                  <a:lnTo>
                    <a:pt x="254" y="924"/>
                  </a:lnTo>
                  <a:lnTo>
                    <a:pt x="203" y="1010"/>
                  </a:lnTo>
                  <a:lnTo>
                    <a:pt x="283" y="1094"/>
                  </a:lnTo>
                  <a:lnTo>
                    <a:pt x="358" y="1175"/>
                  </a:lnTo>
                  <a:lnTo>
                    <a:pt x="429" y="1256"/>
                  </a:lnTo>
                  <a:lnTo>
                    <a:pt x="496" y="1336"/>
                  </a:lnTo>
                  <a:lnTo>
                    <a:pt x="558" y="1414"/>
                  </a:lnTo>
                  <a:lnTo>
                    <a:pt x="618" y="1490"/>
                  </a:lnTo>
                  <a:lnTo>
                    <a:pt x="672" y="1564"/>
                  </a:lnTo>
                  <a:lnTo>
                    <a:pt x="723" y="1635"/>
                  </a:lnTo>
                  <a:lnTo>
                    <a:pt x="770" y="1703"/>
                  </a:lnTo>
                  <a:lnTo>
                    <a:pt x="813" y="1768"/>
                  </a:lnTo>
                  <a:lnTo>
                    <a:pt x="853" y="1829"/>
                  </a:lnTo>
                  <a:lnTo>
                    <a:pt x="889" y="1886"/>
                  </a:lnTo>
                  <a:lnTo>
                    <a:pt x="921" y="1940"/>
                  </a:lnTo>
                  <a:lnTo>
                    <a:pt x="949" y="1989"/>
                  </a:lnTo>
                  <a:lnTo>
                    <a:pt x="974" y="2033"/>
                  </a:lnTo>
                  <a:lnTo>
                    <a:pt x="997" y="1991"/>
                  </a:lnTo>
                  <a:lnTo>
                    <a:pt x="1023" y="1945"/>
                  </a:lnTo>
                  <a:lnTo>
                    <a:pt x="1053" y="1893"/>
                  </a:lnTo>
                  <a:lnTo>
                    <a:pt x="1087" y="1838"/>
                  </a:lnTo>
                  <a:lnTo>
                    <a:pt x="1124" y="1779"/>
                  </a:lnTo>
                  <a:lnTo>
                    <a:pt x="1166" y="1716"/>
                  </a:lnTo>
                  <a:lnTo>
                    <a:pt x="1212" y="1650"/>
                  </a:lnTo>
                  <a:lnTo>
                    <a:pt x="1262" y="1580"/>
                  </a:lnTo>
                  <a:lnTo>
                    <a:pt x="1316" y="1508"/>
                  </a:lnTo>
                  <a:lnTo>
                    <a:pt x="1377" y="1431"/>
                  </a:lnTo>
                  <a:lnTo>
                    <a:pt x="1440" y="1353"/>
                  </a:lnTo>
                  <a:lnTo>
                    <a:pt x="1510" y="1270"/>
                  </a:lnTo>
                  <a:lnTo>
                    <a:pt x="1583" y="1187"/>
                  </a:lnTo>
                  <a:lnTo>
                    <a:pt x="1663" y="1100"/>
                  </a:lnTo>
                  <a:lnTo>
                    <a:pt x="1748" y="1012"/>
                  </a:lnTo>
                  <a:lnTo>
                    <a:pt x="1691" y="921"/>
                  </a:lnTo>
                  <a:lnTo>
                    <a:pt x="1639" y="833"/>
                  </a:lnTo>
                  <a:lnTo>
                    <a:pt x="1593" y="749"/>
                  </a:lnTo>
                  <a:lnTo>
                    <a:pt x="1552" y="666"/>
                  </a:lnTo>
                  <a:lnTo>
                    <a:pt x="1517" y="587"/>
                  </a:lnTo>
                  <a:lnTo>
                    <a:pt x="1487" y="512"/>
                  </a:lnTo>
                  <a:lnTo>
                    <a:pt x="1460" y="440"/>
                  </a:lnTo>
                  <a:lnTo>
                    <a:pt x="1437" y="373"/>
                  </a:lnTo>
                  <a:lnTo>
                    <a:pt x="1418" y="311"/>
                  </a:lnTo>
                  <a:lnTo>
                    <a:pt x="1403" y="253"/>
                  </a:lnTo>
                  <a:lnTo>
                    <a:pt x="1390" y="201"/>
                  </a:lnTo>
                  <a:lnTo>
                    <a:pt x="1381" y="155"/>
                  </a:lnTo>
                  <a:lnTo>
                    <a:pt x="1373" y="113"/>
                  </a:lnTo>
                  <a:lnTo>
                    <a:pt x="1368" y="79"/>
                  </a:lnTo>
                  <a:lnTo>
                    <a:pt x="1364" y="50"/>
                  </a:lnTo>
                  <a:lnTo>
                    <a:pt x="1361" y="28"/>
                  </a:lnTo>
                  <a:lnTo>
                    <a:pt x="1360" y="14"/>
                  </a:lnTo>
                  <a:lnTo>
                    <a:pt x="1360" y="7"/>
                  </a:lnTo>
                  <a:lnTo>
                    <a:pt x="15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3314" y="7778"/>
              <a:ext cx="20" cy="14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25"/>
            <p:cNvSpPr>
              <a:spLocks noEditPoints="1"/>
            </p:cNvSpPr>
            <p:nvPr/>
          </p:nvSpPr>
          <p:spPr bwMode="auto">
            <a:xfrm>
              <a:off x="3281" y="7703"/>
              <a:ext cx="87" cy="87"/>
            </a:xfrm>
            <a:custGeom>
              <a:avLst/>
              <a:gdLst>
                <a:gd name="T0" fmla="*/ 313 w 694"/>
                <a:gd name="T1" fmla="*/ 164 h 695"/>
                <a:gd name="T2" fmla="*/ 252 w 694"/>
                <a:gd name="T3" fmla="*/ 187 h 695"/>
                <a:gd name="T4" fmla="*/ 204 w 694"/>
                <a:gd name="T5" fmla="*/ 227 h 695"/>
                <a:gd name="T6" fmla="*/ 172 w 694"/>
                <a:gd name="T7" fmla="*/ 282 h 695"/>
                <a:gd name="T8" fmla="*/ 160 w 694"/>
                <a:gd name="T9" fmla="*/ 347 h 695"/>
                <a:gd name="T10" fmla="*/ 172 w 694"/>
                <a:gd name="T11" fmla="*/ 412 h 695"/>
                <a:gd name="T12" fmla="*/ 204 w 694"/>
                <a:gd name="T13" fmla="*/ 468 h 695"/>
                <a:gd name="T14" fmla="*/ 252 w 694"/>
                <a:gd name="T15" fmla="*/ 508 h 695"/>
                <a:gd name="T16" fmla="*/ 313 w 694"/>
                <a:gd name="T17" fmla="*/ 530 h 695"/>
                <a:gd name="T18" fmla="*/ 380 w 694"/>
                <a:gd name="T19" fmla="*/ 530 h 695"/>
                <a:gd name="T20" fmla="*/ 441 w 694"/>
                <a:gd name="T21" fmla="*/ 508 h 695"/>
                <a:gd name="T22" fmla="*/ 490 w 694"/>
                <a:gd name="T23" fmla="*/ 468 h 695"/>
                <a:gd name="T24" fmla="*/ 521 w 694"/>
                <a:gd name="T25" fmla="*/ 412 h 695"/>
                <a:gd name="T26" fmla="*/ 534 w 694"/>
                <a:gd name="T27" fmla="*/ 347 h 695"/>
                <a:gd name="T28" fmla="*/ 521 w 694"/>
                <a:gd name="T29" fmla="*/ 282 h 695"/>
                <a:gd name="T30" fmla="*/ 490 w 694"/>
                <a:gd name="T31" fmla="*/ 227 h 695"/>
                <a:gd name="T32" fmla="*/ 441 w 694"/>
                <a:gd name="T33" fmla="*/ 187 h 695"/>
                <a:gd name="T34" fmla="*/ 380 w 694"/>
                <a:gd name="T35" fmla="*/ 164 h 695"/>
                <a:gd name="T36" fmla="*/ 347 w 694"/>
                <a:gd name="T37" fmla="*/ 0 h 695"/>
                <a:gd name="T38" fmla="*/ 439 w 694"/>
                <a:gd name="T39" fmla="*/ 12 h 695"/>
                <a:gd name="T40" fmla="*/ 523 w 694"/>
                <a:gd name="T41" fmla="*/ 47 h 695"/>
                <a:gd name="T42" fmla="*/ 593 w 694"/>
                <a:gd name="T43" fmla="*/ 102 h 695"/>
                <a:gd name="T44" fmla="*/ 647 w 694"/>
                <a:gd name="T45" fmla="*/ 172 h 695"/>
                <a:gd name="T46" fmla="*/ 682 w 694"/>
                <a:gd name="T47" fmla="*/ 255 h 695"/>
                <a:gd name="T48" fmla="*/ 694 w 694"/>
                <a:gd name="T49" fmla="*/ 347 h 695"/>
                <a:gd name="T50" fmla="*/ 682 w 694"/>
                <a:gd name="T51" fmla="*/ 439 h 695"/>
                <a:gd name="T52" fmla="*/ 647 w 694"/>
                <a:gd name="T53" fmla="*/ 523 h 695"/>
                <a:gd name="T54" fmla="*/ 593 w 694"/>
                <a:gd name="T55" fmla="*/ 593 h 695"/>
                <a:gd name="T56" fmla="*/ 523 w 694"/>
                <a:gd name="T57" fmla="*/ 647 h 695"/>
                <a:gd name="T58" fmla="*/ 439 w 694"/>
                <a:gd name="T59" fmla="*/ 682 h 695"/>
                <a:gd name="T60" fmla="*/ 347 w 694"/>
                <a:gd name="T61" fmla="*/ 695 h 695"/>
                <a:gd name="T62" fmla="*/ 255 w 694"/>
                <a:gd name="T63" fmla="*/ 682 h 695"/>
                <a:gd name="T64" fmla="*/ 171 w 694"/>
                <a:gd name="T65" fmla="*/ 647 h 695"/>
                <a:gd name="T66" fmla="*/ 101 w 694"/>
                <a:gd name="T67" fmla="*/ 593 h 695"/>
                <a:gd name="T68" fmla="*/ 47 w 694"/>
                <a:gd name="T69" fmla="*/ 523 h 695"/>
                <a:gd name="T70" fmla="*/ 12 w 694"/>
                <a:gd name="T71" fmla="*/ 439 h 695"/>
                <a:gd name="T72" fmla="*/ 0 w 694"/>
                <a:gd name="T73" fmla="*/ 347 h 695"/>
                <a:gd name="T74" fmla="*/ 12 w 694"/>
                <a:gd name="T75" fmla="*/ 255 h 695"/>
                <a:gd name="T76" fmla="*/ 47 w 694"/>
                <a:gd name="T77" fmla="*/ 172 h 695"/>
                <a:gd name="T78" fmla="*/ 101 w 694"/>
                <a:gd name="T79" fmla="*/ 102 h 695"/>
                <a:gd name="T80" fmla="*/ 171 w 694"/>
                <a:gd name="T81" fmla="*/ 47 h 695"/>
                <a:gd name="T82" fmla="*/ 255 w 694"/>
                <a:gd name="T83" fmla="*/ 12 h 695"/>
                <a:gd name="T84" fmla="*/ 347 w 694"/>
                <a:gd name="T85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4" h="695">
                  <a:moveTo>
                    <a:pt x="347" y="161"/>
                  </a:moveTo>
                  <a:lnTo>
                    <a:pt x="313" y="164"/>
                  </a:lnTo>
                  <a:lnTo>
                    <a:pt x="282" y="172"/>
                  </a:lnTo>
                  <a:lnTo>
                    <a:pt x="252" y="187"/>
                  </a:lnTo>
                  <a:lnTo>
                    <a:pt x="227" y="205"/>
                  </a:lnTo>
                  <a:lnTo>
                    <a:pt x="204" y="227"/>
                  </a:lnTo>
                  <a:lnTo>
                    <a:pt x="185" y="254"/>
                  </a:lnTo>
                  <a:lnTo>
                    <a:pt x="172" y="282"/>
                  </a:lnTo>
                  <a:lnTo>
                    <a:pt x="163" y="314"/>
                  </a:lnTo>
                  <a:lnTo>
                    <a:pt x="160" y="347"/>
                  </a:lnTo>
                  <a:lnTo>
                    <a:pt x="163" y="381"/>
                  </a:lnTo>
                  <a:lnTo>
                    <a:pt x="172" y="412"/>
                  </a:lnTo>
                  <a:lnTo>
                    <a:pt x="185" y="441"/>
                  </a:lnTo>
                  <a:lnTo>
                    <a:pt x="204" y="468"/>
                  </a:lnTo>
                  <a:lnTo>
                    <a:pt x="227" y="490"/>
                  </a:lnTo>
                  <a:lnTo>
                    <a:pt x="252" y="508"/>
                  </a:lnTo>
                  <a:lnTo>
                    <a:pt x="282" y="522"/>
                  </a:lnTo>
                  <a:lnTo>
                    <a:pt x="313" y="530"/>
                  </a:lnTo>
                  <a:lnTo>
                    <a:pt x="347" y="534"/>
                  </a:lnTo>
                  <a:lnTo>
                    <a:pt x="380" y="530"/>
                  </a:lnTo>
                  <a:lnTo>
                    <a:pt x="412" y="522"/>
                  </a:lnTo>
                  <a:lnTo>
                    <a:pt x="441" y="508"/>
                  </a:lnTo>
                  <a:lnTo>
                    <a:pt x="467" y="490"/>
                  </a:lnTo>
                  <a:lnTo>
                    <a:pt x="490" y="468"/>
                  </a:lnTo>
                  <a:lnTo>
                    <a:pt x="507" y="441"/>
                  </a:lnTo>
                  <a:lnTo>
                    <a:pt x="521" y="412"/>
                  </a:lnTo>
                  <a:lnTo>
                    <a:pt x="530" y="381"/>
                  </a:lnTo>
                  <a:lnTo>
                    <a:pt x="534" y="347"/>
                  </a:lnTo>
                  <a:lnTo>
                    <a:pt x="530" y="314"/>
                  </a:lnTo>
                  <a:lnTo>
                    <a:pt x="521" y="282"/>
                  </a:lnTo>
                  <a:lnTo>
                    <a:pt x="507" y="254"/>
                  </a:lnTo>
                  <a:lnTo>
                    <a:pt x="490" y="227"/>
                  </a:lnTo>
                  <a:lnTo>
                    <a:pt x="467" y="205"/>
                  </a:lnTo>
                  <a:lnTo>
                    <a:pt x="441" y="187"/>
                  </a:lnTo>
                  <a:lnTo>
                    <a:pt x="412" y="172"/>
                  </a:lnTo>
                  <a:lnTo>
                    <a:pt x="380" y="164"/>
                  </a:lnTo>
                  <a:lnTo>
                    <a:pt x="347" y="161"/>
                  </a:lnTo>
                  <a:close/>
                  <a:moveTo>
                    <a:pt x="347" y="0"/>
                  </a:moveTo>
                  <a:lnTo>
                    <a:pt x="394" y="3"/>
                  </a:lnTo>
                  <a:lnTo>
                    <a:pt x="439" y="12"/>
                  </a:lnTo>
                  <a:lnTo>
                    <a:pt x="482" y="27"/>
                  </a:lnTo>
                  <a:lnTo>
                    <a:pt x="523" y="47"/>
                  </a:lnTo>
                  <a:lnTo>
                    <a:pt x="559" y="72"/>
                  </a:lnTo>
                  <a:lnTo>
                    <a:pt x="593" y="102"/>
                  </a:lnTo>
                  <a:lnTo>
                    <a:pt x="621" y="135"/>
                  </a:lnTo>
                  <a:lnTo>
                    <a:pt x="647" y="172"/>
                  </a:lnTo>
                  <a:lnTo>
                    <a:pt x="666" y="212"/>
                  </a:lnTo>
                  <a:lnTo>
                    <a:pt x="682" y="255"/>
                  </a:lnTo>
                  <a:lnTo>
                    <a:pt x="691" y="300"/>
                  </a:lnTo>
                  <a:lnTo>
                    <a:pt x="694" y="347"/>
                  </a:lnTo>
                  <a:lnTo>
                    <a:pt x="691" y="394"/>
                  </a:lnTo>
                  <a:lnTo>
                    <a:pt x="682" y="439"/>
                  </a:lnTo>
                  <a:lnTo>
                    <a:pt x="666" y="482"/>
                  </a:lnTo>
                  <a:lnTo>
                    <a:pt x="647" y="523"/>
                  </a:lnTo>
                  <a:lnTo>
                    <a:pt x="621" y="560"/>
                  </a:lnTo>
                  <a:lnTo>
                    <a:pt x="593" y="593"/>
                  </a:lnTo>
                  <a:lnTo>
                    <a:pt x="559" y="623"/>
                  </a:lnTo>
                  <a:lnTo>
                    <a:pt x="523" y="647"/>
                  </a:lnTo>
                  <a:lnTo>
                    <a:pt x="482" y="668"/>
                  </a:lnTo>
                  <a:lnTo>
                    <a:pt x="439" y="682"/>
                  </a:lnTo>
                  <a:lnTo>
                    <a:pt x="394" y="692"/>
                  </a:lnTo>
                  <a:lnTo>
                    <a:pt x="347" y="695"/>
                  </a:lnTo>
                  <a:lnTo>
                    <a:pt x="300" y="692"/>
                  </a:lnTo>
                  <a:lnTo>
                    <a:pt x="255" y="682"/>
                  </a:lnTo>
                  <a:lnTo>
                    <a:pt x="212" y="668"/>
                  </a:lnTo>
                  <a:lnTo>
                    <a:pt x="171" y="647"/>
                  </a:lnTo>
                  <a:lnTo>
                    <a:pt x="135" y="623"/>
                  </a:lnTo>
                  <a:lnTo>
                    <a:pt x="101" y="593"/>
                  </a:lnTo>
                  <a:lnTo>
                    <a:pt x="72" y="560"/>
                  </a:lnTo>
                  <a:lnTo>
                    <a:pt x="47" y="523"/>
                  </a:lnTo>
                  <a:lnTo>
                    <a:pt x="26" y="482"/>
                  </a:lnTo>
                  <a:lnTo>
                    <a:pt x="12" y="439"/>
                  </a:lnTo>
                  <a:lnTo>
                    <a:pt x="2" y="394"/>
                  </a:lnTo>
                  <a:lnTo>
                    <a:pt x="0" y="347"/>
                  </a:lnTo>
                  <a:lnTo>
                    <a:pt x="2" y="300"/>
                  </a:lnTo>
                  <a:lnTo>
                    <a:pt x="12" y="255"/>
                  </a:lnTo>
                  <a:lnTo>
                    <a:pt x="26" y="212"/>
                  </a:lnTo>
                  <a:lnTo>
                    <a:pt x="47" y="172"/>
                  </a:lnTo>
                  <a:lnTo>
                    <a:pt x="72" y="135"/>
                  </a:lnTo>
                  <a:lnTo>
                    <a:pt x="101" y="102"/>
                  </a:lnTo>
                  <a:lnTo>
                    <a:pt x="135" y="72"/>
                  </a:lnTo>
                  <a:lnTo>
                    <a:pt x="171" y="47"/>
                  </a:lnTo>
                  <a:lnTo>
                    <a:pt x="212" y="27"/>
                  </a:lnTo>
                  <a:lnTo>
                    <a:pt x="255" y="12"/>
                  </a:lnTo>
                  <a:lnTo>
                    <a:pt x="300" y="3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3178" y="7948"/>
              <a:ext cx="292" cy="20"/>
            </a:xfrm>
            <a:custGeom>
              <a:avLst/>
              <a:gdLst>
                <a:gd name="T0" fmla="*/ 80 w 2334"/>
                <a:gd name="T1" fmla="*/ 0 h 162"/>
                <a:gd name="T2" fmla="*/ 2254 w 2334"/>
                <a:gd name="T3" fmla="*/ 0 h 162"/>
                <a:gd name="T4" fmla="*/ 2275 w 2334"/>
                <a:gd name="T5" fmla="*/ 3 h 162"/>
                <a:gd name="T6" fmla="*/ 2295 w 2334"/>
                <a:gd name="T7" fmla="*/ 11 h 162"/>
                <a:gd name="T8" fmla="*/ 2311 w 2334"/>
                <a:gd name="T9" fmla="*/ 24 h 162"/>
                <a:gd name="T10" fmla="*/ 2323 w 2334"/>
                <a:gd name="T11" fmla="*/ 41 h 162"/>
                <a:gd name="T12" fmla="*/ 2332 w 2334"/>
                <a:gd name="T13" fmla="*/ 59 h 162"/>
                <a:gd name="T14" fmla="*/ 2334 w 2334"/>
                <a:gd name="T15" fmla="*/ 81 h 162"/>
                <a:gd name="T16" fmla="*/ 2332 w 2334"/>
                <a:gd name="T17" fmla="*/ 102 h 162"/>
                <a:gd name="T18" fmla="*/ 2323 w 2334"/>
                <a:gd name="T19" fmla="*/ 122 h 162"/>
                <a:gd name="T20" fmla="*/ 2311 w 2334"/>
                <a:gd name="T21" fmla="*/ 139 h 162"/>
                <a:gd name="T22" fmla="*/ 2295 w 2334"/>
                <a:gd name="T23" fmla="*/ 151 h 162"/>
                <a:gd name="T24" fmla="*/ 2275 w 2334"/>
                <a:gd name="T25" fmla="*/ 158 h 162"/>
                <a:gd name="T26" fmla="*/ 2254 w 2334"/>
                <a:gd name="T27" fmla="*/ 162 h 162"/>
                <a:gd name="T28" fmla="*/ 80 w 2334"/>
                <a:gd name="T29" fmla="*/ 162 h 162"/>
                <a:gd name="T30" fmla="*/ 59 w 2334"/>
                <a:gd name="T31" fmla="*/ 158 h 162"/>
                <a:gd name="T32" fmla="*/ 39 w 2334"/>
                <a:gd name="T33" fmla="*/ 151 h 162"/>
                <a:gd name="T34" fmla="*/ 23 w 2334"/>
                <a:gd name="T35" fmla="*/ 139 h 162"/>
                <a:gd name="T36" fmla="*/ 11 w 2334"/>
                <a:gd name="T37" fmla="*/ 122 h 162"/>
                <a:gd name="T38" fmla="*/ 3 w 2334"/>
                <a:gd name="T39" fmla="*/ 102 h 162"/>
                <a:gd name="T40" fmla="*/ 0 w 2334"/>
                <a:gd name="T41" fmla="*/ 81 h 162"/>
                <a:gd name="T42" fmla="*/ 3 w 2334"/>
                <a:gd name="T43" fmla="*/ 59 h 162"/>
                <a:gd name="T44" fmla="*/ 11 w 2334"/>
                <a:gd name="T45" fmla="*/ 41 h 162"/>
                <a:gd name="T46" fmla="*/ 23 w 2334"/>
                <a:gd name="T47" fmla="*/ 24 h 162"/>
                <a:gd name="T48" fmla="*/ 39 w 2334"/>
                <a:gd name="T49" fmla="*/ 11 h 162"/>
                <a:gd name="T50" fmla="*/ 59 w 2334"/>
                <a:gd name="T51" fmla="*/ 3 h 162"/>
                <a:gd name="T52" fmla="*/ 80 w 2334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4" h="162">
                  <a:moveTo>
                    <a:pt x="80" y="0"/>
                  </a:moveTo>
                  <a:lnTo>
                    <a:pt x="2254" y="0"/>
                  </a:lnTo>
                  <a:lnTo>
                    <a:pt x="2275" y="3"/>
                  </a:lnTo>
                  <a:lnTo>
                    <a:pt x="2295" y="11"/>
                  </a:lnTo>
                  <a:lnTo>
                    <a:pt x="2311" y="24"/>
                  </a:lnTo>
                  <a:lnTo>
                    <a:pt x="2323" y="41"/>
                  </a:lnTo>
                  <a:lnTo>
                    <a:pt x="2332" y="59"/>
                  </a:lnTo>
                  <a:lnTo>
                    <a:pt x="2334" y="81"/>
                  </a:lnTo>
                  <a:lnTo>
                    <a:pt x="2332" y="102"/>
                  </a:lnTo>
                  <a:lnTo>
                    <a:pt x="2323" y="122"/>
                  </a:lnTo>
                  <a:lnTo>
                    <a:pt x="2311" y="139"/>
                  </a:lnTo>
                  <a:lnTo>
                    <a:pt x="2295" y="151"/>
                  </a:lnTo>
                  <a:lnTo>
                    <a:pt x="2275" y="158"/>
                  </a:lnTo>
                  <a:lnTo>
                    <a:pt x="2254" y="162"/>
                  </a:lnTo>
                  <a:lnTo>
                    <a:pt x="80" y="162"/>
                  </a:lnTo>
                  <a:lnTo>
                    <a:pt x="59" y="158"/>
                  </a:lnTo>
                  <a:lnTo>
                    <a:pt x="39" y="151"/>
                  </a:lnTo>
                  <a:lnTo>
                    <a:pt x="23" y="139"/>
                  </a:lnTo>
                  <a:lnTo>
                    <a:pt x="11" y="122"/>
                  </a:lnTo>
                  <a:lnTo>
                    <a:pt x="3" y="102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9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27"/>
            <p:cNvSpPr>
              <a:spLocks noEditPoints="1"/>
            </p:cNvSpPr>
            <p:nvPr/>
          </p:nvSpPr>
          <p:spPr bwMode="auto">
            <a:xfrm>
              <a:off x="3103" y="7908"/>
              <a:ext cx="96" cy="98"/>
            </a:xfrm>
            <a:custGeom>
              <a:avLst/>
              <a:gdLst>
                <a:gd name="T0" fmla="*/ 164 w 771"/>
                <a:gd name="T1" fmla="*/ 162 h 782"/>
                <a:gd name="T2" fmla="*/ 161 w 771"/>
                <a:gd name="T3" fmla="*/ 162 h 782"/>
                <a:gd name="T4" fmla="*/ 160 w 771"/>
                <a:gd name="T5" fmla="*/ 164 h 782"/>
                <a:gd name="T6" fmla="*/ 160 w 771"/>
                <a:gd name="T7" fmla="*/ 619 h 782"/>
                <a:gd name="T8" fmla="*/ 161 w 771"/>
                <a:gd name="T9" fmla="*/ 620 h 782"/>
                <a:gd name="T10" fmla="*/ 163 w 771"/>
                <a:gd name="T11" fmla="*/ 621 h 782"/>
                <a:gd name="T12" fmla="*/ 164 w 771"/>
                <a:gd name="T13" fmla="*/ 622 h 782"/>
                <a:gd name="T14" fmla="*/ 608 w 771"/>
                <a:gd name="T15" fmla="*/ 622 h 782"/>
                <a:gd name="T16" fmla="*/ 610 w 771"/>
                <a:gd name="T17" fmla="*/ 621 h 782"/>
                <a:gd name="T18" fmla="*/ 610 w 771"/>
                <a:gd name="T19" fmla="*/ 619 h 782"/>
                <a:gd name="T20" fmla="*/ 610 w 771"/>
                <a:gd name="T21" fmla="*/ 164 h 782"/>
                <a:gd name="T22" fmla="*/ 610 w 771"/>
                <a:gd name="T23" fmla="*/ 162 h 782"/>
                <a:gd name="T24" fmla="*/ 608 w 771"/>
                <a:gd name="T25" fmla="*/ 162 h 782"/>
                <a:gd name="T26" fmla="*/ 164 w 771"/>
                <a:gd name="T27" fmla="*/ 162 h 782"/>
                <a:gd name="T28" fmla="*/ 164 w 771"/>
                <a:gd name="T29" fmla="*/ 0 h 782"/>
                <a:gd name="T30" fmla="*/ 608 w 771"/>
                <a:gd name="T31" fmla="*/ 0 h 782"/>
                <a:gd name="T32" fmla="*/ 640 w 771"/>
                <a:gd name="T33" fmla="*/ 4 h 782"/>
                <a:gd name="T34" fmla="*/ 671 w 771"/>
                <a:gd name="T35" fmla="*/ 14 h 782"/>
                <a:gd name="T36" fmla="*/ 699 w 771"/>
                <a:gd name="T37" fmla="*/ 29 h 782"/>
                <a:gd name="T38" fmla="*/ 723 w 771"/>
                <a:gd name="T39" fmla="*/ 49 h 782"/>
                <a:gd name="T40" fmla="*/ 743 w 771"/>
                <a:gd name="T41" fmla="*/ 73 h 782"/>
                <a:gd name="T42" fmla="*/ 758 w 771"/>
                <a:gd name="T43" fmla="*/ 100 h 782"/>
                <a:gd name="T44" fmla="*/ 768 w 771"/>
                <a:gd name="T45" fmla="*/ 131 h 782"/>
                <a:gd name="T46" fmla="*/ 771 w 771"/>
                <a:gd name="T47" fmla="*/ 164 h 782"/>
                <a:gd name="T48" fmla="*/ 771 w 771"/>
                <a:gd name="T49" fmla="*/ 619 h 782"/>
                <a:gd name="T50" fmla="*/ 768 w 771"/>
                <a:gd name="T51" fmla="*/ 652 h 782"/>
                <a:gd name="T52" fmla="*/ 758 w 771"/>
                <a:gd name="T53" fmla="*/ 682 h 782"/>
                <a:gd name="T54" fmla="*/ 743 w 771"/>
                <a:gd name="T55" fmla="*/ 711 h 782"/>
                <a:gd name="T56" fmla="*/ 723 w 771"/>
                <a:gd name="T57" fmla="*/ 735 h 782"/>
                <a:gd name="T58" fmla="*/ 699 w 771"/>
                <a:gd name="T59" fmla="*/ 755 h 782"/>
                <a:gd name="T60" fmla="*/ 671 w 771"/>
                <a:gd name="T61" fmla="*/ 770 h 782"/>
                <a:gd name="T62" fmla="*/ 640 w 771"/>
                <a:gd name="T63" fmla="*/ 779 h 782"/>
                <a:gd name="T64" fmla="*/ 608 w 771"/>
                <a:gd name="T65" fmla="*/ 782 h 782"/>
                <a:gd name="T66" fmla="*/ 164 w 771"/>
                <a:gd name="T67" fmla="*/ 782 h 782"/>
                <a:gd name="T68" fmla="*/ 131 w 771"/>
                <a:gd name="T69" fmla="*/ 779 h 782"/>
                <a:gd name="T70" fmla="*/ 100 w 771"/>
                <a:gd name="T71" fmla="*/ 770 h 782"/>
                <a:gd name="T72" fmla="*/ 71 w 771"/>
                <a:gd name="T73" fmla="*/ 755 h 782"/>
                <a:gd name="T74" fmla="*/ 47 w 771"/>
                <a:gd name="T75" fmla="*/ 735 h 782"/>
                <a:gd name="T76" fmla="*/ 27 w 771"/>
                <a:gd name="T77" fmla="*/ 711 h 782"/>
                <a:gd name="T78" fmla="*/ 12 w 771"/>
                <a:gd name="T79" fmla="*/ 682 h 782"/>
                <a:gd name="T80" fmla="*/ 3 w 771"/>
                <a:gd name="T81" fmla="*/ 652 h 782"/>
                <a:gd name="T82" fmla="*/ 0 w 771"/>
                <a:gd name="T83" fmla="*/ 619 h 782"/>
                <a:gd name="T84" fmla="*/ 0 w 771"/>
                <a:gd name="T85" fmla="*/ 164 h 782"/>
                <a:gd name="T86" fmla="*/ 3 w 771"/>
                <a:gd name="T87" fmla="*/ 131 h 782"/>
                <a:gd name="T88" fmla="*/ 12 w 771"/>
                <a:gd name="T89" fmla="*/ 100 h 782"/>
                <a:gd name="T90" fmla="*/ 27 w 771"/>
                <a:gd name="T91" fmla="*/ 73 h 782"/>
                <a:gd name="T92" fmla="*/ 47 w 771"/>
                <a:gd name="T93" fmla="*/ 49 h 782"/>
                <a:gd name="T94" fmla="*/ 71 w 771"/>
                <a:gd name="T95" fmla="*/ 29 h 782"/>
                <a:gd name="T96" fmla="*/ 100 w 771"/>
                <a:gd name="T97" fmla="*/ 14 h 782"/>
                <a:gd name="T98" fmla="*/ 131 w 771"/>
                <a:gd name="T99" fmla="*/ 4 h 782"/>
                <a:gd name="T100" fmla="*/ 164 w 771"/>
                <a:gd name="T101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1" h="782">
                  <a:moveTo>
                    <a:pt x="164" y="162"/>
                  </a:moveTo>
                  <a:lnTo>
                    <a:pt x="161" y="162"/>
                  </a:lnTo>
                  <a:lnTo>
                    <a:pt x="160" y="164"/>
                  </a:lnTo>
                  <a:lnTo>
                    <a:pt x="160" y="619"/>
                  </a:lnTo>
                  <a:lnTo>
                    <a:pt x="161" y="620"/>
                  </a:lnTo>
                  <a:lnTo>
                    <a:pt x="163" y="621"/>
                  </a:lnTo>
                  <a:lnTo>
                    <a:pt x="164" y="622"/>
                  </a:lnTo>
                  <a:lnTo>
                    <a:pt x="608" y="622"/>
                  </a:lnTo>
                  <a:lnTo>
                    <a:pt x="610" y="621"/>
                  </a:lnTo>
                  <a:lnTo>
                    <a:pt x="610" y="619"/>
                  </a:lnTo>
                  <a:lnTo>
                    <a:pt x="610" y="164"/>
                  </a:lnTo>
                  <a:lnTo>
                    <a:pt x="610" y="162"/>
                  </a:lnTo>
                  <a:lnTo>
                    <a:pt x="608" y="162"/>
                  </a:lnTo>
                  <a:lnTo>
                    <a:pt x="164" y="162"/>
                  </a:lnTo>
                  <a:close/>
                  <a:moveTo>
                    <a:pt x="164" y="0"/>
                  </a:moveTo>
                  <a:lnTo>
                    <a:pt x="608" y="0"/>
                  </a:lnTo>
                  <a:lnTo>
                    <a:pt x="640" y="4"/>
                  </a:lnTo>
                  <a:lnTo>
                    <a:pt x="671" y="14"/>
                  </a:lnTo>
                  <a:lnTo>
                    <a:pt x="699" y="29"/>
                  </a:lnTo>
                  <a:lnTo>
                    <a:pt x="723" y="49"/>
                  </a:lnTo>
                  <a:lnTo>
                    <a:pt x="743" y="73"/>
                  </a:lnTo>
                  <a:lnTo>
                    <a:pt x="758" y="100"/>
                  </a:lnTo>
                  <a:lnTo>
                    <a:pt x="768" y="131"/>
                  </a:lnTo>
                  <a:lnTo>
                    <a:pt x="771" y="164"/>
                  </a:lnTo>
                  <a:lnTo>
                    <a:pt x="771" y="619"/>
                  </a:lnTo>
                  <a:lnTo>
                    <a:pt x="768" y="652"/>
                  </a:lnTo>
                  <a:lnTo>
                    <a:pt x="758" y="682"/>
                  </a:lnTo>
                  <a:lnTo>
                    <a:pt x="743" y="711"/>
                  </a:lnTo>
                  <a:lnTo>
                    <a:pt x="723" y="735"/>
                  </a:lnTo>
                  <a:lnTo>
                    <a:pt x="699" y="755"/>
                  </a:lnTo>
                  <a:lnTo>
                    <a:pt x="671" y="770"/>
                  </a:lnTo>
                  <a:lnTo>
                    <a:pt x="640" y="779"/>
                  </a:lnTo>
                  <a:lnTo>
                    <a:pt x="608" y="782"/>
                  </a:lnTo>
                  <a:lnTo>
                    <a:pt x="164" y="782"/>
                  </a:lnTo>
                  <a:lnTo>
                    <a:pt x="131" y="779"/>
                  </a:lnTo>
                  <a:lnTo>
                    <a:pt x="100" y="770"/>
                  </a:lnTo>
                  <a:lnTo>
                    <a:pt x="71" y="755"/>
                  </a:lnTo>
                  <a:lnTo>
                    <a:pt x="47" y="735"/>
                  </a:lnTo>
                  <a:lnTo>
                    <a:pt x="27" y="711"/>
                  </a:lnTo>
                  <a:lnTo>
                    <a:pt x="12" y="682"/>
                  </a:lnTo>
                  <a:lnTo>
                    <a:pt x="3" y="652"/>
                  </a:lnTo>
                  <a:lnTo>
                    <a:pt x="0" y="619"/>
                  </a:lnTo>
                  <a:lnTo>
                    <a:pt x="0" y="164"/>
                  </a:lnTo>
                  <a:lnTo>
                    <a:pt x="3" y="131"/>
                  </a:lnTo>
                  <a:lnTo>
                    <a:pt x="12" y="100"/>
                  </a:lnTo>
                  <a:lnTo>
                    <a:pt x="27" y="73"/>
                  </a:lnTo>
                  <a:lnTo>
                    <a:pt x="47" y="49"/>
                  </a:lnTo>
                  <a:lnTo>
                    <a:pt x="71" y="29"/>
                  </a:lnTo>
                  <a:lnTo>
                    <a:pt x="100" y="14"/>
                  </a:lnTo>
                  <a:lnTo>
                    <a:pt x="131" y="4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28"/>
            <p:cNvSpPr>
              <a:spLocks noEditPoints="1"/>
            </p:cNvSpPr>
            <p:nvPr/>
          </p:nvSpPr>
          <p:spPr bwMode="auto">
            <a:xfrm>
              <a:off x="3449" y="7907"/>
              <a:ext cx="96" cy="98"/>
            </a:xfrm>
            <a:custGeom>
              <a:avLst/>
              <a:gdLst>
                <a:gd name="T0" fmla="*/ 164 w 772"/>
                <a:gd name="T1" fmla="*/ 162 h 782"/>
                <a:gd name="T2" fmla="*/ 163 w 772"/>
                <a:gd name="T3" fmla="*/ 162 h 782"/>
                <a:gd name="T4" fmla="*/ 162 w 772"/>
                <a:gd name="T5" fmla="*/ 163 h 782"/>
                <a:gd name="T6" fmla="*/ 162 w 772"/>
                <a:gd name="T7" fmla="*/ 164 h 782"/>
                <a:gd name="T8" fmla="*/ 162 w 772"/>
                <a:gd name="T9" fmla="*/ 620 h 782"/>
                <a:gd name="T10" fmla="*/ 162 w 772"/>
                <a:gd name="T11" fmla="*/ 621 h 782"/>
                <a:gd name="T12" fmla="*/ 163 w 772"/>
                <a:gd name="T13" fmla="*/ 621 h 782"/>
                <a:gd name="T14" fmla="*/ 164 w 772"/>
                <a:gd name="T15" fmla="*/ 622 h 782"/>
                <a:gd name="T16" fmla="*/ 608 w 772"/>
                <a:gd name="T17" fmla="*/ 622 h 782"/>
                <a:gd name="T18" fmla="*/ 609 w 772"/>
                <a:gd name="T19" fmla="*/ 621 h 782"/>
                <a:gd name="T20" fmla="*/ 610 w 772"/>
                <a:gd name="T21" fmla="*/ 621 h 782"/>
                <a:gd name="T22" fmla="*/ 611 w 772"/>
                <a:gd name="T23" fmla="*/ 620 h 782"/>
                <a:gd name="T24" fmla="*/ 611 w 772"/>
                <a:gd name="T25" fmla="*/ 164 h 782"/>
                <a:gd name="T26" fmla="*/ 610 w 772"/>
                <a:gd name="T27" fmla="*/ 163 h 782"/>
                <a:gd name="T28" fmla="*/ 609 w 772"/>
                <a:gd name="T29" fmla="*/ 162 h 782"/>
                <a:gd name="T30" fmla="*/ 608 w 772"/>
                <a:gd name="T31" fmla="*/ 162 h 782"/>
                <a:gd name="T32" fmla="*/ 164 w 772"/>
                <a:gd name="T33" fmla="*/ 162 h 782"/>
                <a:gd name="T34" fmla="*/ 164 w 772"/>
                <a:gd name="T35" fmla="*/ 0 h 782"/>
                <a:gd name="T36" fmla="*/ 608 w 772"/>
                <a:gd name="T37" fmla="*/ 0 h 782"/>
                <a:gd name="T38" fmla="*/ 641 w 772"/>
                <a:gd name="T39" fmla="*/ 4 h 782"/>
                <a:gd name="T40" fmla="*/ 672 w 772"/>
                <a:gd name="T41" fmla="*/ 14 h 782"/>
                <a:gd name="T42" fmla="*/ 700 w 772"/>
                <a:gd name="T43" fmla="*/ 29 h 782"/>
                <a:gd name="T44" fmla="*/ 724 w 772"/>
                <a:gd name="T45" fmla="*/ 49 h 782"/>
                <a:gd name="T46" fmla="*/ 744 w 772"/>
                <a:gd name="T47" fmla="*/ 73 h 782"/>
                <a:gd name="T48" fmla="*/ 760 w 772"/>
                <a:gd name="T49" fmla="*/ 100 h 782"/>
                <a:gd name="T50" fmla="*/ 768 w 772"/>
                <a:gd name="T51" fmla="*/ 131 h 782"/>
                <a:gd name="T52" fmla="*/ 772 w 772"/>
                <a:gd name="T53" fmla="*/ 164 h 782"/>
                <a:gd name="T54" fmla="*/ 772 w 772"/>
                <a:gd name="T55" fmla="*/ 620 h 782"/>
                <a:gd name="T56" fmla="*/ 768 w 772"/>
                <a:gd name="T57" fmla="*/ 652 h 782"/>
                <a:gd name="T58" fmla="*/ 760 w 772"/>
                <a:gd name="T59" fmla="*/ 682 h 782"/>
                <a:gd name="T60" fmla="*/ 744 w 772"/>
                <a:gd name="T61" fmla="*/ 711 h 782"/>
                <a:gd name="T62" fmla="*/ 724 w 772"/>
                <a:gd name="T63" fmla="*/ 735 h 782"/>
                <a:gd name="T64" fmla="*/ 700 w 772"/>
                <a:gd name="T65" fmla="*/ 755 h 782"/>
                <a:gd name="T66" fmla="*/ 672 w 772"/>
                <a:gd name="T67" fmla="*/ 770 h 782"/>
                <a:gd name="T68" fmla="*/ 641 w 772"/>
                <a:gd name="T69" fmla="*/ 779 h 782"/>
                <a:gd name="T70" fmla="*/ 608 w 772"/>
                <a:gd name="T71" fmla="*/ 782 h 782"/>
                <a:gd name="T72" fmla="*/ 164 w 772"/>
                <a:gd name="T73" fmla="*/ 782 h 782"/>
                <a:gd name="T74" fmla="*/ 131 w 772"/>
                <a:gd name="T75" fmla="*/ 779 h 782"/>
                <a:gd name="T76" fmla="*/ 100 w 772"/>
                <a:gd name="T77" fmla="*/ 770 h 782"/>
                <a:gd name="T78" fmla="*/ 73 w 772"/>
                <a:gd name="T79" fmla="*/ 755 h 782"/>
                <a:gd name="T80" fmla="*/ 49 w 772"/>
                <a:gd name="T81" fmla="*/ 735 h 782"/>
                <a:gd name="T82" fmla="*/ 28 w 772"/>
                <a:gd name="T83" fmla="*/ 711 h 782"/>
                <a:gd name="T84" fmla="*/ 14 w 772"/>
                <a:gd name="T85" fmla="*/ 682 h 782"/>
                <a:gd name="T86" fmla="*/ 4 w 772"/>
                <a:gd name="T87" fmla="*/ 652 h 782"/>
                <a:gd name="T88" fmla="*/ 0 w 772"/>
                <a:gd name="T89" fmla="*/ 620 h 782"/>
                <a:gd name="T90" fmla="*/ 0 w 772"/>
                <a:gd name="T91" fmla="*/ 164 h 782"/>
                <a:gd name="T92" fmla="*/ 4 w 772"/>
                <a:gd name="T93" fmla="*/ 131 h 782"/>
                <a:gd name="T94" fmla="*/ 14 w 772"/>
                <a:gd name="T95" fmla="*/ 100 h 782"/>
                <a:gd name="T96" fmla="*/ 28 w 772"/>
                <a:gd name="T97" fmla="*/ 73 h 782"/>
                <a:gd name="T98" fmla="*/ 49 w 772"/>
                <a:gd name="T99" fmla="*/ 49 h 782"/>
                <a:gd name="T100" fmla="*/ 73 w 772"/>
                <a:gd name="T101" fmla="*/ 29 h 782"/>
                <a:gd name="T102" fmla="*/ 100 w 772"/>
                <a:gd name="T103" fmla="*/ 14 h 782"/>
                <a:gd name="T104" fmla="*/ 131 w 772"/>
                <a:gd name="T105" fmla="*/ 4 h 782"/>
                <a:gd name="T106" fmla="*/ 164 w 772"/>
                <a:gd name="T10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2" h="782">
                  <a:moveTo>
                    <a:pt x="164" y="162"/>
                  </a:moveTo>
                  <a:lnTo>
                    <a:pt x="163" y="162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2" y="620"/>
                  </a:lnTo>
                  <a:lnTo>
                    <a:pt x="162" y="621"/>
                  </a:lnTo>
                  <a:lnTo>
                    <a:pt x="163" y="621"/>
                  </a:lnTo>
                  <a:lnTo>
                    <a:pt x="164" y="622"/>
                  </a:lnTo>
                  <a:lnTo>
                    <a:pt x="608" y="622"/>
                  </a:lnTo>
                  <a:lnTo>
                    <a:pt x="609" y="621"/>
                  </a:lnTo>
                  <a:lnTo>
                    <a:pt x="610" y="621"/>
                  </a:lnTo>
                  <a:lnTo>
                    <a:pt x="611" y="620"/>
                  </a:lnTo>
                  <a:lnTo>
                    <a:pt x="611" y="164"/>
                  </a:lnTo>
                  <a:lnTo>
                    <a:pt x="610" y="163"/>
                  </a:lnTo>
                  <a:lnTo>
                    <a:pt x="609" y="162"/>
                  </a:lnTo>
                  <a:lnTo>
                    <a:pt x="608" y="162"/>
                  </a:lnTo>
                  <a:lnTo>
                    <a:pt x="164" y="162"/>
                  </a:lnTo>
                  <a:close/>
                  <a:moveTo>
                    <a:pt x="164" y="0"/>
                  </a:moveTo>
                  <a:lnTo>
                    <a:pt x="608" y="0"/>
                  </a:lnTo>
                  <a:lnTo>
                    <a:pt x="641" y="4"/>
                  </a:lnTo>
                  <a:lnTo>
                    <a:pt x="672" y="14"/>
                  </a:lnTo>
                  <a:lnTo>
                    <a:pt x="700" y="29"/>
                  </a:lnTo>
                  <a:lnTo>
                    <a:pt x="724" y="49"/>
                  </a:lnTo>
                  <a:lnTo>
                    <a:pt x="744" y="73"/>
                  </a:lnTo>
                  <a:lnTo>
                    <a:pt x="760" y="100"/>
                  </a:lnTo>
                  <a:lnTo>
                    <a:pt x="768" y="131"/>
                  </a:lnTo>
                  <a:lnTo>
                    <a:pt x="772" y="164"/>
                  </a:lnTo>
                  <a:lnTo>
                    <a:pt x="772" y="620"/>
                  </a:lnTo>
                  <a:lnTo>
                    <a:pt x="768" y="652"/>
                  </a:lnTo>
                  <a:lnTo>
                    <a:pt x="760" y="682"/>
                  </a:lnTo>
                  <a:lnTo>
                    <a:pt x="744" y="711"/>
                  </a:lnTo>
                  <a:lnTo>
                    <a:pt x="724" y="735"/>
                  </a:lnTo>
                  <a:lnTo>
                    <a:pt x="700" y="755"/>
                  </a:lnTo>
                  <a:lnTo>
                    <a:pt x="672" y="770"/>
                  </a:lnTo>
                  <a:lnTo>
                    <a:pt x="641" y="779"/>
                  </a:lnTo>
                  <a:lnTo>
                    <a:pt x="608" y="782"/>
                  </a:lnTo>
                  <a:lnTo>
                    <a:pt x="164" y="782"/>
                  </a:lnTo>
                  <a:lnTo>
                    <a:pt x="131" y="779"/>
                  </a:lnTo>
                  <a:lnTo>
                    <a:pt x="100" y="770"/>
                  </a:lnTo>
                  <a:lnTo>
                    <a:pt x="73" y="755"/>
                  </a:lnTo>
                  <a:lnTo>
                    <a:pt x="49" y="735"/>
                  </a:lnTo>
                  <a:lnTo>
                    <a:pt x="28" y="711"/>
                  </a:lnTo>
                  <a:lnTo>
                    <a:pt x="14" y="682"/>
                  </a:lnTo>
                  <a:lnTo>
                    <a:pt x="4" y="652"/>
                  </a:lnTo>
                  <a:lnTo>
                    <a:pt x="0" y="620"/>
                  </a:lnTo>
                  <a:lnTo>
                    <a:pt x="0" y="164"/>
                  </a:lnTo>
                  <a:lnTo>
                    <a:pt x="4" y="131"/>
                  </a:lnTo>
                  <a:lnTo>
                    <a:pt x="14" y="100"/>
                  </a:lnTo>
                  <a:lnTo>
                    <a:pt x="28" y="73"/>
                  </a:lnTo>
                  <a:lnTo>
                    <a:pt x="49" y="49"/>
                  </a:lnTo>
                  <a:lnTo>
                    <a:pt x="73" y="29"/>
                  </a:lnTo>
                  <a:lnTo>
                    <a:pt x="100" y="14"/>
                  </a:lnTo>
                  <a:lnTo>
                    <a:pt x="131" y="4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9" name="Group 31"/>
          <p:cNvGrpSpPr>
            <a:grpSpLocks noChangeAspect="1"/>
          </p:cNvGrpSpPr>
          <p:nvPr/>
        </p:nvGrpSpPr>
        <p:grpSpPr bwMode="auto">
          <a:xfrm>
            <a:off x="11376994" y="4931330"/>
            <a:ext cx="315570" cy="374984"/>
            <a:chOff x="5612" y="7678"/>
            <a:chExt cx="377" cy="448"/>
          </a:xfrm>
          <a:solidFill>
            <a:schemeClr val="accent1"/>
          </a:solidFill>
        </p:grpSpPr>
        <p:sp>
          <p:nvSpPr>
            <p:cNvPr id="122" name="Freeform 33"/>
            <p:cNvSpPr/>
            <p:nvPr/>
          </p:nvSpPr>
          <p:spPr bwMode="auto">
            <a:xfrm>
              <a:off x="5687" y="7678"/>
              <a:ext cx="20" cy="89"/>
            </a:xfrm>
            <a:custGeom>
              <a:avLst/>
              <a:gdLst>
                <a:gd name="T0" fmla="*/ 79 w 158"/>
                <a:gd name="T1" fmla="*/ 0 h 708"/>
                <a:gd name="T2" fmla="*/ 79 w 158"/>
                <a:gd name="T3" fmla="*/ 0 h 708"/>
                <a:gd name="T4" fmla="*/ 100 w 158"/>
                <a:gd name="T5" fmla="*/ 2 h 708"/>
                <a:gd name="T6" fmla="*/ 119 w 158"/>
                <a:gd name="T7" fmla="*/ 10 h 708"/>
                <a:gd name="T8" fmla="*/ 135 w 158"/>
                <a:gd name="T9" fmla="*/ 23 h 708"/>
                <a:gd name="T10" fmla="*/ 148 w 158"/>
                <a:gd name="T11" fmla="*/ 39 h 708"/>
                <a:gd name="T12" fmla="*/ 155 w 158"/>
                <a:gd name="T13" fmla="*/ 57 h 708"/>
                <a:gd name="T14" fmla="*/ 158 w 158"/>
                <a:gd name="T15" fmla="*/ 78 h 708"/>
                <a:gd name="T16" fmla="*/ 158 w 158"/>
                <a:gd name="T17" fmla="*/ 628 h 708"/>
                <a:gd name="T18" fmla="*/ 155 w 158"/>
                <a:gd name="T19" fmla="*/ 649 h 708"/>
                <a:gd name="T20" fmla="*/ 148 w 158"/>
                <a:gd name="T21" fmla="*/ 668 h 708"/>
                <a:gd name="T22" fmla="*/ 135 w 158"/>
                <a:gd name="T23" fmla="*/ 685 h 708"/>
                <a:gd name="T24" fmla="*/ 119 w 158"/>
                <a:gd name="T25" fmla="*/ 697 h 708"/>
                <a:gd name="T26" fmla="*/ 100 w 158"/>
                <a:gd name="T27" fmla="*/ 704 h 708"/>
                <a:gd name="T28" fmla="*/ 79 w 158"/>
                <a:gd name="T29" fmla="*/ 708 h 708"/>
                <a:gd name="T30" fmla="*/ 59 w 158"/>
                <a:gd name="T31" fmla="*/ 704 h 708"/>
                <a:gd name="T32" fmla="*/ 39 w 158"/>
                <a:gd name="T33" fmla="*/ 697 h 708"/>
                <a:gd name="T34" fmla="*/ 23 w 158"/>
                <a:gd name="T35" fmla="*/ 685 h 708"/>
                <a:gd name="T36" fmla="*/ 11 w 158"/>
                <a:gd name="T37" fmla="*/ 668 h 708"/>
                <a:gd name="T38" fmla="*/ 2 w 158"/>
                <a:gd name="T39" fmla="*/ 649 h 708"/>
                <a:gd name="T40" fmla="*/ 0 w 158"/>
                <a:gd name="T41" fmla="*/ 628 h 708"/>
                <a:gd name="T42" fmla="*/ 0 w 158"/>
                <a:gd name="T43" fmla="*/ 78 h 708"/>
                <a:gd name="T44" fmla="*/ 2 w 158"/>
                <a:gd name="T45" fmla="*/ 57 h 708"/>
                <a:gd name="T46" fmla="*/ 11 w 158"/>
                <a:gd name="T47" fmla="*/ 39 h 708"/>
                <a:gd name="T48" fmla="*/ 23 w 158"/>
                <a:gd name="T49" fmla="*/ 23 h 708"/>
                <a:gd name="T50" fmla="*/ 39 w 158"/>
                <a:gd name="T51" fmla="*/ 10 h 708"/>
                <a:gd name="T52" fmla="*/ 59 w 158"/>
                <a:gd name="T53" fmla="*/ 2 h 708"/>
                <a:gd name="T54" fmla="*/ 79 w 158"/>
                <a:gd name="T5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708">
                  <a:moveTo>
                    <a:pt x="79" y="0"/>
                  </a:moveTo>
                  <a:lnTo>
                    <a:pt x="79" y="0"/>
                  </a:lnTo>
                  <a:lnTo>
                    <a:pt x="100" y="2"/>
                  </a:lnTo>
                  <a:lnTo>
                    <a:pt x="119" y="10"/>
                  </a:lnTo>
                  <a:lnTo>
                    <a:pt x="135" y="23"/>
                  </a:lnTo>
                  <a:lnTo>
                    <a:pt x="148" y="39"/>
                  </a:lnTo>
                  <a:lnTo>
                    <a:pt x="155" y="57"/>
                  </a:lnTo>
                  <a:lnTo>
                    <a:pt x="158" y="78"/>
                  </a:lnTo>
                  <a:lnTo>
                    <a:pt x="158" y="628"/>
                  </a:lnTo>
                  <a:lnTo>
                    <a:pt x="155" y="649"/>
                  </a:lnTo>
                  <a:lnTo>
                    <a:pt x="148" y="668"/>
                  </a:lnTo>
                  <a:lnTo>
                    <a:pt x="135" y="685"/>
                  </a:lnTo>
                  <a:lnTo>
                    <a:pt x="119" y="697"/>
                  </a:lnTo>
                  <a:lnTo>
                    <a:pt x="100" y="704"/>
                  </a:lnTo>
                  <a:lnTo>
                    <a:pt x="79" y="708"/>
                  </a:lnTo>
                  <a:lnTo>
                    <a:pt x="59" y="704"/>
                  </a:lnTo>
                  <a:lnTo>
                    <a:pt x="39" y="697"/>
                  </a:lnTo>
                  <a:lnTo>
                    <a:pt x="23" y="685"/>
                  </a:lnTo>
                  <a:lnTo>
                    <a:pt x="11" y="668"/>
                  </a:lnTo>
                  <a:lnTo>
                    <a:pt x="2" y="649"/>
                  </a:lnTo>
                  <a:lnTo>
                    <a:pt x="0" y="62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39" y="10"/>
                  </a:lnTo>
                  <a:lnTo>
                    <a:pt x="59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34"/>
            <p:cNvSpPr/>
            <p:nvPr/>
          </p:nvSpPr>
          <p:spPr bwMode="auto">
            <a:xfrm>
              <a:off x="5740" y="7678"/>
              <a:ext cx="19" cy="89"/>
            </a:xfrm>
            <a:custGeom>
              <a:avLst/>
              <a:gdLst>
                <a:gd name="T0" fmla="*/ 79 w 157"/>
                <a:gd name="T1" fmla="*/ 0 h 708"/>
                <a:gd name="T2" fmla="*/ 79 w 157"/>
                <a:gd name="T3" fmla="*/ 0 h 708"/>
                <a:gd name="T4" fmla="*/ 100 w 157"/>
                <a:gd name="T5" fmla="*/ 2 h 708"/>
                <a:gd name="T6" fmla="*/ 119 w 157"/>
                <a:gd name="T7" fmla="*/ 10 h 708"/>
                <a:gd name="T8" fmla="*/ 134 w 157"/>
                <a:gd name="T9" fmla="*/ 23 h 708"/>
                <a:gd name="T10" fmla="*/ 147 w 157"/>
                <a:gd name="T11" fmla="*/ 39 h 708"/>
                <a:gd name="T12" fmla="*/ 155 w 157"/>
                <a:gd name="T13" fmla="*/ 57 h 708"/>
                <a:gd name="T14" fmla="*/ 157 w 157"/>
                <a:gd name="T15" fmla="*/ 78 h 708"/>
                <a:gd name="T16" fmla="*/ 157 w 157"/>
                <a:gd name="T17" fmla="*/ 628 h 708"/>
                <a:gd name="T18" fmla="*/ 155 w 157"/>
                <a:gd name="T19" fmla="*/ 649 h 708"/>
                <a:gd name="T20" fmla="*/ 147 w 157"/>
                <a:gd name="T21" fmla="*/ 668 h 708"/>
                <a:gd name="T22" fmla="*/ 134 w 157"/>
                <a:gd name="T23" fmla="*/ 685 h 708"/>
                <a:gd name="T24" fmla="*/ 119 w 157"/>
                <a:gd name="T25" fmla="*/ 697 h 708"/>
                <a:gd name="T26" fmla="*/ 100 w 157"/>
                <a:gd name="T27" fmla="*/ 704 h 708"/>
                <a:gd name="T28" fmla="*/ 79 w 157"/>
                <a:gd name="T29" fmla="*/ 708 h 708"/>
                <a:gd name="T30" fmla="*/ 58 w 157"/>
                <a:gd name="T31" fmla="*/ 704 h 708"/>
                <a:gd name="T32" fmla="*/ 38 w 157"/>
                <a:gd name="T33" fmla="*/ 697 h 708"/>
                <a:gd name="T34" fmla="*/ 23 w 157"/>
                <a:gd name="T35" fmla="*/ 685 h 708"/>
                <a:gd name="T36" fmla="*/ 11 w 157"/>
                <a:gd name="T37" fmla="*/ 668 h 708"/>
                <a:gd name="T38" fmla="*/ 3 w 157"/>
                <a:gd name="T39" fmla="*/ 649 h 708"/>
                <a:gd name="T40" fmla="*/ 0 w 157"/>
                <a:gd name="T41" fmla="*/ 628 h 708"/>
                <a:gd name="T42" fmla="*/ 0 w 157"/>
                <a:gd name="T43" fmla="*/ 78 h 708"/>
                <a:gd name="T44" fmla="*/ 3 w 157"/>
                <a:gd name="T45" fmla="*/ 57 h 708"/>
                <a:gd name="T46" fmla="*/ 11 w 157"/>
                <a:gd name="T47" fmla="*/ 39 h 708"/>
                <a:gd name="T48" fmla="*/ 23 w 157"/>
                <a:gd name="T49" fmla="*/ 23 h 708"/>
                <a:gd name="T50" fmla="*/ 38 w 157"/>
                <a:gd name="T51" fmla="*/ 10 h 708"/>
                <a:gd name="T52" fmla="*/ 58 w 157"/>
                <a:gd name="T53" fmla="*/ 2 h 708"/>
                <a:gd name="T54" fmla="*/ 79 w 157"/>
                <a:gd name="T5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708">
                  <a:moveTo>
                    <a:pt x="79" y="0"/>
                  </a:moveTo>
                  <a:lnTo>
                    <a:pt x="79" y="0"/>
                  </a:lnTo>
                  <a:lnTo>
                    <a:pt x="100" y="2"/>
                  </a:lnTo>
                  <a:lnTo>
                    <a:pt x="119" y="10"/>
                  </a:lnTo>
                  <a:lnTo>
                    <a:pt x="134" y="23"/>
                  </a:lnTo>
                  <a:lnTo>
                    <a:pt x="147" y="39"/>
                  </a:lnTo>
                  <a:lnTo>
                    <a:pt x="155" y="57"/>
                  </a:lnTo>
                  <a:lnTo>
                    <a:pt x="157" y="78"/>
                  </a:lnTo>
                  <a:lnTo>
                    <a:pt x="157" y="628"/>
                  </a:lnTo>
                  <a:lnTo>
                    <a:pt x="155" y="649"/>
                  </a:lnTo>
                  <a:lnTo>
                    <a:pt x="147" y="668"/>
                  </a:lnTo>
                  <a:lnTo>
                    <a:pt x="134" y="685"/>
                  </a:lnTo>
                  <a:lnTo>
                    <a:pt x="119" y="697"/>
                  </a:lnTo>
                  <a:lnTo>
                    <a:pt x="100" y="704"/>
                  </a:lnTo>
                  <a:lnTo>
                    <a:pt x="79" y="708"/>
                  </a:lnTo>
                  <a:lnTo>
                    <a:pt x="58" y="704"/>
                  </a:lnTo>
                  <a:lnTo>
                    <a:pt x="38" y="697"/>
                  </a:lnTo>
                  <a:lnTo>
                    <a:pt x="23" y="685"/>
                  </a:lnTo>
                  <a:lnTo>
                    <a:pt x="11" y="668"/>
                  </a:lnTo>
                  <a:lnTo>
                    <a:pt x="3" y="649"/>
                  </a:lnTo>
                  <a:lnTo>
                    <a:pt x="0" y="628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38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35"/>
            <p:cNvSpPr/>
            <p:nvPr/>
          </p:nvSpPr>
          <p:spPr bwMode="auto">
            <a:xfrm>
              <a:off x="5794" y="7678"/>
              <a:ext cx="19" cy="89"/>
            </a:xfrm>
            <a:custGeom>
              <a:avLst/>
              <a:gdLst>
                <a:gd name="T0" fmla="*/ 80 w 159"/>
                <a:gd name="T1" fmla="*/ 0 h 708"/>
                <a:gd name="T2" fmla="*/ 80 w 159"/>
                <a:gd name="T3" fmla="*/ 0 h 708"/>
                <a:gd name="T4" fmla="*/ 100 w 159"/>
                <a:gd name="T5" fmla="*/ 2 h 708"/>
                <a:gd name="T6" fmla="*/ 119 w 159"/>
                <a:gd name="T7" fmla="*/ 10 h 708"/>
                <a:gd name="T8" fmla="*/ 136 w 159"/>
                <a:gd name="T9" fmla="*/ 23 h 708"/>
                <a:gd name="T10" fmla="*/ 148 w 159"/>
                <a:gd name="T11" fmla="*/ 39 h 708"/>
                <a:gd name="T12" fmla="*/ 156 w 159"/>
                <a:gd name="T13" fmla="*/ 57 h 708"/>
                <a:gd name="T14" fmla="*/ 159 w 159"/>
                <a:gd name="T15" fmla="*/ 78 h 708"/>
                <a:gd name="T16" fmla="*/ 159 w 159"/>
                <a:gd name="T17" fmla="*/ 628 h 708"/>
                <a:gd name="T18" fmla="*/ 156 w 159"/>
                <a:gd name="T19" fmla="*/ 649 h 708"/>
                <a:gd name="T20" fmla="*/ 148 w 159"/>
                <a:gd name="T21" fmla="*/ 668 h 708"/>
                <a:gd name="T22" fmla="*/ 136 w 159"/>
                <a:gd name="T23" fmla="*/ 685 h 708"/>
                <a:gd name="T24" fmla="*/ 119 w 159"/>
                <a:gd name="T25" fmla="*/ 697 h 708"/>
                <a:gd name="T26" fmla="*/ 100 w 159"/>
                <a:gd name="T27" fmla="*/ 704 h 708"/>
                <a:gd name="T28" fmla="*/ 80 w 159"/>
                <a:gd name="T29" fmla="*/ 708 h 708"/>
                <a:gd name="T30" fmla="*/ 59 w 159"/>
                <a:gd name="T31" fmla="*/ 704 h 708"/>
                <a:gd name="T32" fmla="*/ 40 w 159"/>
                <a:gd name="T33" fmla="*/ 697 h 708"/>
                <a:gd name="T34" fmla="*/ 23 w 159"/>
                <a:gd name="T35" fmla="*/ 685 h 708"/>
                <a:gd name="T36" fmla="*/ 11 w 159"/>
                <a:gd name="T37" fmla="*/ 668 h 708"/>
                <a:gd name="T38" fmla="*/ 4 w 159"/>
                <a:gd name="T39" fmla="*/ 649 h 708"/>
                <a:gd name="T40" fmla="*/ 0 w 159"/>
                <a:gd name="T41" fmla="*/ 628 h 708"/>
                <a:gd name="T42" fmla="*/ 0 w 159"/>
                <a:gd name="T43" fmla="*/ 78 h 708"/>
                <a:gd name="T44" fmla="*/ 4 w 159"/>
                <a:gd name="T45" fmla="*/ 57 h 708"/>
                <a:gd name="T46" fmla="*/ 11 w 159"/>
                <a:gd name="T47" fmla="*/ 39 h 708"/>
                <a:gd name="T48" fmla="*/ 23 w 159"/>
                <a:gd name="T49" fmla="*/ 23 h 708"/>
                <a:gd name="T50" fmla="*/ 40 w 159"/>
                <a:gd name="T51" fmla="*/ 10 h 708"/>
                <a:gd name="T52" fmla="*/ 59 w 159"/>
                <a:gd name="T53" fmla="*/ 2 h 708"/>
                <a:gd name="T54" fmla="*/ 80 w 159"/>
                <a:gd name="T5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708">
                  <a:moveTo>
                    <a:pt x="80" y="0"/>
                  </a:moveTo>
                  <a:lnTo>
                    <a:pt x="80" y="0"/>
                  </a:lnTo>
                  <a:lnTo>
                    <a:pt x="100" y="2"/>
                  </a:lnTo>
                  <a:lnTo>
                    <a:pt x="119" y="10"/>
                  </a:lnTo>
                  <a:lnTo>
                    <a:pt x="136" y="23"/>
                  </a:lnTo>
                  <a:lnTo>
                    <a:pt x="148" y="39"/>
                  </a:lnTo>
                  <a:lnTo>
                    <a:pt x="156" y="57"/>
                  </a:lnTo>
                  <a:lnTo>
                    <a:pt x="159" y="78"/>
                  </a:lnTo>
                  <a:lnTo>
                    <a:pt x="159" y="628"/>
                  </a:lnTo>
                  <a:lnTo>
                    <a:pt x="156" y="649"/>
                  </a:lnTo>
                  <a:lnTo>
                    <a:pt x="148" y="668"/>
                  </a:lnTo>
                  <a:lnTo>
                    <a:pt x="136" y="685"/>
                  </a:lnTo>
                  <a:lnTo>
                    <a:pt x="119" y="697"/>
                  </a:lnTo>
                  <a:lnTo>
                    <a:pt x="100" y="704"/>
                  </a:lnTo>
                  <a:lnTo>
                    <a:pt x="80" y="708"/>
                  </a:lnTo>
                  <a:lnTo>
                    <a:pt x="59" y="704"/>
                  </a:lnTo>
                  <a:lnTo>
                    <a:pt x="40" y="697"/>
                  </a:lnTo>
                  <a:lnTo>
                    <a:pt x="23" y="685"/>
                  </a:lnTo>
                  <a:lnTo>
                    <a:pt x="11" y="668"/>
                  </a:lnTo>
                  <a:lnTo>
                    <a:pt x="4" y="649"/>
                  </a:lnTo>
                  <a:lnTo>
                    <a:pt x="0" y="628"/>
                  </a:lnTo>
                  <a:lnTo>
                    <a:pt x="0" y="78"/>
                  </a:lnTo>
                  <a:lnTo>
                    <a:pt x="4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0" y="10"/>
                  </a:lnTo>
                  <a:lnTo>
                    <a:pt x="59" y="2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36"/>
            <p:cNvSpPr/>
            <p:nvPr/>
          </p:nvSpPr>
          <p:spPr bwMode="auto">
            <a:xfrm>
              <a:off x="5612" y="8106"/>
              <a:ext cx="277" cy="20"/>
            </a:xfrm>
            <a:custGeom>
              <a:avLst/>
              <a:gdLst>
                <a:gd name="T0" fmla="*/ 79 w 2214"/>
                <a:gd name="T1" fmla="*/ 0 h 157"/>
                <a:gd name="T2" fmla="*/ 2135 w 2214"/>
                <a:gd name="T3" fmla="*/ 0 h 157"/>
                <a:gd name="T4" fmla="*/ 2156 w 2214"/>
                <a:gd name="T5" fmla="*/ 2 h 157"/>
                <a:gd name="T6" fmla="*/ 2174 w 2214"/>
                <a:gd name="T7" fmla="*/ 10 h 157"/>
                <a:gd name="T8" fmla="*/ 2191 w 2214"/>
                <a:gd name="T9" fmla="*/ 23 h 157"/>
                <a:gd name="T10" fmla="*/ 2203 w 2214"/>
                <a:gd name="T11" fmla="*/ 39 h 157"/>
                <a:gd name="T12" fmla="*/ 2211 w 2214"/>
                <a:gd name="T13" fmla="*/ 57 h 157"/>
                <a:gd name="T14" fmla="*/ 2214 w 2214"/>
                <a:gd name="T15" fmla="*/ 78 h 157"/>
                <a:gd name="T16" fmla="*/ 2211 w 2214"/>
                <a:gd name="T17" fmla="*/ 99 h 157"/>
                <a:gd name="T18" fmla="*/ 2203 w 2214"/>
                <a:gd name="T19" fmla="*/ 119 h 157"/>
                <a:gd name="T20" fmla="*/ 2190 w 2214"/>
                <a:gd name="T21" fmla="*/ 134 h 157"/>
                <a:gd name="T22" fmla="*/ 2174 w 2214"/>
                <a:gd name="T23" fmla="*/ 146 h 157"/>
                <a:gd name="T24" fmla="*/ 2156 w 2214"/>
                <a:gd name="T25" fmla="*/ 155 h 157"/>
                <a:gd name="T26" fmla="*/ 2135 w 2214"/>
                <a:gd name="T27" fmla="*/ 157 h 157"/>
                <a:gd name="T28" fmla="*/ 79 w 2214"/>
                <a:gd name="T29" fmla="*/ 157 h 157"/>
                <a:gd name="T30" fmla="*/ 58 w 2214"/>
                <a:gd name="T31" fmla="*/ 155 h 157"/>
                <a:gd name="T32" fmla="*/ 40 w 2214"/>
                <a:gd name="T33" fmla="*/ 146 h 157"/>
                <a:gd name="T34" fmla="*/ 23 w 2214"/>
                <a:gd name="T35" fmla="*/ 134 h 157"/>
                <a:gd name="T36" fmla="*/ 11 w 2214"/>
                <a:gd name="T37" fmla="*/ 119 h 157"/>
                <a:gd name="T38" fmla="*/ 3 w 2214"/>
                <a:gd name="T39" fmla="*/ 99 h 157"/>
                <a:gd name="T40" fmla="*/ 0 w 2214"/>
                <a:gd name="T41" fmla="*/ 78 h 157"/>
                <a:gd name="T42" fmla="*/ 0 w 2214"/>
                <a:gd name="T43" fmla="*/ 78 h 157"/>
                <a:gd name="T44" fmla="*/ 3 w 2214"/>
                <a:gd name="T45" fmla="*/ 57 h 157"/>
                <a:gd name="T46" fmla="*/ 11 w 2214"/>
                <a:gd name="T47" fmla="*/ 39 h 157"/>
                <a:gd name="T48" fmla="*/ 23 w 2214"/>
                <a:gd name="T49" fmla="*/ 23 h 157"/>
                <a:gd name="T50" fmla="*/ 40 w 2214"/>
                <a:gd name="T51" fmla="*/ 10 h 157"/>
                <a:gd name="T52" fmla="*/ 58 w 2214"/>
                <a:gd name="T53" fmla="*/ 2 h 157"/>
                <a:gd name="T54" fmla="*/ 79 w 2214"/>
                <a:gd name="T5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4" h="157">
                  <a:moveTo>
                    <a:pt x="79" y="0"/>
                  </a:moveTo>
                  <a:lnTo>
                    <a:pt x="2135" y="0"/>
                  </a:lnTo>
                  <a:lnTo>
                    <a:pt x="2156" y="2"/>
                  </a:lnTo>
                  <a:lnTo>
                    <a:pt x="2174" y="10"/>
                  </a:lnTo>
                  <a:lnTo>
                    <a:pt x="2191" y="23"/>
                  </a:lnTo>
                  <a:lnTo>
                    <a:pt x="2203" y="39"/>
                  </a:lnTo>
                  <a:lnTo>
                    <a:pt x="2211" y="57"/>
                  </a:lnTo>
                  <a:lnTo>
                    <a:pt x="2214" y="78"/>
                  </a:lnTo>
                  <a:lnTo>
                    <a:pt x="2211" y="99"/>
                  </a:lnTo>
                  <a:lnTo>
                    <a:pt x="2203" y="119"/>
                  </a:lnTo>
                  <a:lnTo>
                    <a:pt x="2190" y="134"/>
                  </a:lnTo>
                  <a:lnTo>
                    <a:pt x="2174" y="146"/>
                  </a:lnTo>
                  <a:lnTo>
                    <a:pt x="2156" y="155"/>
                  </a:lnTo>
                  <a:lnTo>
                    <a:pt x="2135" y="157"/>
                  </a:lnTo>
                  <a:lnTo>
                    <a:pt x="79" y="157"/>
                  </a:lnTo>
                  <a:lnTo>
                    <a:pt x="58" y="155"/>
                  </a:lnTo>
                  <a:lnTo>
                    <a:pt x="40" y="146"/>
                  </a:lnTo>
                  <a:lnTo>
                    <a:pt x="23" y="134"/>
                  </a:lnTo>
                  <a:lnTo>
                    <a:pt x="11" y="119"/>
                  </a:lnTo>
                  <a:lnTo>
                    <a:pt x="3" y="9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0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37"/>
            <p:cNvSpPr/>
            <p:nvPr/>
          </p:nvSpPr>
          <p:spPr bwMode="auto">
            <a:xfrm>
              <a:off x="5882" y="7833"/>
              <a:ext cx="107" cy="160"/>
            </a:xfrm>
            <a:custGeom>
              <a:avLst/>
              <a:gdLst>
                <a:gd name="T0" fmla="*/ 222 w 860"/>
                <a:gd name="T1" fmla="*/ 0 h 1274"/>
                <a:gd name="T2" fmla="*/ 351 w 860"/>
                <a:gd name="T3" fmla="*/ 14 h 1274"/>
                <a:gd name="T4" fmla="*/ 470 w 860"/>
                <a:gd name="T5" fmla="*/ 51 h 1274"/>
                <a:gd name="T6" fmla="*/ 578 w 860"/>
                <a:gd name="T7" fmla="*/ 109 h 1274"/>
                <a:gd name="T8" fmla="*/ 673 w 860"/>
                <a:gd name="T9" fmla="*/ 187 h 1274"/>
                <a:gd name="T10" fmla="*/ 751 w 860"/>
                <a:gd name="T11" fmla="*/ 282 h 1274"/>
                <a:gd name="T12" fmla="*/ 809 w 860"/>
                <a:gd name="T13" fmla="*/ 390 h 1274"/>
                <a:gd name="T14" fmla="*/ 847 w 860"/>
                <a:gd name="T15" fmla="*/ 509 h 1274"/>
                <a:gd name="T16" fmla="*/ 860 w 860"/>
                <a:gd name="T17" fmla="*/ 638 h 1274"/>
                <a:gd name="T18" fmla="*/ 847 w 860"/>
                <a:gd name="T19" fmla="*/ 765 h 1274"/>
                <a:gd name="T20" fmla="*/ 809 w 860"/>
                <a:gd name="T21" fmla="*/ 885 h 1274"/>
                <a:gd name="T22" fmla="*/ 751 w 860"/>
                <a:gd name="T23" fmla="*/ 993 h 1274"/>
                <a:gd name="T24" fmla="*/ 673 w 860"/>
                <a:gd name="T25" fmla="*/ 1088 h 1274"/>
                <a:gd name="T26" fmla="*/ 578 w 860"/>
                <a:gd name="T27" fmla="*/ 1165 h 1274"/>
                <a:gd name="T28" fmla="*/ 470 w 860"/>
                <a:gd name="T29" fmla="*/ 1224 h 1274"/>
                <a:gd name="T30" fmla="*/ 351 w 860"/>
                <a:gd name="T31" fmla="*/ 1261 h 1274"/>
                <a:gd name="T32" fmla="*/ 222 w 860"/>
                <a:gd name="T33" fmla="*/ 1274 h 1274"/>
                <a:gd name="T34" fmla="*/ 0 w 860"/>
                <a:gd name="T35" fmla="*/ 1116 h 1274"/>
                <a:gd name="T36" fmla="*/ 279 w 860"/>
                <a:gd name="T37" fmla="*/ 1113 h 1274"/>
                <a:gd name="T38" fmla="*/ 384 w 860"/>
                <a:gd name="T39" fmla="*/ 1088 h 1274"/>
                <a:gd name="T40" fmla="*/ 479 w 860"/>
                <a:gd name="T41" fmla="*/ 1042 h 1274"/>
                <a:gd name="T42" fmla="*/ 562 w 860"/>
                <a:gd name="T43" fmla="*/ 976 h 1274"/>
                <a:gd name="T44" fmla="*/ 627 w 860"/>
                <a:gd name="T45" fmla="*/ 894 h 1274"/>
                <a:gd name="T46" fmla="*/ 674 w 860"/>
                <a:gd name="T47" fmla="*/ 798 h 1274"/>
                <a:gd name="T48" fmla="*/ 698 w 860"/>
                <a:gd name="T49" fmla="*/ 693 h 1274"/>
                <a:gd name="T50" fmla="*/ 698 w 860"/>
                <a:gd name="T51" fmla="*/ 582 h 1274"/>
                <a:gd name="T52" fmla="*/ 674 w 860"/>
                <a:gd name="T53" fmla="*/ 476 h 1274"/>
                <a:gd name="T54" fmla="*/ 627 w 860"/>
                <a:gd name="T55" fmla="*/ 381 h 1274"/>
                <a:gd name="T56" fmla="*/ 562 w 860"/>
                <a:gd name="T57" fmla="*/ 299 h 1274"/>
                <a:gd name="T58" fmla="*/ 479 w 860"/>
                <a:gd name="T59" fmla="*/ 234 h 1274"/>
                <a:gd name="T60" fmla="*/ 384 w 860"/>
                <a:gd name="T61" fmla="*/ 186 h 1274"/>
                <a:gd name="T62" fmla="*/ 279 w 860"/>
                <a:gd name="T63" fmla="*/ 162 h 1274"/>
                <a:gd name="T64" fmla="*/ 0 w 860"/>
                <a:gd name="T65" fmla="*/ 159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0" h="1274">
                  <a:moveTo>
                    <a:pt x="0" y="0"/>
                  </a:moveTo>
                  <a:lnTo>
                    <a:pt x="222" y="0"/>
                  </a:lnTo>
                  <a:lnTo>
                    <a:pt x="287" y="4"/>
                  </a:lnTo>
                  <a:lnTo>
                    <a:pt x="351" y="14"/>
                  </a:lnTo>
                  <a:lnTo>
                    <a:pt x="412" y="29"/>
                  </a:lnTo>
                  <a:lnTo>
                    <a:pt x="470" y="51"/>
                  </a:lnTo>
                  <a:lnTo>
                    <a:pt x="526" y="77"/>
                  </a:lnTo>
                  <a:lnTo>
                    <a:pt x="578" y="109"/>
                  </a:lnTo>
                  <a:lnTo>
                    <a:pt x="628" y="147"/>
                  </a:lnTo>
                  <a:lnTo>
                    <a:pt x="673" y="187"/>
                  </a:lnTo>
                  <a:lnTo>
                    <a:pt x="714" y="233"/>
                  </a:lnTo>
                  <a:lnTo>
                    <a:pt x="751" y="282"/>
                  </a:lnTo>
                  <a:lnTo>
                    <a:pt x="783" y="334"/>
                  </a:lnTo>
                  <a:lnTo>
                    <a:pt x="809" y="390"/>
                  </a:lnTo>
                  <a:lnTo>
                    <a:pt x="831" y="448"/>
                  </a:lnTo>
                  <a:lnTo>
                    <a:pt x="847" y="509"/>
                  </a:lnTo>
                  <a:lnTo>
                    <a:pt x="857" y="573"/>
                  </a:lnTo>
                  <a:lnTo>
                    <a:pt x="860" y="638"/>
                  </a:lnTo>
                  <a:lnTo>
                    <a:pt x="857" y="703"/>
                  </a:lnTo>
                  <a:lnTo>
                    <a:pt x="847" y="765"/>
                  </a:lnTo>
                  <a:lnTo>
                    <a:pt x="831" y="827"/>
                  </a:lnTo>
                  <a:lnTo>
                    <a:pt x="809" y="885"/>
                  </a:lnTo>
                  <a:lnTo>
                    <a:pt x="783" y="940"/>
                  </a:lnTo>
                  <a:lnTo>
                    <a:pt x="751" y="993"/>
                  </a:lnTo>
                  <a:lnTo>
                    <a:pt x="714" y="1043"/>
                  </a:lnTo>
                  <a:lnTo>
                    <a:pt x="673" y="1088"/>
                  </a:lnTo>
                  <a:lnTo>
                    <a:pt x="628" y="1129"/>
                  </a:lnTo>
                  <a:lnTo>
                    <a:pt x="578" y="1165"/>
                  </a:lnTo>
                  <a:lnTo>
                    <a:pt x="526" y="1197"/>
                  </a:lnTo>
                  <a:lnTo>
                    <a:pt x="470" y="1224"/>
                  </a:lnTo>
                  <a:lnTo>
                    <a:pt x="412" y="1245"/>
                  </a:lnTo>
                  <a:lnTo>
                    <a:pt x="351" y="1261"/>
                  </a:lnTo>
                  <a:lnTo>
                    <a:pt x="287" y="1270"/>
                  </a:lnTo>
                  <a:lnTo>
                    <a:pt x="222" y="1274"/>
                  </a:lnTo>
                  <a:lnTo>
                    <a:pt x="0" y="1274"/>
                  </a:lnTo>
                  <a:lnTo>
                    <a:pt x="0" y="1116"/>
                  </a:lnTo>
                  <a:lnTo>
                    <a:pt x="222" y="1116"/>
                  </a:lnTo>
                  <a:lnTo>
                    <a:pt x="279" y="1113"/>
                  </a:lnTo>
                  <a:lnTo>
                    <a:pt x="333" y="1103"/>
                  </a:lnTo>
                  <a:lnTo>
                    <a:pt x="384" y="1088"/>
                  </a:lnTo>
                  <a:lnTo>
                    <a:pt x="433" y="1067"/>
                  </a:lnTo>
                  <a:lnTo>
                    <a:pt x="479" y="1042"/>
                  </a:lnTo>
                  <a:lnTo>
                    <a:pt x="522" y="1011"/>
                  </a:lnTo>
                  <a:lnTo>
                    <a:pt x="562" y="976"/>
                  </a:lnTo>
                  <a:lnTo>
                    <a:pt x="597" y="937"/>
                  </a:lnTo>
                  <a:lnTo>
                    <a:pt x="627" y="894"/>
                  </a:lnTo>
                  <a:lnTo>
                    <a:pt x="653" y="848"/>
                  </a:lnTo>
                  <a:lnTo>
                    <a:pt x="674" y="798"/>
                  </a:lnTo>
                  <a:lnTo>
                    <a:pt x="689" y="747"/>
                  </a:lnTo>
                  <a:lnTo>
                    <a:pt x="698" y="693"/>
                  </a:lnTo>
                  <a:lnTo>
                    <a:pt x="701" y="638"/>
                  </a:lnTo>
                  <a:lnTo>
                    <a:pt x="698" y="582"/>
                  </a:lnTo>
                  <a:lnTo>
                    <a:pt x="689" y="528"/>
                  </a:lnTo>
                  <a:lnTo>
                    <a:pt x="674" y="476"/>
                  </a:lnTo>
                  <a:lnTo>
                    <a:pt x="653" y="427"/>
                  </a:lnTo>
                  <a:lnTo>
                    <a:pt x="627" y="381"/>
                  </a:lnTo>
                  <a:lnTo>
                    <a:pt x="597" y="338"/>
                  </a:lnTo>
                  <a:lnTo>
                    <a:pt x="562" y="299"/>
                  </a:lnTo>
                  <a:lnTo>
                    <a:pt x="522" y="265"/>
                  </a:lnTo>
                  <a:lnTo>
                    <a:pt x="479" y="234"/>
                  </a:lnTo>
                  <a:lnTo>
                    <a:pt x="433" y="207"/>
                  </a:lnTo>
                  <a:lnTo>
                    <a:pt x="384" y="186"/>
                  </a:lnTo>
                  <a:lnTo>
                    <a:pt x="333" y="171"/>
                  </a:lnTo>
                  <a:lnTo>
                    <a:pt x="279" y="162"/>
                  </a:lnTo>
                  <a:lnTo>
                    <a:pt x="222" y="159"/>
                  </a:lnTo>
                  <a:lnTo>
                    <a:pt x="0" y="1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38"/>
            <p:cNvSpPr>
              <a:spLocks noEditPoints="1"/>
            </p:cNvSpPr>
            <p:nvPr/>
          </p:nvSpPr>
          <p:spPr bwMode="auto">
            <a:xfrm>
              <a:off x="5612" y="7788"/>
              <a:ext cx="277" cy="307"/>
            </a:xfrm>
            <a:custGeom>
              <a:avLst/>
              <a:gdLst>
                <a:gd name="T0" fmla="*/ 157 w 2214"/>
                <a:gd name="T1" fmla="*/ 1343 h 2449"/>
                <a:gd name="T2" fmla="*/ 172 w 2214"/>
                <a:gd name="T3" fmla="*/ 1505 h 2449"/>
                <a:gd name="T4" fmla="*/ 211 w 2214"/>
                <a:gd name="T5" fmla="*/ 1657 h 2449"/>
                <a:gd name="T6" fmla="*/ 275 w 2214"/>
                <a:gd name="T7" fmla="*/ 1799 h 2449"/>
                <a:gd name="T8" fmla="*/ 360 w 2214"/>
                <a:gd name="T9" fmla="*/ 1928 h 2449"/>
                <a:gd name="T10" fmla="*/ 463 w 2214"/>
                <a:gd name="T11" fmla="*/ 2040 h 2449"/>
                <a:gd name="T12" fmla="*/ 585 w 2214"/>
                <a:gd name="T13" fmla="*/ 2135 h 2449"/>
                <a:gd name="T14" fmla="*/ 720 w 2214"/>
                <a:gd name="T15" fmla="*/ 2209 h 2449"/>
                <a:gd name="T16" fmla="*/ 868 w 2214"/>
                <a:gd name="T17" fmla="*/ 2261 h 2449"/>
                <a:gd name="T18" fmla="*/ 1025 w 2214"/>
                <a:gd name="T19" fmla="*/ 2288 h 2449"/>
                <a:gd name="T20" fmla="*/ 1188 w 2214"/>
                <a:gd name="T21" fmla="*/ 2288 h 2449"/>
                <a:gd name="T22" fmla="*/ 1346 w 2214"/>
                <a:gd name="T23" fmla="*/ 2261 h 2449"/>
                <a:gd name="T24" fmla="*/ 1494 w 2214"/>
                <a:gd name="T25" fmla="*/ 2209 h 2449"/>
                <a:gd name="T26" fmla="*/ 1628 w 2214"/>
                <a:gd name="T27" fmla="*/ 2135 h 2449"/>
                <a:gd name="T28" fmla="*/ 1749 w 2214"/>
                <a:gd name="T29" fmla="*/ 2040 h 2449"/>
                <a:gd name="T30" fmla="*/ 1854 w 2214"/>
                <a:gd name="T31" fmla="*/ 1928 h 2449"/>
                <a:gd name="T32" fmla="*/ 1939 w 2214"/>
                <a:gd name="T33" fmla="*/ 1799 h 2449"/>
                <a:gd name="T34" fmla="*/ 2002 w 2214"/>
                <a:gd name="T35" fmla="*/ 1657 h 2449"/>
                <a:gd name="T36" fmla="*/ 2041 w 2214"/>
                <a:gd name="T37" fmla="*/ 1505 h 2449"/>
                <a:gd name="T38" fmla="*/ 2056 w 2214"/>
                <a:gd name="T39" fmla="*/ 1343 h 2449"/>
                <a:gd name="T40" fmla="*/ 157 w 2214"/>
                <a:gd name="T41" fmla="*/ 159 h 2449"/>
                <a:gd name="T42" fmla="*/ 2214 w 2214"/>
                <a:gd name="T43" fmla="*/ 0 h 2449"/>
                <a:gd name="T44" fmla="*/ 2211 w 2214"/>
                <a:gd name="T45" fmla="*/ 1429 h 2449"/>
                <a:gd name="T46" fmla="*/ 2184 w 2214"/>
                <a:gd name="T47" fmla="*/ 1596 h 2449"/>
                <a:gd name="T48" fmla="*/ 2135 w 2214"/>
                <a:gd name="T49" fmla="*/ 1755 h 2449"/>
                <a:gd name="T50" fmla="*/ 2062 w 2214"/>
                <a:gd name="T51" fmla="*/ 1901 h 2449"/>
                <a:gd name="T52" fmla="*/ 1970 w 2214"/>
                <a:gd name="T53" fmla="*/ 2034 h 2449"/>
                <a:gd name="T54" fmla="*/ 1860 w 2214"/>
                <a:gd name="T55" fmla="*/ 2153 h 2449"/>
                <a:gd name="T56" fmla="*/ 1734 w 2214"/>
                <a:gd name="T57" fmla="*/ 2255 h 2449"/>
                <a:gd name="T58" fmla="*/ 1593 w 2214"/>
                <a:gd name="T59" fmla="*/ 2337 h 2449"/>
                <a:gd name="T60" fmla="*/ 1440 w 2214"/>
                <a:gd name="T61" fmla="*/ 2398 h 2449"/>
                <a:gd name="T62" fmla="*/ 1277 w 2214"/>
                <a:gd name="T63" fmla="*/ 2436 h 2449"/>
                <a:gd name="T64" fmla="*/ 1106 w 2214"/>
                <a:gd name="T65" fmla="*/ 2449 h 2449"/>
                <a:gd name="T66" fmla="*/ 936 w 2214"/>
                <a:gd name="T67" fmla="*/ 2436 h 2449"/>
                <a:gd name="T68" fmla="*/ 773 w 2214"/>
                <a:gd name="T69" fmla="*/ 2398 h 2449"/>
                <a:gd name="T70" fmla="*/ 621 w 2214"/>
                <a:gd name="T71" fmla="*/ 2337 h 2449"/>
                <a:gd name="T72" fmla="*/ 480 w 2214"/>
                <a:gd name="T73" fmla="*/ 2255 h 2449"/>
                <a:gd name="T74" fmla="*/ 353 w 2214"/>
                <a:gd name="T75" fmla="*/ 2153 h 2449"/>
                <a:gd name="T76" fmla="*/ 243 w 2214"/>
                <a:gd name="T77" fmla="*/ 2034 h 2449"/>
                <a:gd name="T78" fmla="*/ 151 w 2214"/>
                <a:gd name="T79" fmla="*/ 1901 h 2449"/>
                <a:gd name="T80" fmla="*/ 79 w 2214"/>
                <a:gd name="T81" fmla="*/ 1755 h 2449"/>
                <a:gd name="T82" fmla="*/ 30 w 2214"/>
                <a:gd name="T83" fmla="*/ 1596 h 2449"/>
                <a:gd name="T84" fmla="*/ 3 w 2214"/>
                <a:gd name="T85" fmla="*/ 1429 h 2449"/>
                <a:gd name="T86" fmla="*/ 0 w 2214"/>
                <a:gd name="T87" fmla="*/ 921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4" h="2449">
                  <a:moveTo>
                    <a:pt x="157" y="159"/>
                  </a:moveTo>
                  <a:lnTo>
                    <a:pt x="157" y="1343"/>
                  </a:lnTo>
                  <a:lnTo>
                    <a:pt x="162" y="1425"/>
                  </a:lnTo>
                  <a:lnTo>
                    <a:pt x="172" y="1505"/>
                  </a:lnTo>
                  <a:lnTo>
                    <a:pt x="188" y="1582"/>
                  </a:lnTo>
                  <a:lnTo>
                    <a:pt x="211" y="1657"/>
                  </a:lnTo>
                  <a:lnTo>
                    <a:pt x="240" y="1730"/>
                  </a:lnTo>
                  <a:lnTo>
                    <a:pt x="275" y="1799"/>
                  </a:lnTo>
                  <a:lnTo>
                    <a:pt x="315" y="1865"/>
                  </a:lnTo>
                  <a:lnTo>
                    <a:pt x="360" y="1928"/>
                  </a:lnTo>
                  <a:lnTo>
                    <a:pt x="409" y="1986"/>
                  </a:lnTo>
                  <a:lnTo>
                    <a:pt x="463" y="2040"/>
                  </a:lnTo>
                  <a:lnTo>
                    <a:pt x="522" y="2089"/>
                  </a:lnTo>
                  <a:lnTo>
                    <a:pt x="585" y="2135"/>
                  </a:lnTo>
                  <a:lnTo>
                    <a:pt x="651" y="2174"/>
                  </a:lnTo>
                  <a:lnTo>
                    <a:pt x="720" y="2209"/>
                  </a:lnTo>
                  <a:lnTo>
                    <a:pt x="793" y="2238"/>
                  </a:lnTo>
                  <a:lnTo>
                    <a:pt x="868" y="2261"/>
                  </a:lnTo>
                  <a:lnTo>
                    <a:pt x="945" y="2278"/>
                  </a:lnTo>
                  <a:lnTo>
                    <a:pt x="1025" y="2288"/>
                  </a:lnTo>
                  <a:lnTo>
                    <a:pt x="1106" y="2292"/>
                  </a:lnTo>
                  <a:lnTo>
                    <a:pt x="1188" y="2288"/>
                  </a:lnTo>
                  <a:lnTo>
                    <a:pt x="1268" y="2278"/>
                  </a:lnTo>
                  <a:lnTo>
                    <a:pt x="1346" y="2261"/>
                  </a:lnTo>
                  <a:lnTo>
                    <a:pt x="1421" y="2238"/>
                  </a:lnTo>
                  <a:lnTo>
                    <a:pt x="1494" y="2209"/>
                  </a:lnTo>
                  <a:lnTo>
                    <a:pt x="1563" y="2174"/>
                  </a:lnTo>
                  <a:lnTo>
                    <a:pt x="1628" y="2135"/>
                  </a:lnTo>
                  <a:lnTo>
                    <a:pt x="1691" y="2089"/>
                  </a:lnTo>
                  <a:lnTo>
                    <a:pt x="1749" y="2040"/>
                  </a:lnTo>
                  <a:lnTo>
                    <a:pt x="1803" y="1986"/>
                  </a:lnTo>
                  <a:lnTo>
                    <a:pt x="1854" y="1928"/>
                  </a:lnTo>
                  <a:lnTo>
                    <a:pt x="1898" y="1865"/>
                  </a:lnTo>
                  <a:lnTo>
                    <a:pt x="1939" y="1799"/>
                  </a:lnTo>
                  <a:lnTo>
                    <a:pt x="1973" y="1730"/>
                  </a:lnTo>
                  <a:lnTo>
                    <a:pt x="2002" y="1657"/>
                  </a:lnTo>
                  <a:lnTo>
                    <a:pt x="2025" y="1582"/>
                  </a:lnTo>
                  <a:lnTo>
                    <a:pt x="2041" y="1505"/>
                  </a:lnTo>
                  <a:lnTo>
                    <a:pt x="2052" y="1425"/>
                  </a:lnTo>
                  <a:lnTo>
                    <a:pt x="2056" y="1343"/>
                  </a:lnTo>
                  <a:lnTo>
                    <a:pt x="2056" y="159"/>
                  </a:lnTo>
                  <a:lnTo>
                    <a:pt x="157" y="159"/>
                  </a:lnTo>
                  <a:close/>
                  <a:moveTo>
                    <a:pt x="0" y="0"/>
                  </a:moveTo>
                  <a:lnTo>
                    <a:pt x="2214" y="0"/>
                  </a:lnTo>
                  <a:lnTo>
                    <a:pt x="2214" y="1343"/>
                  </a:lnTo>
                  <a:lnTo>
                    <a:pt x="2211" y="1429"/>
                  </a:lnTo>
                  <a:lnTo>
                    <a:pt x="2201" y="1514"/>
                  </a:lnTo>
                  <a:lnTo>
                    <a:pt x="2184" y="1596"/>
                  </a:lnTo>
                  <a:lnTo>
                    <a:pt x="2162" y="1677"/>
                  </a:lnTo>
                  <a:lnTo>
                    <a:pt x="2135" y="1755"/>
                  </a:lnTo>
                  <a:lnTo>
                    <a:pt x="2101" y="1830"/>
                  </a:lnTo>
                  <a:lnTo>
                    <a:pt x="2062" y="1901"/>
                  </a:lnTo>
                  <a:lnTo>
                    <a:pt x="2018" y="1969"/>
                  </a:lnTo>
                  <a:lnTo>
                    <a:pt x="1970" y="2034"/>
                  </a:lnTo>
                  <a:lnTo>
                    <a:pt x="1917" y="2096"/>
                  </a:lnTo>
                  <a:lnTo>
                    <a:pt x="1860" y="2153"/>
                  </a:lnTo>
                  <a:lnTo>
                    <a:pt x="1799" y="2206"/>
                  </a:lnTo>
                  <a:lnTo>
                    <a:pt x="1734" y="2255"/>
                  </a:lnTo>
                  <a:lnTo>
                    <a:pt x="1665" y="2299"/>
                  </a:lnTo>
                  <a:lnTo>
                    <a:pt x="1593" y="2337"/>
                  </a:lnTo>
                  <a:lnTo>
                    <a:pt x="1518" y="2370"/>
                  </a:lnTo>
                  <a:lnTo>
                    <a:pt x="1440" y="2398"/>
                  </a:lnTo>
                  <a:lnTo>
                    <a:pt x="1360" y="2421"/>
                  </a:lnTo>
                  <a:lnTo>
                    <a:pt x="1277" y="2436"/>
                  </a:lnTo>
                  <a:lnTo>
                    <a:pt x="1193" y="2446"/>
                  </a:lnTo>
                  <a:lnTo>
                    <a:pt x="1106" y="2449"/>
                  </a:lnTo>
                  <a:lnTo>
                    <a:pt x="1021" y="2446"/>
                  </a:lnTo>
                  <a:lnTo>
                    <a:pt x="936" y="2436"/>
                  </a:lnTo>
                  <a:lnTo>
                    <a:pt x="853" y="2421"/>
                  </a:lnTo>
                  <a:lnTo>
                    <a:pt x="773" y="2398"/>
                  </a:lnTo>
                  <a:lnTo>
                    <a:pt x="696" y="2370"/>
                  </a:lnTo>
                  <a:lnTo>
                    <a:pt x="621" y="2337"/>
                  </a:lnTo>
                  <a:lnTo>
                    <a:pt x="548" y="2299"/>
                  </a:lnTo>
                  <a:lnTo>
                    <a:pt x="480" y="2255"/>
                  </a:lnTo>
                  <a:lnTo>
                    <a:pt x="415" y="2206"/>
                  </a:lnTo>
                  <a:lnTo>
                    <a:pt x="353" y="2153"/>
                  </a:lnTo>
                  <a:lnTo>
                    <a:pt x="296" y="2096"/>
                  </a:lnTo>
                  <a:lnTo>
                    <a:pt x="243" y="2034"/>
                  </a:lnTo>
                  <a:lnTo>
                    <a:pt x="195" y="1969"/>
                  </a:lnTo>
                  <a:lnTo>
                    <a:pt x="151" y="1901"/>
                  </a:lnTo>
                  <a:lnTo>
                    <a:pt x="112" y="1830"/>
                  </a:lnTo>
                  <a:lnTo>
                    <a:pt x="79" y="1755"/>
                  </a:lnTo>
                  <a:lnTo>
                    <a:pt x="52" y="1677"/>
                  </a:lnTo>
                  <a:lnTo>
                    <a:pt x="30" y="1596"/>
                  </a:lnTo>
                  <a:lnTo>
                    <a:pt x="13" y="1514"/>
                  </a:lnTo>
                  <a:lnTo>
                    <a:pt x="3" y="1429"/>
                  </a:lnTo>
                  <a:lnTo>
                    <a:pt x="0" y="1343"/>
                  </a:lnTo>
                  <a:lnTo>
                    <a:pt x="0" y="9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40790"/>
              <a:endParaRPr lang="es-SV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圆角矩形 54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圆角矩形 55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7" name="直接连接符 56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6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2" grpId="0"/>
      <p:bldP spid="73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06"/>
          <p:cNvGrpSpPr/>
          <p:nvPr/>
        </p:nvGrpSpPr>
        <p:grpSpPr bwMode="auto">
          <a:xfrm>
            <a:off x="8122016" y="1965540"/>
            <a:ext cx="3417908" cy="1422068"/>
            <a:chOff x="0" y="0"/>
            <a:chExt cx="3241854" cy="1348820"/>
          </a:xfrm>
        </p:grpSpPr>
        <p:grpSp>
          <p:nvGrpSpPr>
            <p:cNvPr id="23595" name="组合 4179"/>
            <p:cNvGrpSpPr/>
            <p:nvPr/>
          </p:nvGrpSpPr>
          <p:grpSpPr bwMode="auto">
            <a:xfrm>
              <a:off x="0" y="0"/>
              <a:ext cx="3241854" cy="635376"/>
              <a:chOff x="0" y="0"/>
              <a:chExt cx="3241854" cy="635376"/>
            </a:xfrm>
          </p:grpSpPr>
          <p:grpSp>
            <p:nvGrpSpPr>
              <p:cNvPr id="23597" name="五边形 29"/>
              <p:cNvGrpSpPr/>
              <p:nvPr/>
            </p:nvGrpSpPr>
            <p:grpSpPr bwMode="auto">
              <a:xfrm>
                <a:off x="498654" y="7488"/>
                <a:ext cx="2743200" cy="627888"/>
                <a:chOff x="0" y="0"/>
                <a:chExt cx="2743200" cy="627888"/>
              </a:xfrm>
            </p:grpSpPr>
            <p:pic>
              <p:nvPicPr>
                <p:cNvPr id="23601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0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1131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98" name="椭圆 418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99" name="五边形 418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00" name="文本框 4183"/>
              <p:cNvSpPr txBox="1">
                <a:spLocks noChangeArrowheads="1"/>
              </p:cNvSpPr>
              <p:nvPr/>
            </p:nvSpPr>
            <p:spPr bwMode="auto">
              <a:xfrm>
                <a:off x="700784" y="93471"/>
                <a:ext cx="1537463" cy="321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r"/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sp>
          <p:nvSpPr>
            <p:cNvPr id="23596" name="矩形 4199"/>
            <p:cNvSpPr>
              <a:spLocks noChangeArrowheads="1"/>
            </p:cNvSpPr>
            <p:nvPr/>
          </p:nvSpPr>
          <p:spPr bwMode="auto">
            <a:xfrm>
              <a:off x="633702" y="663530"/>
              <a:ext cx="2572565" cy="68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207"/>
          <p:cNvGrpSpPr/>
          <p:nvPr/>
        </p:nvGrpSpPr>
        <p:grpSpPr bwMode="auto">
          <a:xfrm>
            <a:off x="8122016" y="4627557"/>
            <a:ext cx="3417908" cy="1601636"/>
            <a:chOff x="0" y="0"/>
            <a:chExt cx="3241854" cy="1518928"/>
          </a:xfrm>
        </p:grpSpPr>
        <p:grpSp>
          <p:nvGrpSpPr>
            <p:cNvPr id="23587" name="组合 4184"/>
            <p:cNvGrpSpPr/>
            <p:nvPr/>
          </p:nvGrpSpPr>
          <p:grpSpPr bwMode="auto">
            <a:xfrm>
              <a:off x="0" y="884229"/>
              <a:ext cx="3241854" cy="634699"/>
              <a:chOff x="0" y="0"/>
              <a:chExt cx="3241854" cy="634699"/>
            </a:xfrm>
          </p:grpSpPr>
          <p:grpSp>
            <p:nvGrpSpPr>
              <p:cNvPr id="23589" name="五边形 29"/>
              <p:cNvGrpSpPr/>
              <p:nvPr/>
            </p:nvGrpSpPr>
            <p:grpSpPr bwMode="auto">
              <a:xfrm>
                <a:off x="498654" y="6811"/>
                <a:ext cx="2743200" cy="627888"/>
                <a:chOff x="0" y="0"/>
                <a:chExt cx="2743200" cy="627888"/>
              </a:xfrm>
            </p:grpSpPr>
            <p:pic>
              <p:nvPicPr>
                <p:cNvPr id="23593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9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1131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90" name="椭圆 418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91" name="五边形 418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92" name="文本框 4188"/>
              <p:cNvSpPr txBox="1">
                <a:spLocks noChangeArrowheads="1"/>
              </p:cNvSpPr>
              <p:nvPr/>
            </p:nvSpPr>
            <p:spPr bwMode="auto">
              <a:xfrm>
                <a:off x="700784" y="39740"/>
                <a:ext cx="1537463" cy="32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r"/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sp>
          <p:nvSpPr>
            <p:cNvPr id="23588" name="矩形 4200"/>
            <p:cNvSpPr>
              <a:spLocks noChangeArrowheads="1"/>
            </p:cNvSpPr>
            <p:nvPr/>
          </p:nvSpPr>
          <p:spPr bwMode="auto">
            <a:xfrm>
              <a:off x="633702" y="0"/>
              <a:ext cx="2572564" cy="685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209"/>
          <p:cNvGrpSpPr/>
          <p:nvPr/>
        </p:nvGrpSpPr>
        <p:grpSpPr bwMode="auto">
          <a:xfrm>
            <a:off x="1292268" y="1965540"/>
            <a:ext cx="3419353" cy="1422068"/>
            <a:chOff x="508965" y="0"/>
            <a:chExt cx="3241809" cy="1348820"/>
          </a:xfrm>
        </p:grpSpPr>
        <p:grpSp>
          <p:nvGrpSpPr>
            <p:cNvPr id="23579" name="组合 4189"/>
            <p:cNvGrpSpPr/>
            <p:nvPr/>
          </p:nvGrpSpPr>
          <p:grpSpPr bwMode="auto">
            <a:xfrm flipH="1">
              <a:off x="508965" y="0"/>
              <a:ext cx="3241809" cy="635376"/>
              <a:chOff x="0" y="0"/>
              <a:chExt cx="3241809" cy="635376"/>
            </a:xfrm>
          </p:grpSpPr>
          <p:grpSp>
            <p:nvGrpSpPr>
              <p:cNvPr id="23581" name="五边形 29"/>
              <p:cNvGrpSpPr/>
              <p:nvPr/>
            </p:nvGrpSpPr>
            <p:grpSpPr bwMode="auto">
              <a:xfrm flipH="1">
                <a:off x="498609" y="7488"/>
                <a:ext cx="2743200" cy="627888"/>
                <a:chOff x="0" y="0"/>
                <a:chExt cx="2743200" cy="627888"/>
              </a:xfrm>
            </p:grpSpPr>
            <p:pic>
              <p:nvPicPr>
                <p:cNvPr id="23585" name="五边形 29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-1016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82" name="椭圆 419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83" name="五边形 419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84" name="文本框 4193"/>
              <p:cNvSpPr txBox="1">
                <a:spLocks noChangeArrowheads="1"/>
              </p:cNvSpPr>
              <p:nvPr/>
            </p:nvSpPr>
            <p:spPr bwMode="auto">
              <a:xfrm>
                <a:off x="697090" y="55674"/>
                <a:ext cx="1536792" cy="321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r"/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sp>
          <p:nvSpPr>
            <p:cNvPr id="23580" name="矩形 4201"/>
            <p:cNvSpPr>
              <a:spLocks noChangeArrowheads="1"/>
            </p:cNvSpPr>
            <p:nvPr/>
          </p:nvSpPr>
          <p:spPr bwMode="auto">
            <a:xfrm>
              <a:off x="532469" y="663530"/>
              <a:ext cx="2521219" cy="68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4208"/>
          <p:cNvGrpSpPr/>
          <p:nvPr/>
        </p:nvGrpSpPr>
        <p:grpSpPr bwMode="auto">
          <a:xfrm>
            <a:off x="1292268" y="4627557"/>
            <a:ext cx="3419353" cy="1601636"/>
            <a:chOff x="508965" y="0"/>
            <a:chExt cx="3241809" cy="1518928"/>
          </a:xfrm>
        </p:grpSpPr>
        <p:grpSp>
          <p:nvGrpSpPr>
            <p:cNvPr id="23571" name="组合 4194"/>
            <p:cNvGrpSpPr/>
            <p:nvPr/>
          </p:nvGrpSpPr>
          <p:grpSpPr bwMode="auto">
            <a:xfrm flipH="1">
              <a:off x="508965" y="884229"/>
              <a:ext cx="3241809" cy="634699"/>
              <a:chOff x="0" y="0"/>
              <a:chExt cx="3241809" cy="634699"/>
            </a:xfrm>
          </p:grpSpPr>
          <p:grpSp>
            <p:nvGrpSpPr>
              <p:cNvPr id="23573" name="五边形 29"/>
              <p:cNvGrpSpPr/>
              <p:nvPr/>
            </p:nvGrpSpPr>
            <p:grpSpPr bwMode="auto">
              <a:xfrm flipH="1">
                <a:off x="498609" y="6811"/>
                <a:ext cx="2743200" cy="627888"/>
                <a:chOff x="0" y="0"/>
                <a:chExt cx="2743200" cy="627888"/>
              </a:xfrm>
            </p:grpSpPr>
            <p:pic>
              <p:nvPicPr>
                <p:cNvPr id="23577" name="五边形 29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7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-1016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 Light" panose="020B0502040204020203" charset="-122"/>
                      <a:cs typeface="微软雅黑 Light" panose="020B0502040204020203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74" name="椭圆 419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5" name="五边形 419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6" name="文本框 4198"/>
              <p:cNvSpPr txBox="1">
                <a:spLocks noChangeArrowheads="1"/>
              </p:cNvSpPr>
              <p:nvPr/>
            </p:nvSpPr>
            <p:spPr bwMode="auto">
              <a:xfrm>
                <a:off x="697326" y="39740"/>
                <a:ext cx="1536792" cy="32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 Light" panose="020B0502040204020203" charset="-122"/>
                    <a:cs typeface="微软雅黑 Light" panose="020B0502040204020203" charset="-122"/>
                  </a:defRPr>
                </a:lvl9pPr>
              </a:lstStyle>
              <a:p>
                <a:pPr algn="r"/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sp>
          <p:nvSpPr>
            <p:cNvPr id="23572" name="矩形 4202"/>
            <p:cNvSpPr>
              <a:spLocks noChangeArrowheads="1"/>
            </p:cNvSpPr>
            <p:nvPr/>
          </p:nvSpPr>
          <p:spPr bwMode="auto">
            <a:xfrm>
              <a:off x="532230" y="0"/>
              <a:ext cx="2521218" cy="685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4205"/>
          <p:cNvGrpSpPr/>
          <p:nvPr/>
        </p:nvGrpSpPr>
        <p:grpSpPr bwMode="auto">
          <a:xfrm>
            <a:off x="4781140" y="2248173"/>
            <a:ext cx="3304842" cy="3275528"/>
            <a:chOff x="0" y="0"/>
            <a:chExt cx="4115890" cy="4079752"/>
          </a:xfrm>
        </p:grpSpPr>
        <p:grpSp>
          <p:nvGrpSpPr>
            <p:cNvPr id="23564" name="组合 4203"/>
            <p:cNvGrpSpPr/>
            <p:nvPr/>
          </p:nvGrpSpPr>
          <p:grpSpPr bwMode="auto">
            <a:xfrm>
              <a:off x="0" y="0"/>
              <a:ext cx="4115890" cy="4079752"/>
              <a:chOff x="0" y="0"/>
              <a:chExt cx="4354245" cy="4316016"/>
            </a:xfrm>
          </p:grpSpPr>
          <p:sp>
            <p:nvSpPr>
              <p:cNvPr id="23567" name="任意多边形 4164"/>
              <p:cNvSpPr/>
              <p:nvPr/>
            </p:nvSpPr>
            <p:spPr bwMode="auto">
              <a:xfrm>
                <a:off x="0" y="2511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2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68" name="任意多边形 4165"/>
              <p:cNvSpPr/>
              <p:nvPr/>
            </p:nvSpPr>
            <p:spPr bwMode="auto">
              <a:xfrm rot="-5400000">
                <a:off x="2509" y="220424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2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69" name="任意多边形 4166"/>
              <p:cNvSpPr/>
              <p:nvPr/>
            </p:nvSpPr>
            <p:spPr bwMode="auto">
              <a:xfrm rot="10800000">
                <a:off x="2239962" y="220173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2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570" name="任意多边形 4167"/>
              <p:cNvSpPr/>
              <p:nvPr/>
            </p:nvSpPr>
            <p:spPr bwMode="auto">
              <a:xfrm rot="5400000">
                <a:off x="2237450" y="2510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2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283"/>
                  <a:gd name="T16" fmla="*/ 0 h 2109263"/>
                  <a:gd name="T17" fmla="*/ 2114283 w 2114283"/>
                  <a:gd name="T18" fmla="*/ 2109263 h 2109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3565" name="图片 41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264" y="682942"/>
              <a:ext cx="1816765" cy="286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文本框 4204"/>
            <p:cNvSpPr txBox="1">
              <a:spLocks noChangeArrowheads="1"/>
            </p:cNvSpPr>
            <p:nvPr/>
          </p:nvSpPr>
          <p:spPr bwMode="auto">
            <a:xfrm>
              <a:off x="1258582" y="1185588"/>
              <a:ext cx="1619479" cy="72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TITLE</a:t>
              </a:r>
              <a:endPara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圆角矩形 45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160"/>
          <p:cNvSpPr>
            <a:spLocks noChangeArrowheads="1"/>
          </p:cNvSpPr>
          <p:nvPr/>
        </p:nvSpPr>
        <p:spPr bwMode="auto">
          <a:xfrm flipH="1">
            <a:off x="-1063547" y="3497237"/>
            <a:ext cx="15694633" cy="3746461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-1" fmla="*/ 0 w 7260238"/>
              <a:gd name="connsiteY0-2" fmla="*/ 0 h 3090960"/>
              <a:gd name="connsiteX1-3" fmla="*/ 7260238 w 7260238"/>
              <a:gd name="connsiteY1-4" fmla="*/ 0 h 3090960"/>
              <a:gd name="connsiteX2-5" fmla="*/ 7260238 w 7260238"/>
              <a:gd name="connsiteY2-6" fmla="*/ 3090960 h 3090960"/>
              <a:gd name="connsiteX3-7" fmla="*/ 666205 w 7260238"/>
              <a:gd name="connsiteY3-8" fmla="*/ 3090960 h 3090960"/>
              <a:gd name="connsiteX4-9" fmla="*/ 0 w 7260238"/>
              <a:gd name="connsiteY4-10" fmla="*/ 0 h 3090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60238" h="3090960">
                <a:moveTo>
                  <a:pt x="0" y="0"/>
                </a:moveTo>
                <a:lnTo>
                  <a:pt x="7260238" y="0"/>
                </a:lnTo>
                <a:lnTo>
                  <a:pt x="7260238" y="3090960"/>
                </a:lnTo>
                <a:lnTo>
                  <a:pt x="666205" y="3090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072" y="1096045"/>
            <a:ext cx="9165326" cy="62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任意多边形 37"/>
          <p:cNvSpPr>
            <a:spLocks noChangeArrowheads="1"/>
          </p:cNvSpPr>
          <p:nvPr/>
        </p:nvSpPr>
        <p:spPr bwMode="auto">
          <a:xfrm rot="2700000">
            <a:off x="656413" y="2359807"/>
            <a:ext cx="1160923" cy="1057025"/>
          </a:xfrm>
          <a:custGeom>
            <a:avLst/>
            <a:gdLst>
              <a:gd name="T0" fmla="*/ 0 w 1363744"/>
              <a:gd name="T1" fmla="*/ 262920 h 921508"/>
              <a:gd name="T2" fmla="*/ 677394 w 1363744"/>
              <a:gd name="T3" fmla="*/ 262920 h 921508"/>
              <a:gd name="T4" fmla="*/ 373742 w 1363744"/>
              <a:gd name="T5" fmla="*/ 0 h 921508"/>
              <a:gd name="T6" fmla="*/ 703330 w 1363744"/>
              <a:gd name="T7" fmla="*/ 0 h 921508"/>
              <a:gd name="T8" fmla="*/ 1152525 w 1363744"/>
              <a:gd name="T9" fmla="*/ 388938 h 921508"/>
              <a:gd name="T10" fmla="*/ 703330 w 1363744"/>
              <a:gd name="T11" fmla="*/ 777875 h 921508"/>
              <a:gd name="T12" fmla="*/ 373742 w 1363744"/>
              <a:gd name="T13" fmla="*/ 777875 h 921508"/>
              <a:gd name="T14" fmla="*/ 677396 w 1363744"/>
              <a:gd name="T15" fmla="*/ 514955 h 921508"/>
              <a:gd name="T16" fmla="*/ 0 w 1363744"/>
              <a:gd name="T17" fmla="*/ 514955 h 921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3744"/>
              <a:gd name="T28" fmla="*/ 0 h 921508"/>
              <a:gd name="T29" fmla="*/ 1363744 w 1363744"/>
              <a:gd name="T30" fmla="*/ 921508 h 921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3744" h="921508">
                <a:moveTo>
                  <a:pt x="0" y="311467"/>
                </a:moveTo>
                <a:lnTo>
                  <a:pt x="801538" y="311467"/>
                </a:lnTo>
                <a:lnTo>
                  <a:pt x="442236" y="0"/>
                </a:lnTo>
                <a:lnTo>
                  <a:pt x="832227" y="0"/>
                </a:lnTo>
                <a:lnTo>
                  <a:pt x="1363744" y="460754"/>
                </a:lnTo>
                <a:lnTo>
                  <a:pt x="832227" y="921508"/>
                </a:lnTo>
                <a:lnTo>
                  <a:pt x="442236" y="921508"/>
                </a:lnTo>
                <a:lnTo>
                  <a:pt x="801540" y="610040"/>
                </a:lnTo>
                <a:lnTo>
                  <a:pt x="0" y="61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rot="10800000" vert="eaVert" anchor="ctr"/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defRPr>
            </a:lvl9pPr>
          </a:lstStyle>
          <a:p>
            <a:endParaRPr lang="zh-CN" altLang="en-US" sz="1900">
              <a:solidFill>
                <a:srgbClr val="FF6600"/>
              </a:solidFill>
            </a:endParaRPr>
          </a:p>
        </p:txBody>
      </p:sp>
      <p:sp>
        <p:nvSpPr>
          <p:cNvPr id="39" name="TextBox 7"/>
          <p:cNvSpPr>
            <a:spLocks noChangeArrowheads="1"/>
          </p:cNvSpPr>
          <p:nvPr/>
        </p:nvSpPr>
        <p:spPr bwMode="auto">
          <a:xfrm>
            <a:off x="1100783" y="5701836"/>
            <a:ext cx="377066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微软雅黑" panose="020B0503020204020204" pitchFamily="34" charset="-122"/>
              </a:rPr>
              <a:t>汇报人：</a:t>
            </a:r>
            <a:r>
              <a:rPr lang="en-US" altLang="zh-CN" sz="240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微软雅黑" panose="020B0503020204020204" pitchFamily="34" charset="-122"/>
              </a:rPr>
              <a:t>xiazaii</a:t>
            </a:r>
            <a:endParaRPr lang="zh-CN" altLang="en-US" sz="2400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40" name="TextBox 7"/>
          <p:cNvSpPr>
            <a:spLocks noChangeArrowheads="1"/>
          </p:cNvSpPr>
          <p:nvPr/>
        </p:nvSpPr>
        <p:spPr bwMode="auto">
          <a:xfrm>
            <a:off x="1100783" y="4496309"/>
            <a:ext cx="5470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Swis721 Lt BT" panose="020B0403020202020204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SOCIETE GENERALE WORK PLAN</a:t>
            </a:r>
            <a:endParaRPr lang="zh-CN" altLang="en-US" sz="2400" dirty="0">
              <a:latin typeface="Swis721 Lt BT" panose="020B0403020202020204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41" name="TextBox 7"/>
          <p:cNvSpPr>
            <a:spLocks noChangeArrowheads="1"/>
          </p:cNvSpPr>
          <p:nvPr/>
        </p:nvSpPr>
        <p:spPr bwMode="auto">
          <a:xfrm>
            <a:off x="1100783" y="3528701"/>
            <a:ext cx="75018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6000" spc="422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微软雅黑" panose="020B0503020204020204" pitchFamily="34" charset="-122"/>
              </a:rPr>
              <a:t>感谢聆听 批评指导</a:t>
            </a:r>
            <a:endParaRPr lang="en-US" altLang="zh-CN" sz="6000" spc="422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4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74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53" y="2260873"/>
            <a:ext cx="12858044" cy="2485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837654" y="1773282"/>
            <a:ext cx="3353807" cy="3353807"/>
            <a:chOff x="1851660" y="781050"/>
            <a:chExt cx="2385060" cy="2385060"/>
          </a:xfrm>
        </p:grpSpPr>
        <p:sp>
          <p:nvSpPr>
            <p:cNvPr id="40" name="菱形 39"/>
            <p:cNvSpPr/>
            <p:nvPr/>
          </p:nvSpPr>
          <p:spPr>
            <a:xfrm>
              <a:off x="1851660" y="781050"/>
              <a:ext cx="2385060" cy="238506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菱形 41"/>
            <p:cNvSpPr/>
            <p:nvPr/>
          </p:nvSpPr>
          <p:spPr>
            <a:xfrm>
              <a:off x="2076450" y="998220"/>
              <a:ext cx="1927860" cy="1927860"/>
            </a:xfrm>
            <a:prstGeom prst="diamond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27"/>
          <p:cNvSpPr txBox="1"/>
          <p:nvPr/>
        </p:nvSpPr>
        <p:spPr>
          <a:xfrm>
            <a:off x="4502364" y="2504640"/>
            <a:ext cx="7820281" cy="556209"/>
          </a:xfrm>
          <a:prstGeom prst="rect">
            <a:avLst/>
          </a:prstGeom>
          <a:noFill/>
        </p:spPr>
        <p:txBody>
          <a:bodyPr wrap="none" lIns="506222" tIns="0" rIns="0" bIns="0" anchor="b" anchorCtr="0">
            <a:no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添加标题文字（</a:t>
            </a:r>
            <a:r>
              <a:rPr lang="en-US" altLang="zh-CN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 Completed</a:t>
            </a:r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344314" y="3270584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344314" y="3866635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333810" y="3237156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333810" y="3866635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97083" y="3024458"/>
            <a:ext cx="1264702" cy="87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06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任意多边形: 形状 59"/>
          <p:cNvSpPr/>
          <p:nvPr/>
        </p:nvSpPr>
        <p:spPr>
          <a:xfrm>
            <a:off x="1397772" y="2504640"/>
            <a:ext cx="1428672" cy="556209"/>
          </a:xfrm>
          <a:custGeom>
            <a:avLst/>
            <a:gdLst>
              <a:gd name="connsiteX0" fmla="*/ 1016000 w 1016000"/>
              <a:gd name="connsiteY0" fmla="*/ 0 h 336550"/>
              <a:gd name="connsiteX1" fmla="*/ 0 w 1016000"/>
              <a:gd name="connsiteY1" fmla="*/ 0 h 336550"/>
              <a:gd name="connsiteX2" fmla="*/ 0 w 1016000"/>
              <a:gd name="connsiteY2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336550">
                <a:moveTo>
                  <a:pt x="1016000" y="0"/>
                </a:moveTo>
                <a:lnTo>
                  <a:pt x="0" y="0"/>
                </a:lnTo>
                <a:lnTo>
                  <a:pt x="0" y="33655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>
            <a:off x="1388843" y="3933311"/>
            <a:ext cx="1544751" cy="535752"/>
          </a:xfrm>
          <a:custGeom>
            <a:avLst/>
            <a:gdLst>
              <a:gd name="connsiteX0" fmla="*/ 1098550 w 1098550"/>
              <a:gd name="connsiteY0" fmla="*/ 381000 h 381000"/>
              <a:gd name="connsiteX1" fmla="*/ 0 w 1098550"/>
              <a:gd name="connsiteY1" fmla="*/ 381000 h 381000"/>
              <a:gd name="connsiteX2" fmla="*/ 0 w 109855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8550" h="381000">
                <a:moveTo>
                  <a:pt x="1098550" y="381000"/>
                </a:moveTo>
                <a:lnTo>
                  <a:pt x="0" y="381000"/>
                </a:lnTo>
                <a:lnTo>
                  <a:pt x="0" y="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/>
      <p:bldP spid="45" grpId="0"/>
      <p:bldP spid="46" grpId="0"/>
      <p:bldP spid="47" grpId="0"/>
      <p:bldP spid="51" grpId="0"/>
      <p:bldP spid="53" grpId="0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Freeform 9"/>
          <p:cNvSpPr/>
          <p:nvPr/>
        </p:nvSpPr>
        <p:spPr bwMode="auto">
          <a:xfrm>
            <a:off x="8757792" y="1737742"/>
            <a:ext cx="2616398" cy="660797"/>
          </a:xfrm>
          <a:custGeom>
            <a:avLst/>
            <a:gdLst>
              <a:gd name="T0" fmla="*/ 1172 w 1172"/>
              <a:gd name="T1" fmla="*/ 296 h 296"/>
              <a:gd name="T2" fmla="*/ 0 w 1172"/>
              <a:gd name="T3" fmla="*/ 296 h 296"/>
              <a:gd name="T4" fmla="*/ 153 w 1172"/>
              <a:gd name="T5" fmla="*/ 147 h 296"/>
              <a:gd name="T6" fmla="*/ 0 w 1172"/>
              <a:gd name="T7" fmla="*/ 0 h 296"/>
              <a:gd name="T8" fmla="*/ 1172 w 1172"/>
              <a:gd name="T9" fmla="*/ 0 h 296"/>
              <a:gd name="T10" fmla="*/ 1172 w 1172"/>
              <a:gd name="T11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1172" y="296"/>
                </a:moveTo>
                <a:lnTo>
                  <a:pt x="0" y="296"/>
                </a:lnTo>
                <a:lnTo>
                  <a:pt x="153" y="147"/>
                </a:lnTo>
                <a:lnTo>
                  <a:pt x="0" y="0"/>
                </a:lnTo>
                <a:lnTo>
                  <a:pt x="1172" y="0"/>
                </a:lnTo>
                <a:lnTo>
                  <a:pt x="1172" y="2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2" name="Freeform 10"/>
          <p:cNvSpPr/>
          <p:nvPr/>
        </p:nvSpPr>
        <p:spPr bwMode="auto">
          <a:xfrm>
            <a:off x="8757792" y="5796285"/>
            <a:ext cx="2616398" cy="660797"/>
          </a:xfrm>
          <a:custGeom>
            <a:avLst/>
            <a:gdLst>
              <a:gd name="T0" fmla="*/ 0 w 1172"/>
              <a:gd name="T1" fmla="*/ 0 h 296"/>
              <a:gd name="T2" fmla="*/ 1172 w 1172"/>
              <a:gd name="T3" fmla="*/ 0 h 296"/>
              <a:gd name="T4" fmla="*/ 1019 w 1172"/>
              <a:gd name="T5" fmla="*/ 147 h 296"/>
              <a:gd name="T6" fmla="*/ 1172 w 1172"/>
              <a:gd name="T7" fmla="*/ 296 h 296"/>
              <a:gd name="T8" fmla="*/ 0 w 1172"/>
              <a:gd name="T9" fmla="*/ 296 h 296"/>
              <a:gd name="T10" fmla="*/ 0 w 1172"/>
              <a:gd name="T11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0" y="0"/>
                </a:moveTo>
                <a:lnTo>
                  <a:pt x="1172" y="0"/>
                </a:lnTo>
                <a:lnTo>
                  <a:pt x="1019" y="147"/>
                </a:lnTo>
                <a:lnTo>
                  <a:pt x="1172" y="296"/>
                </a:lnTo>
                <a:lnTo>
                  <a:pt x="0" y="2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8757792" y="2753495"/>
            <a:ext cx="2616398" cy="658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8757792" y="3767014"/>
            <a:ext cx="2616398" cy="660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8757792" y="4782767"/>
            <a:ext cx="2616398" cy="658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6" name="Freeform 14"/>
          <p:cNvSpPr/>
          <p:nvPr/>
        </p:nvSpPr>
        <p:spPr bwMode="auto">
          <a:xfrm>
            <a:off x="8757792" y="2398540"/>
            <a:ext cx="2616398" cy="354956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7" name="Freeform 15"/>
          <p:cNvSpPr/>
          <p:nvPr/>
        </p:nvSpPr>
        <p:spPr bwMode="auto">
          <a:xfrm>
            <a:off x="8757792" y="3412059"/>
            <a:ext cx="2616398" cy="354956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8" name="Freeform 16"/>
          <p:cNvSpPr/>
          <p:nvPr/>
        </p:nvSpPr>
        <p:spPr bwMode="auto">
          <a:xfrm>
            <a:off x="8757792" y="4427812"/>
            <a:ext cx="2616398" cy="354954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9" name="Freeform 17"/>
          <p:cNvSpPr/>
          <p:nvPr/>
        </p:nvSpPr>
        <p:spPr bwMode="auto">
          <a:xfrm>
            <a:off x="8757792" y="5441331"/>
            <a:ext cx="2616398" cy="354954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633380" y="3999187"/>
            <a:ext cx="571500" cy="573732"/>
            <a:chOff x="5633380" y="3999187"/>
            <a:chExt cx="571500" cy="573732"/>
          </a:xfrm>
        </p:grpSpPr>
        <p:sp>
          <p:nvSpPr>
            <p:cNvPr id="33813" name="Oval 21"/>
            <p:cNvSpPr>
              <a:spLocks noChangeArrowheads="1"/>
            </p:cNvSpPr>
            <p:nvPr/>
          </p:nvSpPr>
          <p:spPr bwMode="auto">
            <a:xfrm>
              <a:off x="5633380" y="3999187"/>
              <a:ext cx="571500" cy="5737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14" name="Group 22"/>
            <p:cNvGrpSpPr/>
            <p:nvPr/>
          </p:nvGrpSpPr>
          <p:grpSpPr bwMode="auto">
            <a:xfrm>
              <a:off x="5776255" y="4144294"/>
              <a:ext cx="285750" cy="281285"/>
              <a:chOff x="0" y="0"/>
              <a:chExt cx="140" cy="139"/>
            </a:xfrm>
          </p:grpSpPr>
          <p:sp>
            <p:nvSpPr>
              <p:cNvPr id="33815" name="Freeform 23"/>
              <p:cNvSpPr>
                <a:spLocks noEditPoints="1"/>
              </p:cNvSpPr>
              <p:nvPr/>
            </p:nvSpPr>
            <p:spPr bwMode="auto">
              <a:xfrm>
                <a:off x="0" y="0"/>
                <a:ext cx="140" cy="139"/>
              </a:xfrm>
              <a:custGeom>
                <a:avLst/>
                <a:gdLst>
                  <a:gd name="T0" fmla="*/ 70 w 79"/>
                  <a:gd name="T1" fmla="*/ 35 h 78"/>
                  <a:gd name="T2" fmla="*/ 63 w 79"/>
                  <a:gd name="T3" fmla="*/ 20 h 78"/>
                  <a:gd name="T4" fmla="*/ 69 w 79"/>
                  <a:gd name="T5" fmla="*/ 13 h 78"/>
                  <a:gd name="T6" fmla="*/ 65 w 79"/>
                  <a:gd name="T7" fmla="*/ 9 h 78"/>
                  <a:gd name="T8" fmla="*/ 58 w 79"/>
                  <a:gd name="T9" fmla="*/ 15 h 78"/>
                  <a:gd name="T10" fmla="*/ 43 w 79"/>
                  <a:gd name="T11" fmla="*/ 9 h 78"/>
                  <a:gd name="T12" fmla="*/ 43 w 79"/>
                  <a:gd name="T13" fmla="*/ 0 h 78"/>
                  <a:gd name="T14" fmla="*/ 36 w 79"/>
                  <a:gd name="T15" fmla="*/ 0 h 78"/>
                  <a:gd name="T16" fmla="*/ 36 w 79"/>
                  <a:gd name="T17" fmla="*/ 9 h 78"/>
                  <a:gd name="T18" fmla="*/ 20 w 79"/>
                  <a:gd name="T19" fmla="*/ 15 h 78"/>
                  <a:gd name="T20" fmla="*/ 14 w 79"/>
                  <a:gd name="T21" fmla="*/ 9 h 78"/>
                  <a:gd name="T22" fmla="*/ 9 w 79"/>
                  <a:gd name="T23" fmla="*/ 13 h 78"/>
                  <a:gd name="T24" fmla="*/ 16 w 79"/>
                  <a:gd name="T25" fmla="*/ 20 h 78"/>
                  <a:gd name="T26" fmla="*/ 9 w 79"/>
                  <a:gd name="T27" fmla="*/ 35 h 78"/>
                  <a:gd name="T28" fmla="*/ 0 w 79"/>
                  <a:gd name="T29" fmla="*/ 35 h 78"/>
                  <a:gd name="T30" fmla="*/ 0 w 79"/>
                  <a:gd name="T31" fmla="*/ 42 h 78"/>
                  <a:gd name="T32" fmla="*/ 9 w 79"/>
                  <a:gd name="T33" fmla="*/ 42 h 78"/>
                  <a:gd name="T34" fmla="*/ 16 w 79"/>
                  <a:gd name="T35" fmla="*/ 58 h 78"/>
                  <a:gd name="T36" fmla="*/ 9 w 79"/>
                  <a:gd name="T37" fmla="*/ 64 h 78"/>
                  <a:gd name="T38" fmla="*/ 14 w 79"/>
                  <a:gd name="T39" fmla="*/ 69 h 78"/>
                  <a:gd name="T40" fmla="*/ 20 w 79"/>
                  <a:gd name="T41" fmla="*/ 63 h 78"/>
                  <a:gd name="T42" fmla="*/ 36 w 79"/>
                  <a:gd name="T43" fmla="*/ 69 h 78"/>
                  <a:gd name="T44" fmla="*/ 36 w 79"/>
                  <a:gd name="T45" fmla="*/ 78 h 78"/>
                  <a:gd name="T46" fmla="*/ 43 w 79"/>
                  <a:gd name="T47" fmla="*/ 78 h 78"/>
                  <a:gd name="T48" fmla="*/ 43 w 79"/>
                  <a:gd name="T49" fmla="*/ 69 h 78"/>
                  <a:gd name="T50" fmla="*/ 58 w 79"/>
                  <a:gd name="T51" fmla="*/ 63 h 78"/>
                  <a:gd name="T52" fmla="*/ 65 w 79"/>
                  <a:gd name="T53" fmla="*/ 69 h 78"/>
                  <a:gd name="T54" fmla="*/ 69 w 79"/>
                  <a:gd name="T55" fmla="*/ 64 h 78"/>
                  <a:gd name="T56" fmla="*/ 63 w 79"/>
                  <a:gd name="T57" fmla="*/ 58 h 78"/>
                  <a:gd name="T58" fmla="*/ 70 w 79"/>
                  <a:gd name="T59" fmla="*/ 42 h 78"/>
                  <a:gd name="T60" fmla="*/ 79 w 79"/>
                  <a:gd name="T61" fmla="*/ 42 h 78"/>
                  <a:gd name="T62" fmla="*/ 79 w 79"/>
                  <a:gd name="T63" fmla="*/ 35 h 78"/>
                  <a:gd name="T64" fmla="*/ 70 w 79"/>
                  <a:gd name="T65" fmla="*/ 35 h 78"/>
                  <a:gd name="T66" fmla="*/ 16 w 79"/>
                  <a:gd name="T67" fmla="*/ 39 h 78"/>
                  <a:gd name="T68" fmla="*/ 39 w 79"/>
                  <a:gd name="T69" fmla="*/ 15 h 78"/>
                  <a:gd name="T70" fmla="*/ 63 w 79"/>
                  <a:gd name="T71" fmla="*/ 39 h 78"/>
                  <a:gd name="T72" fmla="*/ 39 w 79"/>
                  <a:gd name="T73" fmla="*/ 62 h 78"/>
                  <a:gd name="T74" fmla="*/ 16 w 79"/>
                  <a:gd name="T75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8">
                    <a:moveTo>
                      <a:pt x="70" y="35"/>
                    </a:moveTo>
                    <a:cubicBezTo>
                      <a:pt x="69" y="30"/>
                      <a:pt x="67" y="24"/>
                      <a:pt x="63" y="20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4" y="12"/>
                      <a:pt x="49" y="9"/>
                      <a:pt x="43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0" y="9"/>
                      <a:pt x="25" y="12"/>
                      <a:pt x="20" y="1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4"/>
                      <a:pt x="10" y="30"/>
                      <a:pt x="9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8"/>
                      <a:pt x="12" y="53"/>
                      <a:pt x="16" y="58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5" y="66"/>
                      <a:pt x="30" y="68"/>
                      <a:pt x="36" y="69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9" y="68"/>
                      <a:pt x="54" y="66"/>
                      <a:pt x="58" y="63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7" y="53"/>
                      <a:pt x="69" y="48"/>
                      <a:pt x="70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35"/>
                      <a:pt x="79" y="35"/>
                      <a:pt x="79" y="35"/>
                    </a:cubicBezTo>
                    <a:lnTo>
                      <a:pt x="70" y="35"/>
                    </a:lnTo>
                    <a:close/>
                    <a:moveTo>
                      <a:pt x="16" y="39"/>
                    </a:moveTo>
                    <a:cubicBezTo>
                      <a:pt x="16" y="26"/>
                      <a:pt x="26" y="15"/>
                      <a:pt x="39" y="15"/>
                    </a:cubicBezTo>
                    <a:cubicBezTo>
                      <a:pt x="52" y="15"/>
                      <a:pt x="63" y="26"/>
                      <a:pt x="63" y="39"/>
                    </a:cubicBezTo>
                    <a:cubicBezTo>
                      <a:pt x="63" y="52"/>
                      <a:pt x="52" y="62"/>
                      <a:pt x="39" y="62"/>
                    </a:cubicBezTo>
                    <a:cubicBezTo>
                      <a:pt x="26" y="62"/>
                      <a:pt x="16" y="52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6" name="Freeform 24"/>
              <p:cNvSpPr>
                <a:spLocks noEditPoints="1"/>
              </p:cNvSpPr>
              <p:nvPr/>
            </p:nvSpPr>
            <p:spPr bwMode="auto">
              <a:xfrm>
                <a:off x="50" y="50"/>
                <a:ext cx="41" cy="39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0 h 22"/>
                  <a:gd name="T4" fmla="*/ 0 w 23"/>
                  <a:gd name="T5" fmla="*/ 11 h 22"/>
                  <a:gd name="T6" fmla="*/ 11 w 23"/>
                  <a:gd name="T7" fmla="*/ 22 h 22"/>
                  <a:gd name="T8" fmla="*/ 23 w 23"/>
                  <a:gd name="T9" fmla="*/ 11 h 22"/>
                  <a:gd name="T10" fmla="*/ 7 w 23"/>
                  <a:gd name="T11" fmla="*/ 11 h 22"/>
                  <a:gd name="T12" fmla="*/ 11 w 23"/>
                  <a:gd name="T13" fmla="*/ 6 h 22"/>
                  <a:gd name="T14" fmla="*/ 16 w 23"/>
                  <a:gd name="T15" fmla="*/ 11 h 22"/>
                  <a:gd name="T16" fmla="*/ 11 w 23"/>
                  <a:gd name="T17" fmla="*/ 15 h 22"/>
                  <a:gd name="T18" fmla="*/ 7 w 23"/>
                  <a:gd name="T1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8" y="22"/>
                      <a:pt x="23" y="17"/>
                      <a:pt x="23" y="11"/>
                    </a:cubicBezTo>
                    <a:close/>
                    <a:moveTo>
                      <a:pt x="7" y="11"/>
                    </a:moveTo>
                    <a:cubicBezTo>
                      <a:pt x="7" y="8"/>
                      <a:pt x="9" y="6"/>
                      <a:pt x="11" y="6"/>
                    </a:cubicBezTo>
                    <a:cubicBezTo>
                      <a:pt x="14" y="6"/>
                      <a:pt x="16" y="8"/>
                      <a:pt x="16" y="11"/>
                    </a:cubicBezTo>
                    <a:cubicBezTo>
                      <a:pt x="16" y="13"/>
                      <a:pt x="14" y="15"/>
                      <a:pt x="11" y="15"/>
                    </a:cubicBezTo>
                    <a:cubicBezTo>
                      <a:pt x="9" y="15"/>
                      <a:pt x="7" y="13"/>
                      <a:pt x="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784012" y="3999187"/>
            <a:ext cx="573733" cy="573732"/>
            <a:chOff x="2784012" y="3999187"/>
            <a:chExt cx="573733" cy="573732"/>
          </a:xfrm>
        </p:grpSpPr>
        <p:sp>
          <p:nvSpPr>
            <p:cNvPr id="33811" name="Oval 19"/>
            <p:cNvSpPr>
              <a:spLocks noChangeArrowheads="1"/>
            </p:cNvSpPr>
            <p:nvPr/>
          </p:nvSpPr>
          <p:spPr bwMode="auto">
            <a:xfrm>
              <a:off x="2784012" y="3999187"/>
              <a:ext cx="573733" cy="5737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17" name="Group 25"/>
            <p:cNvGrpSpPr/>
            <p:nvPr/>
          </p:nvGrpSpPr>
          <p:grpSpPr bwMode="auto">
            <a:xfrm>
              <a:off x="2977117" y="4162152"/>
              <a:ext cx="187523" cy="241102"/>
              <a:chOff x="0" y="0"/>
              <a:chExt cx="109" cy="141"/>
            </a:xfrm>
          </p:grpSpPr>
          <p:sp>
            <p:nvSpPr>
              <p:cNvPr id="33818" name="Freeform 26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41"/>
              </a:xfrm>
              <a:custGeom>
                <a:avLst/>
                <a:gdLst>
                  <a:gd name="T0" fmla="*/ 75 w 109"/>
                  <a:gd name="T1" fmla="*/ 0 h 141"/>
                  <a:gd name="T2" fmla="*/ 0 w 109"/>
                  <a:gd name="T3" fmla="*/ 0 h 141"/>
                  <a:gd name="T4" fmla="*/ 0 w 109"/>
                  <a:gd name="T5" fmla="*/ 141 h 141"/>
                  <a:gd name="T6" fmla="*/ 109 w 109"/>
                  <a:gd name="T7" fmla="*/ 141 h 141"/>
                  <a:gd name="T8" fmla="*/ 109 w 109"/>
                  <a:gd name="T9" fmla="*/ 34 h 141"/>
                  <a:gd name="T10" fmla="*/ 75 w 109"/>
                  <a:gd name="T11" fmla="*/ 0 h 141"/>
                  <a:gd name="T12" fmla="*/ 13 w 109"/>
                  <a:gd name="T13" fmla="*/ 128 h 141"/>
                  <a:gd name="T14" fmla="*/ 13 w 109"/>
                  <a:gd name="T15" fmla="*/ 13 h 141"/>
                  <a:gd name="T16" fmla="*/ 68 w 109"/>
                  <a:gd name="T17" fmla="*/ 13 h 141"/>
                  <a:gd name="T18" fmla="*/ 68 w 109"/>
                  <a:gd name="T19" fmla="*/ 43 h 141"/>
                  <a:gd name="T20" fmla="*/ 96 w 109"/>
                  <a:gd name="T21" fmla="*/ 43 h 141"/>
                  <a:gd name="T22" fmla="*/ 96 w 109"/>
                  <a:gd name="T23" fmla="*/ 128 h 141"/>
                  <a:gd name="T24" fmla="*/ 13 w 109"/>
                  <a:gd name="T25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41">
                    <a:moveTo>
                      <a:pt x="75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109" y="141"/>
                    </a:lnTo>
                    <a:lnTo>
                      <a:pt x="109" y="34"/>
                    </a:lnTo>
                    <a:lnTo>
                      <a:pt x="75" y="0"/>
                    </a:lnTo>
                    <a:close/>
                    <a:moveTo>
                      <a:pt x="13" y="128"/>
                    </a:moveTo>
                    <a:lnTo>
                      <a:pt x="13" y="13"/>
                    </a:lnTo>
                    <a:lnTo>
                      <a:pt x="68" y="13"/>
                    </a:lnTo>
                    <a:lnTo>
                      <a:pt x="68" y="43"/>
                    </a:lnTo>
                    <a:lnTo>
                      <a:pt x="96" y="43"/>
                    </a:lnTo>
                    <a:lnTo>
                      <a:pt x="96" y="128"/>
                    </a:lnTo>
                    <a:lnTo>
                      <a:pt x="13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9" name="Freeform 27"/>
              <p:cNvSpPr/>
              <p:nvPr/>
            </p:nvSpPr>
            <p:spPr bwMode="auto">
              <a:xfrm>
                <a:off x="32" y="48"/>
                <a:ext cx="43" cy="47"/>
              </a:xfrm>
              <a:custGeom>
                <a:avLst/>
                <a:gdLst>
                  <a:gd name="T0" fmla="*/ 29 w 43"/>
                  <a:gd name="T1" fmla="*/ 23 h 47"/>
                  <a:gd name="T2" fmla="*/ 29 w 43"/>
                  <a:gd name="T3" fmla="*/ 0 h 47"/>
                  <a:gd name="T4" fmla="*/ 16 w 43"/>
                  <a:gd name="T5" fmla="*/ 0 h 47"/>
                  <a:gd name="T6" fmla="*/ 16 w 43"/>
                  <a:gd name="T7" fmla="*/ 23 h 47"/>
                  <a:gd name="T8" fmla="*/ 9 w 43"/>
                  <a:gd name="T9" fmla="*/ 16 h 47"/>
                  <a:gd name="T10" fmla="*/ 0 w 43"/>
                  <a:gd name="T11" fmla="*/ 25 h 47"/>
                  <a:gd name="T12" fmla="*/ 21 w 43"/>
                  <a:gd name="T13" fmla="*/ 47 h 47"/>
                  <a:gd name="T14" fmla="*/ 43 w 43"/>
                  <a:gd name="T15" fmla="*/ 25 h 47"/>
                  <a:gd name="T16" fmla="*/ 36 w 43"/>
                  <a:gd name="T17" fmla="*/ 16 h 47"/>
                  <a:gd name="T18" fmla="*/ 29 w 43"/>
                  <a:gd name="T1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7">
                    <a:moveTo>
                      <a:pt x="29" y="23"/>
                    </a:moveTo>
                    <a:lnTo>
                      <a:pt x="29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21" y="47"/>
                    </a:lnTo>
                    <a:lnTo>
                      <a:pt x="43" y="25"/>
                    </a:lnTo>
                    <a:lnTo>
                      <a:pt x="36" y="16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0" name="Rectangle 28"/>
              <p:cNvSpPr>
                <a:spLocks noChangeArrowheads="1"/>
              </p:cNvSpPr>
              <p:nvPr/>
            </p:nvSpPr>
            <p:spPr bwMode="auto">
              <a:xfrm>
                <a:off x="37" y="102"/>
                <a:ext cx="34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189108" y="3999187"/>
            <a:ext cx="571500" cy="573732"/>
            <a:chOff x="4189108" y="3999187"/>
            <a:chExt cx="571500" cy="573732"/>
          </a:xfrm>
        </p:grpSpPr>
        <p:sp>
          <p:nvSpPr>
            <p:cNvPr id="33812" name="Oval 20"/>
            <p:cNvSpPr>
              <a:spLocks noChangeArrowheads="1"/>
            </p:cNvSpPr>
            <p:nvPr/>
          </p:nvSpPr>
          <p:spPr bwMode="auto">
            <a:xfrm>
              <a:off x="4189108" y="3999187"/>
              <a:ext cx="571500" cy="573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21" name="Group 29"/>
            <p:cNvGrpSpPr/>
            <p:nvPr/>
          </p:nvGrpSpPr>
          <p:grpSpPr bwMode="auto">
            <a:xfrm>
              <a:off x="4352075" y="4166618"/>
              <a:ext cx="245566" cy="236637"/>
              <a:chOff x="0" y="0"/>
              <a:chExt cx="141" cy="139"/>
            </a:xfrm>
          </p:grpSpPr>
          <p:sp>
            <p:nvSpPr>
              <p:cNvPr id="33822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141" cy="139"/>
              </a:xfrm>
              <a:custGeom>
                <a:avLst/>
                <a:gdLst>
                  <a:gd name="T0" fmla="*/ 128 w 141"/>
                  <a:gd name="T1" fmla="*/ 101 h 139"/>
                  <a:gd name="T2" fmla="*/ 37 w 141"/>
                  <a:gd name="T3" fmla="*/ 101 h 139"/>
                  <a:gd name="T4" fmla="*/ 37 w 141"/>
                  <a:gd name="T5" fmla="*/ 11 h 139"/>
                  <a:gd name="T6" fmla="*/ 68 w 141"/>
                  <a:gd name="T7" fmla="*/ 11 h 139"/>
                  <a:gd name="T8" fmla="*/ 68 w 141"/>
                  <a:gd name="T9" fmla="*/ 0 h 139"/>
                  <a:gd name="T10" fmla="*/ 25 w 141"/>
                  <a:gd name="T11" fmla="*/ 0 h 139"/>
                  <a:gd name="T12" fmla="*/ 25 w 141"/>
                  <a:gd name="T13" fmla="*/ 25 h 139"/>
                  <a:gd name="T14" fmla="*/ 0 w 141"/>
                  <a:gd name="T15" fmla="*/ 25 h 139"/>
                  <a:gd name="T16" fmla="*/ 0 w 141"/>
                  <a:gd name="T17" fmla="*/ 139 h 139"/>
                  <a:gd name="T18" fmla="*/ 114 w 141"/>
                  <a:gd name="T19" fmla="*/ 139 h 139"/>
                  <a:gd name="T20" fmla="*/ 114 w 141"/>
                  <a:gd name="T21" fmla="*/ 114 h 139"/>
                  <a:gd name="T22" fmla="*/ 141 w 141"/>
                  <a:gd name="T23" fmla="*/ 114 h 139"/>
                  <a:gd name="T24" fmla="*/ 141 w 141"/>
                  <a:gd name="T25" fmla="*/ 71 h 139"/>
                  <a:gd name="T26" fmla="*/ 128 w 141"/>
                  <a:gd name="T27" fmla="*/ 71 h 139"/>
                  <a:gd name="T28" fmla="*/ 128 w 141"/>
                  <a:gd name="T29" fmla="*/ 101 h 139"/>
                  <a:gd name="T30" fmla="*/ 103 w 141"/>
                  <a:gd name="T31" fmla="*/ 126 h 139"/>
                  <a:gd name="T32" fmla="*/ 12 w 141"/>
                  <a:gd name="T33" fmla="*/ 126 h 139"/>
                  <a:gd name="T34" fmla="*/ 12 w 141"/>
                  <a:gd name="T35" fmla="*/ 37 h 139"/>
                  <a:gd name="T36" fmla="*/ 25 w 141"/>
                  <a:gd name="T37" fmla="*/ 37 h 139"/>
                  <a:gd name="T38" fmla="*/ 25 w 141"/>
                  <a:gd name="T39" fmla="*/ 114 h 139"/>
                  <a:gd name="T40" fmla="*/ 103 w 141"/>
                  <a:gd name="T41" fmla="*/ 114 h 139"/>
                  <a:gd name="T42" fmla="*/ 103 w 141"/>
                  <a:gd name="T4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1" h="139">
                    <a:moveTo>
                      <a:pt x="128" y="101"/>
                    </a:moveTo>
                    <a:lnTo>
                      <a:pt x="37" y="101"/>
                    </a:lnTo>
                    <a:lnTo>
                      <a:pt x="37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139"/>
                    </a:lnTo>
                    <a:lnTo>
                      <a:pt x="114" y="139"/>
                    </a:lnTo>
                    <a:lnTo>
                      <a:pt x="114" y="114"/>
                    </a:lnTo>
                    <a:lnTo>
                      <a:pt x="141" y="114"/>
                    </a:lnTo>
                    <a:lnTo>
                      <a:pt x="141" y="71"/>
                    </a:lnTo>
                    <a:lnTo>
                      <a:pt x="128" y="71"/>
                    </a:lnTo>
                    <a:lnTo>
                      <a:pt x="128" y="101"/>
                    </a:lnTo>
                    <a:close/>
                    <a:moveTo>
                      <a:pt x="103" y="126"/>
                    </a:moveTo>
                    <a:lnTo>
                      <a:pt x="12" y="126"/>
                    </a:lnTo>
                    <a:lnTo>
                      <a:pt x="12" y="37"/>
                    </a:lnTo>
                    <a:lnTo>
                      <a:pt x="25" y="37"/>
                    </a:lnTo>
                    <a:lnTo>
                      <a:pt x="25" y="114"/>
                    </a:lnTo>
                    <a:lnTo>
                      <a:pt x="103" y="114"/>
                    </a:lnTo>
                    <a:lnTo>
                      <a:pt x="10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3" name="Freeform 31"/>
              <p:cNvSpPr/>
              <p:nvPr/>
            </p:nvSpPr>
            <p:spPr bwMode="auto">
              <a:xfrm>
                <a:off x="78" y="0"/>
                <a:ext cx="63" cy="61"/>
              </a:xfrm>
              <a:custGeom>
                <a:avLst/>
                <a:gdLst>
                  <a:gd name="T0" fmla="*/ 11 w 63"/>
                  <a:gd name="T1" fmla="*/ 0 h 61"/>
                  <a:gd name="T2" fmla="*/ 11 w 63"/>
                  <a:gd name="T3" fmla="*/ 11 h 61"/>
                  <a:gd name="T4" fmla="*/ 41 w 63"/>
                  <a:gd name="T5" fmla="*/ 11 h 61"/>
                  <a:gd name="T6" fmla="*/ 0 w 63"/>
                  <a:gd name="T7" fmla="*/ 52 h 61"/>
                  <a:gd name="T8" fmla="*/ 9 w 63"/>
                  <a:gd name="T9" fmla="*/ 61 h 61"/>
                  <a:gd name="T10" fmla="*/ 50 w 63"/>
                  <a:gd name="T11" fmla="*/ 20 h 61"/>
                  <a:gd name="T12" fmla="*/ 50 w 63"/>
                  <a:gd name="T13" fmla="*/ 50 h 61"/>
                  <a:gd name="T14" fmla="*/ 63 w 63"/>
                  <a:gd name="T15" fmla="*/ 50 h 61"/>
                  <a:gd name="T16" fmla="*/ 63 w 63"/>
                  <a:gd name="T17" fmla="*/ 0 h 61"/>
                  <a:gd name="T18" fmla="*/ 11 w 63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1">
                    <a:moveTo>
                      <a:pt x="11" y="0"/>
                    </a:moveTo>
                    <a:lnTo>
                      <a:pt x="11" y="11"/>
                    </a:lnTo>
                    <a:lnTo>
                      <a:pt x="41" y="11"/>
                    </a:lnTo>
                    <a:lnTo>
                      <a:pt x="0" y="52"/>
                    </a:lnTo>
                    <a:lnTo>
                      <a:pt x="9" y="61"/>
                    </a:lnTo>
                    <a:lnTo>
                      <a:pt x="50" y="20"/>
                    </a:lnTo>
                    <a:lnTo>
                      <a:pt x="50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291004" y="3999187"/>
            <a:ext cx="571500" cy="573732"/>
            <a:chOff x="1291004" y="3999187"/>
            <a:chExt cx="571500" cy="573732"/>
          </a:xfrm>
        </p:grpSpPr>
        <p:sp>
          <p:nvSpPr>
            <p:cNvPr id="33810" name="Oval 18"/>
            <p:cNvSpPr>
              <a:spLocks noChangeArrowheads="1"/>
            </p:cNvSpPr>
            <p:nvPr/>
          </p:nvSpPr>
          <p:spPr bwMode="auto">
            <a:xfrm>
              <a:off x="1291004" y="3999187"/>
              <a:ext cx="571500" cy="573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24" name="Group 32"/>
            <p:cNvGrpSpPr/>
            <p:nvPr/>
          </p:nvGrpSpPr>
          <p:grpSpPr bwMode="auto">
            <a:xfrm>
              <a:off x="1453971" y="4162152"/>
              <a:ext cx="245566" cy="241102"/>
              <a:chOff x="0" y="0"/>
              <a:chExt cx="141" cy="141"/>
            </a:xfrm>
          </p:grpSpPr>
          <p:sp>
            <p:nvSpPr>
              <p:cNvPr id="33825" name="Freeform 33"/>
              <p:cNvSpPr>
                <a:spLocks noEditPoints="1"/>
              </p:cNvSpPr>
              <p:nvPr/>
            </p:nvSpPr>
            <p:spPr bwMode="auto">
              <a:xfrm>
                <a:off x="79" y="79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62 h 62"/>
                  <a:gd name="T4" fmla="*/ 0 w 62"/>
                  <a:gd name="T5" fmla="*/ 0 h 62"/>
                  <a:gd name="T6" fmla="*/ 62 w 62"/>
                  <a:gd name="T7" fmla="*/ 0 h 62"/>
                  <a:gd name="T8" fmla="*/ 62 w 62"/>
                  <a:gd name="T9" fmla="*/ 62 h 62"/>
                  <a:gd name="T10" fmla="*/ 10 w 62"/>
                  <a:gd name="T11" fmla="*/ 49 h 62"/>
                  <a:gd name="T12" fmla="*/ 49 w 62"/>
                  <a:gd name="T13" fmla="*/ 49 h 62"/>
                  <a:gd name="T14" fmla="*/ 49 w 62"/>
                  <a:gd name="T15" fmla="*/ 12 h 62"/>
                  <a:gd name="T16" fmla="*/ 10 w 62"/>
                  <a:gd name="T17" fmla="*/ 12 h 62"/>
                  <a:gd name="T18" fmla="*/ 10 w 62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6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  <a:moveTo>
                      <a:pt x="10" y="49"/>
                    </a:moveTo>
                    <a:lnTo>
                      <a:pt x="49" y="49"/>
                    </a:lnTo>
                    <a:lnTo>
                      <a:pt x="49" y="12"/>
                    </a:lnTo>
                    <a:lnTo>
                      <a:pt x="10" y="12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6" name="Freeform 34"/>
              <p:cNvSpPr>
                <a:spLocks noEditPoints="1"/>
              </p:cNvSpPr>
              <p:nvPr/>
            </p:nvSpPr>
            <p:spPr bwMode="auto">
              <a:xfrm>
                <a:off x="0" y="79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63 w 63"/>
                  <a:gd name="T9" fmla="*/ 62 h 62"/>
                  <a:gd name="T10" fmla="*/ 13 w 63"/>
                  <a:gd name="T11" fmla="*/ 49 h 62"/>
                  <a:gd name="T12" fmla="*/ 50 w 63"/>
                  <a:gd name="T13" fmla="*/ 49 h 62"/>
                  <a:gd name="T14" fmla="*/ 50 w 63"/>
                  <a:gd name="T15" fmla="*/ 12 h 62"/>
                  <a:gd name="T16" fmla="*/ 13 w 63"/>
                  <a:gd name="T17" fmla="*/ 12 h 62"/>
                  <a:gd name="T18" fmla="*/ 13 w 63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63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  <a:moveTo>
                      <a:pt x="13" y="49"/>
                    </a:moveTo>
                    <a:lnTo>
                      <a:pt x="50" y="49"/>
                    </a:lnTo>
                    <a:lnTo>
                      <a:pt x="50" y="12"/>
                    </a:lnTo>
                    <a:lnTo>
                      <a:pt x="13" y="12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7" name="Freeform 35"/>
              <p:cNvSpPr>
                <a:spLocks noEditPoints="1"/>
              </p:cNvSpPr>
              <p:nvPr/>
            </p:nvSpPr>
            <p:spPr bwMode="auto">
              <a:xfrm>
                <a:off x="79" y="0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63 h 63"/>
                  <a:gd name="T4" fmla="*/ 0 w 62"/>
                  <a:gd name="T5" fmla="*/ 0 h 63"/>
                  <a:gd name="T6" fmla="*/ 62 w 62"/>
                  <a:gd name="T7" fmla="*/ 0 h 63"/>
                  <a:gd name="T8" fmla="*/ 62 w 62"/>
                  <a:gd name="T9" fmla="*/ 63 h 63"/>
                  <a:gd name="T10" fmla="*/ 10 w 62"/>
                  <a:gd name="T11" fmla="*/ 52 h 63"/>
                  <a:gd name="T12" fmla="*/ 49 w 62"/>
                  <a:gd name="T13" fmla="*/ 52 h 63"/>
                  <a:gd name="T14" fmla="*/ 49 w 62"/>
                  <a:gd name="T15" fmla="*/ 13 h 63"/>
                  <a:gd name="T16" fmla="*/ 10 w 62"/>
                  <a:gd name="T17" fmla="*/ 13 h 63"/>
                  <a:gd name="T18" fmla="*/ 10 w 6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3">
                    <a:moveTo>
                      <a:pt x="6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0" y="52"/>
                    </a:moveTo>
                    <a:lnTo>
                      <a:pt x="49" y="52"/>
                    </a:lnTo>
                    <a:lnTo>
                      <a:pt x="49" y="13"/>
                    </a:lnTo>
                    <a:lnTo>
                      <a:pt x="10" y="13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8" name="Freeform 36"/>
              <p:cNvSpPr>
                <a:spLocks noEditPoints="1"/>
              </p:cNvSpPr>
              <p:nvPr/>
            </p:nvSpPr>
            <p:spPr bwMode="auto">
              <a:xfrm>
                <a:off x="0" y="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63 h 63"/>
                  <a:gd name="T4" fmla="*/ 0 w 63"/>
                  <a:gd name="T5" fmla="*/ 0 h 63"/>
                  <a:gd name="T6" fmla="*/ 63 w 63"/>
                  <a:gd name="T7" fmla="*/ 0 h 63"/>
                  <a:gd name="T8" fmla="*/ 63 w 63"/>
                  <a:gd name="T9" fmla="*/ 63 h 63"/>
                  <a:gd name="T10" fmla="*/ 13 w 63"/>
                  <a:gd name="T11" fmla="*/ 52 h 63"/>
                  <a:gd name="T12" fmla="*/ 50 w 63"/>
                  <a:gd name="T13" fmla="*/ 52 h 63"/>
                  <a:gd name="T14" fmla="*/ 50 w 63"/>
                  <a:gd name="T15" fmla="*/ 13 h 63"/>
                  <a:gd name="T16" fmla="*/ 13 w 63"/>
                  <a:gd name="T17" fmla="*/ 13 h 63"/>
                  <a:gd name="T18" fmla="*/ 13 w 63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  <a:moveTo>
                      <a:pt x="13" y="52"/>
                    </a:moveTo>
                    <a:lnTo>
                      <a:pt x="50" y="52"/>
                    </a:lnTo>
                    <a:lnTo>
                      <a:pt x="50" y="13"/>
                    </a:lnTo>
                    <a:lnTo>
                      <a:pt x="13" y="1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480098" y="5517234"/>
            <a:ext cx="48772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5288188" y="4729188"/>
            <a:ext cx="12618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843916" y="4729188"/>
            <a:ext cx="12618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2439936" y="4729188"/>
            <a:ext cx="12618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945812" y="4729188"/>
            <a:ext cx="12618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1093887" y="5523930"/>
            <a:ext cx="296913" cy="8126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601674" y="1918570"/>
            <a:ext cx="962123" cy="4319535"/>
            <a:chOff x="9601674" y="1918570"/>
            <a:chExt cx="962123" cy="4319535"/>
          </a:xfrm>
        </p:grpSpPr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9601674" y="1918570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01</a:t>
              </a:r>
            </a:p>
          </p:txBody>
        </p:sp>
        <p:sp>
          <p:nvSpPr>
            <p:cNvPr id="33837" name="Rectangle 45"/>
            <p:cNvSpPr>
              <a:spLocks noChangeArrowheads="1"/>
            </p:cNvSpPr>
            <p:nvPr/>
          </p:nvSpPr>
          <p:spPr bwMode="auto">
            <a:xfrm>
              <a:off x="9601674" y="2932089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02</a:t>
              </a:r>
              <a:endParaRPr lang="en-US" altLang="zh-CN"/>
            </a:p>
          </p:txBody>
        </p:sp>
        <p:sp>
          <p:nvSpPr>
            <p:cNvPr id="33838" name="Rectangle 46"/>
            <p:cNvSpPr>
              <a:spLocks noChangeArrowheads="1"/>
            </p:cNvSpPr>
            <p:nvPr/>
          </p:nvSpPr>
          <p:spPr bwMode="auto">
            <a:xfrm>
              <a:off x="9601674" y="3950074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03</a:t>
              </a:r>
              <a:endParaRPr lang="en-US" altLang="zh-CN"/>
            </a:p>
          </p:txBody>
        </p:sp>
        <p:sp>
          <p:nvSpPr>
            <p:cNvPr id="33839" name="Rectangle 47"/>
            <p:cNvSpPr>
              <a:spLocks noChangeArrowheads="1"/>
            </p:cNvSpPr>
            <p:nvPr/>
          </p:nvSpPr>
          <p:spPr bwMode="auto">
            <a:xfrm>
              <a:off x="9601674" y="4959128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04</a:t>
              </a:r>
              <a:endParaRPr lang="en-US" altLang="zh-CN"/>
            </a:p>
          </p:txBody>
        </p:sp>
        <p:sp>
          <p:nvSpPr>
            <p:cNvPr id="33840" name="Rectangle 48"/>
            <p:cNvSpPr>
              <a:spLocks noChangeArrowheads="1"/>
            </p:cNvSpPr>
            <p:nvPr/>
          </p:nvSpPr>
          <p:spPr bwMode="auto">
            <a:xfrm>
              <a:off x="9601674" y="5972648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05</a:t>
              </a:r>
              <a:endParaRPr lang="en-US" altLang="zh-CN"/>
            </a:p>
          </p:txBody>
        </p:sp>
      </p:grpSp>
      <p:sp>
        <p:nvSpPr>
          <p:cNvPr id="47" name="TextBox 23"/>
          <p:cNvSpPr txBox="1"/>
          <p:nvPr/>
        </p:nvSpPr>
        <p:spPr>
          <a:xfrm>
            <a:off x="1093268" y="2694260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093268" y="240387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4176158" y="2694260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176158" y="240387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圆角矩形 53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30" grpId="0"/>
      <p:bldP spid="33831" grpId="0"/>
      <p:bldP spid="33832" grpId="0"/>
      <p:bldP spid="33833" grpId="0"/>
      <p:bldP spid="33834" grpId="0"/>
      <p:bldP spid="33835" grpId="0" animBg="1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2175" y="1840434"/>
            <a:ext cx="10733485" cy="3022699"/>
            <a:chOff x="962175" y="1840434"/>
            <a:chExt cx="10733485" cy="3022699"/>
          </a:xfrm>
        </p:grpSpPr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1991320" y="4184477"/>
              <a:ext cx="0" cy="678656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1334988" y="2664199"/>
              <a:ext cx="1312664" cy="13081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6" name="Freeform 8"/>
            <p:cNvSpPr/>
            <p:nvPr/>
          </p:nvSpPr>
          <p:spPr bwMode="auto">
            <a:xfrm>
              <a:off x="962175" y="1840434"/>
              <a:ext cx="2147590" cy="2509242"/>
            </a:xfrm>
            <a:custGeom>
              <a:avLst/>
              <a:gdLst>
                <a:gd name="T0" fmla="*/ 526 w 586"/>
                <a:gd name="T1" fmla="*/ 0 h 685"/>
                <a:gd name="T2" fmla="*/ 467 w 586"/>
                <a:gd name="T3" fmla="*/ 119 h 685"/>
                <a:gd name="T4" fmla="*/ 490 w 586"/>
                <a:gd name="T5" fmla="*/ 119 h 685"/>
                <a:gd name="T6" fmla="*/ 490 w 586"/>
                <a:gd name="T7" fmla="*/ 403 h 685"/>
                <a:gd name="T8" fmla="*/ 281 w 586"/>
                <a:gd name="T9" fmla="*/ 613 h 685"/>
                <a:gd name="T10" fmla="*/ 72 w 586"/>
                <a:gd name="T11" fmla="*/ 403 h 685"/>
                <a:gd name="T12" fmla="*/ 0 w 586"/>
                <a:gd name="T13" fmla="*/ 403 h 685"/>
                <a:gd name="T14" fmla="*/ 281 w 586"/>
                <a:gd name="T15" fmla="*/ 685 h 685"/>
                <a:gd name="T16" fmla="*/ 562 w 586"/>
                <a:gd name="T17" fmla="*/ 403 h 685"/>
                <a:gd name="T18" fmla="*/ 562 w 586"/>
                <a:gd name="T19" fmla="*/ 119 h 685"/>
                <a:gd name="T20" fmla="*/ 586 w 586"/>
                <a:gd name="T21" fmla="*/ 119 h 685"/>
                <a:gd name="T22" fmla="*/ 526 w 586"/>
                <a:gd name="T23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4951512" y="4184477"/>
              <a:ext cx="0" cy="678656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4295180" y="2664199"/>
              <a:ext cx="1312664" cy="13081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Freeform 11"/>
            <p:cNvSpPr/>
            <p:nvPr/>
          </p:nvSpPr>
          <p:spPr bwMode="auto">
            <a:xfrm>
              <a:off x="3922367" y="1840434"/>
              <a:ext cx="2147590" cy="2509242"/>
            </a:xfrm>
            <a:custGeom>
              <a:avLst/>
              <a:gdLst>
                <a:gd name="T0" fmla="*/ 526 w 586"/>
                <a:gd name="T1" fmla="*/ 0 h 685"/>
                <a:gd name="T2" fmla="*/ 467 w 586"/>
                <a:gd name="T3" fmla="*/ 119 h 685"/>
                <a:gd name="T4" fmla="*/ 490 w 586"/>
                <a:gd name="T5" fmla="*/ 119 h 685"/>
                <a:gd name="T6" fmla="*/ 490 w 586"/>
                <a:gd name="T7" fmla="*/ 403 h 685"/>
                <a:gd name="T8" fmla="*/ 281 w 586"/>
                <a:gd name="T9" fmla="*/ 613 h 685"/>
                <a:gd name="T10" fmla="*/ 72 w 586"/>
                <a:gd name="T11" fmla="*/ 403 h 685"/>
                <a:gd name="T12" fmla="*/ 0 w 586"/>
                <a:gd name="T13" fmla="*/ 403 h 685"/>
                <a:gd name="T14" fmla="*/ 281 w 586"/>
                <a:gd name="T15" fmla="*/ 685 h 685"/>
                <a:gd name="T16" fmla="*/ 562 w 586"/>
                <a:gd name="T17" fmla="*/ 403 h 685"/>
                <a:gd name="T18" fmla="*/ 562 w 586"/>
                <a:gd name="T19" fmla="*/ 119 h 685"/>
                <a:gd name="T20" fmla="*/ 586 w 586"/>
                <a:gd name="T21" fmla="*/ 119 h 685"/>
                <a:gd name="T22" fmla="*/ 526 w 586"/>
                <a:gd name="T23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7817941" y="4184477"/>
              <a:ext cx="0" cy="678656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7161609" y="2664199"/>
              <a:ext cx="1312664" cy="13081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Freeform 14"/>
            <p:cNvSpPr/>
            <p:nvPr/>
          </p:nvSpPr>
          <p:spPr bwMode="auto">
            <a:xfrm>
              <a:off x="6788796" y="1840434"/>
              <a:ext cx="2147590" cy="2509242"/>
            </a:xfrm>
            <a:custGeom>
              <a:avLst/>
              <a:gdLst>
                <a:gd name="T0" fmla="*/ 526 w 586"/>
                <a:gd name="T1" fmla="*/ 0 h 685"/>
                <a:gd name="T2" fmla="*/ 467 w 586"/>
                <a:gd name="T3" fmla="*/ 119 h 685"/>
                <a:gd name="T4" fmla="*/ 490 w 586"/>
                <a:gd name="T5" fmla="*/ 119 h 685"/>
                <a:gd name="T6" fmla="*/ 490 w 586"/>
                <a:gd name="T7" fmla="*/ 403 h 685"/>
                <a:gd name="T8" fmla="*/ 281 w 586"/>
                <a:gd name="T9" fmla="*/ 613 h 685"/>
                <a:gd name="T10" fmla="*/ 72 w 586"/>
                <a:gd name="T11" fmla="*/ 403 h 685"/>
                <a:gd name="T12" fmla="*/ 0 w 586"/>
                <a:gd name="T13" fmla="*/ 403 h 685"/>
                <a:gd name="T14" fmla="*/ 281 w 586"/>
                <a:gd name="T15" fmla="*/ 685 h 685"/>
                <a:gd name="T16" fmla="*/ 562 w 586"/>
                <a:gd name="T17" fmla="*/ 403 h 685"/>
                <a:gd name="T18" fmla="*/ 562 w 586"/>
                <a:gd name="T19" fmla="*/ 119 h 685"/>
                <a:gd name="T20" fmla="*/ 586 w 586"/>
                <a:gd name="T21" fmla="*/ 119 h 685"/>
                <a:gd name="T22" fmla="*/ 526 w 586"/>
                <a:gd name="T23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10579448" y="4184477"/>
              <a:ext cx="0" cy="678656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9923116" y="2664199"/>
              <a:ext cx="1310431" cy="13081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Freeform 17"/>
            <p:cNvSpPr/>
            <p:nvPr/>
          </p:nvSpPr>
          <p:spPr bwMode="auto">
            <a:xfrm>
              <a:off x="9548070" y="1840434"/>
              <a:ext cx="2147590" cy="2509242"/>
            </a:xfrm>
            <a:custGeom>
              <a:avLst/>
              <a:gdLst>
                <a:gd name="T0" fmla="*/ 526 w 586"/>
                <a:gd name="T1" fmla="*/ 0 h 685"/>
                <a:gd name="T2" fmla="*/ 467 w 586"/>
                <a:gd name="T3" fmla="*/ 119 h 685"/>
                <a:gd name="T4" fmla="*/ 490 w 586"/>
                <a:gd name="T5" fmla="*/ 119 h 685"/>
                <a:gd name="T6" fmla="*/ 490 w 586"/>
                <a:gd name="T7" fmla="*/ 403 h 685"/>
                <a:gd name="T8" fmla="*/ 281 w 586"/>
                <a:gd name="T9" fmla="*/ 613 h 685"/>
                <a:gd name="T10" fmla="*/ 72 w 586"/>
                <a:gd name="T11" fmla="*/ 403 h 685"/>
                <a:gd name="T12" fmla="*/ 0 w 586"/>
                <a:gd name="T13" fmla="*/ 403 h 685"/>
                <a:gd name="T14" fmla="*/ 281 w 586"/>
                <a:gd name="T15" fmla="*/ 685 h 685"/>
                <a:gd name="T16" fmla="*/ 562 w 586"/>
                <a:gd name="T17" fmla="*/ 403 h 685"/>
                <a:gd name="T18" fmla="*/ 562 w 586"/>
                <a:gd name="T19" fmla="*/ 119 h 685"/>
                <a:gd name="T20" fmla="*/ 586 w 586"/>
                <a:gd name="T21" fmla="*/ 119 h 685"/>
                <a:gd name="T22" fmla="*/ 526 w 586"/>
                <a:gd name="T23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Freeform 18"/>
            <p:cNvSpPr>
              <a:spLocks noEditPoints="1"/>
            </p:cNvSpPr>
            <p:nvPr/>
          </p:nvSpPr>
          <p:spPr bwMode="auto">
            <a:xfrm>
              <a:off x="10266909" y="3070499"/>
              <a:ext cx="622845" cy="551408"/>
            </a:xfrm>
            <a:custGeom>
              <a:avLst/>
              <a:gdLst>
                <a:gd name="T0" fmla="*/ 32 w 170"/>
                <a:gd name="T1" fmla="*/ 150 h 150"/>
                <a:gd name="T2" fmla="*/ 29 w 170"/>
                <a:gd name="T3" fmla="*/ 150 h 150"/>
                <a:gd name="T4" fmla="*/ 29 w 170"/>
                <a:gd name="T5" fmla="*/ 150 h 150"/>
                <a:gd name="T6" fmla="*/ 52 w 170"/>
                <a:gd name="T7" fmla="*/ 111 h 150"/>
                <a:gd name="T8" fmla="*/ 52 w 170"/>
                <a:gd name="T9" fmla="*/ 111 h 150"/>
                <a:gd name="T10" fmla="*/ 0 w 170"/>
                <a:gd name="T11" fmla="*/ 58 h 150"/>
                <a:gd name="T12" fmla="*/ 0 w 170"/>
                <a:gd name="T13" fmla="*/ 58 h 150"/>
                <a:gd name="T14" fmla="*/ 85 w 170"/>
                <a:gd name="T15" fmla="*/ 0 h 150"/>
                <a:gd name="T16" fmla="*/ 85 w 170"/>
                <a:gd name="T17" fmla="*/ 0 h 150"/>
                <a:gd name="T18" fmla="*/ 170 w 170"/>
                <a:gd name="T19" fmla="*/ 58 h 150"/>
                <a:gd name="T20" fmla="*/ 170 w 170"/>
                <a:gd name="T21" fmla="*/ 58 h 150"/>
                <a:gd name="T22" fmla="*/ 111 w 170"/>
                <a:gd name="T23" fmla="*/ 113 h 150"/>
                <a:gd name="T24" fmla="*/ 111 w 170"/>
                <a:gd name="T25" fmla="*/ 113 h 150"/>
                <a:gd name="T26" fmla="*/ 32 w 170"/>
                <a:gd name="T27" fmla="*/ 150 h 150"/>
                <a:gd name="T28" fmla="*/ 32 w 170"/>
                <a:gd name="T29" fmla="*/ 150 h 150"/>
                <a:gd name="T30" fmla="*/ 32 w 170"/>
                <a:gd name="T31" fmla="*/ 150 h 150"/>
                <a:gd name="T32" fmla="*/ 33 w 170"/>
                <a:gd name="T33" fmla="*/ 27 h 150"/>
                <a:gd name="T34" fmla="*/ 14 w 170"/>
                <a:gd name="T35" fmla="*/ 58 h 150"/>
                <a:gd name="T36" fmla="*/ 14 w 170"/>
                <a:gd name="T37" fmla="*/ 58 h 150"/>
                <a:gd name="T38" fmla="*/ 62 w 170"/>
                <a:gd name="T39" fmla="*/ 99 h 150"/>
                <a:gd name="T40" fmla="*/ 62 w 170"/>
                <a:gd name="T41" fmla="*/ 99 h 150"/>
                <a:gd name="T42" fmla="*/ 68 w 170"/>
                <a:gd name="T43" fmla="*/ 101 h 150"/>
                <a:gd name="T44" fmla="*/ 67 w 170"/>
                <a:gd name="T45" fmla="*/ 107 h 150"/>
                <a:gd name="T46" fmla="*/ 58 w 170"/>
                <a:gd name="T47" fmla="*/ 132 h 150"/>
                <a:gd name="T48" fmla="*/ 58 w 170"/>
                <a:gd name="T49" fmla="*/ 132 h 150"/>
                <a:gd name="T50" fmla="*/ 102 w 170"/>
                <a:gd name="T51" fmla="*/ 102 h 150"/>
                <a:gd name="T52" fmla="*/ 102 w 170"/>
                <a:gd name="T53" fmla="*/ 102 h 150"/>
                <a:gd name="T54" fmla="*/ 103 w 170"/>
                <a:gd name="T55" fmla="*/ 100 h 150"/>
                <a:gd name="T56" fmla="*/ 106 w 170"/>
                <a:gd name="T57" fmla="*/ 100 h 150"/>
                <a:gd name="T58" fmla="*/ 156 w 170"/>
                <a:gd name="T59" fmla="*/ 58 h 150"/>
                <a:gd name="T60" fmla="*/ 156 w 170"/>
                <a:gd name="T61" fmla="*/ 58 h 150"/>
                <a:gd name="T62" fmla="*/ 137 w 170"/>
                <a:gd name="T63" fmla="*/ 27 h 150"/>
                <a:gd name="T64" fmla="*/ 137 w 170"/>
                <a:gd name="T65" fmla="*/ 27 h 150"/>
                <a:gd name="T66" fmla="*/ 85 w 170"/>
                <a:gd name="T67" fmla="*/ 14 h 150"/>
                <a:gd name="T68" fmla="*/ 85 w 170"/>
                <a:gd name="T69" fmla="*/ 14 h 150"/>
                <a:gd name="T70" fmla="*/ 85 w 170"/>
                <a:gd name="T71" fmla="*/ 14 h 150"/>
                <a:gd name="T72" fmla="*/ 85 w 170"/>
                <a:gd name="T73" fmla="*/ 14 h 150"/>
                <a:gd name="T74" fmla="*/ 33 w 170"/>
                <a:gd name="T75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50">
                  <a:moveTo>
                    <a:pt x="32" y="150"/>
                  </a:moveTo>
                  <a:cubicBezTo>
                    <a:pt x="30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48" y="133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23" y="103"/>
                    <a:pt x="0" y="83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3"/>
                    <a:pt x="4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0" y="0"/>
                    <a:pt x="170" y="23"/>
                    <a:pt x="170" y="58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70" y="85"/>
                    <a:pt x="144" y="106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80" y="147"/>
                    <a:pt x="43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lose/>
                  <a:moveTo>
                    <a:pt x="33" y="27"/>
                  </a:moveTo>
                  <a:cubicBezTo>
                    <a:pt x="21" y="36"/>
                    <a:pt x="14" y="47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75"/>
                    <a:pt x="32" y="93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13"/>
                    <a:pt x="64" y="123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71" y="127"/>
                    <a:pt x="87" y="119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7" y="94"/>
                    <a:pt x="157" y="76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47"/>
                    <a:pt x="149" y="36"/>
                    <a:pt x="137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24" y="19"/>
                    <a:pt x="10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65" y="14"/>
                    <a:pt x="46" y="19"/>
                    <a:pt x="33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667" name="Group 19"/>
            <p:cNvGrpSpPr/>
            <p:nvPr/>
          </p:nvGrpSpPr>
          <p:grpSpPr bwMode="auto">
            <a:xfrm>
              <a:off x="1687711" y="2943251"/>
              <a:ext cx="607219" cy="738932"/>
              <a:chOff x="0" y="0"/>
              <a:chExt cx="272" cy="331"/>
            </a:xfrm>
          </p:grpSpPr>
          <p:sp>
            <p:nvSpPr>
              <p:cNvPr id="27668" name="Freeform 20"/>
              <p:cNvSpPr/>
              <p:nvPr/>
            </p:nvSpPr>
            <p:spPr bwMode="auto">
              <a:xfrm>
                <a:off x="70" y="0"/>
                <a:ext cx="202" cy="208"/>
              </a:xfrm>
              <a:custGeom>
                <a:avLst/>
                <a:gdLst>
                  <a:gd name="T0" fmla="*/ 62 w 123"/>
                  <a:gd name="T1" fmla="*/ 33 h 127"/>
                  <a:gd name="T2" fmla="*/ 49 w 123"/>
                  <a:gd name="T3" fmla="*/ 30 h 127"/>
                  <a:gd name="T4" fmla="*/ 49 w 123"/>
                  <a:gd name="T5" fmla="*/ 0 h 127"/>
                  <a:gd name="T6" fmla="*/ 0 w 123"/>
                  <a:gd name="T7" fmla="*/ 48 h 127"/>
                  <a:gd name="T8" fmla="*/ 49 w 123"/>
                  <a:gd name="T9" fmla="*/ 95 h 127"/>
                  <a:gd name="T10" fmla="*/ 49 w 123"/>
                  <a:gd name="T11" fmla="*/ 65 h 127"/>
                  <a:gd name="T12" fmla="*/ 96 w 123"/>
                  <a:gd name="T13" fmla="*/ 107 h 127"/>
                  <a:gd name="T14" fmla="*/ 78 w 123"/>
                  <a:gd name="T15" fmla="*/ 127 h 127"/>
                  <a:gd name="T16" fmla="*/ 115 w 123"/>
                  <a:gd name="T17" fmla="*/ 98 h 127"/>
                  <a:gd name="T18" fmla="*/ 62 w 123"/>
                  <a:gd name="T19" fmla="*/ 3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2" y="33"/>
                    </a:moveTo>
                    <a:cubicBezTo>
                      <a:pt x="57" y="31"/>
                      <a:pt x="53" y="30"/>
                      <a:pt x="49" y="3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6" y="67"/>
                      <a:pt x="102" y="86"/>
                      <a:pt x="96" y="107"/>
                    </a:cubicBezTo>
                    <a:cubicBezTo>
                      <a:pt x="93" y="116"/>
                      <a:pt x="86" y="123"/>
                      <a:pt x="78" y="127"/>
                    </a:cubicBezTo>
                    <a:cubicBezTo>
                      <a:pt x="96" y="123"/>
                      <a:pt x="111" y="113"/>
                      <a:pt x="115" y="98"/>
                    </a:cubicBezTo>
                    <a:cubicBezTo>
                      <a:pt x="123" y="72"/>
                      <a:pt x="99" y="43"/>
                      <a:pt x="6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9" name="Freeform 21"/>
              <p:cNvSpPr/>
              <p:nvPr/>
            </p:nvSpPr>
            <p:spPr bwMode="auto">
              <a:xfrm>
                <a:off x="0" y="123"/>
                <a:ext cx="202" cy="208"/>
              </a:xfrm>
              <a:custGeom>
                <a:avLst/>
                <a:gdLst>
                  <a:gd name="T0" fmla="*/ 61 w 123"/>
                  <a:gd name="T1" fmla="*/ 94 h 127"/>
                  <a:gd name="T2" fmla="*/ 74 w 123"/>
                  <a:gd name="T3" fmla="*/ 97 h 127"/>
                  <a:gd name="T4" fmla="*/ 74 w 123"/>
                  <a:gd name="T5" fmla="*/ 127 h 127"/>
                  <a:gd name="T6" fmla="*/ 123 w 123"/>
                  <a:gd name="T7" fmla="*/ 79 h 127"/>
                  <a:gd name="T8" fmla="*/ 74 w 123"/>
                  <a:gd name="T9" fmla="*/ 31 h 127"/>
                  <a:gd name="T10" fmla="*/ 74 w 123"/>
                  <a:gd name="T11" fmla="*/ 62 h 127"/>
                  <a:gd name="T12" fmla="*/ 27 w 123"/>
                  <a:gd name="T13" fmla="*/ 20 h 127"/>
                  <a:gd name="T14" fmla="*/ 45 w 123"/>
                  <a:gd name="T15" fmla="*/ 0 h 127"/>
                  <a:gd name="T16" fmla="*/ 8 w 123"/>
                  <a:gd name="T17" fmla="*/ 29 h 127"/>
                  <a:gd name="T18" fmla="*/ 61 w 123"/>
                  <a:gd name="T19" fmla="*/ 9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1" y="94"/>
                    </a:moveTo>
                    <a:cubicBezTo>
                      <a:pt x="66" y="96"/>
                      <a:pt x="70" y="96"/>
                      <a:pt x="74" y="97"/>
                    </a:cubicBezTo>
                    <a:cubicBezTo>
                      <a:pt x="74" y="127"/>
                      <a:pt x="74" y="127"/>
                      <a:pt x="74" y="127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37" y="59"/>
                      <a:pt x="21" y="41"/>
                      <a:pt x="27" y="20"/>
                    </a:cubicBezTo>
                    <a:cubicBezTo>
                      <a:pt x="30" y="11"/>
                      <a:pt x="37" y="4"/>
                      <a:pt x="45" y="0"/>
                    </a:cubicBezTo>
                    <a:cubicBezTo>
                      <a:pt x="27" y="4"/>
                      <a:pt x="12" y="14"/>
                      <a:pt x="8" y="29"/>
                    </a:cubicBezTo>
                    <a:cubicBezTo>
                      <a:pt x="0" y="55"/>
                      <a:pt x="24" y="84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670" name="Group 22"/>
            <p:cNvGrpSpPr/>
            <p:nvPr/>
          </p:nvGrpSpPr>
          <p:grpSpPr bwMode="auto">
            <a:xfrm>
              <a:off x="7541121" y="3092823"/>
              <a:ext cx="555874" cy="506759"/>
              <a:chOff x="0" y="0"/>
              <a:chExt cx="249" cy="227"/>
            </a:xfrm>
          </p:grpSpPr>
          <p:sp>
            <p:nvSpPr>
              <p:cNvPr id="27671" name="Rectangle 23"/>
              <p:cNvSpPr>
                <a:spLocks noChangeArrowheads="1"/>
              </p:cNvSpPr>
              <p:nvPr/>
            </p:nvSpPr>
            <p:spPr bwMode="auto">
              <a:xfrm>
                <a:off x="36" y="192"/>
                <a:ext cx="170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/>
            </p:nvSpPr>
            <p:spPr bwMode="auto">
              <a:xfrm>
                <a:off x="77" y="28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/>
            </p:nvSpPr>
            <p:spPr bwMode="auto">
              <a:xfrm>
                <a:off x="77" y="51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/>
            </p:nvSpPr>
            <p:spPr bwMode="auto">
              <a:xfrm>
                <a:off x="77" y="72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5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49" cy="227"/>
              </a:xfrm>
              <a:custGeom>
                <a:avLst/>
                <a:gdLst>
                  <a:gd name="T0" fmla="*/ 135 w 152"/>
                  <a:gd name="T1" fmla="*/ 70 h 138"/>
                  <a:gd name="T2" fmla="*/ 118 w 152"/>
                  <a:gd name="T3" fmla="*/ 70 h 138"/>
                  <a:gd name="T4" fmla="*/ 118 w 152"/>
                  <a:gd name="T5" fmla="*/ 0 h 138"/>
                  <a:gd name="T6" fmla="*/ 34 w 152"/>
                  <a:gd name="T7" fmla="*/ 0 h 138"/>
                  <a:gd name="T8" fmla="*/ 34 w 152"/>
                  <a:gd name="T9" fmla="*/ 70 h 138"/>
                  <a:gd name="T10" fmla="*/ 17 w 152"/>
                  <a:gd name="T11" fmla="*/ 70 h 138"/>
                  <a:gd name="T12" fmla="*/ 0 w 152"/>
                  <a:gd name="T13" fmla="*/ 87 h 138"/>
                  <a:gd name="T14" fmla="*/ 0 w 152"/>
                  <a:gd name="T15" fmla="*/ 121 h 138"/>
                  <a:gd name="T16" fmla="*/ 17 w 152"/>
                  <a:gd name="T17" fmla="*/ 138 h 138"/>
                  <a:gd name="T18" fmla="*/ 135 w 152"/>
                  <a:gd name="T19" fmla="*/ 138 h 138"/>
                  <a:gd name="T20" fmla="*/ 152 w 152"/>
                  <a:gd name="T21" fmla="*/ 121 h 138"/>
                  <a:gd name="T22" fmla="*/ 152 w 152"/>
                  <a:gd name="T23" fmla="*/ 87 h 138"/>
                  <a:gd name="T24" fmla="*/ 135 w 152"/>
                  <a:gd name="T25" fmla="*/ 70 h 138"/>
                  <a:gd name="T26" fmla="*/ 40 w 152"/>
                  <a:gd name="T27" fmla="*/ 6 h 138"/>
                  <a:gd name="T28" fmla="*/ 111 w 152"/>
                  <a:gd name="T29" fmla="*/ 6 h 138"/>
                  <a:gd name="T30" fmla="*/ 111 w 152"/>
                  <a:gd name="T31" fmla="*/ 70 h 138"/>
                  <a:gd name="T32" fmla="*/ 40 w 152"/>
                  <a:gd name="T33" fmla="*/ 70 h 138"/>
                  <a:gd name="T34" fmla="*/ 40 w 152"/>
                  <a:gd name="T35" fmla="*/ 6 h 138"/>
                  <a:gd name="T36" fmla="*/ 145 w 152"/>
                  <a:gd name="T37" fmla="*/ 121 h 138"/>
                  <a:gd name="T38" fmla="*/ 135 w 152"/>
                  <a:gd name="T39" fmla="*/ 131 h 138"/>
                  <a:gd name="T40" fmla="*/ 17 w 152"/>
                  <a:gd name="T41" fmla="*/ 131 h 138"/>
                  <a:gd name="T42" fmla="*/ 7 w 152"/>
                  <a:gd name="T43" fmla="*/ 121 h 138"/>
                  <a:gd name="T44" fmla="*/ 7 w 152"/>
                  <a:gd name="T45" fmla="*/ 87 h 138"/>
                  <a:gd name="T46" fmla="*/ 17 w 152"/>
                  <a:gd name="T47" fmla="*/ 77 h 138"/>
                  <a:gd name="T48" fmla="*/ 135 w 152"/>
                  <a:gd name="T49" fmla="*/ 77 h 138"/>
                  <a:gd name="T50" fmla="*/ 145 w 152"/>
                  <a:gd name="T51" fmla="*/ 87 h 138"/>
                  <a:gd name="T52" fmla="*/ 145 w 152"/>
                  <a:gd name="T53" fmla="*/ 12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2" h="138">
                    <a:moveTo>
                      <a:pt x="135" y="70"/>
                    </a:moveTo>
                    <a:cubicBezTo>
                      <a:pt x="118" y="70"/>
                      <a:pt x="118" y="70"/>
                      <a:pt x="118" y="7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8" y="70"/>
                      <a:pt x="0" y="78"/>
                      <a:pt x="0" y="8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0"/>
                      <a:pt x="8" y="138"/>
                      <a:pt x="17" y="138"/>
                    </a:cubicBezTo>
                    <a:cubicBezTo>
                      <a:pt x="135" y="138"/>
                      <a:pt x="135" y="138"/>
                      <a:pt x="135" y="138"/>
                    </a:cubicBezTo>
                    <a:cubicBezTo>
                      <a:pt x="144" y="138"/>
                      <a:pt x="152" y="130"/>
                      <a:pt x="152" y="121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52" y="78"/>
                      <a:pt x="144" y="70"/>
                      <a:pt x="135" y="70"/>
                    </a:cubicBezTo>
                    <a:close/>
                    <a:moveTo>
                      <a:pt x="40" y="6"/>
                    </a:move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40" y="70"/>
                      <a:pt x="40" y="70"/>
                      <a:pt x="40" y="70"/>
                    </a:cubicBezTo>
                    <a:lnTo>
                      <a:pt x="40" y="6"/>
                    </a:lnTo>
                    <a:close/>
                    <a:moveTo>
                      <a:pt x="145" y="121"/>
                    </a:moveTo>
                    <a:cubicBezTo>
                      <a:pt x="145" y="127"/>
                      <a:pt x="140" y="131"/>
                      <a:pt x="135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2" y="131"/>
                      <a:pt x="7" y="127"/>
                      <a:pt x="7" y="121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7" y="81"/>
                      <a:pt x="12" y="77"/>
                      <a:pt x="17" y="77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40" y="77"/>
                      <a:pt x="145" y="81"/>
                      <a:pt x="145" y="87"/>
                    </a:cubicBezTo>
                    <a:lnTo>
                      <a:pt x="145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6" name="Oval 28"/>
              <p:cNvSpPr>
                <a:spLocks noChangeArrowheads="1"/>
              </p:cNvSpPr>
              <p:nvPr/>
            </p:nvSpPr>
            <p:spPr bwMode="auto">
              <a:xfrm>
                <a:off x="36" y="143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7" name="Oval 29"/>
              <p:cNvSpPr>
                <a:spLocks noChangeArrowheads="1"/>
              </p:cNvSpPr>
              <p:nvPr/>
            </p:nvSpPr>
            <p:spPr bwMode="auto">
              <a:xfrm>
                <a:off x="59" y="143"/>
                <a:ext cx="14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78" name="Freeform 30"/>
            <p:cNvSpPr>
              <a:spLocks noEditPoints="1"/>
            </p:cNvSpPr>
            <p:nvPr/>
          </p:nvSpPr>
          <p:spPr bwMode="auto">
            <a:xfrm>
              <a:off x="4647902" y="3034781"/>
              <a:ext cx="607219" cy="567035"/>
            </a:xfrm>
            <a:custGeom>
              <a:avLst/>
              <a:gdLst>
                <a:gd name="T0" fmla="*/ 27 w 166"/>
                <a:gd name="T1" fmla="*/ 100 h 155"/>
                <a:gd name="T2" fmla="*/ 23 w 166"/>
                <a:gd name="T3" fmla="*/ 90 h 155"/>
                <a:gd name="T4" fmla="*/ 20 w 166"/>
                <a:gd name="T5" fmla="*/ 23 h 155"/>
                <a:gd name="T6" fmla="*/ 50 w 166"/>
                <a:gd name="T7" fmla="*/ 26 h 155"/>
                <a:gd name="T8" fmla="*/ 50 w 166"/>
                <a:gd name="T9" fmla="*/ 0 h 155"/>
                <a:gd name="T10" fmla="*/ 114 w 166"/>
                <a:gd name="T11" fmla="*/ 26 h 155"/>
                <a:gd name="T12" fmla="*/ 119 w 166"/>
                <a:gd name="T13" fmla="*/ 30 h 155"/>
                <a:gd name="T14" fmla="*/ 166 w 166"/>
                <a:gd name="T15" fmla="*/ 80 h 155"/>
                <a:gd name="T16" fmla="*/ 139 w 166"/>
                <a:gd name="T17" fmla="*/ 95 h 155"/>
                <a:gd name="T18" fmla="*/ 155 w 166"/>
                <a:gd name="T19" fmla="*/ 117 h 155"/>
                <a:gd name="T20" fmla="*/ 89 w 166"/>
                <a:gd name="T21" fmla="*/ 134 h 155"/>
                <a:gd name="T22" fmla="*/ 82 w 166"/>
                <a:gd name="T23" fmla="*/ 135 h 155"/>
                <a:gd name="T24" fmla="*/ 80 w 166"/>
                <a:gd name="T25" fmla="*/ 135 h 155"/>
                <a:gd name="T26" fmla="*/ 13 w 166"/>
                <a:gd name="T27" fmla="*/ 118 h 155"/>
                <a:gd name="T28" fmla="*/ 36 w 166"/>
                <a:gd name="T29" fmla="*/ 79 h 155"/>
                <a:gd name="T30" fmla="*/ 42 w 166"/>
                <a:gd name="T31" fmla="*/ 97 h 155"/>
                <a:gd name="T32" fmla="*/ 44 w 166"/>
                <a:gd name="T33" fmla="*/ 101 h 155"/>
                <a:gd name="T34" fmla="*/ 61 w 166"/>
                <a:gd name="T35" fmla="*/ 135 h 155"/>
                <a:gd name="T36" fmla="*/ 77 w 166"/>
                <a:gd name="T37" fmla="*/ 120 h 155"/>
                <a:gd name="T38" fmla="*/ 82 w 166"/>
                <a:gd name="T39" fmla="*/ 120 h 155"/>
                <a:gd name="T40" fmla="*/ 91 w 166"/>
                <a:gd name="T41" fmla="*/ 119 h 155"/>
                <a:gd name="T42" fmla="*/ 107 w 166"/>
                <a:gd name="T43" fmla="*/ 133 h 155"/>
                <a:gd name="T44" fmla="*/ 122 w 166"/>
                <a:gd name="T45" fmla="*/ 97 h 155"/>
                <a:gd name="T46" fmla="*/ 127 w 166"/>
                <a:gd name="T47" fmla="*/ 82 h 155"/>
                <a:gd name="T48" fmla="*/ 128 w 166"/>
                <a:gd name="T49" fmla="*/ 77 h 155"/>
                <a:gd name="T50" fmla="*/ 137 w 166"/>
                <a:gd name="T51" fmla="*/ 39 h 155"/>
                <a:gd name="T52" fmla="*/ 113 w 166"/>
                <a:gd name="T53" fmla="*/ 43 h 155"/>
                <a:gd name="T54" fmla="*/ 103 w 166"/>
                <a:gd name="T55" fmla="*/ 37 h 155"/>
                <a:gd name="T56" fmla="*/ 99 w 166"/>
                <a:gd name="T57" fmla="*/ 14 h 155"/>
                <a:gd name="T58" fmla="*/ 65 w 166"/>
                <a:gd name="T59" fmla="*/ 34 h 155"/>
                <a:gd name="T60" fmla="*/ 50 w 166"/>
                <a:gd name="T61" fmla="*/ 44 h 155"/>
                <a:gd name="T62" fmla="*/ 47 w 166"/>
                <a:gd name="T63" fmla="*/ 47 h 155"/>
                <a:gd name="T64" fmla="*/ 19 w 166"/>
                <a:gd name="T65" fmla="*/ 73 h 155"/>
                <a:gd name="T66" fmla="*/ 83 w 166"/>
                <a:gd name="T67" fmla="*/ 50 h 155"/>
                <a:gd name="T68" fmla="*/ 110 w 166"/>
                <a:gd name="T69" fmla="*/ 75 h 155"/>
                <a:gd name="T70" fmla="*/ 83 w 166"/>
                <a:gd name="T71" fmla="*/ 101 h 155"/>
                <a:gd name="T72" fmla="*/ 83 w 166"/>
                <a:gd name="T73" fmla="*/ 94 h 155"/>
                <a:gd name="T74" fmla="*/ 95 w 166"/>
                <a:gd name="T75" fmla="*/ 75 h 155"/>
                <a:gd name="T76" fmla="*/ 83 w 166"/>
                <a:gd name="T77" fmla="*/ 64 h 155"/>
                <a:gd name="T78" fmla="*/ 72 w 166"/>
                <a:gd name="T79" fmla="*/ 75 h 155"/>
                <a:gd name="T80" fmla="*/ 83 w 166"/>
                <a:gd name="T81" fmla="*/ 87 h 155"/>
                <a:gd name="T82" fmla="*/ 83 w 166"/>
                <a:gd name="T83" fmla="*/ 94 h 155"/>
                <a:gd name="T84" fmla="*/ 57 w 166"/>
                <a:gd name="T85" fmla="*/ 7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155">
                  <a:moveTo>
                    <a:pt x="13" y="118"/>
                  </a:moveTo>
                  <a:cubicBezTo>
                    <a:pt x="27" y="100"/>
                    <a:pt x="27" y="100"/>
                    <a:pt x="27" y="100"/>
                  </a:cubicBezTo>
                  <a:cubicBezTo>
                    <a:pt x="25" y="97"/>
                    <a:pt x="24" y="93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8" y="27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7"/>
                    <a:pt x="118" y="28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0" y="91"/>
                    <a:pt x="140" y="93"/>
                    <a:pt x="139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7" y="135"/>
                    <a:pt x="84" y="135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3" y="118"/>
                    <a:pt x="13" y="118"/>
                    <a:pt x="13" y="118"/>
                  </a:cubicBezTo>
                  <a:close/>
                  <a:moveTo>
                    <a:pt x="19" y="73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8"/>
                    <a:pt x="40" y="93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0"/>
                    <a:pt x="80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5" y="120"/>
                    <a:pt x="88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5" y="90"/>
                    <a:pt x="126" y="86"/>
                    <a:pt x="127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0" y="41"/>
                    <a:pt x="107" y="38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7" y="38"/>
                    <a:pt x="53" y="41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19" y="73"/>
                    <a:pt x="19" y="73"/>
                    <a:pt x="19" y="73"/>
                  </a:cubicBezTo>
                  <a:close/>
                  <a:moveTo>
                    <a:pt x="57" y="75"/>
                  </a:moveTo>
                  <a:cubicBezTo>
                    <a:pt x="57" y="61"/>
                    <a:pt x="69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98" y="50"/>
                    <a:pt x="110" y="61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0" y="90"/>
                    <a:pt x="98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90" y="87"/>
                    <a:pt x="95" y="82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69"/>
                    <a:pt x="90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77" y="64"/>
                    <a:pt x="72" y="69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82"/>
                    <a:pt x="77" y="87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9" y="101"/>
                    <a:pt x="57" y="90"/>
                    <a:pt x="57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TextBox 23"/>
          <p:cNvSpPr txBox="1"/>
          <p:nvPr/>
        </p:nvSpPr>
        <p:spPr>
          <a:xfrm>
            <a:off x="1033502" y="5634902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1033502" y="534451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4005302" y="5634902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4005302" y="534451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6710402" y="5634902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710402" y="534451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9593302" y="5634902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9593302" y="534451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圆角矩形 45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 descr="0x786"/>
          <p:cNvSpPr>
            <a:spLocks noChangeArrowheads="1"/>
          </p:cNvSpPr>
          <p:nvPr/>
        </p:nvSpPr>
        <p:spPr bwMode="auto">
          <a:xfrm>
            <a:off x="965388" y="781454"/>
            <a:ext cx="2723753" cy="26663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Rectangle 7" descr="0115mvtps00039"/>
          <p:cNvSpPr>
            <a:spLocks noChangeArrowheads="1"/>
          </p:cNvSpPr>
          <p:nvPr/>
        </p:nvSpPr>
        <p:spPr bwMode="auto">
          <a:xfrm>
            <a:off x="3677874" y="781454"/>
            <a:ext cx="2723753" cy="26663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2" name="Rectangle 8" descr="u=1617022354,2789598155&amp;fm=21&amp;gp=0"/>
          <p:cNvSpPr>
            <a:spLocks noChangeArrowheads="1"/>
          </p:cNvSpPr>
          <p:nvPr/>
        </p:nvSpPr>
        <p:spPr bwMode="auto">
          <a:xfrm>
            <a:off x="6352603" y="781454"/>
            <a:ext cx="2723753" cy="266632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Rectangle 9" descr="reu_177855_11副本"/>
          <p:cNvSpPr>
            <a:spLocks noChangeArrowheads="1"/>
          </p:cNvSpPr>
          <p:nvPr/>
        </p:nvSpPr>
        <p:spPr bwMode="auto">
          <a:xfrm>
            <a:off x="9060398" y="781454"/>
            <a:ext cx="2723753" cy="266632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398" name="Group 14"/>
          <p:cNvGrpSpPr/>
          <p:nvPr/>
        </p:nvGrpSpPr>
        <p:grpSpPr bwMode="auto">
          <a:xfrm>
            <a:off x="770186" y="4599708"/>
            <a:ext cx="473273" cy="388441"/>
            <a:chOff x="0" y="0"/>
            <a:chExt cx="212" cy="174"/>
          </a:xfrm>
          <a:solidFill>
            <a:schemeClr val="accent2"/>
          </a:solidFill>
        </p:grpSpPr>
        <p:sp>
          <p:nvSpPr>
            <p:cNvPr id="16399" name="Freeform 15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466702" y="4628729"/>
            <a:ext cx="16209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435448" y="4610870"/>
            <a:ext cx="0" cy="36611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56792" y="5097538"/>
            <a:ext cx="4059766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375" b="1" dirty="0">
                <a:solidFill>
                  <a:schemeClr val="accent1"/>
                </a:solidFill>
              </a:rPr>
              <a:t>MARKETING </a:t>
            </a:r>
            <a:r>
              <a:rPr lang="en-US" altLang="zh-CN" sz="337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6290746" y="4254837"/>
            <a:ext cx="5539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6290746" y="39644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0746" y="5502612"/>
            <a:ext cx="5539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0746" y="521222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圆角矩形 18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401" grpId="0"/>
      <p:bldP spid="16405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/>
          <p:nvPr/>
        </p:nvGrpSpPr>
        <p:grpSpPr bwMode="auto">
          <a:xfrm>
            <a:off x="3388817" y="2097163"/>
            <a:ext cx="6081117" cy="4096493"/>
            <a:chOff x="0" y="0"/>
            <a:chExt cx="2724" cy="1835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460" name="Group 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9461" name="Picture 5" descr="apple icon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2" name="Rectangle 6" descr="1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r="-2582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9463" name="Group 7"/>
          <p:cNvGrpSpPr/>
          <p:nvPr/>
        </p:nvGrpSpPr>
        <p:grpSpPr bwMode="auto">
          <a:xfrm>
            <a:off x="8436323" y="5586437"/>
            <a:ext cx="292447" cy="1645296"/>
            <a:chOff x="0" y="0"/>
            <a:chExt cx="131" cy="737"/>
          </a:xfrm>
          <a:solidFill>
            <a:schemeClr val="accent2"/>
          </a:solidFill>
        </p:grpSpPr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66" y="132"/>
              <a:ext cx="0" cy="605"/>
            </a:xfrm>
            <a:prstGeom prst="line">
              <a:avLst/>
            </a:prstGeom>
            <a:grpFill/>
            <a:ln w="6350" cmpd="sng">
              <a:solidFill>
                <a:srgbClr val="093385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22" y="21"/>
              <a:ext cx="89" cy="8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0" y="0"/>
              <a:ext cx="131" cy="132"/>
            </a:xfrm>
            <a:prstGeom prst="ellipse">
              <a:avLst/>
            </a:prstGeom>
            <a:grpFill/>
            <a:ln w="6350" cmpd="sng">
              <a:solidFill>
                <a:srgbClr val="093385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7" name="Freeform 11"/>
          <p:cNvSpPr/>
          <p:nvPr/>
        </p:nvSpPr>
        <p:spPr bwMode="auto">
          <a:xfrm>
            <a:off x="7735343" y="4296915"/>
            <a:ext cx="2498079" cy="1211389"/>
          </a:xfrm>
          <a:custGeom>
            <a:avLst/>
            <a:gdLst>
              <a:gd name="T0" fmla="*/ 465 w 488"/>
              <a:gd name="T1" fmla="*/ 0 h 237"/>
              <a:gd name="T2" fmla="*/ 23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3 w 488"/>
              <a:gd name="T9" fmla="*/ 207 h 237"/>
              <a:gd name="T10" fmla="*/ 227 w 488"/>
              <a:gd name="T11" fmla="*/ 207 h 237"/>
              <a:gd name="T12" fmla="*/ 235 w 488"/>
              <a:gd name="T13" fmla="*/ 220 h 237"/>
              <a:gd name="T14" fmla="*/ 244 w 488"/>
              <a:gd name="T15" fmla="*/ 237 h 237"/>
              <a:gd name="T16" fmla="*/ 254 w 488"/>
              <a:gd name="T17" fmla="*/ 220 h 237"/>
              <a:gd name="T18" fmla="*/ 262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3" y="207"/>
                </a:cubicBezTo>
                <a:cubicBezTo>
                  <a:pt x="227" y="207"/>
                  <a:pt x="227" y="207"/>
                  <a:pt x="227" y="207"/>
                </a:cubicBezTo>
                <a:cubicBezTo>
                  <a:pt x="235" y="220"/>
                  <a:pt x="235" y="220"/>
                  <a:pt x="235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4" y="220"/>
                  <a:pt x="254" y="220"/>
                  <a:pt x="254" y="220"/>
                </a:cubicBezTo>
                <a:cubicBezTo>
                  <a:pt x="262" y="207"/>
                  <a:pt x="262" y="207"/>
                  <a:pt x="262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8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8" y="0"/>
                  <a:pt x="465" y="0"/>
                </a:cubicBez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8" name="Group 12"/>
          <p:cNvGrpSpPr/>
          <p:nvPr/>
        </p:nvGrpSpPr>
        <p:grpSpPr bwMode="auto">
          <a:xfrm>
            <a:off x="1908722" y="5586437"/>
            <a:ext cx="296911" cy="1645296"/>
            <a:chOff x="0" y="0"/>
            <a:chExt cx="133" cy="737"/>
          </a:xfrm>
          <a:solidFill>
            <a:schemeClr val="accent2"/>
          </a:solidFill>
        </p:grpSpPr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V="1">
              <a:off x="68" y="132"/>
              <a:ext cx="0" cy="605"/>
            </a:xfrm>
            <a:prstGeom prst="line">
              <a:avLst/>
            </a:prstGeom>
            <a:grpFill/>
            <a:ln w="6350" cmpd="sng">
              <a:solidFill>
                <a:srgbClr val="093385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22" y="21"/>
              <a:ext cx="89" cy="8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0" y="0"/>
              <a:ext cx="133" cy="132"/>
            </a:xfrm>
            <a:prstGeom prst="ellipse">
              <a:avLst/>
            </a:prstGeom>
            <a:grpFill/>
            <a:ln w="6350" cmpd="sng">
              <a:solidFill>
                <a:srgbClr val="093385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2" name="Freeform 16"/>
          <p:cNvSpPr/>
          <p:nvPr/>
        </p:nvSpPr>
        <p:spPr bwMode="auto">
          <a:xfrm>
            <a:off x="828360" y="4235821"/>
            <a:ext cx="2624065" cy="1272483"/>
          </a:xfrm>
          <a:custGeom>
            <a:avLst/>
            <a:gdLst>
              <a:gd name="T0" fmla="*/ 465 w 488"/>
              <a:gd name="T1" fmla="*/ 0 h 237"/>
              <a:gd name="T2" fmla="*/ 22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2 w 488"/>
              <a:gd name="T9" fmla="*/ 207 h 237"/>
              <a:gd name="T10" fmla="*/ 226 w 488"/>
              <a:gd name="T11" fmla="*/ 207 h 237"/>
              <a:gd name="T12" fmla="*/ 234 w 488"/>
              <a:gd name="T13" fmla="*/ 220 h 237"/>
              <a:gd name="T14" fmla="*/ 244 w 488"/>
              <a:gd name="T15" fmla="*/ 237 h 237"/>
              <a:gd name="T16" fmla="*/ 253 w 488"/>
              <a:gd name="T17" fmla="*/ 220 h 237"/>
              <a:gd name="T18" fmla="*/ 261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2" y="207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3" y="220"/>
                  <a:pt x="253" y="220"/>
                  <a:pt x="253" y="220"/>
                </a:cubicBezTo>
                <a:cubicBezTo>
                  <a:pt x="261" y="207"/>
                  <a:pt x="261" y="207"/>
                  <a:pt x="261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7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7" y="0"/>
                  <a:pt x="465" y="0"/>
                </a:cubicBez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473" name="Group 17"/>
          <p:cNvGrpSpPr/>
          <p:nvPr/>
        </p:nvGrpSpPr>
        <p:grpSpPr bwMode="auto">
          <a:xfrm>
            <a:off x="10655350" y="4128668"/>
            <a:ext cx="292447" cy="3103066"/>
            <a:chOff x="0" y="0"/>
            <a:chExt cx="131" cy="1390"/>
          </a:xfrm>
          <a:solidFill>
            <a:schemeClr val="accent2"/>
          </a:solidFill>
        </p:grpSpPr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flipV="1">
              <a:off x="66" y="133"/>
              <a:ext cx="0" cy="1257"/>
            </a:xfrm>
            <a:prstGeom prst="line">
              <a:avLst/>
            </a:prstGeom>
            <a:grpFill/>
            <a:ln w="6350" cmpd="sng">
              <a:solidFill>
                <a:srgbClr val="093385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22" y="22"/>
              <a:ext cx="89" cy="8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0" y="0"/>
              <a:ext cx="131" cy="133"/>
            </a:xfrm>
            <a:prstGeom prst="ellipse">
              <a:avLst/>
            </a:prstGeom>
            <a:grpFill/>
            <a:ln w="6350" cmpd="sng">
              <a:solidFill>
                <a:srgbClr val="093385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7" name="Freeform 21"/>
          <p:cNvSpPr/>
          <p:nvPr/>
        </p:nvSpPr>
        <p:spPr bwMode="auto">
          <a:xfrm>
            <a:off x="9670851" y="2954413"/>
            <a:ext cx="2216796" cy="1098352"/>
          </a:xfrm>
          <a:custGeom>
            <a:avLst/>
            <a:gdLst>
              <a:gd name="T0" fmla="*/ 612 w 635"/>
              <a:gd name="T1" fmla="*/ 0 h 315"/>
              <a:gd name="T2" fmla="*/ 23 w 635"/>
              <a:gd name="T3" fmla="*/ 0 h 315"/>
              <a:gd name="T4" fmla="*/ 0 w 635"/>
              <a:gd name="T5" fmla="*/ 23 h 315"/>
              <a:gd name="T6" fmla="*/ 0 w 635"/>
              <a:gd name="T7" fmla="*/ 262 h 315"/>
              <a:gd name="T8" fmla="*/ 23 w 635"/>
              <a:gd name="T9" fmla="*/ 285 h 315"/>
              <a:gd name="T10" fmla="*/ 308 w 635"/>
              <a:gd name="T11" fmla="*/ 285 h 315"/>
              <a:gd name="T12" fmla="*/ 316 w 635"/>
              <a:gd name="T13" fmla="*/ 298 h 315"/>
              <a:gd name="T14" fmla="*/ 325 w 635"/>
              <a:gd name="T15" fmla="*/ 315 h 315"/>
              <a:gd name="T16" fmla="*/ 335 w 635"/>
              <a:gd name="T17" fmla="*/ 298 h 315"/>
              <a:gd name="T18" fmla="*/ 343 w 635"/>
              <a:gd name="T19" fmla="*/ 285 h 315"/>
              <a:gd name="T20" fmla="*/ 612 w 635"/>
              <a:gd name="T21" fmla="*/ 285 h 315"/>
              <a:gd name="T22" fmla="*/ 635 w 635"/>
              <a:gd name="T23" fmla="*/ 262 h 315"/>
              <a:gd name="T24" fmla="*/ 635 w 635"/>
              <a:gd name="T25" fmla="*/ 23 h 315"/>
              <a:gd name="T26" fmla="*/ 612 w 635"/>
              <a:gd name="T2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5" h="315">
                <a:moveTo>
                  <a:pt x="612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5"/>
                  <a:pt x="10" y="285"/>
                  <a:pt x="23" y="285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16" y="298"/>
                  <a:pt x="316" y="298"/>
                  <a:pt x="316" y="298"/>
                </a:cubicBezTo>
                <a:cubicBezTo>
                  <a:pt x="325" y="315"/>
                  <a:pt x="325" y="315"/>
                  <a:pt x="325" y="315"/>
                </a:cubicBezTo>
                <a:cubicBezTo>
                  <a:pt x="335" y="298"/>
                  <a:pt x="335" y="298"/>
                  <a:pt x="335" y="298"/>
                </a:cubicBezTo>
                <a:cubicBezTo>
                  <a:pt x="343" y="285"/>
                  <a:pt x="343" y="285"/>
                  <a:pt x="343" y="285"/>
                </a:cubicBezTo>
                <a:cubicBezTo>
                  <a:pt x="612" y="285"/>
                  <a:pt x="612" y="285"/>
                  <a:pt x="612" y="285"/>
                </a:cubicBezTo>
                <a:cubicBezTo>
                  <a:pt x="624" y="285"/>
                  <a:pt x="635" y="275"/>
                  <a:pt x="635" y="262"/>
                </a:cubicBezTo>
                <a:cubicBezTo>
                  <a:pt x="635" y="23"/>
                  <a:pt x="635" y="23"/>
                  <a:pt x="635" y="23"/>
                </a:cubicBezTo>
                <a:cubicBezTo>
                  <a:pt x="635" y="10"/>
                  <a:pt x="624" y="0"/>
                  <a:pt x="612" y="0"/>
                </a:cubicBez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9764613" y="2981489"/>
            <a:ext cx="20292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1163092" y="4378968"/>
            <a:ext cx="20292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7878886" y="4361125"/>
            <a:ext cx="2029271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67" grpId="0" animBg="1"/>
          <p:bldP spid="19472" grpId="0" animBg="1"/>
          <p:bldP spid="19477" grpId="0" animBg="1"/>
          <p:bldP spid="19478" grpId="0"/>
          <p:bldP spid="19479" grpId="0"/>
          <p:bldP spid="194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67" grpId="0" animBg="1"/>
          <p:bldP spid="19472" grpId="0" animBg="1"/>
          <p:bldP spid="19477" grpId="0" animBg="1"/>
          <p:bldP spid="19478" grpId="0"/>
          <p:bldP spid="19479" grpId="0"/>
          <p:bldP spid="1948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53" y="2260873"/>
            <a:ext cx="12858044" cy="2485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837654" y="1773282"/>
            <a:ext cx="3353807" cy="3353807"/>
            <a:chOff x="1851660" y="781050"/>
            <a:chExt cx="2385060" cy="2385060"/>
          </a:xfrm>
        </p:grpSpPr>
        <p:sp>
          <p:nvSpPr>
            <p:cNvPr id="40" name="菱形 39"/>
            <p:cNvSpPr/>
            <p:nvPr/>
          </p:nvSpPr>
          <p:spPr>
            <a:xfrm>
              <a:off x="1851660" y="781050"/>
              <a:ext cx="2385060" cy="238506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菱形 41"/>
            <p:cNvSpPr/>
            <p:nvPr/>
          </p:nvSpPr>
          <p:spPr>
            <a:xfrm>
              <a:off x="2076450" y="998220"/>
              <a:ext cx="1927860" cy="1927860"/>
            </a:xfrm>
            <a:prstGeom prst="diamond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27"/>
          <p:cNvSpPr txBox="1"/>
          <p:nvPr/>
        </p:nvSpPr>
        <p:spPr>
          <a:xfrm>
            <a:off x="4502364" y="2504640"/>
            <a:ext cx="7820281" cy="556209"/>
          </a:xfrm>
          <a:prstGeom prst="rect">
            <a:avLst/>
          </a:prstGeom>
          <a:noFill/>
        </p:spPr>
        <p:txBody>
          <a:bodyPr wrap="none" lIns="506222" tIns="0" rIns="0" bIns="0" anchor="b" anchorCtr="0">
            <a:no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添加标题文字（</a:t>
            </a:r>
            <a:r>
              <a:rPr lang="en-US" altLang="zh-CN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 Completed</a:t>
            </a:r>
            <a:r>
              <a:rPr lang="zh-CN" altLang="en-US" sz="33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344314" y="3270584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344314" y="3866635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333810" y="3237156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333810" y="3866635"/>
            <a:ext cx="3718118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965" indent="-481965">
              <a:buFont typeface="Wingdings" panose="05000000000000000000" pitchFamily="2" charset="2"/>
              <a:buChar char="l"/>
            </a:pPr>
            <a:r>
              <a:rPr lang="zh-CN" altLang="en-US" sz="28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97083" y="3024458"/>
            <a:ext cx="1264702" cy="87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06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任意多边形: 形状 59"/>
          <p:cNvSpPr/>
          <p:nvPr/>
        </p:nvSpPr>
        <p:spPr>
          <a:xfrm>
            <a:off x="1397772" y="2504640"/>
            <a:ext cx="1428672" cy="556209"/>
          </a:xfrm>
          <a:custGeom>
            <a:avLst/>
            <a:gdLst>
              <a:gd name="connsiteX0" fmla="*/ 1016000 w 1016000"/>
              <a:gd name="connsiteY0" fmla="*/ 0 h 336550"/>
              <a:gd name="connsiteX1" fmla="*/ 0 w 1016000"/>
              <a:gd name="connsiteY1" fmla="*/ 0 h 336550"/>
              <a:gd name="connsiteX2" fmla="*/ 0 w 1016000"/>
              <a:gd name="connsiteY2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336550">
                <a:moveTo>
                  <a:pt x="1016000" y="0"/>
                </a:moveTo>
                <a:lnTo>
                  <a:pt x="0" y="0"/>
                </a:lnTo>
                <a:lnTo>
                  <a:pt x="0" y="33655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>
            <a:off x="1388843" y="3933311"/>
            <a:ext cx="1544751" cy="535752"/>
          </a:xfrm>
          <a:custGeom>
            <a:avLst/>
            <a:gdLst>
              <a:gd name="connsiteX0" fmla="*/ 1098550 w 1098550"/>
              <a:gd name="connsiteY0" fmla="*/ 381000 h 381000"/>
              <a:gd name="connsiteX1" fmla="*/ 0 w 1098550"/>
              <a:gd name="connsiteY1" fmla="*/ 381000 h 381000"/>
              <a:gd name="connsiteX2" fmla="*/ 0 w 109855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8550" h="381000">
                <a:moveTo>
                  <a:pt x="1098550" y="381000"/>
                </a:moveTo>
                <a:lnTo>
                  <a:pt x="0" y="381000"/>
                </a:lnTo>
                <a:lnTo>
                  <a:pt x="0" y="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/>
      <p:bldP spid="45" grpId="0"/>
      <p:bldP spid="46" grpId="0"/>
      <p:bldP spid="47" grpId="0"/>
      <p:bldP spid="51" grpId="0"/>
      <p:bldP spid="53" grpId="0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/>
          <p:nvPr/>
        </p:nvSpPr>
        <p:spPr bwMode="auto">
          <a:xfrm>
            <a:off x="1062634" y="3653161"/>
            <a:ext cx="2933402" cy="707678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8" name="Freeform 4"/>
          <p:cNvSpPr/>
          <p:nvPr/>
        </p:nvSpPr>
        <p:spPr bwMode="auto">
          <a:xfrm>
            <a:off x="3694659" y="3764782"/>
            <a:ext cx="2937867" cy="707678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5"/>
          <p:cNvSpPr/>
          <p:nvPr/>
        </p:nvSpPr>
        <p:spPr bwMode="auto">
          <a:xfrm>
            <a:off x="6235156" y="3653161"/>
            <a:ext cx="2931169" cy="707678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6"/>
          <p:cNvSpPr/>
          <p:nvPr/>
        </p:nvSpPr>
        <p:spPr bwMode="auto">
          <a:xfrm>
            <a:off x="8867181" y="3762550"/>
            <a:ext cx="2933402" cy="707677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Group 7"/>
          <p:cNvGrpSpPr/>
          <p:nvPr/>
        </p:nvGrpSpPr>
        <p:grpSpPr bwMode="auto">
          <a:xfrm>
            <a:off x="6485186" y="3932214"/>
            <a:ext cx="214313" cy="267891"/>
            <a:chOff x="0" y="0"/>
            <a:chExt cx="96" cy="120"/>
          </a:xfrm>
        </p:grpSpPr>
        <p:sp>
          <p:nvSpPr>
            <p:cNvPr id="6152" name="Freeform 8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5" name="Group 11"/>
          <p:cNvGrpSpPr/>
          <p:nvPr/>
        </p:nvGrpSpPr>
        <p:grpSpPr bwMode="auto">
          <a:xfrm>
            <a:off x="9119445" y="3943375"/>
            <a:ext cx="261193" cy="243335"/>
            <a:chOff x="0" y="0"/>
            <a:chExt cx="117" cy="109"/>
          </a:xfrm>
          <a:solidFill>
            <a:schemeClr val="bg1"/>
          </a:solidFill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9" name="Group 15"/>
          <p:cNvGrpSpPr/>
          <p:nvPr/>
        </p:nvGrpSpPr>
        <p:grpSpPr bwMode="auto">
          <a:xfrm>
            <a:off x="3897809" y="3934446"/>
            <a:ext cx="261194" cy="263426"/>
            <a:chOff x="0" y="0"/>
            <a:chExt cx="117" cy="118"/>
          </a:xfrm>
          <a:solidFill>
            <a:schemeClr val="bg1"/>
          </a:solidFill>
        </p:grpSpPr>
        <p:sp>
          <p:nvSpPr>
            <p:cNvPr id="6160" name="Freeform 16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3" name="Group 19"/>
          <p:cNvGrpSpPr/>
          <p:nvPr/>
        </p:nvGrpSpPr>
        <p:grpSpPr bwMode="auto">
          <a:xfrm>
            <a:off x="1265784" y="3932214"/>
            <a:ext cx="234404" cy="267891"/>
            <a:chOff x="0" y="0"/>
            <a:chExt cx="105" cy="120"/>
          </a:xfrm>
        </p:grpSpPr>
        <p:sp>
          <p:nvSpPr>
            <p:cNvPr id="6164" name="Freeform 20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569394" y="3914355"/>
            <a:ext cx="1441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221511" y="3914355"/>
            <a:ext cx="1441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802191" y="3914355"/>
            <a:ext cx="1441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9481097" y="3914355"/>
            <a:ext cx="1441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366243" y="2592975"/>
            <a:ext cx="2024807" cy="80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6540997" y="2447653"/>
            <a:ext cx="2024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058544" y="4622032"/>
            <a:ext cx="2024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9233298" y="4622032"/>
            <a:ext cx="2024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910954" y="4684540"/>
            <a:ext cx="906017" cy="8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5065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7114730" y="4684540"/>
            <a:ext cx="906017" cy="8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5065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587628" y="2528021"/>
            <a:ext cx="906017" cy="8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5065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9791403" y="2528021"/>
            <a:ext cx="906017" cy="8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5065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36" name="圆角矩形 35"/>
          <p:cNvSpPr/>
          <p:nvPr/>
        </p:nvSpPr>
        <p:spPr>
          <a:xfrm rot="2775356">
            <a:off x="335173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 rot="2775356">
            <a:off x="532632" y="260835"/>
            <a:ext cx="432048" cy="433261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1173188" y="765498"/>
            <a:ext cx="11016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988986" y="223667"/>
            <a:ext cx="74863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 请输入标题文字（文字可编辑）</a:t>
            </a:r>
            <a:endParaRPr lang="en-US" altLang="zh-CN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60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animBg="1"/>
          <p:bldP spid="6148" grpId="0" animBg="1"/>
          <p:bldP spid="6149" grpId="0" animBg="1"/>
          <p:bldP spid="6150" grpId="0" animBg="1"/>
          <p:bldP spid="6166" grpId="0"/>
          <p:bldP spid="6167" grpId="0"/>
          <p:bldP spid="6168" grpId="0"/>
          <p:bldP spid="6169" grpId="0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animBg="1"/>
          <p:bldP spid="6148" grpId="0" animBg="1"/>
          <p:bldP spid="6149" grpId="0" animBg="1"/>
          <p:bldP spid="6150" grpId="0" animBg="1"/>
          <p:bldP spid="6166" grpId="0"/>
          <p:bldP spid="6167" grpId="0"/>
          <p:bldP spid="6168" grpId="0"/>
          <p:bldP spid="6169" grpId="0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C281DE6-169F-4BF4-9473-D6367F2DD666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S7WE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S7WEm45zzyXgAAAGMAAAAcAAAAdW5pdmVyc2FsL2xvY2FsX3NldHRpbmdzLnhtbA3KvQ5AQAwA4N1TNN39bQbHZrTgARoakfRacUd4e7d9w9f2rxd4+AqHqcO6qBBYV9sO3R0u85A3CCGSbiSm7FANoe+yVmwlmTjGFAOcQh9fM/uEyCP5NIdbBMsu+w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LtYSb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K67WE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rrtYSdZFKylNAAAAawAAABsAAAB1bml2ZXJzYWwvdW5pdmVyc2FsLnBuZy54bWyzsa/IzVEoSy0qzszPs1Uy1DNQsrfj5bIpKEoty0wtV6gAigEFIUBJodJWycQIwS3PTCnJAKowMDZDCGakZqZnlNgqmZubwwX1gWYCAFBLAQIAABQAAgAIALS7WEk9PC/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+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=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685"/>
</p:tagLst>
</file>

<file path=ppt/theme/theme1.xml><?xml version="1.0" encoding="utf-8"?>
<a:theme xmlns:a="http://schemas.openxmlformats.org/drawingml/2006/main" name="自定义设计方案">
  <a:themeElements>
    <a:clrScheme name="026建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385"/>
      </a:accent1>
      <a:accent2>
        <a:srgbClr val="7F7F7F"/>
      </a:accent2>
      <a:accent3>
        <a:srgbClr val="093385"/>
      </a:accent3>
      <a:accent4>
        <a:srgbClr val="7F7F7F"/>
      </a:accent4>
      <a:accent5>
        <a:srgbClr val="093385"/>
      </a:accent5>
      <a:accent6>
        <a:srgbClr val="7F7F7F"/>
      </a:accent6>
      <a:hlink>
        <a:srgbClr val="093385"/>
      </a:hlink>
      <a:folHlink>
        <a:srgbClr val="7F7F7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2724</Words>
  <Application>Microsoft Office PowerPoint</Application>
  <PresentationFormat>自定义</PresentationFormat>
  <Paragraphs>253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FontAwesome</vt:lpstr>
      <vt:lpstr>微软雅黑</vt:lpstr>
      <vt:lpstr>宋体</vt:lpstr>
      <vt:lpstr>Swis721 Lt BT</vt:lpstr>
      <vt:lpstr>Calibri</vt:lpstr>
      <vt:lpstr>方正尚酷简体</vt:lpstr>
      <vt:lpstr>Wingdings</vt:lpstr>
      <vt:lpstr>等线</vt:lpstr>
      <vt:lpstr>等线 Light</vt:lpstr>
      <vt:lpstr>Arial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2017-09-22T14:31:00Z</dcterms:created>
  <dcterms:modified xsi:type="dcterms:W3CDTF">2021-01-05T15:52:16Z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