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4" r:id="rId5"/>
    <p:sldId id="276" r:id="rId6"/>
    <p:sldId id="269" r:id="rId7"/>
    <p:sldId id="265" r:id="rId8"/>
    <p:sldId id="260" r:id="rId9"/>
    <p:sldId id="273" r:id="rId10"/>
    <p:sldId id="267" r:id="rId11"/>
    <p:sldId id="268" r:id="rId12"/>
    <p:sldId id="266" r:id="rId13"/>
    <p:sldId id="261" r:id="rId14"/>
    <p:sldId id="271" r:id="rId15"/>
    <p:sldId id="272" r:id="rId16"/>
    <p:sldId id="270" r:id="rId17"/>
    <p:sldId id="274" r:id="rId18"/>
    <p:sldId id="275" r:id="rId19"/>
    <p:sldId id="262" r:id="rId20"/>
    <p:sldId id="277" r:id="rId21"/>
    <p:sldId id="278" r:id="rId22"/>
    <p:sldId id="279" r:id="rId23"/>
    <p:sldId id="280" r:id="rId24"/>
  </p:sldIdLst>
  <p:sldSz cx="12192000" cy="6858000"/>
  <p:notesSz cx="6858000" cy="9144000"/>
  <p:embeddedFontLst>
    <p:embeddedFont>
      <p:font typeface="等线" panose="02010600030101010101" pitchFamily="2" charset="-122"/>
      <p:regular r:id="rId26"/>
      <p:bold r:id="rId27"/>
    </p:embeddedFont>
    <p:embeddedFont>
      <p:font typeface="等线 Light" panose="02010600030101010101" pitchFamily="2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Impact" panose="020B0806030902050204" pitchFamily="34" charset="0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41" autoAdjust="0"/>
  </p:normalViewPr>
  <p:slideViewPr>
    <p:cSldViewPr snapToGrid="0">
      <p:cViewPr varScale="1">
        <p:scale>
          <a:sx n="97" d="100"/>
          <a:sy n="97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DA9B5-0F05-4524-8896-27FCFD8B540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CEF50-9709-4933-ABB2-034260B6E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28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065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967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0E0E2-7263-44C4-AAA9-733DBA7BD2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69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209C9-6E4D-475A-9584-F279F037678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085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05C-F0C7-42B6-A6FD-D285A38D14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756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926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10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238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680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742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05C-F0C7-42B6-A6FD-D285A38D14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9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05C-F0C7-42B6-A6FD-D285A38D14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297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375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0A07-2C1C-45C5-985B-D6CD99FDD0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995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943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0A07-2C1C-45C5-985B-D6CD99FDD0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66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05C-F0C7-42B6-A6FD-D285A38D14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80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57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704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85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53798A-EA77-46EB-A121-A9C0E274123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7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05C-F0C7-42B6-A6FD-D285A38D14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14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51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5A31D1-8579-497A-8252-9D556A033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DF5E314-E63C-4397-976F-7CA2E7426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288010-7FB1-43AF-92F1-85BE0E48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56CC03-8B5C-4346-8ACE-A3A8E429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F8751E-1A1A-43F1-9111-44529F90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1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5459778" y="270756"/>
            <a:ext cx="1415726" cy="461643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lvl="0" defTabSz="914492">
              <a:defRPr/>
            </a:pPr>
            <a:r>
              <a:rPr lang="zh-CN" altLang="en-US" sz="2400" b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市场分析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38D03C8-5A6E-48BF-B576-BF785595610E}"/>
              </a:ext>
            </a:extLst>
          </p:cNvPr>
          <p:cNvCxnSpPr>
            <a:cxnSpLocks/>
          </p:cNvCxnSpPr>
          <p:nvPr userDrawn="1"/>
        </p:nvCxnSpPr>
        <p:spPr>
          <a:xfrm>
            <a:off x="3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8AE3EB0-54E6-4F03-BF5D-660BE55BAA33}"/>
              </a:ext>
            </a:extLst>
          </p:cNvPr>
          <p:cNvCxnSpPr>
            <a:cxnSpLocks/>
          </p:cNvCxnSpPr>
          <p:nvPr userDrawn="1"/>
        </p:nvCxnSpPr>
        <p:spPr>
          <a:xfrm>
            <a:off x="73409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0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5459778" y="270756"/>
            <a:ext cx="1415726" cy="461643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lvl="0" defTabSz="914492">
              <a:defRPr/>
            </a:pPr>
            <a:r>
              <a:rPr lang="zh-CN" altLang="en-US" sz="2400" b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投资回报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38D03C8-5A6E-48BF-B576-BF785595610E}"/>
              </a:ext>
            </a:extLst>
          </p:cNvPr>
          <p:cNvCxnSpPr>
            <a:cxnSpLocks/>
          </p:cNvCxnSpPr>
          <p:nvPr userDrawn="1"/>
        </p:nvCxnSpPr>
        <p:spPr>
          <a:xfrm>
            <a:off x="3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8AE3EB0-54E6-4F03-BF5D-660BE55BAA33}"/>
              </a:ext>
            </a:extLst>
          </p:cNvPr>
          <p:cNvCxnSpPr>
            <a:cxnSpLocks/>
          </p:cNvCxnSpPr>
          <p:nvPr userDrawn="1"/>
        </p:nvCxnSpPr>
        <p:spPr>
          <a:xfrm>
            <a:off x="73409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6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9833A7-B277-48BE-94EF-6B2DA2FF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96B3CF-954F-4658-BB78-454A84854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EDE66A-1479-4BE7-B75E-05FDAC86D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DA8D6E-A5BC-491E-BB7C-1CC5EE7C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0E3900-9220-49D0-85A7-64FE7F11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FF8312-74AE-4FAF-9586-75B5EB4C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1BE0E-5C9B-4A15-9248-86924025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F9F4C3-B0EF-439A-AA73-643A4A8AA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BD67E7-0957-4F10-989F-0B5C23FF2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87E0C3-DDAC-4B3D-A5C2-5903334F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FF229D-14DE-4D6A-9D66-1CE51BD3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5E0604-5861-48EC-81A8-678EF446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4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BF57B-4761-496D-84AA-3CA34AD0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7CD66C-BEA1-48C2-85FA-E07D931ED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6682D6-E4D8-4095-8D15-E5888403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9296EE-FB08-4772-8117-9093BEF6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3598EA-D0DF-47DD-AEC1-8C635531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8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B17E5F4-0BBE-4805-B616-E955225D2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8FAB24-19CA-4B04-9B46-FE39949A7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2F5BB3-0BB7-4E67-9610-8C970790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D9D5CA-3AFC-4B03-AF53-5722D5A7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BDCFB5-A9FB-467C-9C14-E3AC3040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0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 sz="2399"/>
          </a:p>
        </p:txBody>
      </p:sp>
      <p:sp>
        <p:nvSpPr>
          <p:cNvPr id="3" name="TextBox 1"/>
          <p:cNvSpPr txBox="1"/>
          <p:nvPr userDrawn="1"/>
        </p:nvSpPr>
        <p:spPr>
          <a:xfrm>
            <a:off x="5154218" y="491612"/>
            <a:ext cx="1723516" cy="399967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lvl="0" algn="ctr"/>
            <a:r>
              <a:rPr lang="zh-CN" altLang="en-US" sz="1999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999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4366331" y="947397"/>
            <a:ext cx="3416309" cy="461651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8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9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1D21B-2EE5-4CF9-9A3E-D0ED3601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4C78E0-2F51-4310-BF1B-92D5AAE38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B78E46-231F-4534-AF96-C9E0B9E8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54338-A5CB-4A68-B8F9-52E4D797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7CE68E-842B-44A0-9037-903DB20C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8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E3196-00F0-472A-A459-1E03156F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8AE16E-AA4B-4F32-AE27-F356BF2D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74943F-36AB-4E55-86A5-3CADAAB4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FA2445-F3EB-46B4-AAA1-70200EBC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78EF7F-1AF6-40D6-80F1-A328B8CA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3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68216-710A-4D22-8514-63AD2D5B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8265CC-C05A-4C77-BDC0-2193E6B9E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DF95FD-C227-4EEF-A085-16AA52EE5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CA447C-DB82-43E3-8F60-51805726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F44E8A-CBDC-4D13-BF99-2FC72180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49A5C2-4231-43B0-9EBC-049905C4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2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2E68C7-D4F4-40C4-A8B9-97491390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80E4B1-B247-4C45-85C8-F9EB7B657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B7F4A7-9D4A-47D4-A64B-E32EC9B97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5E27FB-2933-48DE-A36F-8ABA86D90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4A24AD-8676-4744-BAF2-A3A01B464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8DA3815-E43F-4218-A7B5-1A65571D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5F124D-5F87-47F1-BD7E-8A754020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F636CA-6EC9-450C-AFF3-D6A93626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8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46DA5F-5134-46FA-A42A-1C14A59F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C97FDD-69A0-4044-95A9-B49A2303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5E3ADE-74CA-43A3-96D8-3E96DD64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10CF2D-3677-4AFD-A87C-6D0CE943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4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8C32C2E-DD25-445E-BFDA-BB4CA075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8E526A-E58B-4C45-AF47-0089FBB3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72A0B9-E22A-4851-9912-BF84D510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5459778" y="270756"/>
            <a:ext cx="1415726" cy="461643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lvl="0" defTabSz="914492">
              <a:defRPr/>
            </a:pPr>
            <a:r>
              <a:rPr lang="zh-CN" altLang="en-US" sz="2400" b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项目介绍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38D03C8-5A6E-48BF-B576-BF785595610E}"/>
              </a:ext>
            </a:extLst>
          </p:cNvPr>
          <p:cNvCxnSpPr>
            <a:cxnSpLocks/>
          </p:cNvCxnSpPr>
          <p:nvPr userDrawn="1"/>
        </p:nvCxnSpPr>
        <p:spPr>
          <a:xfrm>
            <a:off x="3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8AE3EB0-54E6-4F03-BF5D-660BE55BAA33}"/>
              </a:ext>
            </a:extLst>
          </p:cNvPr>
          <p:cNvCxnSpPr>
            <a:cxnSpLocks/>
          </p:cNvCxnSpPr>
          <p:nvPr userDrawn="1"/>
        </p:nvCxnSpPr>
        <p:spPr>
          <a:xfrm>
            <a:off x="73409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7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5459778" y="270756"/>
            <a:ext cx="1415726" cy="461643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lvl="0" defTabSz="914492">
              <a:defRPr/>
            </a:pPr>
            <a:r>
              <a:rPr lang="zh-CN" altLang="en-US" sz="2400" b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产品运行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38D03C8-5A6E-48BF-B576-BF785595610E}"/>
              </a:ext>
            </a:extLst>
          </p:cNvPr>
          <p:cNvCxnSpPr>
            <a:cxnSpLocks/>
          </p:cNvCxnSpPr>
          <p:nvPr userDrawn="1"/>
        </p:nvCxnSpPr>
        <p:spPr>
          <a:xfrm>
            <a:off x="3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8AE3EB0-54E6-4F03-BF5D-660BE55BAA33}"/>
              </a:ext>
            </a:extLst>
          </p:cNvPr>
          <p:cNvCxnSpPr>
            <a:cxnSpLocks/>
          </p:cNvCxnSpPr>
          <p:nvPr userDrawn="1"/>
        </p:nvCxnSpPr>
        <p:spPr>
          <a:xfrm>
            <a:off x="73409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4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E70511-7D1C-4D15-A34A-C18CCA0D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CF6C7D-8C09-4516-9C41-5EB1DAB93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DA94C2-2E60-4EE6-813A-064D2AAE0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56BBA-ABFE-41B3-B648-AB586EB40D1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DDB553-98A3-42F6-A915-C29DD1AEF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F50E4A-CB78-4C8C-AD72-C885FB57C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372B-0072-4BE8-B1FF-3116CE4E13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86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9CD2752-8B78-49CD-99F8-22BC7CEA2A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01" r="8140"/>
          <a:stretch/>
        </p:blipFill>
        <p:spPr>
          <a:xfrm>
            <a:off x="29855" y="1604461"/>
            <a:ext cx="5798120" cy="4332113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6EE2149D-2763-4C8C-ADEE-2F523059ACAE}"/>
              </a:ext>
            </a:extLst>
          </p:cNvPr>
          <p:cNvSpPr txBox="1"/>
          <p:nvPr/>
        </p:nvSpPr>
        <p:spPr>
          <a:xfrm>
            <a:off x="4514771" y="2436119"/>
            <a:ext cx="7245892" cy="988319"/>
          </a:xfrm>
          <a:prstGeom prst="rect">
            <a:avLst/>
          </a:prstGeom>
          <a:noFill/>
        </p:spPr>
        <p:txBody>
          <a:bodyPr wrap="square" lIns="91412" tIns="45706" rIns="91412" bIns="4570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商务贸易数据分析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PPT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模板</a:t>
            </a:r>
            <a:endParaRPr kumimoji="0" lang="id-ID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0F206E-09C2-43CD-9159-547823BC4F2F}"/>
              </a:ext>
            </a:extLst>
          </p:cNvPr>
          <p:cNvSpPr/>
          <p:nvPr/>
        </p:nvSpPr>
        <p:spPr>
          <a:xfrm>
            <a:off x="7696200" y="4213133"/>
            <a:ext cx="3936001" cy="2974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汇报人：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XXX                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时间：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2019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年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X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月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X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日</a:t>
            </a:r>
            <a:endParaRPr kumimoji="0" lang="en-US" altLang="zh-CN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3131F46-8533-4BFD-B989-ECD89C4F9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687" y="3696587"/>
            <a:ext cx="49968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适用于工作总结、工作计划、数据分析、宣传策划、一件换色等</a:t>
            </a:r>
          </a:p>
        </p:txBody>
      </p:sp>
      <p:pic>
        <p:nvPicPr>
          <p:cNvPr id="2" name="纯音乐 - 阿兰蒂斯之恋 - aranjuez mon auour">
            <a:hlinkClick r:id="" action="ppaction://media"/>
            <a:extLst>
              <a:ext uri="{FF2B5EF4-FFF2-40B4-BE49-F238E27FC236}">
                <a16:creationId xmlns:a16="http://schemas.microsoft.com/office/drawing/2014/main" id="{6BEADD2D-329A-4EAA-9FEC-005C93801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73445" y="1299661"/>
            <a:ext cx="304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0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915099" y="4982546"/>
            <a:ext cx="10361802" cy="0"/>
          </a:xfrm>
          <a:prstGeom prst="line">
            <a:avLst/>
          </a:prstGeom>
          <a:ln w="3175">
            <a:solidFill>
              <a:srgbClr val="7F8C8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241224" y="4897487"/>
            <a:ext cx="170098" cy="1701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58522" y="4897487"/>
            <a:ext cx="170098" cy="17012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69603" y="4897487"/>
            <a:ext cx="170098" cy="1701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0685" y="4897487"/>
            <a:ext cx="170098" cy="17012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25564" y="5153999"/>
            <a:ext cx="601414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2013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2864" y="5153999"/>
            <a:ext cx="601414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53945" y="5153999"/>
            <a:ext cx="601414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2016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65024" y="5153999"/>
            <a:ext cx="601414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15099" y="4224982"/>
            <a:ext cx="3928468" cy="1275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15548" y="3897731"/>
            <a:ext cx="3928468" cy="12759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37261" y="3570478"/>
            <a:ext cx="3928468" cy="1275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262710" y="3243227"/>
            <a:ext cx="3928468" cy="12759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5617" y="3285029"/>
            <a:ext cx="2284543" cy="871891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6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18766" y="2949096"/>
            <a:ext cx="2284543" cy="892410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4169" y="2661152"/>
            <a:ext cx="2284543" cy="871891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6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59797" y="2325219"/>
            <a:ext cx="2284543" cy="892410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05618" y="2783417"/>
            <a:ext cx="585384" cy="523078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18768" y="2436959"/>
            <a:ext cx="585384" cy="523078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37264" y="2121971"/>
            <a:ext cx="585384" cy="523078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259799" y="1761048"/>
            <a:ext cx="585384" cy="523078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3520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310" y="-67049"/>
            <a:ext cx="3316926" cy="6245873"/>
          </a:xfrm>
          <a:prstGeom prst="rect">
            <a:avLst/>
          </a:prstGeom>
          <a:noFill/>
        </p:spPr>
        <p:txBody>
          <a:bodyPr wrap="none" lIns="91436" tIns="45718" rIns="91436" bIns="45718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87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?</a:t>
            </a:r>
            <a:endParaRPr kumimoji="0" lang="zh-CN" altLang="en-US" sz="39987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71209" y="620691"/>
            <a:ext cx="1210580" cy="39997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问题评估</a:t>
            </a:r>
          </a:p>
        </p:txBody>
      </p:sp>
      <p:sp>
        <p:nvSpPr>
          <p:cNvPr id="29" name="浅色圆形4"/>
          <p:cNvSpPr/>
          <p:nvPr/>
        </p:nvSpPr>
        <p:spPr>
          <a:xfrm>
            <a:off x="1773953" y="3079528"/>
            <a:ext cx="3047986" cy="3048001"/>
          </a:xfrm>
          <a:prstGeom prst="ellipse">
            <a:avLst/>
          </a:prstGeom>
          <a:solidFill>
            <a:srgbClr val="414455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深色圆形4"/>
          <p:cNvSpPr/>
          <p:nvPr/>
        </p:nvSpPr>
        <p:spPr>
          <a:xfrm>
            <a:off x="1773953" y="3079528"/>
            <a:ext cx="3047986" cy="3048001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浅色圆形3"/>
          <p:cNvSpPr/>
          <p:nvPr/>
        </p:nvSpPr>
        <p:spPr>
          <a:xfrm>
            <a:off x="2208926" y="3514503"/>
            <a:ext cx="2178040" cy="2178050"/>
          </a:xfrm>
          <a:prstGeom prst="ellipse">
            <a:avLst/>
          </a:prstGeom>
          <a:solidFill>
            <a:srgbClr val="414455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深色圆形3"/>
          <p:cNvSpPr/>
          <p:nvPr/>
        </p:nvSpPr>
        <p:spPr>
          <a:xfrm>
            <a:off x="2208926" y="3514503"/>
            <a:ext cx="2178040" cy="2178050"/>
          </a:xfrm>
          <a:prstGeom prst="ellipse">
            <a:avLst/>
          </a:prstGeom>
          <a:solidFill>
            <a:schemeClr val="accent2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浅色圆形2"/>
          <p:cNvSpPr/>
          <p:nvPr/>
        </p:nvSpPr>
        <p:spPr>
          <a:xfrm>
            <a:off x="2645489" y="3951067"/>
            <a:ext cx="1304919" cy="1304925"/>
          </a:xfrm>
          <a:prstGeom prst="ellipse">
            <a:avLst/>
          </a:prstGeom>
          <a:solidFill>
            <a:srgbClr val="414455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深色圆形2"/>
          <p:cNvSpPr/>
          <p:nvPr/>
        </p:nvSpPr>
        <p:spPr>
          <a:xfrm>
            <a:off x="2645489" y="3951067"/>
            <a:ext cx="1304919" cy="1304925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浅色圆形1"/>
          <p:cNvSpPr/>
          <p:nvPr/>
        </p:nvSpPr>
        <p:spPr>
          <a:xfrm>
            <a:off x="3080462" y="4386042"/>
            <a:ext cx="434972" cy="434975"/>
          </a:xfrm>
          <a:prstGeom prst="ellipse">
            <a:avLst/>
          </a:prstGeom>
          <a:solidFill>
            <a:srgbClr val="414455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深色圆形1"/>
          <p:cNvSpPr/>
          <p:nvPr/>
        </p:nvSpPr>
        <p:spPr>
          <a:xfrm>
            <a:off x="3080462" y="4386042"/>
            <a:ext cx="434972" cy="434975"/>
          </a:xfrm>
          <a:prstGeom prst="ellipse">
            <a:avLst/>
          </a:prstGeom>
          <a:solidFill>
            <a:schemeClr val="accent4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横线1"/>
          <p:cNvSpPr/>
          <p:nvPr/>
        </p:nvSpPr>
        <p:spPr bwMode="auto">
          <a:xfrm>
            <a:off x="6881356" y="2428653"/>
            <a:ext cx="820184" cy="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</p:sp>
      <p:sp>
        <p:nvSpPr>
          <p:cNvPr id="39" name="文本1"/>
          <p:cNvSpPr/>
          <p:nvPr/>
        </p:nvSpPr>
        <p:spPr bwMode="auto">
          <a:xfrm>
            <a:off x="7776721" y="1892078"/>
            <a:ext cx="3171377" cy="690563"/>
          </a:xfrm>
          <a:custGeom>
            <a:avLst/>
            <a:gdLst>
              <a:gd name="connsiteX0" fmla="*/ 0 w 1524000"/>
              <a:gd name="connsiteY0" fmla="*/ 0 h 728980"/>
              <a:gd name="connsiteX1" fmla="*/ 1524000 w 1524000"/>
              <a:gd name="connsiteY1" fmla="*/ 0 h 728980"/>
              <a:gd name="connsiteX2" fmla="*/ 1524000 w 1524000"/>
              <a:gd name="connsiteY2" fmla="*/ 728980 h 728980"/>
              <a:gd name="connsiteX3" fmla="*/ 0 w 1524000"/>
              <a:gd name="connsiteY3" fmla="*/ 728980 h 728980"/>
              <a:gd name="connsiteX4" fmla="*/ 0 w 1524000"/>
              <a:gd name="connsiteY4" fmla="*/ 0 h 72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72898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您的内容打在这里，或者通过复制您的文本后，在此框中选择粘贴</a:t>
            </a:r>
          </a:p>
        </p:txBody>
      </p:sp>
      <p:sp>
        <p:nvSpPr>
          <p:cNvPr id="40" name="斜线1"/>
          <p:cNvSpPr/>
          <p:nvPr/>
        </p:nvSpPr>
        <p:spPr bwMode="auto">
          <a:xfrm rot="5400000">
            <a:off x="3999833" y="1701368"/>
            <a:ext cx="2154238" cy="3608809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</p:sp>
      <p:sp>
        <p:nvSpPr>
          <p:cNvPr id="42" name="横线2"/>
          <p:cNvSpPr/>
          <p:nvPr/>
        </p:nvSpPr>
        <p:spPr bwMode="auto">
          <a:xfrm>
            <a:off x="6464130" y="3157316"/>
            <a:ext cx="820183" cy="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</p:sp>
      <p:sp>
        <p:nvSpPr>
          <p:cNvPr id="43" name="文本2"/>
          <p:cNvSpPr/>
          <p:nvPr/>
        </p:nvSpPr>
        <p:spPr bwMode="auto">
          <a:xfrm>
            <a:off x="7359494" y="2755678"/>
            <a:ext cx="3171376" cy="690563"/>
          </a:xfrm>
          <a:custGeom>
            <a:avLst/>
            <a:gdLst>
              <a:gd name="connsiteX0" fmla="*/ 0 w 1524000"/>
              <a:gd name="connsiteY0" fmla="*/ 0 h 728980"/>
              <a:gd name="connsiteX1" fmla="*/ 1524000 w 1524000"/>
              <a:gd name="connsiteY1" fmla="*/ 0 h 728980"/>
              <a:gd name="connsiteX2" fmla="*/ 1524000 w 1524000"/>
              <a:gd name="connsiteY2" fmla="*/ 728980 h 728980"/>
              <a:gd name="connsiteX3" fmla="*/ 0 w 1524000"/>
              <a:gd name="connsiteY3" fmla="*/ 728980 h 728980"/>
              <a:gd name="connsiteX4" fmla="*/ 0 w 1524000"/>
              <a:gd name="connsiteY4" fmla="*/ 0 h 72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72898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您的内容打在这里，或者通过复制您的文本后，在此框中选择粘贴</a:t>
            </a:r>
          </a:p>
        </p:txBody>
      </p:sp>
      <p:sp>
        <p:nvSpPr>
          <p:cNvPr id="44" name="斜线2"/>
          <p:cNvSpPr/>
          <p:nvPr/>
        </p:nvSpPr>
        <p:spPr bwMode="auto">
          <a:xfrm rot="5400000">
            <a:off x="4163364" y="2628449"/>
            <a:ext cx="1768476" cy="2826217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</p:sp>
      <p:sp>
        <p:nvSpPr>
          <p:cNvPr id="46" name="横线3"/>
          <p:cNvSpPr/>
          <p:nvPr/>
        </p:nvSpPr>
        <p:spPr bwMode="auto">
          <a:xfrm>
            <a:off x="6116441" y="3885978"/>
            <a:ext cx="820183" cy="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</p:sp>
      <p:sp>
        <p:nvSpPr>
          <p:cNvPr id="47" name="文本3"/>
          <p:cNvSpPr/>
          <p:nvPr/>
        </p:nvSpPr>
        <p:spPr bwMode="auto">
          <a:xfrm>
            <a:off x="7011806" y="3611344"/>
            <a:ext cx="3171377" cy="690562"/>
          </a:xfrm>
          <a:custGeom>
            <a:avLst/>
            <a:gdLst>
              <a:gd name="connsiteX0" fmla="*/ 0 w 1524000"/>
              <a:gd name="connsiteY0" fmla="*/ 0 h 728980"/>
              <a:gd name="connsiteX1" fmla="*/ 1524000 w 1524000"/>
              <a:gd name="connsiteY1" fmla="*/ 0 h 728980"/>
              <a:gd name="connsiteX2" fmla="*/ 1524000 w 1524000"/>
              <a:gd name="connsiteY2" fmla="*/ 728980 h 728980"/>
              <a:gd name="connsiteX3" fmla="*/ 0 w 1524000"/>
              <a:gd name="connsiteY3" fmla="*/ 728980 h 728980"/>
              <a:gd name="connsiteX4" fmla="*/ 0 w 1524000"/>
              <a:gd name="connsiteY4" fmla="*/ 0 h 72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72898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您的内容打在这里，或者通过复制您的文本后，在此框中选择粘贴</a:t>
            </a:r>
          </a:p>
        </p:txBody>
      </p:sp>
      <p:sp>
        <p:nvSpPr>
          <p:cNvPr id="48" name="斜线3"/>
          <p:cNvSpPr/>
          <p:nvPr/>
        </p:nvSpPr>
        <p:spPr bwMode="auto">
          <a:xfrm rot="5400000">
            <a:off x="4351590" y="3470509"/>
            <a:ext cx="1349376" cy="218032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</p:sp>
      <p:sp>
        <p:nvSpPr>
          <p:cNvPr id="50" name="横线4"/>
          <p:cNvSpPr/>
          <p:nvPr/>
        </p:nvSpPr>
        <p:spPr bwMode="auto">
          <a:xfrm>
            <a:off x="5766920" y="4614641"/>
            <a:ext cx="820184" cy="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</p:sp>
      <p:sp>
        <p:nvSpPr>
          <p:cNvPr id="51" name="文本4"/>
          <p:cNvSpPr/>
          <p:nvPr/>
        </p:nvSpPr>
        <p:spPr bwMode="auto">
          <a:xfrm>
            <a:off x="6662288" y="4474944"/>
            <a:ext cx="3171376" cy="690562"/>
          </a:xfrm>
          <a:custGeom>
            <a:avLst/>
            <a:gdLst>
              <a:gd name="connsiteX0" fmla="*/ 0 w 1524000"/>
              <a:gd name="connsiteY0" fmla="*/ 0 h 728980"/>
              <a:gd name="connsiteX1" fmla="*/ 1524000 w 1524000"/>
              <a:gd name="connsiteY1" fmla="*/ 0 h 728980"/>
              <a:gd name="connsiteX2" fmla="*/ 1524000 w 1524000"/>
              <a:gd name="connsiteY2" fmla="*/ 728980 h 728980"/>
              <a:gd name="connsiteX3" fmla="*/ 0 w 1524000"/>
              <a:gd name="connsiteY3" fmla="*/ 728980 h 728980"/>
              <a:gd name="connsiteX4" fmla="*/ 0 w 1524000"/>
              <a:gd name="connsiteY4" fmla="*/ 0 h 72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72898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您的内容打在这里，或者通过复制您的文本后，在此框中选择粘贴</a:t>
            </a:r>
          </a:p>
        </p:txBody>
      </p:sp>
      <p:sp>
        <p:nvSpPr>
          <p:cNvPr id="52" name="斜线4"/>
          <p:cNvSpPr/>
          <p:nvPr/>
        </p:nvSpPr>
        <p:spPr bwMode="auto">
          <a:xfrm rot="5400000">
            <a:off x="4537865" y="4316106"/>
            <a:ext cx="927101" cy="1524176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63929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5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5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39" grpId="0" animBg="1"/>
      <p:bldP spid="43" grpId="0" animBg="1"/>
      <p:bldP spid="47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>
            <a:spLocks noChangeArrowheads="1"/>
          </p:cNvSpPr>
          <p:nvPr/>
        </p:nvSpPr>
        <p:spPr bwMode="auto">
          <a:xfrm>
            <a:off x="4529409" y="4466826"/>
            <a:ext cx="1676075" cy="1697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115167" tIns="57584" rIns="115167" bIns="57584" anchor="ctr"/>
          <a:lstStyle/>
          <a:p>
            <a:pPr marL="0" marR="0" lvl="0" indent="0" algn="ctr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6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 pitchFamily="34" charset="-122"/>
                <a:cs typeface="Calibri" pitchFamily="34" charset="0"/>
                <a:sym typeface="Calibri" pitchFamily="34" charset="0"/>
              </a:rPr>
              <a:t>Step 1</a:t>
            </a:r>
            <a:endParaRPr kumimoji="0" lang="zh-CN" altLang="en-US" sz="34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ea typeface="微软雅黑" pitchFamily="34" charset="-122"/>
              <a:cs typeface="+mn-cs"/>
              <a:sym typeface="宋体" pitchFamily="2" charset="-122"/>
            </a:endParaRPr>
          </a:p>
        </p:txBody>
      </p:sp>
      <p:sp>
        <p:nvSpPr>
          <p:cNvPr id="69" name="椭圆 68"/>
          <p:cNvSpPr>
            <a:spLocks noChangeArrowheads="1"/>
          </p:cNvSpPr>
          <p:nvPr/>
        </p:nvSpPr>
        <p:spPr bwMode="auto">
          <a:xfrm>
            <a:off x="3619710" y="3094016"/>
            <a:ext cx="1174447" cy="11893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15167" tIns="57584" rIns="115167" bIns="57584" anchor="ctr"/>
          <a:lstStyle/>
          <a:p>
            <a:pPr marL="0" marR="0" lvl="0" indent="0" algn="ctr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6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 pitchFamily="34" charset="-122"/>
                <a:cs typeface="Calibri" pitchFamily="34" charset="0"/>
                <a:sym typeface="Calibri" pitchFamily="34" charset="0"/>
              </a:rPr>
              <a:t>Step 2</a:t>
            </a:r>
            <a:endParaRPr kumimoji="0" lang="zh-CN" altLang="en-US" sz="22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ea typeface="微软雅黑" pitchFamily="34" charset="-122"/>
              <a:cs typeface="+mn-cs"/>
              <a:sym typeface="宋体" pitchFamily="2" charset="-122"/>
            </a:endParaRPr>
          </a:p>
        </p:txBody>
      </p:sp>
      <p:sp>
        <p:nvSpPr>
          <p:cNvPr id="70" name="椭圆 69"/>
          <p:cNvSpPr>
            <a:spLocks noChangeArrowheads="1"/>
          </p:cNvSpPr>
          <p:nvPr/>
        </p:nvSpPr>
        <p:spPr bwMode="auto">
          <a:xfrm>
            <a:off x="5395313" y="2745269"/>
            <a:ext cx="1064965" cy="10805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115167" tIns="57584" rIns="115167" bIns="57584" anchor="ctr"/>
          <a:lstStyle/>
          <a:p>
            <a:pPr marL="0" marR="0" lvl="0" indent="0" algn="ctr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 pitchFamily="34" charset="-122"/>
                <a:cs typeface="Calibri" pitchFamily="34" charset="0"/>
                <a:sym typeface="Calibri" pitchFamily="34" charset="0"/>
              </a:rPr>
              <a:t>Step 3</a:t>
            </a:r>
            <a:endParaRPr kumimoji="0" lang="zh-CN" altLang="en-US" sz="2266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微软雅黑" pitchFamily="34" charset="-122"/>
              <a:cs typeface="+mn-cs"/>
            </a:endParaRPr>
          </a:p>
        </p:txBody>
      </p:sp>
      <p:sp>
        <p:nvSpPr>
          <p:cNvPr id="71" name="椭圆 70"/>
          <p:cNvSpPr>
            <a:spLocks noChangeArrowheads="1"/>
          </p:cNvSpPr>
          <p:nvPr/>
        </p:nvSpPr>
        <p:spPr bwMode="auto">
          <a:xfrm>
            <a:off x="6603600" y="4376111"/>
            <a:ext cx="1355590" cy="13728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115167" tIns="57584" rIns="115167" bIns="57584" anchor="ctr"/>
          <a:lstStyle/>
          <a:p>
            <a:pPr marL="0" marR="0" lvl="0" indent="0" algn="ctr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 pitchFamily="34" charset="-122"/>
                <a:cs typeface="Calibri" pitchFamily="34" charset="0"/>
                <a:sym typeface="Calibri" pitchFamily="34" charset="0"/>
              </a:rPr>
              <a:t>Step 5</a:t>
            </a:r>
            <a:endParaRPr kumimoji="0" lang="zh-CN" altLang="en-US" sz="25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ea typeface="微软雅黑" pitchFamily="34" charset="-122"/>
              <a:cs typeface="+mn-cs"/>
              <a:sym typeface="宋体" pitchFamily="2" charset="-122"/>
            </a:endParaRPr>
          </a:p>
        </p:txBody>
      </p:sp>
      <p:sp>
        <p:nvSpPr>
          <p:cNvPr id="72" name="椭圆 71"/>
          <p:cNvSpPr>
            <a:spLocks noChangeArrowheads="1"/>
          </p:cNvSpPr>
          <p:nvPr/>
        </p:nvSpPr>
        <p:spPr bwMode="auto">
          <a:xfrm>
            <a:off x="7061436" y="2374348"/>
            <a:ext cx="1672093" cy="1693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115167" tIns="57584" rIns="115167" bIns="57584" anchor="ctr"/>
          <a:lstStyle/>
          <a:p>
            <a:pPr marL="0" marR="0" lvl="0" indent="0" algn="ctr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6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 pitchFamily="34" charset="-122"/>
                <a:cs typeface="Calibri" pitchFamily="34" charset="0"/>
                <a:sym typeface="Calibri" pitchFamily="34" charset="0"/>
              </a:rPr>
              <a:t>Step 4</a:t>
            </a:r>
            <a:endParaRPr kumimoji="0" lang="zh-CN" altLang="en-US" sz="34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ea typeface="微软雅黑" pitchFamily="34" charset="-122"/>
              <a:cs typeface="+mn-cs"/>
              <a:sym typeface="宋体" pitchFamily="2" charset="-122"/>
            </a:endParaRPr>
          </a:p>
        </p:txBody>
      </p:sp>
      <p:cxnSp>
        <p:nvCxnSpPr>
          <p:cNvPr id="73" name="直接连接符 72"/>
          <p:cNvCxnSpPr>
            <a:cxnSpLocks noChangeShapeType="1"/>
            <a:stCxn id="68" idx="1"/>
            <a:endCxn id="69" idx="4"/>
          </p:cNvCxnSpPr>
          <p:nvPr/>
        </p:nvCxnSpPr>
        <p:spPr bwMode="auto">
          <a:xfrm flipH="1" flipV="1">
            <a:off x="4206935" y="4283380"/>
            <a:ext cx="569308" cy="431398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直接连接符 73"/>
          <p:cNvCxnSpPr>
            <a:cxnSpLocks noChangeShapeType="1"/>
            <a:stCxn id="69" idx="7"/>
            <a:endCxn id="70" idx="2"/>
          </p:cNvCxnSpPr>
          <p:nvPr/>
        </p:nvCxnSpPr>
        <p:spPr bwMode="auto">
          <a:xfrm>
            <a:off x="4620977" y="3269397"/>
            <a:ext cx="774338" cy="16127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直接连接符 74"/>
          <p:cNvCxnSpPr>
            <a:cxnSpLocks noChangeShapeType="1"/>
            <a:stCxn id="70" idx="6"/>
            <a:endCxn id="72" idx="1"/>
          </p:cNvCxnSpPr>
          <p:nvPr/>
        </p:nvCxnSpPr>
        <p:spPr bwMode="auto">
          <a:xfrm flipV="1">
            <a:off x="6460279" y="2622301"/>
            <a:ext cx="845999" cy="663222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直接连接符 75"/>
          <p:cNvCxnSpPr>
            <a:cxnSpLocks noChangeShapeType="1"/>
            <a:stCxn id="72" idx="4"/>
            <a:endCxn id="71" idx="0"/>
          </p:cNvCxnSpPr>
          <p:nvPr/>
        </p:nvCxnSpPr>
        <p:spPr bwMode="auto">
          <a:xfrm flipH="1">
            <a:off x="7282391" y="4067682"/>
            <a:ext cx="615091" cy="306412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3609759" y="5656188"/>
            <a:ext cx="533477" cy="54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15167" tIns="57584" rIns="115167" bIns="57584" anchor="ctr"/>
          <a:lstStyle/>
          <a:p>
            <a:pPr marL="0" marR="0" lvl="0" indent="0" algn="ctr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32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 panose="020F0502020204030204"/>
                <a:ea typeface="微软雅黑" pitchFamily="34" charset="-122"/>
                <a:cs typeface="Calibri" pitchFamily="34" charset="0"/>
                <a:sym typeface="Calibri" pitchFamily="34" charset="0"/>
              </a:rPr>
              <a:t>S</a:t>
            </a:r>
            <a:endParaRPr kumimoji="0" lang="zh-CN" altLang="en-US" sz="4532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宋体" pitchFamily="2" charset="-122"/>
              <a:ea typeface="微软雅黑" pitchFamily="34" charset="-122"/>
              <a:cs typeface="+mn-cs"/>
              <a:sym typeface="宋体" pitchFamily="2" charset="-122"/>
            </a:endParaRPr>
          </a:p>
        </p:txBody>
      </p: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8030851" y="5434444"/>
            <a:ext cx="531488" cy="5382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15167" tIns="57584" rIns="115167" bIns="57584" anchor="ctr"/>
          <a:lstStyle/>
          <a:p>
            <a:pPr marL="0" marR="0" lvl="0" indent="0" algn="ctr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32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 panose="020F0502020204030204"/>
                <a:ea typeface="微软雅黑" pitchFamily="34" charset="-122"/>
                <a:cs typeface="Calibri" pitchFamily="34" charset="0"/>
                <a:sym typeface="Calibri" pitchFamily="34" charset="0"/>
              </a:rPr>
              <a:t>F</a:t>
            </a:r>
            <a:endParaRPr kumimoji="0" lang="zh-CN" altLang="en-US" sz="4532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宋体" pitchFamily="2" charset="-122"/>
              <a:ea typeface="微软雅黑" pitchFamily="34" charset="-122"/>
              <a:cs typeface="+mn-cs"/>
              <a:sym typeface="宋体" pitchFamily="2" charset="-122"/>
            </a:endParaRPr>
          </a:p>
        </p:txBody>
      </p:sp>
      <p:cxnSp>
        <p:nvCxnSpPr>
          <p:cNvPr id="79" name="直接连接符 78"/>
          <p:cNvCxnSpPr>
            <a:cxnSpLocks noChangeShapeType="1"/>
            <a:stCxn id="78" idx="1"/>
            <a:endCxn id="71" idx="6"/>
          </p:cNvCxnSpPr>
          <p:nvPr/>
        </p:nvCxnSpPr>
        <p:spPr bwMode="auto">
          <a:xfrm flipH="1" flipV="1">
            <a:off x="7959190" y="5061508"/>
            <a:ext cx="71661" cy="643063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直接连接符 79"/>
          <p:cNvCxnSpPr>
            <a:cxnSpLocks noChangeShapeType="1"/>
            <a:stCxn id="77" idx="3"/>
            <a:endCxn id="68" idx="3"/>
          </p:cNvCxnSpPr>
          <p:nvPr/>
        </p:nvCxnSpPr>
        <p:spPr bwMode="auto">
          <a:xfrm flipV="1">
            <a:off x="4143235" y="5916240"/>
            <a:ext cx="633007" cy="10078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矩形 80"/>
          <p:cNvSpPr>
            <a:spLocks noChangeArrowheads="1"/>
          </p:cNvSpPr>
          <p:nvPr/>
        </p:nvSpPr>
        <p:spPr bwMode="auto">
          <a:xfrm>
            <a:off x="775163" y="1971174"/>
            <a:ext cx="2954031" cy="7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167" tIns="57584" rIns="115167" bIns="57584">
            <a:spAutoFit/>
          </a:bodyPr>
          <a:lstStyle/>
          <a:p>
            <a:pPr marL="0" marR="0" lvl="0" indent="0" algn="l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Step 1</a:t>
            </a:r>
            <a:endParaRPr kumimoji="0" lang="zh-CN" altLang="en-US" sz="1866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微软雅黑" pitchFamily="34" charset="-122"/>
            </a:endParaRPr>
          </a:p>
          <a:p>
            <a:pPr marL="0" marR="0" lvl="0" indent="0" algn="l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请在这里输入您的标题请在这里输入您的标题请在这里</a:t>
            </a:r>
          </a:p>
        </p:txBody>
      </p:sp>
      <p:sp>
        <p:nvSpPr>
          <p:cNvPr id="82" name="矩形 81"/>
          <p:cNvSpPr>
            <a:spLocks noChangeArrowheads="1"/>
          </p:cNvSpPr>
          <p:nvPr/>
        </p:nvSpPr>
        <p:spPr bwMode="auto">
          <a:xfrm>
            <a:off x="781133" y="3833841"/>
            <a:ext cx="2954031" cy="95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167" tIns="57584" rIns="115167" bIns="57584">
            <a:spAutoFit/>
          </a:bodyPr>
          <a:lstStyle/>
          <a:p>
            <a:pPr marL="0" marR="0" lvl="0" indent="0" algn="l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Step 2</a:t>
            </a:r>
            <a:endParaRPr kumimoji="0" lang="zh-CN" altLang="en-US" sz="1866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微软雅黑" pitchFamily="34" charset="-122"/>
            </a:endParaRPr>
          </a:p>
          <a:p>
            <a:pPr marL="0" marR="0" lvl="0" indent="0" algn="l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请在这里输入您的标题请在这里输入您的标题请在这里</a:t>
            </a:r>
          </a:p>
          <a:p>
            <a:pPr marL="0" marR="0" lvl="0" indent="0" algn="l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微软雅黑" pitchFamily="34" charset="-122"/>
            </a:endParaRPr>
          </a:p>
        </p:txBody>
      </p:sp>
      <p:sp>
        <p:nvSpPr>
          <p:cNvPr id="83" name="矩形 82"/>
          <p:cNvSpPr>
            <a:spLocks noChangeArrowheads="1"/>
          </p:cNvSpPr>
          <p:nvPr/>
        </p:nvSpPr>
        <p:spPr bwMode="auto">
          <a:xfrm>
            <a:off x="8717605" y="1971174"/>
            <a:ext cx="2954031" cy="7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167" tIns="57584" rIns="115167" bIns="57584">
            <a:spAutoFit/>
          </a:bodyPr>
          <a:lstStyle/>
          <a:p>
            <a:pPr marL="0" marR="0" lvl="0" indent="0" algn="l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Step 4</a:t>
            </a:r>
            <a:endParaRPr kumimoji="0" lang="zh-CN" altLang="en-US" sz="1866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微软雅黑" pitchFamily="34" charset="-122"/>
            </a:endParaRPr>
          </a:p>
          <a:p>
            <a:pPr marL="0" marR="0" lvl="0" indent="0" algn="l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请在这里输入您的标题请在这里输入您的标题请在这里</a:t>
            </a: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8723575" y="3833840"/>
            <a:ext cx="2954031" cy="10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167" tIns="57584" rIns="115167" bIns="57584">
            <a:spAutoFit/>
          </a:bodyPr>
          <a:lstStyle/>
          <a:p>
            <a:pPr marL="0" marR="0" lvl="0" indent="0" algn="l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Step 5</a:t>
            </a:r>
            <a:endParaRPr kumimoji="0" lang="zh-CN" altLang="en-US" sz="1866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微软雅黑" pitchFamily="34" charset="-122"/>
            </a:endParaRPr>
          </a:p>
          <a:p>
            <a:pPr marL="0" marR="0" lvl="0" indent="0" algn="l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请在这里输入您的标题请在这里输入您的标题请在这里</a:t>
            </a:r>
          </a:p>
          <a:p>
            <a:pPr marL="0" marR="0" lvl="0" indent="0" algn="l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微软雅黑" pitchFamily="34" charset="-122"/>
            </a:endParaRP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3929247" y="1320045"/>
            <a:ext cx="2954031" cy="7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167" tIns="57584" rIns="115167" bIns="57584">
            <a:spAutoFit/>
          </a:bodyPr>
          <a:lstStyle/>
          <a:p>
            <a:pPr marL="0" marR="0" lvl="0" indent="0" algn="l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Step 3</a:t>
            </a:r>
            <a:endParaRPr kumimoji="0" lang="zh-CN" altLang="en-US" sz="1866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微软雅黑" pitchFamily="34" charset="-122"/>
            </a:endParaRPr>
          </a:p>
          <a:p>
            <a:pPr marL="0" marR="0" lvl="0" indent="0" algn="l" defTabSz="1151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请在这里输入您的标题请在这里输入您的标题请在这里</a:t>
            </a:r>
          </a:p>
        </p:txBody>
      </p:sp>
    </p:spTree>
    <p:extLst>
      <p:ext uri="{BB962C8B-B14F-4D97-AF65-F5344CB8AC3E}">
        <p14:creationId xmlns:p14="http://schemas.microsoft.com/office/powerpoint/2010/main" val="55469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5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5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 autoUpdateAnimBg="0"/>
      <p:bldP spid="69" grpId="0" bldLvl="0" animBg="1" autoUpdateAnimBg="0"/>
      <p:bldP spid="70" grpId="0" bldLvl="0" animBg="1" autoUpdateAnimBg="0"/>
      <p:bldP spid="71" grpId="0" bldLvl="0" animBg="1" autoUpdateAnimBg="0"/>
      <p:bldP spid="72" grpId="0" bldLvl="0" animBg="1" autoUpdateAnimBg="0"/>
      <p:bldP spid="77" grpId="0" bldLvl="0" animBg="1" autoUpdateAnimBg="0"/>
      <p:bldP spid="78" grpId="0" bldLvl="0" animBg="1" autoUpdateAnimBg="0"/>
      <p:bldP spid="81" grpId="0" bldLvl="0" autoUpdateAnimBg="0"/>
      <p:bldP spid="82" grpId="0" bldLvl="0" autoUpdateAnimBg="0"/>
      <p:bldP spid="83" grpId="0" bldLvl="0" autoUpdateAnimBg="0"/>
      <p:bldP spid="84" grpId="0" bldLvl="0" autoUpdateAnimBg="0"/>
      <p:bldP spid="85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l 4"/>
          <p:cNvSpPr/>
          <p:nvPr/>
        </p:nvSpPr>
        <p:spPr>
          <a:xfrm>
            <a:off x="5232170" y="1461389"/>
            <a:ext cx="1679106" cy="1687497"/>
          </a:xfrm>
          <a:prstGeom prst="ellipse">
            <a:avLst/>
          </a:prstGeom>
          <a:solidFill>
            <a:srgbClr val="00A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134979" y="3620962"/>
            <a:ext cx="1826060" cy="584733"/>
          </a:xfrm>
          <a:prstGeom prst="rect">
            <a:avLst/>
          </a:prstGeom>
        </p:spPr>
        <p:txBody>
          <a:bodyPr wrap="none" lIns="91400" tIns="45699" rIns="91400" bIns="45699">
            <a:spAutoFit/>
          </a:bodyPr>
          <a:lstStyle/>
          <a:p>
            <a:pPr marL="0" marR="0" lvl="0" indent="0" algn="l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市场分析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69497" y="8397551"/>
            <a:ext cx="1107915" cy="461494"/>
          </a:xfrm>
          <a:prstGeom prst="rect">
            <a:avLst/>
          </a:prstGeom>
          <a:noFill/>
        </p:spPr>
        <p:txBody>
          <a:bodyPr wrap="none" lIns="91400" tIns="45699" rIns="91400" bIns="456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延时符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70FD1E8-D7BC-491A-A503-009EDAB7577D}"/>
              </a:ext>
            </a:extLst>
          </p:cNvPr>
          <p:cNvSpPr/>
          <p:nvPr/>
        </p:nvSpPr>
        <p:spPr>
          <a:xfrm>
            <a:off x="5406572" y="2042374"/>
            <a:ext cx="1384593" cy="525486"/>
          </a:xfrm>
          <a:prstGeom prst="rect">
            <a:avLst/>
          </a:prstGeom>
        </p:spPr>
        <p:txBody>
          <a:bodyPr wrap="none" lIns="91400" tIns="45699" rIns="91400" bIns="4569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9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03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2695B73-0652-4F7C-8DB7-B415C73A2826}"/>
              </a:ext>
            </a:extLst>
          </p:cNvPr>
          <p:cNvSpPr/>
          <p:nvPr/>
        </p:nvSpPr>
        <p:spPr>
          <a:xfrm>
            <a:off x="3648483" y="4272456"/>
            <a:ext cx="4799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点击输入简要文字内容，文字内容需概括精炼，不用多余的文字修饰，言简意赅的说明该项内容</a:t>
            </a:r>
            <a:endParaRPr kumimoji="0" lang="zh-CN" altLang="en-US" sz="186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2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8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>
            <a:off x="8676216" y="4965700"/>
            <a:ext cx="2323383" cy="0"/>
          </a:xfrm>
          <a:custGeom>
            <a:avLst/>
            <a:gdLst>
              <a:gd name="T0" fmla="*/ 2147483647 w 1984"/>
              <a:gd name="T1" fmla="*/ 0 w 1984"/>
              <a:gd name="T2" fmla="*/ 2147483647 w 1984"/>
              <a:gd name="T3" fmla="*/ 0 60000 65536"/>
              <a:gd name="T4" fmla="*/ 0 60000 65536"/>
              <a:gd name="T5" fmla="*/ 0 60000 65536"/>
              <a:gd name="T6" fmla="*/ 0 w 1984"/>
              <a:gd name="T7" fmla="*/ 1984 w 1984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84">
                <a:moveTo>
                  <a:pt x="1984" y="0"/>
                </a:moveTo>
                <a:lnTo>
                  <a:pt x="0" y="0"/>
                </a:lnTo>
                <a:lnTo>
                  <a:pt x="1984" y="0"/>
                </a:lnTo>
                <a:close/>
              </a:path>
            </a:pathLst>
          </a:custGeom>
          <a:solidFill>
            <a:srgbClr val="E6325C"/>
          </a:solidFill>
          <a:ln w="9525">
            <a:noFill/>
            <a:round/>
          </a:ln>
        </p:spPr>
        <p:txBody>
          <a:bodyPr lIns="91412" tIns="45706" rIns="91412" bIns="45706"/>
          <a:lstStyle/>
          <a:p>
            <a:pPr marL="0" marR="0" lvl="0" indent="0" algn="l" defTabSz="1218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8676216" y="4965700"/>
            <a:ext cx="2323383" cy="0"/>
          </a:xfrm>
          <a:prstGeom prst="line">
            <a:avLst/>
          </a:prstGeom>
          <a:noFill/>
          <a:ln w="9525">
            <a:noFill/>
            <a:round/>
          </a:ln>
        </p:spPr>
        <p:txBody>
          <a:bodyPr lIns="91412" tIns="45706" rIns="91412" bIns="45706"/>
          <a:lstStyle/>
          <a:p>
            <a:pPr marL="0" marR="0" lvl="0" indent="0" algn="l" defTabSz="1218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>
            <a:stCxn id="42" idx="3"/>
          </p:cNvCxnSpPr>
          <p:nvPr/>
        </p:nvCxnSpPr>
        <p:spPr>
          <a:xfrm flipV="1">
            <a:off x="844847" y="2084919"/>
            <a:ext cx="0" cy="202353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dash"/>
            <a:tailEnd type="oval"/>
          </a:ln>
          <a:effectLst/>
        </p:spPr>
      </p:cxnSp>
      <p:cxnSp>
        <p:nvCxnSpPr>
          <p:cNvPr id="8" name="直接连接符 7"/>
          <p:cNvCxnSpPr/>
          <p:nvPr/>
        </p:nvCxnSpPr>
        <p:spPr>
          <a:xfrm flipV="1">
            <a:off x="3477170" y="2084919"/>
            <a:ext cx="0" cy="2023533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tailEnd type="oval"/>
          </a:ln>
          <a:effectLst/>
        </p:spPr>
      </p:cxnSp>
      <p:cxnSp>
        <p:nvCxnSpPr>
          <p:cNvPr id="9" name="直接连接符 8"/>
          <p:cNvCxnSpPr/>
          <p:nvPr/>
        </p:nvCxnSpPr>
        <p:spPr>
          <a:xfrm flipV="1">
            <a:off x="6126417" y="2084919"/>
            <a:ext cx="0" cy="2023533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dash"/>
            <a:tailEnd type="oval"/>
          </a:ln>
          <a:effectLst/>
        </p:spPr>
      </p:cxnSp>
      <p:cxnSp>
        <p:nvCxnSpPr>
          <p:cNvPr id="10" name="直接连接符 9"/>
          <p:cNvCxnSpPr/>
          <p:nvPr/>
        </p:nvCxnSpPr>
        <p:spPr>
          <a:xfrm flipV="1">
            <a:off x="8758740" y="2084919"/>
            <a:ext cx="0" cy="2023533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dash"/>
            <a:tailEnd type="oval"/>
          </a:ln>
          <a:effectLst/>
        </p:spPr>
      </p:cxnSp>
      <p:grpSp>
        <p:nvGrpSpPr>
          <p:cNvPr id="2" name="组合 10"/>
          <p:cNvGrpSpPr/>
          <p:nvPr/>
        </p:nvGrpSpPr>
        <p:grpSpPr bwMode="auto">
          <a:xfrm>
            <a:off x="8767206" y="4108454"/>
            <a:ext cx="2697918" cy="857249"/>
            <a:chOff x="6575446" y="3440667"/>
            <a:chExt cx="2023780" cy="643251"/>
          </a:xfrm>
        </p:grpSpPr>
        <p:sp>
          <p:nvSpPr>
            <p:cNvPr id="12" name="Freeform 13"/>
            <p:cNvSpPr/>
            <p:nvPr/>
          </p:nvSpPr>
          <p:spPr bwMode="auto">
            <a:xfrm>
              <a:off x="6575446" y="3440667"/>
              <a:ext cx="2023780" cy="643251"/>
            </a:xfrm>
            <a:custGeom>
              <a:avLst/>
              <a:gdLst>
                <a:gd name="T0" fmla="*/ 1984 w 2303"/>
                <a:gd name="T1" fmla="*/ 732 h 732"/>
                <a:gd name="T2" fmla="*/ 0 w 2303"/>
                <a:gd name="T3" fmla="*/ 732 h 732"/>
                <a:gd name="T4" fmla="*/ 321 w 2303"/>
                <a:gd name="T5" fmla="*/ 366 h 732"/>
                <a:gd name="T6" fmla="*/ 0 w 2303"/>
                <a:gd name="T7" fmla="*/ 0 h 732"/>
                <a:gd name="T8" fmla="*/ 1984 w 2303"/>
                <a:gd name="T9" fmla="*/ 0 h 732"/>
                <a:gd name="T10" fmla="*/ 2303 w 2303"/>
                <a:gd name="T11" fmla="*/ 366 h 732"/>
                <a:gd name="T12" fmla="*/ 1984 w 2303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3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3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12181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3" name="组合 26"/>
            <p:cNvGrpSpPr/>
            <p:nvPr/>
          </p:nvGrpSpPr>
          <p:grpSpPr bwMode="auto">
            <a:xfrm>
              <a:off x="6964552" y="3576351"/>
              <a:ext cx="1272755" cy="371881"/>
              <a:chOff x="1491944" y="1784655"/>
              <a:chExt cx="1272755" cy="371881"/>
            </a:xfrm>
          </p:grpSpPr>
          <p:grpSp>
            <p:nvGrpSpPr>
              <p:cNvPr id="11" name="Group 6"/>
              <p:cNvGrpSpPr>
                <a:grpSpLocks noChangeAspect="1"/>
              </p:cNvGrpSpPr>
              <p:nvPr/>
            </p:nvGrpSpPr>
            <p:grpSpPr bwMode="auto">
              <a:xfrm>
                <a:off x="1491944" y="1784655"/>
                <a:ext cx="415760" cy="371881"/>
                <a:chOff x="833" y="1348"/>
                <a:chExt cx="379" cy="339"/>
              </a:xfrm>
              <a:solidFill>
                <a:sysClr val="window" lastClr="FFFFFF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Freeform 7"/>
                <p:cNvSpPr/>
                <p:nvPr/>
              </p:nvSpPr>
              <p:spPr bwMode="auto">
                <a:xfrm>
                  <a:off x="1101" y="1360"/>
                  <a:ext cx="111" cy="315"/>
                </a:xfrm>
                <a:custGeom>
                  <a:avLst/>
                  <a:gdLst>
                    <a:gd name="T0" fmla="*/ 15 w 19"/>
                    <a:gd name="T1" fmla="*/ 27 h 54"/>
                    <a:gd name="T2" fmla="*/ 0 w 19"/>
                    <a:gd name="T3" fmla="*/ 3 h 54"/>
                    <a:gd name="T4" fmla="*/ 2 w 19"/>
                    <a:gd name="T5" fmla="*/ 0 h 54"/>
                    <a:gd name="T6" fmla="*/ 19 w 19"/>
                    <a:gd name="T7" fmla="*/ 27 h 54"/>
                    <a:gd name="T8" fmla="*/ 1 w 19"/>
                    <a:gd name="T9" fmla="*/ 54 h 54"/>
                    <a:gd name="T10" fmla="*/ 0 w 19"/>
                    <a:gd name="T11" fmla="*/ 51 h 54"/>
                    <a:gd name="T12" fmla="*/ 15 w 19"/>
                    <a:gd name="T13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54">
                      <a:moveTo>
                        <a:pt x="15" y="27"/>
                      </a:moveTo>
                      <a:cubicBezTo>
                        <a:pt x="15" y="16"/>
                        <a:pt x="9" y="7"/>
                        <a:pt x="0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2" y="5"/>
                        <a:pt x="19" y="15"/>
                        <a:pt x="19" y="27"/>
                      </a:cubicBezTo>
                      <a:cubicBezTo>
                        <a:pt x="19" y="39"/>
                        <a:pt x="11" y="49"/>
                        <a:pt x="1" y="54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9" y="47"/>
                        <a:pt x="15" y="38"/>
                        <a:pt x="15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Freeform 8"/>
                <p:cNvSpPr/>
                <p:nvPr/>
              </p:nvSpPr>
              <p:spPr bwMode="auto">
                <a:xfrm>
                  <a:off x="1060" y="1389"/>
                  <a:ext cx="99" cy="257"/>
                </a:xfrm>
                <a:custGeom>
                  <a:avLst/>
                  <a:gdLst>
                    <a:gd name="T0" fmla="*/ 14 w 17"/>
                    <a:gd name="T1" fmla="*/ 22 h 44"/>
                    <a:gd name="T2" fmla="*/ 1 w 17"/>
                    <a:gd name="T3" fmla="*/ 3 h 44"/>
                    <a:gd name="T4" fmla="*/ 2 w 17"/>
                    <a:gd name="T5" fmla="*/ 0 h 44"/>
                    <a:gd name="T6" fmla="*/ 17 w 17"/>
                    <a:gd name="T7" fmla="*/ 22 h 44"/>
                    <a:gd name="T8" fmla="*/ 2 w 17"/>
                    <a:gd name="T9" fmla="*/ 44 h 44"/>
                    <a:gd name="T10" fmla="*/ 0 w 17"/>
                    <a:gd name="T11" fmla="*/ 41 h 44"/>
                    <a:gd name="T12" fmla="*/ 14 w 17"/>
                    <a:gd name="T1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44">
                      <a:moveTo>
                        <a:pt x="14" y="22"/>
                      </a:moveTo>
                      <a:cubicBezTo>
                        <a:pt x="14" y="13"/>
                        <a:pt x="8" y="6"/>
                        <a:pt x="1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1" y="3"/>
                        <a:pt x="17" y="12"/>
                        <a:pt x="17" y="22"/>
                      </a:cubicBezTo>
                      <a:cubicBezTo>
                        <a:pt x="17" y="32"/>
                        <a:pt x="11" y="41"/>
                        <a:pt x="2" y="44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8" y="38"/>
                        <a:pt x="14" y="31"/>
                        <a:pt x="1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Freeform 9"/>
                <p:cNvSpPr/>
                <p:nvPr/>
              </p:nvSpPr>
              <p:spPr bwMode="auto">
                <a:xfrm>
                  <a:off x="915" y="1348"/>
                  <a:ext cx="110" cy="339"/>
                </a:xfrm>
                <a:custGeom>
                  <a:avLst/>
                  <a:gdLst>
                    <a:gd name="T0" fmla="*/ 0 w 110"/>
                    <a:gd name="T1" fmla="*/ 99 h 339"/>
                    <a:gd name="T2" fmla="*/ 0 w 110"/>
                    <a:gd name="T3" fmla="*/ 240 h 339"/>
                    <a:gd name="T4" fmla="*/ 70 w 110"/>
                    <a:gd name="T5" fmla="*/ 298 h 339"/>
                    <a:gd name="T6" fmla="*/ 70 w 110"/>
                    <a:gd name="T7" fmla="*/ 175 h 339"/>
                    <a:gd name="T8" fmla="*/ 81 w 110"/>
                    <a:gd name="T9" fmla="*/ 175 h 339"/>
                    <a:gd name="T10" fmla="*/ 81 w 110"/>
                    <a:gd name="T11" fmla="*/ 310 h 339"/>
                    <a:gd name="T12" fmla="*/ 110 w 110"/>
                    <a:gd name="T13" fmla="*/ 339 h 339"/>
                    <a:gd name="T14" fmla="*/ 110 w 110"/>
                    <a:gd name="T15" fmla="*/ 0 h 339"/>
                    <a:gd name="T16" fmla="*/ 0 w 110"/>
                    <a:gd name="T17" fmla="*/ 9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339">
                      <a:moveTo>
                        <a:pt x="0" y="99"/>
                      </a:moveTo>
                      <a:lnTo>
                        <a:pt x="0" y="240"/>
                      </a:lnTo>
                      <a:lnTo>
                        <a:pt x="70" y="298"/>
                      </a:lnTo>
                      <a:lnTo>
                        <a:pt x="70" y="175"/>
                      </a:lnTo>
                      <a:lnTo>
                        <a:pt x="81" y="175"/>
                      </a:lnTo>
                      <a:lnTo>
                        <a:pt x="81" y="310"/>
                      </a:lnTo>
                      <a:lnTo>
                        <a:pt x="110" y="339"/>
                      </a:lnTo>
                      <a:lnTo>
                        <a:pt x="110" y="0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" name="Freeform 10"/>
                <p:cNvSpPr/>
                <p:nvPr/>
              </p:nvSpPr>
              <p:spPr bwMode="auto">
                <a:xfrm>
                  <a:off x="833" y="1453"/>
                  <a:ext cx="64" cy="129"/>
                </a:xfrm>
                <a:custGeom>
                  <a:avLst/>
                  <a:gdLst>
                    <a:gd name="T0" fmla="*/ 0 w 64"/>
                    <a:gd name="T1" fmla="*/ 0 h 129"/>
                    <a:gd name="T2" fmla="*/ 0 w 64"/>
                    <a:gd name="T3" fmla="*/ 129 h 129"/>
                    <a:gd name="T4" fmla="*/ 35 w 64"/>
                    <a:gd name="T5" fmla="*/ 129 h 129"/>
                    <a:gd name="T6" fmla="*/ 35 w 64"/>
                    <a:gd name="T7" fmla="*/ 59 h 129"/>
                    <a:gd name="T8" fmla="*/ 47 w 64"/>
                    <a:gd name="T9" fmla="*/ 59 h 129"/>
                    <a:gd name="T10" fmla="*/ 47 w 64"/>
                    <a:gd name="T11" fmla="*/ 129 h 129"/>
                    <a:gd name="T12" fmla="*/ 64 w 64"/>
                    <a:gd name="T13" fmla="*/ 129 h 129"/>
                    <a:gd name="T14" fmla="*/ 64 w 64"/>
                    <a:gd name="T15" fmla="*/ 0 h 129"/>
                    <a:gd name="T16" fmla="*/ 0 w 64"/>
                    <a:gd name="T17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9">
                      <a:moveTo>
                        <a:pt x="0" y="0"/>
                      </a:moveTo>
                      <a:lnTo>
                        <a:pt x="0" y="129"/>
                      </a:lnTo>
                      <a:lnTo>
                        <a:pt x="35" y="129"/>
                      </a:lnTo>
                      <a:lnTo>
                        <a:pt x="35" y="59"/>
                      </a:lnTo>
                      <a:lnTo>
                        <a:pt x="47" y="59"/>
                      </a:lnTo>
                      <a:lnTo>
                        <a:pt x="47" y="129"/>
                      </a:lnTo>
                      <a:lnTo>
                        <a:pt x="64" y="129"/>
                      </a:lnTo>
                      <a:lnTo>
                        <a:pt x="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TextBox 28"/>
              <p:cNvSpPr txBox="1">
                <a:spLocks noChangeArrowheads="1"/>
              </p:cNvSpPr>
              <p:nvPr/>
            </p:nvSpPr>
            <p:spPr bwMode="auto">
              <a:xfrm>
                <a:off x="2010519" y="1832129"/>
                <a:ext cx="754180" cy="2539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5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  <a:sym typeface="Arial" pitchFamily="34" charset="0"/>
                  </a:rPr>
                  <a:t>添加标题</a:t>
                </a:r>
                <a:endParaRPr kumimoji="0" lang="en-US" altLang="zh-CN" sz="15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itchFamily="34" charset="0"/>
                </a:endParaRPr>
              </a:p>
            </p:txBody>
          </p:sp>
        </p:grpSp>
      </p:grpSp>
      <p:grpSp>
        <p:nvGrpSpPr>
          <p:cNvPr id="13" name="组合 19"/>
          <p:cNvGrpSpPr/>
          <p:nvPr/>
        </p:nvGrpSpPr>
        <p:grpSpPr bwMode="auto">
          <a:xfrm>
            <a:off x="6126419" y="4108454"/>
            <a:ext cx="2700033" cy="857249"/>
            <a:chOff x="4594140" y="3440667"/>
            <a:chExt cx="2026416" cy="643251"/>
          </a:xfrm>
        </p:grpSpPr>
        <p:sp>
          <p:nvSpPr>
            <p:cNvPr id="21" name="Freeform 8"/>
            <p:cNvSpPr/>
            <p:nvPr/>
          </p:nvSpPr>
          <p:spPr bwMode="auto">
            <a:xfrm>
              <a:off x="4594140" y="3440667"/>
              <a:ext cx="2026416" cy="643251"/>
            </a:xfrm>
            <a:custGeom>
              <a:avLst/>
              <a:gdLst>
                <a:gd name="T0" fmla="*/ 1985 w 2306"/>
                <a:gd name="T1" fmla="*/ 732 h 732"/>
                <a:gd name="T2" fmla="*/ 0 w 2306"/>
                <a:gd name="T3" fmla="*/ 732 h 732"/>
                <a:gd name="T4" fmla="*/ 322 w 2306"/>
                <a:gd name="T5" fmla="*/ 366 h 732"/>
                <a:gd name="T6" fmla="*/ 0 w 2306"/>
                <a:gd name="T7" fmla="*/ 0 h 732"/>
                <a:gd name="T8" fmla="*/ 1985 w 2306"/>
                <a:gd name="T9" fmla="*/ 0 h 732"/>
                <a:gd name="T10" fmla="*/ 2306 w 2306"/>
                <a:gd name="T11" fmla="*/ 366 h 732"/>
                <a:gd name="T12" fmla="*/ 1985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5" y="732"/>
                  </a:moveTo>
                  <a:lnTo>
                    <a:pt x="0" y="732"/>
                  </a:lnTo>
                  <a:lnTo>
                    <a:pt x="322" y="366"/>
                  </a:lnTo>
                  <a:lnTo>
                    <a:pt x="0" y="0"/>
                  </a:lnTo>
                  <a:lnTo>
                    <a:pt x="1985" y="0"/>
                  </a:lnTo>
                  <a:lnTo>
                    <a:pt x="2306" y="366"/>
                  </a:lnTo>
                  <a:lnTo>
                    <a:pt x="1985" y="7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12181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4" name="组合 35"/>
            <p:cNvGrpSpPr/>
            <p:nvPr/>
          </p:nvGrpSpPr>
          <p:grpSpPr bwMode="auto">
            <a:xfrm>
              <a:off x="5068931" y="3515742"/>
              <a:ext cx="1108490" cy="493098"/>
              <a:chOff x="6086862" y="1851804"/>
              <a:chExt cx="1108490" cy="493098"/>
            </a:xfrm>
          </p:grpSpPr>
          <p:grpSp>
            <p:nvGrpSpPr>
              <p:cNvPr id="20" name="Group 29"/>
              <p:cNvGrpSpPr>
                <a:grpSpLocks noChangeAspect="1"/>
              </p:cNvGrpSpPr>
              <p:nvPr/>
            </p:nvGrpSpPr>
            <p:grpSpPr bwMode="auto">
              <a:xfrm>
                <a:off x="6086862" y="1851804"/>
                <a:ext cx="234382" cy="493098"/>
                <a:chOff x="4377" y="1861"/>
                <a:chExt cx="183" cy="385"/>
              </a:xfrm>
              <a:solidFill>
                <a:sysClr val="window" lastClr="FFFFFF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Freeform 30"/>
                <p:cNvSpPr/>
                <p:nvPr/>
              </p:nvSpPr>
              <p:spPr bwMode="auto">
                <a:xfrm>
                  <a:off x="4473" y="1967"/>
                  <a:ext cx="87" cy="125"/>
                </a:xfrm>
                <a:custGeom>
                  <a:avLst/>
                  <a:gdLst>
                    <a:gd name="T0" fmla="*/ 3 w 18"/>
                    <a:gd name="T1" fmla="*/ 10 h 26"/>
                    <a:gd name="T2" fmla="*/ 5 w 18"/>
                    <a:gd name="T3" fmla="*/ 16 h 26"/>
                    <a:gd name="T4" fmla="*/ 0 w 18"/>
                    <a:gd name="T5" fmla="*/ 22 h 26"/>
                    <a:gd name="T6" fmla="*/ 0 w 18"/>
                    <a:gd name="T7" fmla="*/ 26 h 26"/>
                    <a:gd name="T8" fmla="*/ 18 w 18"/>
                    <a:gd name="T9" fmla="*/ 26 h 26"/>
                    <a:gd name="T10" fmla="*/ 11 w 18"/>
                    <a:gd name="T11" fmla="*/ 8 h 26"/>
                    <a:gd name="T12" fmla="*/ 0 w 18"/>
                    <a:gd name="T13" fmla="*/ 0 h 26"/>
                    <a:gd name="T14" fmla="*/ 0 w 18"/>
                    <a:gd name="T15" fmla="*/ 8 h 26"/>
                    <a:gd name="T16" fmla="*/ 3 w 18"/>
                    <a:gd name="T1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3" y="10"/>
                      </a:moveTo>
                      <a:cubicBezTo>
                        <a:pt x="4" y="12"/>
                        <a:pt x="5" y="14"/>
                        <a:pt x="5" y="16"/>
                      </a:cubicBezTo>
                      <a:cubicBezTo>
                        <a:pt x="5" y="19"/>
                        <a:pt x="3" y="22"/>
                        <a:pt x="0" y="22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19"/>
                        <a:pt x="15" y="13"/>
                        <a:pt x="11" y="8"/>
                      </a:cubicBezTo>
                      <a:cubicBezTo>
                        <a:pt x="8" y="3"/>
                        <a:pt x="4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Freeform 31"/>
                <p:cNvSpPr/>
                <p:nvPr/>
              </p:nvSpPr>
              <p:spPr bwMode="auto">
                <a:xfrm>
                  <a:off x="4464" y="1952"/>
                  <a:ext cx="5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4377" y="2106"/>
                  <a:ext cx="183" cy="140"/>
                </a:xfrm>
                <a:custGeom>
                  <a:avLst/>
                  <a:gdLst>
                    <a:gd name="T0" fmla="*/ 0 w 38"/>
                    <a:gd name="T1" fmla="*/ 0 h 29"/>
                    <a:gd name="T2" fmla="*/ 0 w 38"/>
                    <a:gd name="T3" fmla="*/ 3 h 29"/>
                    <a:gd name="T4" fmla="*/ 6 w 38"/>
                    <a:gd name="T5" fmla="*/ 22 h 29"/>
                    <a:gd name="T6" fmla="*/ 19 w 38"/>
                    <a:gd name="T7" fmla="*/ 29 h 29"/>
                    <a:gd name="T8" fmla="*/ 33 w 38"/>
                    <a:gd name="T9" fmla="*/ 22 h 29"/>
                    <a:gd name="T10" fmla="*/ 38 w 38"/>
                    <a:gd name="T11" fmla="*/ 3 h 29"/>
                    <a:gd name="T12" fmla="*/ 38 w 38"/>
                    <a:gd name="T13" fmla="*/ 0 h 29"/>
                    <a:gd name="T14" fmla="*/ 0 w 38"/>
                    <a:gd name="T15" fmla="*/ 0 h 29"/>
                    <a:gd name="T16" fmla="*/ 22 w 38"/>
                    <a:gd name="T17" fmla="*/ 23 h 29"/>
                    <a:gd name="T18" fmla="*/ 22 w 38"/>
                    <a:gd name="T19" fmla="*/ 23 h 29"/>
                    <a:gd name="T20" fmla="*/ 22 w 38"/>
                    <a:gd name="T21" fmla="*/ 23 h 29"/>
                    <a:gd name="T22" fmla="*/ 21 w 38"/>
                    <a:gd name="T23" fmla="*/ 22 h 29"/>
                    <a:gd name="T24" fmla="*/ 22 w 38"/>
                    <a:gd name="T25" fmla="*/ 21 h 29"/>
                    <a:gd name="T26" fmla="*/ 34 w 38"/>
                    <a:gd name="T27" fmla="*/ 6 h 29"/>
                    <a:gd name="T28" fmla="*/ 34 w 38"/>
                    <a:gd name="T29" fmla="*/ 5 h 29"/>
                    <a:gd name="T30" fmla="*/ 35 w 38"/>
                    <a:gd name="T31" fmla="*/ 4 h 29"/>
                    <a:gd name="T32" fmla="*/ 36 w 38"/>
                    <a:gd name="T33" fmla="*/ 5 h 29"/>
                    <a:gd name="T34" fmla="*/ 36 w 38"/>
                    <a:gd name="T35" fmla="*/ 6 h 29"/>
                    <a:gd name="T36" fmla="*/ 22 w 38"/>
                    <a:gd name="T37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8" h="29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11"/>
                        <a:pt x="2" y="17"/>
                        <a:pt x="6" y="22"/>
                      </a:cubicBezTo>
                      <a:cubicBezTo>
                        <a:pt x="9" y="26"/>
                        <a:pt x="14" y="29"/>
                        <a:pt x="19" y="29"/>
                      </a:cubicBezTo>
                      <a:cubicBezTo>
                        <a:pt x="24" y="29"/>
                        <a:pt x="29" y="26"/>
                        <a:pt x="33" y="22"/>
                      </a:cubicBezTo>
                      <a:cubicBezTo>
                        <a:pt x="36" y="17"/>
                        <a:pt x="38" y="11"/>
                        <a:pt x="38" y="3"/>
                      </a:cubicBezTo>
                      <a:cubicBezTo>
                        <a:pt x="38" y="2"/>
                        <a:pt x="38" y="1"/>
                        <a:pt x="38" y="0"/>
                      </a:cubicBezTo>
                      <a:lnTo>
                        <a:pt x="0" y="0"/>
                      </a:lnTo>
                      <a:close/>
                      <a:moveTo>
                        <a:pt x="22" y="23"/>
                      </a:move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1" y="23"/>
                        <a:pt x="21" y="22"/>
                        <a:pt x="21" y="22"/>
                      </a:cubicBezTo>
                      <a:cubicBezTo>
                        <a:pt x="21" y="21"/>
                        <a:pt x="21" y="21"/>
                        <a:pt x="22" y="21"/>
                      </a:cubicBezTo>
                      <a:cubicBezTo>
                        <a:pt x="28" y="21"/>
                        <a:pt x="34" y="14"/>
                        <a:pt x="34" y="6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5"/>
                        <a:pt x="34" y="4"/>
                        <a:pt x="35" y="4"/>
                      </a:cubicBezTo>
                      <a:cubicBezTo>
                        <a:pt x="35" y="4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15"/>
                        <a:pt x="30" y="23"/>
                        <a:pt x="22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Freeform 33"/>
                <p:cNvSpPr/>
                <p:nvPr/>
              </p:nvSpPr>
              <p:spPr bwMode="auto">
                <a:xfrm>
                  <a:off x="4377" y="1967"/>
                  <a:ext cx="87" cy="125"/>
                </a:xfrm>
                <a:custGeom>
                  <a:avLst/>
                  <a:gdLst>
                    <a:gd name="T0" fmla="*/ 13 w 18"/>
                    <a:gd name="T1" fmla="*/ 16 h 26"/>
                    <a:gd name="T2" fmla="*/ 15 w 18"/>
                    <a:gd name="T3" fmla="*/ 10 h 26"/>
                    <a:gd name="T4" fmla="*/ 18 w 18"/>
                    <a:gd name="T5" fmla="*/ 8 h 26"/>
                    <a:gd name="T6" fmla="*/ 18 w 18"/>
                    <a:gd name="T7" fmla="*/ 0 h 26"/>
                    <a:gd name="T8" fmla="*/ 7 w 18"/>
                    <a:gd name="T9" fmla="*/ 8 h 26"/>
                    <a:gd name="T10" fmla="*/ 0 w 18"/>
                    <a:gd name="T11" fmla="*/ 26 h 26"/>
                    <a:gd name="T12" fmla="*/ 18 w 18"/>
                    <a:gd name="T13" fmla="*/ 26 h 26"/>
                    <a:gd name="T14" fmla="*/ 18 w 18"/>
                    <a:gd name="T15" fmla="*/ 22 h 26"/>
                    <a:gd name="T16" fmla="*/ 13 w 18"/>
                    <a:gd name="T17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13" y="16"/>
                      </a:moveTo>
                      <a:cubicBezTo>
                        <a:pt x="13" y="14"/>
                        <a:pt x="14" y="12"/>
                        <a:pt x="15" y="10"/>
                      </a:cubicBezTo>
                      <a:cubicBezTo>
                        <a:pt x="15" y="9"/>
                        <a:pt x="16" y="8"/>
                        <a:pt x="18" y="8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0"/>
                        <a:pt x="10" y="3"/>
                        <a:pt x="7" y="8"/>
                      </a:cubicBezTo>
                      <a:cubicBezTo>
                        <a:pt x="3" y="13"/>
                        <a:pt x="1" y="20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5" y="22"/>
                        <a:pt x="13" y="19"/>
                        <a:pt x="1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" name="Freeform 34"/>
                <p:cNvSpPr/>
                <p:nvPr/>
              </p:nvSpPr>
              <p:spPr bwMode="auto">
                <a:xfrm>
                  <a:off x="4469" y="1952"/>
                  <a:ext cx="4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Freeform 35"/>
                <p:cNvSpPr/>
                <p:nvPr/>
              </p:nvSpPr>
              <p:spPr bwMode="auto">
                <a:xfrm>
                  <a:off x="4425" y="1861"/>
                  <a:ext cx="58" cy="91"/>
                </a:xfrm>
                <a:custGeom>
                  <a:avLst/>
                  <a:gdLst>
                    <a:gd name="T0" fmla="*/ 2 w 12"/>
                    <a:gd name="T1" fmla="*/ 8 h 19"/>
                    <a:gd name="T2" fmla="*/ 8 w 12"/>
                    <a:gd name="T3" fmla="*/ 10 h 19"/>
                    <a:gd name="T4" fmla="*/ 10 w 12"/>
                    <a:gd name="T5" fmla="*/ 11 h 19"/>
                    <a:gd name="T6" fmla="*/ 10 w 12"/>
                    <a:gd name="T7" fmla="*/ 12 h 19"/>
                    <a:gd name="T8" fmla="*/ 8 w 12"/>
                    <a:gd name="T9" fmla="*/ 17 h 19"/>
                    <a:gd name="T10" fmla="*/ 8 w 12"/>
                    <a:gd name="T11" fmla="*/ 19 h 19"/>
                    <a:gd name="T12" fmla="*/ 9 w 12"/>
                    <a:gd name="T13" fmla="*/ 19 h 19"/>
                    <a:gd name="T14" fmla="*/ 10 w 12"/>
                    <a:gd name="T15" fmla="*/ 18 h 19"/>
                    <a:gd name="T16" fmla="*/ 10 w 12"/>
                    <a:gd name="T17" fmla="*/ 18 h 19"/>
                    <a:gd name="T18" fmla="*/ 12 w 12"/>
                    <a:gd name="T19" fmla="*/ 12 h 19"/>
                    <a:gd name="T20" fmla="*/ 10 w 12"/>
                    <a:gd name="T21" fmla="*/ 9 h 19"/>
                    <a:gd name="T22" fmla="*/ 5 w 12"/>
                    <a:gd name="T23" fmla="*/ 7 h 19"/>
                    <a:gd name="T24" fmla="*/ 3 w 12"/>
                    <a:gd name="T25" fmla="*/ 7 h 19"/>
                    <a:gd name="T26" fmla="*/ 2 w 12"/>
                    <a:gd name="T27" fmla="*/ 5 h 19"/>
                    <a:gd name="T28" fmla="*/ 4 w 12"/>
                    <a:gd name="T29" fmla="*/ 1 h 19"/>
                    <a:gd name="T30" fmla="*/ 3 w 12"/>
                    <a:gd name="T31" fmla="*/ 0 h 19"/>
                    <a:gd name="T32" fmla="*/ 2 w 12"/>
                    <a:gd name="T33" fmla="*/ 0 h 19"/>
                    <a:gd name="T34" fmla="*/ 0 w 12"/>
                    <a:gd name="T35" fmla="*/ 5 h 19"/>
                    <a:gd name="T36" fmla="*/ 2 w 12"/>
                    <a:gd name="T37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19">
                      <a:moveTo>
                        <a:pt x="2" y="8"/>
                      </a:moveTo>
                      <a:cubicBezTo>
                        <a:pt x="4" y="9"/>
                        <a:pt x="6" y="10"/>
                        <a:pt x="8" y="10"/>
                      </a:cubicBezTo>
                      <a:cubicBezTo>
                        <a:pt x="8" y="10"/>
                        <a:pt x="9" y="11"/>
                        <a:pt x="10" y="11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3"/>
                        <a:pt x="10" y="15"/>
                        <a:pt x="8" y="17"/>
                      </a:cubicBezTo>
                      <a:cubicBezTo>
                        <a:pt x="8" y="18"/>
                        <a:pt x="8" y="18"/>
                        <a:pt x="8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6"/>
                        <a:pt x="12" y="14"/>
                        <a:pt x="12" y="12"/>
                      </a:cubicBezTo>
                      <a:cubicBezTo>
                        <a:pt x="12" y="11"/>
                        <a:pt x="11" y="10"/>
                        <a:pt x="10" y="9"/>
                      </a:cubicBezTo>
                      <a:cubicBezTo>
                        <a:pt x="8" y="8"/>
                        <a:pt x="6" y="8"/>
                        <a:pt x="5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2" y="4"/>
                        <a:pt x="2" y="3"/>
                        <a:pt x="4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4"/>
                        <a:pt x="0" y="5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TextBox 45"/>
              <p:cNvSpPr txBox="1">
                <a:spLocks noChangeArrowheads="1"/>
              </p:cNvSpPr>
              <p:nvPr/>
            </p:nvSpPr>
            <p:spPr bwMode="auto">
              <a:xfrm>
                <a:off x="6440782" y="1969133"/>
                <a:ext cx="754570" cy="2539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5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  <a:sym typeface="Arial" pitchFamily="34" charset="0"/>
                  </a:rPr>
                  <a:t>添加标题</a:t>
                </a:r>
                <a:endParaRPr kumimoji="0" lang="en-US" altLang="zh-CN" sz="15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itchFamily="34" charset="0"/>
                </a:endParaRPr>
              </a:p>
            </p:txBody>
          </p:sp>
        </p:grpSp>
      </p:grpSp>
      <p:grpSp>
        <p:nvGrpSpPr>
          <p:cNvPr id="22" name="组合 30"/>
          <p:cNvGrpSpPr/>
          <p:nvPr/>
        </p:nvGrpSpPr>
        <p:grpSpPr bwMode="auto">
          <a:xfrm>
            <a:off x="3485634" y="4108449"/>
            <a:ext cx="2700033" cy="858045"/>
            <a:chOff x="2613712" y="3440667"/>
            <a:chExt cx="2025537" cy="643251"/>
          </a:xfrm>
        </p:grpSpPr>
        <p:sp>
          <p:nvSpPr>
            <p:cNvPr id="32" name="Freeform 7"/>
            <p:cNvSpPr/>
            <p:nvPr/>
          </p:nvSpPr>
          <p:spPr bwMode="auto">
            <a:xfrm>
              <a:off x="2613712" y="3440667"/>
              <a:ext cx="2025537" cy="643251"/>
            </a:xfrm>
            <a:custGeom>
              <a:avLst/>
              <a:gdLst>
                <a:gd name="T0" fmla="*/ 2147483647 w 2305"/>
                <a:gd name="T1" fmla="*/ 2147483647 h 732"/>
                <a:gd name="T2" fmla="*/ 0 w 2305"/>
                <a:gd name="T3" fmla="*/ 2147483647 h 732"/>
                <a:gd name="T4" fmla="*/ 2147483647 w 2305"/>
                <a:gd name="T5" fmla="*/ 2147483647 h 732"/>
                <a:gd name="T6" fmla="*/ 0 w 2305"/>
                <a:gd name="T7" fmla="*/ 0 h 732"/>
                <a:gd name="T8" fmla="*/ 2147483647 w 2305"/>
                <a:gd name="T9" fmla="*/ 0 h 732"/>
                <a:gd name="T10" fmla="*/ 2147483647 w 2305"/>
                <a:gd name="T11" fmla="*/ 2147483647 h 732"/>
                <a:gd name="T12" fmla="*/ 2147483647 w 2305"/>
                <a:gd name="T13" fmla="*/ 2147483647 h 7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5"/>
                <a:gd name="T22" fmla="*/ 0 h 732"/>
                <a:gd name="T23" fmla="*/ 2305 w 2305"/>
                <a:gd name="T24" fmla="*/ 732 h 7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12181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23" name="组合 54"/>
            <p:cNvGrpSpPr/>
            <p:nvPr/>
          </p:nvGrpSpPr>
          <p:grpSpPr bwMode="auto">
            <a:xfrm>
              <a:off x="2973796" y="3605948"/>
              <a:ext cx="1243001" cy="332887"/>
              <a:chOff x="1641394" y="3123021"/>
              <a:chExt cx="1243001" cy="332887"/>
            </a:xfrm>
          </p:grpSpPr>
          <p:grpSp>
            <p:nvGrpSpPr>
              <p:cNvPr id="31" name="Group 20"/>
              <p:cNvGrpSpPr>
                <a:grpSpLocks noChangeAspect="1"/>
              </p:cNvGrpSpPr>
              <p:nvPr/>
            </p:nvGrpSpPr>
            <p:grpSpPr bwMode="auto">
              <a:xfrm>
                <a:off x="1641394" y="3123021"/>
                <a:ext cx="433721" cy="332887"/>
                <a:chOff x="1066" y="1895"/>
                <a:chExt cx="314" cy="241"/>
              </a:xfrm>
              <a:solidFill>
                <a:sysClr val="window" lastClr="FFFFFF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Freeform 21"/>
                <p:cNvSpPr/>
                <p:nvPr/>
              </p:nvSpPr>
              <p:spPr bwMode="auto">
                <a:xfrm>
                  <a:off x="1066" y="2128"/>
                  <a:ext cx="314" cy="8"/>
                </a:xfrm>
                <a:custGeom>
                  <a:avLst/>
                  <a:gdLst>
                    <a:gd name="T0" fmla="*/ 2 w 76"/>
                    <a:gd name="T1" fmla="*/ 2 h 2"/>
                    <a:gd name="T2" fmla="*/ 0 w 76"/>
                    <a:gd name="T3" fmla="*/ 1 h 2"/>
                    <a:gd name="T4" fmla="*/ 2 w 76"/>
                    <a:gd name="T5" fmla="*/ 0 h 2"/>
                    <a:gd name="T6" fmla="*/ 75 w 76"/>
                    <a:gd name="T7" fmla="*/ 0 h 2"/>
                    <a:gd name="T8" fmla="*/ 76 w 76"/>
                    <a:gd name="T9" fmla="*/ 1 h 2"/>
                    <a:gd name="T10" fmla="*/ 75 w 76"/>
                    <a:gd name="T11" fmla="*/ 2 h 2"/>
                    <a:gd name="T12" fmla="*/ 2 w 76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2">
                      <a:moveTo>
                        <a:pt x="2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76" y="0"/>
                        <a:pt x="76" y="1"/>
                      </a:cubicBezTo>
                      <a:cubicBezTo>
                        <a:pt x="76" y="2"/>
                        <a:pt x="75" y="2"/>
                        <a:pt x="75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" name="Rectangle 22"/>
                <p:cNvSpPr>
                  <a:spLocks noChangeArrowheads="1"/>
                </p:cNvSpPr>
                <p:nvPr/>
              </p:nvSpPr>
              <p:spPr bwMode="auto">
                <a:xfrm>
                  <a:off x="1107" y="1949"/>
                  <a:ext cx="46" cy="15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" name="Rectangle 23"/>
                <p:cNvSpPr>
                  <a:spLocks noChangeArrowheads="1"/>
                </p:cNvSpPr>
                <p:nvPr/>
              </p:nvSpPr>
              <p:spPr bwMode="auto">
                <a:xfrm>
                  <a:off x="1173" y="1895"/>
                  <a:ext cx="46" cy="20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" name="Rectangle 24"/>
                <p:cNvSpPr>
                  <a:spLocks noChangeArrowheads="1"/>
                </p:cNvSpPr>
                <p:nvPr/>
              </p:nvSpPr>
              <p:spPr bwMode="auto">
                <a:xfrm>
                  <a:off x="1235" y="1961"/>
                  <a:ext cx="46" cy="14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Rectangle 25"/>
                <p:cNvSpPr>
                  <a:spLocks noChangeArrowheads="1"/>
                </p:cNvSpPr>
                <p:nvPr/>
              </p:nvSpPr>
              <p:spPr bwMode="auto">
                <a:xfrm>
                  <a:off x="1306" y="2007"/>
                  <a:ext cx="45" cy="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5" name="TextBox 56"/>
              <p:cNvSpPr txBox="1">
                <a:spLocks noChangeArrowheads="1"/>
              </p:cNvSpPr>
              <p:nvPr/>
            </p:nvSpPr>
            <p:spPr bwMode="auto">
              <a:xfrm>
                <a:off x="2130152" y="3157969"/>
                <a:ext cx="754243" cy="2537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5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  <a:sym typeface="Arial" pitchFamily="34" charset="0"/>
                  </a:rPr>
                  <a:t>添加标题</a:t>
                </a:r>
                <a:endParaRPr kumimoji="0" lang="en-US" altLang="zh-CN" sz="15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itchFamily="34" charset="0"/>
                </a:endParaRPr>
              </a:p>
            </p:txBody>
          </p:sp>
        </p:grpSp>
      </p:grpSp>
      <p:grpSp>
        <p:nvGrpSpPr>
          <p:cNvPr id="33" name="组合 40"/>
          <p:cNvGrpSpPr/>
          <p:nvPr/>
        </p:nvGrpSpPr>
        <p:grpSpPr bwMode="auto">
          <a:xfrm>
            <a:off x="844849" y="4108454"/>
            <a:ext cx="2702150" cy="857249"/>
            <a:chOff x="632405" y="3440667"/>
            <a:chExt cx="2026416" cy="643251"/>
          </a:xfrm>
        </p:grpSpPr>
        <p:sp>
          <p:nvSpPr>
            <p:cNvPr id="42" name="Freeform 6"/>
            <p:cNvSpPr/>
            <p:nvPr/>
          </p:nvSpPr>
          <p:spPr bwMode="auto">
            <a:xfrm>
              <a:off x="632405" y="3440667"/>
              <a:ext cx="2026416" cy="643251"/>
            </a:xfrm>
            <a:custGeom>
              <a:avLst/>
              <a:gdLst>
                <a:gd name="T0" fmla="*/ 2147483647 w 2306"/>
                <a:gd name="T1" fmla="*/ 2147483647 h 732"/>
                <a:gd name="T2" fmla="*/ 0 w 2306"/>
                <a:gd name="T3" fmla="*/ 2147483647 h 732"/>
                <a:gd name="T4" fmla="*/ 2147483647 w 2306"/>
                <a:gd name="T5" fmla="*/ 2147483647 h 732"/>
                <a:gd name="T6" fmla="*/ 0 w 2306"/>
                <a:gd name="T7" fmla="*/ 0 h 732"/>
                <a:gd name="T8" fmla="*/ 2147483647 w 2306"/>
                <a:gd name="T9" fmla="*/ 0 h 732"/>
                <a:gd name="T10" fmla="*/ 2147483647 w 2306"/>
                <a:gd name="T11" fmla="*/ 2147483647 h 732"/>
                <a:gd name="T12" fmla="*/ 2147483647 w 2306"/>
                <a:gd name="T13" fmla="*/ 2147483647 h 7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6"/>
                <a:gd name="T22" fmla="*/ 0 h 732"/>
                <a:gd name="T23" fmla="*/ 2306 w 2306"/>
                <a:gd name="T24" fmla="*/ 732 h 7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6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6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12181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34" name="组合 70"/>
            <p:cNvGrpSpPr/>
            <p:nvPr/>
          </p:nvGrpSpPr>
          <p:grpSpPr bwMode="auto">
            <a:xfrm>
              <a:off x="1072594" y="3573700"/>
              <a:ext cx="1264360" cy="351799"/>
              <a:chOff x="6008914" y="3093443"/>
              <a:chExt cx="1264360" cy="351799"/>
            </a:xfrm>
          </p:grpSpPr>
          <p:grpSp>
            <p:nvGrpSpPr>
              <p:cNvPr id="41" name="Group 14"/>
              <p:cNvGrpSpPr>
                <a:grpSpLocks noChangeAspect="1"/>
              </p:cNvGrpSpPr>
              <p:nvPr/>
            </p:nvGrpSpPr>
            <p:grpSpPr bwMode="auto">
              <a:xfrm>
                <a:off x="6008914" y="3093443"/>
                <a:ext cx="390557" cy="351799"/>
                <a:chOff x="4645" y="1318"/>
                <a:chExt cx="262" cy="236"/>
              </a:xfrm>
              <a:solidFill>
                <a:sysClr val="window" lastClr="FFFFFF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Freeform 15"/>
                <p:cNvSpPr/>
                <p:nvPr/>
              </p:nvSpPr>
              <p:spPr bwMode="auto">
                <a:xfrm>
                  <a:off x="4645" y="1425"/>
                  <a:ext cx="262" cy="129"/>
                </a:xfrm>
                <a:custGeom>
                  <a:avLst/>
                  <a:gdLst>
                    <a:gd name="T0" fmla="*/ 44 w 71"/>
                    <a:gd name="T1" fmla="*/ 6 h 35"/>
                    <a:gd name="T2" fmla="*/ 42 w 71"/>
                    <a:gd name="T3" fmla="*/ 8 h 35"/>
                    <a:gd name="T4" fmla="*/ 29 w 71"/>
                    <a:gd name="T5" fmla="*/ 8 h 35"/>
                    <a:gd name="T6" fmla="*/ 27 w 71"/>
                    <a:gd name="T7" fmla="*/ 6 h 35"/>
                    <a:gd name="T8" fmla="*/ 27 w 71"/>
                    <a:gd name="T9" fmla="*/ 0 h 35"/>
                    <a:gd name="T10" fmla="*/ 0 w 71"/>
                    <a:gd name="T11" fmla="*/ 0 h 35"/>
                    <a:gd name="T12" fmla="*/ 0 w 71"/>
                    <a:gd name="T13" fmla="*/ 28 h 35"/>
                    <a:gd name="T14" fmla="*/ 7 w 71"/>
                    <a:gd name="T15" fmla="*/ 35 h 35"/>
                    <a:gd name="T16" fmla="*/ 64 w 71"/>
                    <a:gd name="T17" fmla="*/ 35 h 35"/>
                    <a:gd name="T18" fmla="*/ 71 w 71"/>
                    <a:gd name="T19" fmla="*/ 28 h 35"/>
                    <a:gd name="T20" fmla="*/ 71 w 71"/>
                    <a:gd name="T21" fmla="*/ 0 h 35"/>
                    <a:gd name="T22" fmla="*/ 44 w 71"/>
                    <a:gd name="T23" fmla="*/ 0 h 35"/>
                    <a:gd name="T24" fmla="*/ 44 w 71"/>
                    <a:gd name="T25" fmla="*/ 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" h="35">
                      <a:moveTo>
                        <a:pt x="44" y="6"/>
                      </a:moveTo>
                      <a:cubicBezTo>
                        <a:pt x="44" y="7"/>
                        <a:pt x="43" y="8"/>
                        <a:pt x="42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8" y="8"/>
                        <a:pt x="27" y="7"/>
                        <a:pt x="27" y="6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1"/>
                        <a:pt x="3" y="35"/>
                        <a:pt x="7" y="35"/>
                      </a:cubicBezTo>
                      <a:cubicBezTo>
                        <a:pt x="64" y="35"/>
                        <a:pt x="64" y="35"/>
                        <a:pt x="64" y="35"/>
                      </a:cubicBezTo>
                      <a:cubicBezTo>
                        <a:pt x="68" y="35"/>
                        <a:pt x="71" y="31"/>
                        <a:pt x="71" y="28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lnTo>
                        <a:pt x="4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Freeform 16"/>
                <p:cNvSpPr>
                  <a:spLocks noEditPoints="1"/>
                </p:cNvSpPr>
                <p:nvPr/>
              </p:nvSpPr>
              <p:spPr bwMode="auto">
                <a:xfrm>
                  <a:off x="4645" y="1318"/>
                  <a:ext cx="262" cy="100"/>
                </a:xfrm>
                <a:custGeom>
                  <a:avLst/>
                  <a:gdLst>
                    <a:gd name="T0" fmla="*/ 64 w 71"/>
                    <a:gd name="T1" fmla="*/ 12 h 27"/>
                    <a:gd name="T2" fmla="*/ 47 w 71"/>
                    <a:gd name="T3" fmla="*/ 12 h 27"/>
                    <a:gd name="T4" fmla="*/ 47 w 71"/>
                    <a:gd name="T5" fmla="*/ 5 h 27"/>
                    <a:gd name="T6" fmla="*/ 43 w 71"/>
                    <a:gd name="T7" fmla="*/ 0 h 27"/>
                    <a:gd name="T8" fmla="*/ 28 w 71"/>
                    <a:gd name="T9" fmla="*/ 0 h 27"/>
                    <a:gd name="T10" fmla="*/ 23 w 71"/>
                    <a:gd name="T11" fmla="*/ 5 h 27"/>
                    <a:gd name="T12" fmla="*/ 23 w 71"/>
                    <a:gd name="T13" fmla="*/ 12 h 27"/>
                    <a:gd name="T14" fmla="*/ 7 w 71"/>
                    <a:gd name="T15" fmla="*/ 12 h 27"/>
                    <a:gd name="T16" fmla="*/ 0 w 71"/>
                    <a:gd name="T17" fmla="*/ 19 h 27"/>
                    <a:gd name="T18" fmla="*/ 0 w 71"/>
                    <a:gd name="T19" fmla="*/ 27 h 27"/>
                    <a:gd name="T20" fmla="*/ 71 w 71"/>
                    <a:gd name="T21" fmla="*/ 27 h 27"/>
                    <a:gd name="T22" fmla="*/ 71 w 71"/>
                    <a:gd name="T23" fmla="*/ 19 h 27"/>
                    <a:gd name="T24" fmla="*/ 64 w 71"/>
                    <a:gd name="T25" fmla="*/ 12 h 27"/>
                    <a:gd name="T26" fmla="*/ 28 w 71"/>
                    <a:gd name="T27" fmla="*/ 5 h 27"/>
                    <a:gd name="T28" fmla="*/ 43 w 71"/>
                    <a:gd name="T29" fmla="*/ 5 h 27"/>
                    <a:gd name="T30" fmla="*/ 43 w 71"/>
                    <a:gd name="T31" fmla="*/ 12 h 27"/>
                    <a:gd name="T32" fmla="*/ 28 w 71"/>
                    <a:gd name="T33" fmla="*/ 12 h 27"/>
                    <a:gd name="T34" fmla="*/ 28 w 71"/>
                    <a:gd name="T35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" h="27">
                      <a:moveTo>
                        <a:pt x="64" y="12"/>
                      </a:move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7" y="2"/>
                        <a:pt x="45" y="0"/>
                        <a:pt x="43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3" y="2"/>
                        <a:pt x="23" y="5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3" y="12"/>
                        <a:pt x="0" y="15"/>
                        <a:pt x="0" y="19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71" y="27"/>
                        <a:pt x="71" y="27"/>
                        <a:pt x="71" y="27"/>
                      </a:cubicBezTo>
                      <a:cubicBezTo>
                        <a:pt x="71" y="19"/>
                        <a:pt x="71" y="19"/>
                        <a:pt x="71" y="19"/>
                      </a:cubicBezTo>
                      <a:cubicBezTo>
                        <a:pt x="71" y="15"/>
                        <a:pt x="68" y="12"/>
                        <a:pt x="64" y="12"/>
                      </a:cubicBezTo>
                      <a:close/>
                      <a:moveTo>
                        <a:pt x="28" y="5"/>
                      </a:move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lnTo>
                        <a:pt x="28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12181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1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5" name="TextBox 72"/>
              <p:cNvSpPr txBox="1">
                <a:spLocks noChangeArrowheads="1"/>
              </p:cNvSpPr>
              <p:nvPr/>
            </p:nvSpPr>
            <p:spPr bwMode="auto">
              <a:xfrm>
                <a:off x="6519295" y="3138015"/>
                <a:ext cx="753979" cy="2539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5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  <a:sym typeface="Arial" pitchFamily="34" charset="0"/>
                  </a:rPr>
                  <a:t>添加标题</a:t>
                </a:r>
                <a:endParaRPr kumimoji="0" lang="en-US" altLang="zh-CN" sz="15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itchFamily="34" charset="0"/>
                </a:endParaRPr>
              </a:p>
            </p:txBody>
          </p:sp>
        </p:grpSp>
      </p:grpSp>
      <p:sp>
        <p:nvSpPr>
          <p:cNvPr id="48" name="矩形 1"/>
          <p:cNvSpPr>
            <a:spLocks noChangeArrowheads="1"/>
          </p:cNvSpPr>
          <p:nvPr/>
        </p:nvSpPr>
        <p:spPr bwMode="auto">
          <a:xfrm>
            <a:off x="9008429" y="2797576"/>
            <a:ext cx="2175262" cy="1015634"/>
          </a:xfrm>
          <a:prstGeom prst="rect">
            <a:avLst/>
          </a:prstGeom>
          <a:noFill/>
          <a:ln>
            <a:noFill/>
          </a:ln>
        </p:spPr>
        <p:txBody>
          <a:bodyPr lIns="91412" tIns="45706" rIns="91412" bIns="4570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随着计算机技术的发展及印刷技术进步，平面设计在视觉感观领域表现也越来越丰富，这真正的对今天的平面设计都提出问题。</a:t>
            </a: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6352833" y="2797576"/>
            <a:ext cx="2175262" cy="1015634"/>
          </a:xfrm>
          <a:prstGeom prst="rect">
            <a:avLst/>
          </a:prstGeom>
          <a:noFill/>
          <a:ln>
            <a:noFill/>
          </a:ln>
        </p:spPr>
        <p:txBody>
          <a:bodyPr lIns="91412" tIns="45706" rIns="91412" bIns="4570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随着计算机技术的发展及印刷技术进步，平面设计在视觉感观领域表现也越来越丰富，这真正的对今天的平面设计都提出问题。</a:t>
            </a:r>
          </a:p>
        </p:txBody>
      </p:sp>
      <p:sp>
        <p:nvSpPr>
          <p:cNvPr id="50" name="矩形 1"/>
          <p:cNvSpPr>
            <a:spLocks noChangeArrowheads="1"/>
          </p:cNvSpPr>
          <p:nvPr/>
        </p:nvSpPr>
        <p:spPr bwMode="auto">
          <a:xfrm>
            <a:off x="3697235" y="2797576"/>
            <a:ext cx="2175262" cy="1015634"/>
          </a:xfrm>
          <a:prstGeom prst="rect">
            <a:avLst/>
          </a:prstGeom>
          <a:noFill/>
          <a:ln>
            <a:noFill/>
          </a:ln>
        </p:spPr>
        <p:txBody>
          <a:bodyPr lIns="91412" tIns="45706" rIns="91412" bIns="4570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随着计算机技术的发展及印刷技术进步，平面设计在视觉感观领域表现也越来越丰富，这真正的对今天的平面设计都提出问题。</a:t>
            </a:r>
          </a:p>
        </p:txBody>
      </p:sp>
      <p:sp>
        <p:nvSpPr>
          <p:cNvPr id="51" name="矩形 1"/>
          <p:cNvSpPr>
            <a:spLocks noChangeArrowheads="1"/>
          </p:cNvSpPr>
          <p:nvPr/>
        </p:nvSpPr>
        <p:spPr bwMode="auto">
          <a:xfrm>
            <a:off x="1041639" y="2797576"/>
            <a:ext cx="2175262" cy="1015634"/>
          </a:xfrm>
          <a:prstGeom prst="rect">
            <a:avLst/>
          </a:prstGeom>
          <a:noFill/>
          <a:ln>
            <a:noFill/>
          </a:ln>
        </p:spPr>
        <p:txBody>
          <a:bodyPr lIns="91412" tIns="45706" rIns="91412" bIns="4570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随着计算机技术的发展及印刷技术进步，平面设计在视觉感观领域表现也越来越丰富，这真正的对今天的平面设计都提出问题。</a:t>
            </a:r>
          </a:p>
        </p:txBody>
      </p:sp>
    </p:spTree>
    <p:extLst>
      <p:ext uri="{BB962C8B-B14F-4D97-AF65-F5344CB8AC3E}">
        <p14:creationId xmlns:p14="http://schemas.microsoft.com/office/powerpoint/2010/main" val="389398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27448" y="1726095"/>
            <a:ext cx="3794650" cy="3993895"/>
            <a:chOff x="997527" y="1726095"/>
            <a:chExt cx="3795821" cy="3993895"/>
          </a:xfrm>
        </p:grpSpPr>
        <p:grpSp>
          <p:nvGrpSpPr>
            <p:cNvPr id="5" name="组合 4"/>
            <p:cNvGrpSpPr/>
            <p:nvPr/>
          </p:nvGrpSpPr>
          <p:grpSpPr>
            <a:xfrm>
              <a:off x="997527" y="1726095"/>
              <a:ext cx="3795821" cy="3993895"/>
              <a:chOff x="1724025" y="1868488"/>
              <a:chExt cx="3163888" cy="3328987"/>
            </a:xfrm>
          </p:grpSpPr>
          <p:sp>
            <p:nvSpPr>
              <p:cNvPr id="8" name="Line 16"/>
              <p:cNvSpPr>
                <a:spLocks noChangeShapeType="1"/>
              </p:cNvSpPr>
              <p:nvPr/>
            </p:nvSpPr>
            <p:spPr bwMode="auto">
              <a:xfrm>
                <a:off x="1724025" y="3534242"/>
                <a:ext cx="3163888" cy="1"/>
              </a:xfrm>
              <a:prstGeom prst="line">
                <a:avLst/>
              </a:prstGeom>
              <a:noFill/>
              <a:ln w="28575">
                <a:solidFill>
                  <a:schemeClr val="accent1">
                    <a:alpha val="50195"/>
                  </a:schemeClr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Line 17"/>
              <p:cNvSpPr>
                <a:spLocks noChangeShapeType="1"/>
              </p:cNvSpPr>
              <p:nvPr/>
            </p:nvSpPr>
            <p:spPr bwMode="auto">
              <a:xfrm>
                <a:off x="3306599" y="1868488"/>
                <a:ext cx="1" cy="3328987"/>
              </a:xfrm>
              <a:prstGeom prst="line">
                <a:avLst/>
              </a:prstGeom>
              <a:noFill/>
              <a:ln w="28575">
                <a:solidFill>
                  <a:schemeClr val="accent1">
                    <a:alpha val="50195"/>
                  </a:schemeClr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1375446" y="2190940"/>
              <a:ext cx="3039983" cy="3064204"/>
            </a:xfrm>
            <a:prstGeom prst="ellipse">
              <a:avLst/>
            </a:prstGeom>
            <a:noFill/>
            <a:ln w="12700">
              <a:solidFill>
                <a:schemeClr val="accent1">
                  <a:alpha val="50000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46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1177416" y="1987618"/>
              <a:ext cx="3436042" cy="3470849"/>
            </a:xfrm>
            <a:prstGeom prst="ellipse">
              <a:avLst/>
            </a:prstGeom>
            <a:noFill/>
            <a:ln w="12700">
              <a:solidFill>
                <a:schemeClr val="accent1">
                  <a:alpha val="50000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46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054811" y="2426980"/>
            <a:ext cx="2539920" cy="25921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579441" y="2961439"/>
            <a:ext cx="1490660" cy="15232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9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文本5"/>
          <p:cNvSpPr>
            <a:spLocks noChangeArrowheads="1"/>
          </p:cNvSpPr>
          <p:nvPr/>
        </p:nvSpPr>
        <p:spPr bwMode="auto">
          <a:xfrm>
            <a:off x="4362208" y="5144649"/>
            <a:ext cx="2223859" cy="2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72554" tIns="36277" rIns="72554" bIns="36277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此处添加文本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5</a:t>
            </a:r>
            <a:endParaRPr kumimoji="0" lang="zh-CN" alt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4"/>
          <p:cNvSpPr>
            <a:spLocks noChangeArrowheads="1"/>
          </p:cNvSpPr>
          <p:nvPr/>
        </p:nvSpPr>
        <p:spPr bwMode="auto">
          <a:xfrm>
            <a:off x="5041933" y="4462811"/>
            <a:ext cx="2225762" cy="2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72554" tIns="36277" rIns="72554" bIns="36277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此处添加文本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</a:t>
            </a:r>
            <a:endParaRPr kumimoji="0" lang="zh-CN" alt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3"/>
          <p:cNvSpPr>
            <a:spLocks noChangeArrowheads="1"/>
          </p:cNvSpPr>
          <p:nvPr/>
        </p:nvSpPr>
        <p:spPr bwMode="auto">
          <a:xfrm>
            <a:off x="5300874" y="3601942"/>
            <a:ext cx="2221954" cy="2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72554" tIns="36277" rIns="72554" bIns="36277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此处添加文本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3</a:t>
            </a:r>
            <a:endParaRPr kumimoji="0" lang="zh-CN" alt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2"/>
          <p:cNvSpPr>
            <a:spLocks noChangeArrowheads="1"/>
          </p:cNvSpPr>
          <p:nvPr/>
        </p:nvSpPr>
        <p:spPr bwMode="auto">
          <a:xfrm>
            <a:off x="5047644" y="2765834"/>
            <a:ext cx="2221956" cy="2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72554" tIns="36277" rIns="72554" bIns="36277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此处添加文本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</a:t>
            </a:r>
            <a:endParaRPr kumimoji="0" lang="zh-CN" alt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1"/>
          <p:cNvSpPr>
            <a:spLocks noChangeArrowheads="1"/>
          </p:cNvSpPr>
          <p:nvPr/>
        </p:nvSpPr>
        <p:spPr bwMode="auto">
          <a:xfrm>
            <a:off x="4312704" y="2015431"/>
            <a:ext cx="2223859" cy="2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72554" tIns="36277" rIns="72554" bIns="3627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单击添加您的文字</a:t>
            </a:r>
          </a:p>
        </p:txBody>
      </p:sp>
      <p:grpSp>
        <p:nvGrpSpPr>
          <p:cNvPr id="17" name="圆圈1"/>
          <p:cNvGrpSpPr>
            <a:grpSpLocks/>
          </p:cNvGrpSpPr>
          <p:nvPr/>
        </p:nvGrpSpPr>
        <p:grpSpPr bwMode="auto">
          <a:xfrm>
            <a:off x="3916674" y="1964165"/>
            <a:ext cx="361758" cy="361870"/>
            <a:chOff x="0" y="0"/>
            <a:chExt cx="262" cy="262"/>
          </a:xfrm>
        </p:grpSpPr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25" y="22"/>
              <a:ext cx="218" cy="2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圆圈2"/>
          <p:cNvGrpSpPr>
            <a:grpSpLocks/>
          </p:cNvGrpSpPr>
          <p:nvPr/>
        </p:nvGrpSpPr>
        <p:grpSpPr bwMode="auto">
          <a:xfrm>
            <a:off x="4676366" y="2716475"/>
            <a:ext cx="363661" cy="363773"/>
            <a:chOff x="0" y="0"/>
            <a:chExt cx="262" cy="262"/>
          </a:xfrm>
        </p:grpSpPr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Oval 29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圆圈3"/>
          <p:cNvGrpSpPr>
            <a:grpSpLocks/>
          </p:cNvGrpSpPr>
          <p:nvPr/>
        </p:nvGrpSpPr>
        <p:grpSpPr bwMode="auto">
          <a:xfrm>
            <a:off x="4923884" y="3537347"/>
            <a:ext cx="363661" cy="363774"/>
            <a:chOff x="0" y="0"/>
            <a:chExt cx="262" cy="262"/>
          </a:xfrm>
        </p:grpSpPr>
        <p:sp>
          <p:nvSpPr>
            <p:cNvPr id="24" name="Oval 31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圆圈4"/>
          <p:cNvGrpSpPr>
            <a:grpSpLocks/>
          </p:cNvGrpSpPr>
          <p:nvPr/>
        </p:nvGrpSpPr>
        <p:grpSpPr bwMode="auto">
          <a:xfrm>
            <a:off x="4666845" y="4409642"/>
            <a:ext cx="361758" cy="361870"/>
            <a:chOff x="0" y="0"/>
            <a:chExt cx="262" cy="262"/>
          </a:xfrm>
        </p:grpSpPr>
        <p:sp>
          <p:nvSpPr>
            <p:cNvPr id="27" name="Oval 34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Oval 35"/>
            <p:cNvSpPr>
              <a:spLocks noChangeArrowheads="1"/>
            </p:cNvSpPr>
            <p:nvPr/>
          </p:nvSpPr>
          <p:spPr bwMode="auto">
            <a:xfrm>
              <a:off x="23" y="22"/>
              <a:ext cx="218" cy="2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圆圈5"/>
          <p:cNvGrpSpPr>
            <a:grpSpLocks/>
          </p:cNvGrpSpPr>
          <p:nvPr/>
        </p:nvGrpSpPr>
        <p:grpSpPr bwMode="auto">
          <a:xfrm>
            <a:off x="3998546" y="5074340"/>
            <a:ext cx="361758" cy="363773"/>
            <a:chOff x="0" y="0"/>
            <a:chExt cx="262" cy="262"/>
          </a:xfrm>
          <a:solidFill>
            <a:schemeClr val="accent1"/>
          </a:solidFill>
        </p:grpSpPr>
        <p:sp>
          <p:nvSpPr>
            <p:cNvPr id="30" name="Oval 37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auto">
            <a:xfrm>
              <a:off x="21" y="22"/>
              <a:ext cx="218" cy="2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7565325" y="2412286"/>
            <a:ext cx="3199229" cy="830968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</a:p>
        </p:txBody>
      </p:sp>
      <p:sp>
        <p:nvSpPr>
          <p:cNvPr id="33" name="矩形 32"/>
          <p:cNvSpPr/>
          <p:nvPr/>
        </p:nvSpPr>
        <p:spPr>
          <a:xfrm>
            <a:off x="2725683" y="3372300"/>
            <a:ext cx="1198177" cy="584491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添加您</a:t>
            </a:r>
            <a:endParaRPr kumimoji="0" lang="en-US" altLang="zh-CN" sz="1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7565325" y="1906554"/>
            <a:ext cx="3199229" cy="338398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添加您的标题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7565325" y="4389716"/>
            <a:ext cx="3199229" cy="830968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</a:p>
        </p:txBody>
      </p:sp>
      <p:sp>
        <p:nvSpPr>
          <p:cNvPr id="36" name="矩形 35"/>
          <p:cNvSpPr/>
          <p:nvPr/>
        </p:nvSpPr>
        <p:spPr>
          <a:xfrm>
            <a:off x="7565325" y="3883984"/>
            <a:ext cx="3199229" cy="338398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添加您的标题</a:t>
            </a:r>
          </a:p>
        </p:txBody>
      </p:sp>
    </p:spTree>
    <p:extLst>
      <p:ext uri="{BB962C8B-B14F-4D97-AF65-F5344CB8AC3E}">
        <p14:creationId xmlns:p14="http://schemas.microsoft.com/office/powerpoint/2010/main" val="355796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6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1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75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75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/>
      <p:bldP spid="13" grpId="0"/>
      <p:bldP spid="14" grpId="0"/>
      <p:bldP spid="15" grpId="0"/>
      <p:bldP spid="16" grpId="0"/>
      <p:bldP spid="32" grpId="0"/>
      <p:bldP spid="33" grpId="0"/>
      <p:bldP spid="33" grpId="1"/>
      <p:bldP spid="33" grpId="2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92"/>
          <p:cNvSpPr>
            <a:spLocks noEditPoints="1"/>
          </p:cNvSpPr>
          <p:nvPr/>
        </p:nvSpPr>
        <p:spPr bwMode="auto">
          <a:xfrm>
            <a:off x="1271806" y="3026106"/>
            <a:ext cx="1152899" cy="2724335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vert="horz" wrap="square" lIns="121898" tIns="60949" rIns="121898" bIns="609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399" b="0" i="0" u="none" strike="noStrike" kern="1200" cap="none" spc="0" normalizeH="0" baseline="0" noProof="0" dirty="0">
              <a:ln>
                <a:noFill/>
              </a:ln>
              <a:solidFill>
                <a:srgbClr val="F6AC1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15735" y="3320017"/>
            <a:ext cx="217938" cy="21796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21600" y="2470931"/>
            <a:ext cx="217938" cy="21796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40743" y="2993321"/>
            <a:ext cx="217938" cy="21796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99233" y="1964804"/>
            <a:ext cx="217938" cy="21796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03925" y="2024858"/>
            <a:ext cx="217938" cy="21796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55613" y="2884338"/>
            <a:ext cx="217938" cy="21796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967594" y="1746837"/>
            <a:ext cx="217938" cy="21796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stCxn id="13" idx="7"/>
            <a:endCxn id="14" idx="3"/>
          </p:cNvCxnSpPr>
          <p:nvPr/>
        </p:nvCxnSpPr>
        <p:spPr>
          <a:xfrm flipV="1">
            <a:off x="2501755" y="2656975"/>
            <a:ext cx="1251762" cy="694962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5"/>
            <a:endCxn id="15" idx="2"/>
          </p:cNvCxnSpPr>
          <p:nvPr/>
        </p:nvCxnSpPr>
        <p:spPr>
          <a:xfrm>
            <a:off x="3907620" y="2656977"/>
            <a:ext cx="1133124" cy="445329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7"/>
            <a:endCxn id="16" idx="3"/>
          </p:cNvCxnSpPr>
          <p:nvPr/>
        </p:nvCxnSpPr>
        <p:spPr>
          <a:xfrm flipV="1">
            <a:off x="5226765" y="2150851"/>
            <a:ext cx="1304385" cy="874391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6"/>
            <a:endCxn id="17" idx="2"/>
          </p:cNvCxnSpPr>
          <p:nvPr/>
        </p:nvCxnSpPr>
        <p:spPr>
          <a:xfrm>
            <a:off x="6717172" y="2073788"/>
            <a:ext cx="1086754" cy="60053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5"/>
            <a:endCxn id="18" idx="1"/>
          </p:cNvCxnSpPr>
          <p:nvPr/>
        </p:nvCxnSpPr>
        <p:spPr>
          <a:xfrm>
            <a:off x="7989945" y="2210902"/>
            <a:ext cx="1097584" cy="705356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6"/>
            <a:endCxn id="19" idx="3"/>
          </p:cNvCxnSpPr>
          <p:nvPr/>
        </p:nvCxnSpPr>
        <p:spPr>
          <a:xfrm flipV="1">
            <a:off x="9273550" y="1932883"/>
            <a:ext cx="1725961" cy="1060438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63150" y="2161774"/>
            <a:ext cx="934839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altLang="zh-CN" sz="1466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39710" y="3670495"/>
            <a:ext cx="934839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altLang="zh-CN" sz="1466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82295" y="3372015"/>
            <a:ext cx="934839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altLang="zh-CN" sz="1466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6023" y="1618031"/>
            <a:ext cx="934839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sz="1466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45475" y="1618031"/>
            <a:ext cx="934839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altLang="zh-CN" sz="1466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97164" y="3216837"/>
            <a:ext cx="934839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altLang="zh-CN" sz="1466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74334" y="1730764"/>
            <a:ext cx="934839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altLang="zh-CN" sz="1466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61941" y="2871353"/>
            <a:ext cx="559736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81084" y="2535192"/>
            <a:ext cx="559736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34814" y="2347551"/>
            <a:ext cx="559736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55%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49028" y="2399058"/>
            <a:ext cx="559736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00715" y="2413019"/>
            <a:ext cx="559736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807935" y="2150019"/>
            <a:ext cx="559736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56075" y="2839431"/>
            <a:ext cx="559736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82027" y="4621510"/>
            <a:ext cx="5694874" cy="994489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sz="1599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6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kumimoji="0" lang="en-US" sz="106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r>
              <a:rPr kumimoji="0" lang="zh-CN" altLang="en-US" sz="106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kumimoji="0" lang="en-US" sz="106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r>
              <a:rPr kumimoji="0" lang="zh-CN" altLang="en-US" sz="106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kumimoji="0" lang="en-US" sz="106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002036" y="4526713"/>
            <a:ext cx="1430688" cy="1411295"/>
            <a:chOff x="3830471" y="4471629"/>
            <a:chExt cx="1430881" cy="1411295"/>
          </a:xfrm>
        </p:grpSpPr>
        <p:sp>
          <p:nvSpPr>
            <p:cNvPr id="48" name="Oval 47"/>
            <p:cNvSpPr/>
            <p:nvPr/>
          </p:nvSpPr>
          <p:spPr>
            <a:xfrm>
              <a:off x="3830471" y="4471629"/>
              <a:ext cx="1407757" cy="1407757"/>
            </a:xfrm>
            <a:prstGeom prst="ellipse">
              <a:avLst/>
            </a:prstGeom>
            <a:noFill/>
            <a:ln w="1016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99" b="1" i="0" u="none" strike="noStrike" kern="1200" cap="none" spc="0" normalizeH="0" baseline="0" noProof="0" dirty="0">
                  <a:ln>
                    <a:noFill/>
                  </a:ln>
                  <a:solidFill>
                    <a:srgbClr val="00A3B7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85%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00A3B7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添加标题</a:t>
              </a: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Arc 48"/>
            <p:cNvSpPr/>
            <p:nvPr/>
          </p:nvSpPr>
          <p:spPr>
            <a:xfrm>
              <a:off x="3853176" y="4474748"/>
              <a:ext cx="1408176" cy="1408176"/>
            </a:xfrm>
            <a:prstGeom prst="arc">
              <a:avLst>
                <a:gd name="adj1" fmla="val 16200000"/>
                <a:gd name="adj2" fmla="val 11287514"/>
              </a:avLst>
            </a:prstGeom>
            <a:ln w="1016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704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箭头 11"/>
          <p:cNvSpPr/>
          <p:nvPr/>
        </p:nvSpPr>
        <p:spPr>
          <a:xfrm rot="4368884">
            <a:off x="4955173" y="1660403"/>
            <a:ext cx="1294538" cy="2450570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下箭头 11"/>
          <p:cNvSpPr/>
          <p:nvPr/>
        </p:nvSpPr>
        <p:spPr>
          <a:xfrm rot="20821995">
            <a:off x="4535945" y="2993953"/>
            <a:ext cx="1294137" cy="2451326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下箭头 11"/>
          <p:cNvSpPr/>
          <p:nvPr/>
        </p:nvSpPr>
        <p:spPr>
          <a:xfrm rot="15242877">
            <a:off x="5942292" y="3426302"/>
            <a:ext cx="1294538" cy="2450570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下箭头 11"/>
          <p:cNvSpPr/>
          <p:nvPr/>
        </p:nvSpPr>
        <p:spPr>
          <a:xfrm rot="9466551">
            <a:off x="6259885" y="2007337"/>
            <a:ext cx="1294137" cy="2451326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9085" y="1645684"/>
            <a:ext cx="3053323" cy="338398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953564" y="2078324"/>
            <a:ext cx="3053323" cy="1015634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</a:p>
        </p:txBody>
      </p:sp>
      <p:sp>
        <p:nvSpPr>
          <p:cNvPr id="10" name="矩形 9"/>
          <p:cNvSpPr/>
          <p:nvPr/>
        </p:nvSpPr>
        <p:spPr>
          <a:xfrm>
            <a:off x="959085" y="4055254"/>
            <a:ext cx="3053323" cy="338398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953564" y="4487894"/>
            <a:ext cx="3053323" cy="1015634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</a:p>
        </p:txBody>
      </p:sp>
      <p:sp>
        <p:nvSpPr>
          <p:cNvPr id="12" name="矩形 11"/>
          <p:cNvSpPr/>
          <p:nvPr/>
        </p:nvSpPr>
        <p:spPr>
          <a:xfrm>
            <a:off x="8309086" y="1645684"/>
            <a:ext cx="3053323" cy="338398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8309086" y="2078324"/>
            <a:ext cx="3053323" cy="1015634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</a:p>
        </p:txBody>
      </p:sp>
      <p:sp>
        <p:nvSpPr>
          <p:cNvPr id="14" name="矩形 13"/>
          <p:cNvSpPr/>
          <p:nvPr/>
        </p:nvSpPr>
        <p:spPr>
          <a:xfrm>
            <a:off x="8309086" y="4055254"/>
            <a:ext cx="3053323" cy="338398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8303565" y="4487894"/>
            <a:ext cx="3053323" cy="1015634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</a:p>
        </p:txBody>
      </p:sp>
      <p:sp>
        <p:nvSpPr>
          <p:cNvPr id="16" name="矩形 15"/>
          <p:cNvSpPr/>
          <p:nvPr/>
        </p:nvSpPr>
        <p:spPr>
          <a:xfrm>
            <a:off x="5550227" y="3481442"/>
            <a:ext cx="1169650" cy="379435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201383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1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9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4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6" grpId="1"/>
      <p:bldP spid="1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/>
          <p:cNvSpPr/>
          <p:nvPr/>
        </p:nvSpPr>
        <p:spPr>
          <a:xfrm>
            <a:off x="5420614" y="3380742"/>
            <a:ext cx="1207942" cy="12083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</a:t>
            </a:r>
            <a:endParaRPr kumimoji="0" lang="en-US" altLang="zh-CN" sz="1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辑标题</a:t>
            </a: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024585" y="4589057"/>
            <a:ext cx="0" cy="174824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17"/>
          <p:cNvSpPr/>
          <p:nvPr/>
        </p:nvSpPr>
        <p:spPr>
          <a:xfrm>
            <a:off x="6024588" y="5198721"/>
            <a:ext cx="1023621" cy="600419"/>
          </a:xfrm>
          <a:custGeom>
            <a:avLst/>
            <a:gdLst>
              <a:gd name="connsiteX0" fmla="*/ 0 w 1014412"/>
              <a:gd name="connsiteY0" fmla="*/ 600419 h 600419"/>
              <a:gd name="connsiteX1" fmla="*/ 209550 w 1014412"/>
              <a:gd name="connsiteY1" fmla="*/ 71781 h 600419"/>
              <a:gd name="connsiteX2" fmla="*/ 1014412 w 1014412"/>
              <a:gd name="connsiteY2" fmla="*/ 5106 h 600419"/>
              <a:gd name="connsiteX3" fmla="*/ 1014412 w 1014412"/>
              <a:gd name="connsiteY3" fmla="*/ 5106 h 60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412" h="600419">
                <a:moveTo>
                  <a:pt x="0" y="600419"/>
                </a:moveTo>
                <a:cubicBezTo>
                  <a:pt x="20240" y="385709"/>
                  <a:pt x="40481" y="171000"/>
                  <a:pt x="209550" y="71781"/>
                </a:cubicBezTo>
                <a:cubicBezTo>
                  <a:pt x="378619" y="-27438"/>
                  <a:pt x="1014412" y="5106"/>
                  <a:pt x="1014412" y="5106"/>
                </a:cubicBezTo>
                <a:lnTo>
                  <a:pt x="1014412" y="5106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4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Freeform 22"/>
          <p:cNvSpPr/>
          <p:nvPr/>
        </p:nvSpPr>
        <p:spPr>
          <a:xfrm>
            <a:off x="5015249" y="4799013"/>
            <a:ext cx="1004577" cy="689265"/>
          </a:xfrm>
          <a:custGeom>
            <a:avLst/>
            <a:gdLst>
              <a:gd name="connsiteX0" fmla="*/ 1004887 w 1004887"/>
              <a:gd name="connsiteY0" fmla="*/ 0 h 689264"/>
              <a:gd name="connsiteX1" fmla="*/ 814387 w 1004887"/>
              <a:gd name="connsiteY1" fmla="*/ 585787 h 689264"/>
              <a:gd name="connsiteX2" fmla="*/ 0 w 1004887"/>
              <a:gd name="connsiteY2" fmla="*/ 685800 h 68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887" h="689264">
                <a:moveTo>
                  <a:pt x="1004887" y="0"/>
                </a:moveTo>
                <a:cubicBezTo>
                  <a:pt x="993377" y="235743"/>
                  <a:pt x="981868" y="471487"/>
                  <a:pt x="814387" y="585787"/>
                </a:cubicBezTo>
                <a:cubicBezTo>
                  <a:pt x="646906" y="700087"/>
                  <a:pt x="323453" y="692943"/>
                  <a:pt x="0" y="685800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4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Freeform 29"/>
          <p:cNvSpPr/>
          <p:nvPr/>
        </p:nvSpPr>
        <p:spPr>
          <a:xfrm>
            <a:off x="5015247" y="2464745"/>
            <a:ext cx="1009339" cy="760263"/>
          </a:xfrm>
          <a:custGeom>
            <a:avLst/>
            <a:gdLst>
              <a:gd name="connsiteX0" fmla="*/ 1009650 w 1009650"/>
              <a:gd name="connsiteY0" fmla="*/ 760262 h 760262"/>
              <a:gd name="connsiteX1" fmla="*/ 828675 w 1009650"/>
              <a:gd name="connsiteY1" fmla="*/ 88750 h 760262"/>
              <a:gd name="connsiteX2" fmla="*/ 0 w 1009650"/>
              <a:gd name="connsiteY2" fmla="*/ 26837 h 76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50" h="760262">
                <a:moveTo>
                  <a:pt x="1009650" y="760262"/>
                </a:moveTo>
                <a:cubicBezTo>
                  <a:pt x="1003300" y="485625"/>
                  <a:pt x="996950" y="210988"/>
                  <a:pt x="828675" y="88750"/>
                </a:cubicBezTo>
                <a:cubicBezTo>
                  <a:pt x="660400" y="-33488"/>
                  <a:pt x="330200" y="-3326"/>
                  <a:pt x="0" y="2683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4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Freeform 30"/>
          <p:cNvSpPr/>
          <p:nvPr/>
        </p:nvSpPr>
        <p:spPr>
          <a:xfrm>
            <a:off x="6024585" y="2212977"/>
            <a:ext cx="1009339" cy="553609"/>
          </a:xfrm>
          <a:custGeom>
            <a:avLst/>
            <a:gdLst>
              <a:gd name="connsiteX0" fmla="*/ 108 w 1009758"/>
              <a:gd name="connsiteY0" fmla="*/ 0 h 553609"/>
              <a:gd name="connsiteX1" fmla="*/ 166795 w 1009758"/>
              <a:gd name="connsiteY1" fmla="*/ 466725 h 553609"/>
              <a:gd name="connsiteX2" fmla="*/ 1009758 w 1009758"/>
              <a:gd name="connsiteY2" fmla="*/ 552450 h 55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758" h="553609">
                <a:moveTo>
                  <a:pt x="108" y="0"/>
                </a:moveTo>
                <a:cubicBezTo>
                  <a:pt x="-686" y="187325"/>
                  <a:pt x="-1480" y="374650"/>
                  <a:pt x="166795" y="466725"/>
                </a:cubicBezTo>
                <a:cubicBezTo>
                  <a:pt x="335070" y="558800"/>
                  <a:pt x="672414" y="555625"/>
                  <a:pt x="1009758" y="552450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4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024585" y="338074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024585" y="1896234"/>
            <a:ext cx="0" cy="148450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6"/>
          <p:cNvSpPr txBox="1"/>
          <p:nvPr/>
        </p:nvSpPr>
        <p:spPr>
          <a:xfrm>
            <a:off x="3166253" y="5025613"/>
            <a:ext cx="1415772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单击编辑标题</a:t>
            </a:r>
          </a:p>
        </p:txBody>
      </p:sp>
      <p:sp>
        <p:nvSpPr>
          <p:cNvPr id="14" name="Rectangle 37"/>
          <p:cNvSpPr/>
          <p:nvPr/>
        </p:nvSpPr>
        <p:spPr>
          <a:xfrm>
            <a:off x="1599036" y="5487174"/>
            <a:ext cx="3345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64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38"/>
          <p:cNvSpPr/>
          <p:nvPr/>
        </p:nvSpPr>
        <p:spPr>
          <a:xfrm>
            <a:off x="2736664" y="5034359"/>
            <a:ext cx="50526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</a:p>
        </p:txBody>
      </p:sp>
      <p:sp>
        <p:nvSpPr>
          <p:cNvPr id="17" name="TextBox 40"/>
          <p:cNvSpPr txBox="1"/>
          <p:nvPr/>
        </p:nvSpPr>
        <p:spPr>
          <a:xfrm>
            <a:off x="3265138" y="2554029"/>
            <a:ext cx="1415772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单击编辑标题</a:t>
            </a:r>
          </a:p>
        </p:txBody>
      </p:sp>
      <p:sp>
        <p:nvSpPr>
          <p:cNvPr id="18" name="Rectangle 41"/>
          <p:cNvSpPr/>
          <p:nvPr/>
        </p:nvSpPr>
        <p:spPr>
          <a:xfrm>
            <a:off x="1695017" y="2991667"/>
            <a:ext cx="3345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64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44"/>
          <p:cNvSpPr/>
          <p:nvPr/>
        </p:nvSpPr>
        <p:spPr>
          <a:xfrm>
            <a:off x="2813077" y="2538852"/>
            <a:ext cx="883398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</a:p>
        </p:txBody>
      </p:sp>
      <p:sp>
        <p:nvSpPr>
          <p:cNvPr id="21" name="TextBox 46"/>
          <p:cNvSpPr txBox="1"/>
          <p:nvPr/>
        </p:nvSpPr>
        <p:spPr>
          <a:xfrm>
            <a:off x="7101476" y="2550250"/>
            <a:ext cx="1415772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单击编辑标题</a:t>
            </a:r>
          </a:p>
        </p:txBody>
      </p:sp>
      <p:sp>
        <p:nvSpPr>
          <p:cNvPr id="22" name="Rectangle 47"/>
          <p:cNvSpPr/>
          <p:nvPr/>
        </p:nvSpPr>
        <p:spPr>
          <a:xfrm>
            <a:off x="7165936" y="2991667"/>
            <a:ext cx="3345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64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48"/>
          <p:cNvSpPr/>
          <p:nvPr/>
        </p:nvSpPr>
        <p:spPr>
          <a:xfrm>
            <a:off x="8783469" y="5034359"/>
            <a:ext cx="91182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</a:p>
        </p:txBody>
      </p:sp>
      <p:sp>
        <p:nvSpPr>
          <p:cNvPr id="25" name="TextBox 50"/>
          <p:cNvSpPr txBox="1"/>
          <p:nvPr/>
        </p:nvSpPr>
        <p:spPr>
          <a:xfrm>
            <a:off x="7112165" y="5022183"/>
            <a:ext cx="1415772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单击编辑标题</a:t>
            </a:r>
          </a:p>
        </p:txBody>
      </p:sp>
      <p:sp>
        <p:nvSpPr>
          <p:cNvPr id="26" name="Rectangle 51"/>
          <p:cNvSpPr/>
          <p:nvPr/>
        </p:nvSpPr>
        <p:spPr>
          <a:xfrm>
            <a:off x="7101543" y="5487174"/>
            <a:ext cx="3345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64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52"/>
          <p:cNvSpPr/>
          <p:nvPr/>
        </p:nvSpPr>
        <p:spPr>
          <a:xfrm>
            <a:off x="8783469" y="2538852"/>
            <a:ext cx="936274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01485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l 4"/>
          <p:cNvSpPr/>
          <p:nvPr/>
        </p:nvSpPr>
        <p:spPr>
          <a:xfrm>
            <a:off x="5232170" y="1461389"/>
            <a:ext cx="1679106" cy="1687497"/>
          </a:xfrm>
          <a:prstGeom prst="ellipse">
            <a:avLst/>
          </a:prstGeom>
          <a:solidFill>
            <a:srgbClr val="00A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148716" y="3608262"/>
            <a:ext cx="1826060" cy="584733"/>
          </a:xfrm>
          <a:prstGeom prst="rect">
            <a:avLst/>
          </a:prstGeom>
        </p:spPr>
        <p:txBody>
          <a:bodyPr wrap="none" lIns="91400" tIns="45699" rIns="91400" bIns="45699">
            <a:spAutoFit/>
          </a:bodyPr>
          <a:lstStyle/>
          <a:p>
            <a:pPr marL="0" marR="0" lvl="0" indent="0" algn="l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投资回报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69497" y="8397551"/>
            <a:ext cx="1107915" cy="461494"/>
          </a:xfrm>
          <a:prstGeom prst="rect">
            <a:avLst/>
          </a:prstGeom>
          <a:noFill/>
        </p:spPr>
        <p:txBody>
          <a:bodyPr wrap="none" lIns="91400" tIns="45699" rIns="91400" bIns="456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延时符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70FD1E8-D7BC-491A-A503-009EDAB7577D}"/>
              </a:ext>
            </a:extLst>
          </p:cNvPr>
          <p:cNvSpPr/>
          <p:nvPr/>
        </p:nvSpPr>
        <p:spPr>
          <a:xfrm>
            <a:off x="5368472" y="2042374"/>
            <a:ext cx="1384593" cy="525486"/>
          </a:xfrm>
          <a:prstGeom prst="rect">
            <a:avLst/>
          </a:prstGeom>
        </p:spPr>
        <p:txBody>
          <a:bodyPr wrap="none" lIns="91400" tIns="45699" rIns="91400" bIns="4569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9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04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2695B73-0652-4F7C-8DB7-B415C73A2826}"/>
              </a:ext>
            </a:extLst>
          </p:cNvPr>
          <p:cNvSpPr/>
          <p:nvPr/>
        </p:nvSpPr>
        <p:spPr>
          <a:xfrm>
            <a:off x="3648483" y="4272456"/>
            <a:ext cx="4799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点击输入简要文字内容，文字内容需概括精炼，不用多余的文字修饰，言简意赅的说明该项内容</a:t>
            </a:r>
            <a:endParaRPr kumimoji="0" lang="zh-CN" altLang="en-US" sz="186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426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8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1178840" y="1029902"/>
            <a:ext cx="2149351" cy="2150575"/>
          </a:xfrm>
          <a:prstGeom prst="ellipse">
            <a:avLst/>
          </a:prstGeom>
          <a:solidFill>
            <a:srgbClr val="00A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830507" y="1419279"/>
            <a:ext cx="2846014" cy="1224524"/>
          </a:xfrm>
          <a:prstGeom prst="rect">
            <a:avLst/>
          </a:prstGeom>
          <a:noFill/>
          <a:ln>
            <a:noFill/>
          </a:ln>
        </p:spPr>
        <p:txBody>
          <a:bodyPr wrap="square" lIns="91400" tIns="45699" rIns="91400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3958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2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目录</a:t>
            </a:r>
            <a:r>
              <a:rPr kumimoji="0" lang="zh-CN" altLang="en-US" sz="3199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endParaRPr kumimoji="0" lang="en-US" altLang="zh-CN" sz="3199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ctr" defTabSz="913958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Contents</a:t>
            </a:r>
            <a:endParaRPr kumimoji="0" lang="en-US" altLang="ko-KR" sz="2399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-30184" y="4048123"/>
            <a:ext cx="12233163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03854 h 1049626"/>
              <a:gd name="connsiteX1" fmla="*/ 3593431 w 12721389"/>
              <a:gd name="connsiteY1" fmla="*/ 22591 h 1049626"/>
              <a:gd name="connsiteX2" fmla="*/ 7908758 w 12721389"/>
              <a:gd name="connsiteY2" fmla="*/ 1049286 h 1049626"/>
              <a:gd name="connsiteX3" fmla="*/ 11774905 w 12721389"/>
              <a:gd name="connsiteY3" fmla="*/ 134886 h 1049626"/>
              <a:gd name="connsiteX4" fmla="*/ 12721389 w 12721389"/>
              <a:gd name="connsiteY4" fmla="*/ 6549 h 1049626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5860"/>
              <a:gd name="connsiteX1" fmla="*/ 3593431 w 12368463"/>
              <a:gd name="connsiteY1" fmla="*/ 17170 h 1045860"/>
              <a:gd name="connsiteX2" fmla="*/ 7908758 w 12368463"/>
              <a:gd name="connsiteY2" fmla="*/ 1043865 h 1045860"/>
              <a:gd name="connsiteX3" fmla="*/ 11357810 w 12368463"/>
              <a:gd name="connsiteY3" fmla="*/ 273844 h 1045860"/>
              <a:gd name="connsiteX4" fmla="*/ 12368463 w 12368463"/>
              <a:gd name="connsiteY4" fmla="*/ 113423 h 1045860"/>
              <a:gd name="connsiteX0" fmla="*/ 0 w 12368463"/>
              <a:gd name="connsiteY0" fmla="*/ 503294 h 1146765"/>
              <a:gd name="connsiteX1" fmla="*/ 3593431 w 12368463"/>
              <a:gd name="connsiteY1" fmla="*/ 22031 h 1146765"/>
              <a:gd name="connsiteX2" fmla="*/ 8855242 w 12368463"/>
              <a:gd name="connsiteY2" fmla="*/ 1144979 h 1146765"/>
              <a:gd name="connsiteX3" fmla="*/ 11357810 w 12368463"/>
              <a:gd name="connsiteY3" fmla="*/ 278705 h 1146765"/>
              <a:gd name="connsiteX4" fmla="*/ 12368463 w 12368463"/>
              <a:gd name="connsiteY4" fmla="*/ 118284 h 1146765"/>
              <a:gd name="connsiteX0" fmla="*/ 0 w 12368463"/>
              <a:gd name="connsiteY0" fmla="*/ 503294 h 1157827"/>
              <a:gd name="connsiteX1" fmla="*/ 3593431 w 12368463"/>
              <a:gd name="connsiteY1" fmla="*/ 22031 h 1157827"/>
              <a:gd name="connsiteX2" fmla="*/ 8855242 w 12368463"/>
              <a:gd name="connsiteY2" fmla="*/ 1144979 h 1157827"/>
              <a:gd name="connsiteX3" fmla="*/ 11357810 w 12368463"/>
              <a:gd name="connsiteY3" fmla="*/ 599547 h 1157827"/>
              <a:gd name="connsiteX4" fmla="*/ 12368463 w 12368463"/>
              <a:gd name="connsiteY4" fmla="*/ 118284 h 1157827"/>
              <a:gd name="connsiteX0" fmla="*/ 0 w 12368463"/>
              <a:gd name="connsiteY0" fmla="*/ 503294 h 1161527"/>
              <a:gd name="connsiteX1" fmla="*/ 3593431 w 12368463"/>
              <a:gd name="connsiteY1" fmla="*/ 22031 h 1161527"/>
              <a:gd name="connsiteX2" fmla="*/ 8855242 w 12368463"/>
              <a:gd name="connsiteY2" fmla="*/ 1144979 h 1161527"/>
              <a:gd name="connsiteX3" fmla="*/ 11357810 w 12368463"/>
              <a:gd name="connsiteY3" fmla="*/ 599547 h 1161527"/>
              <a:gd name="connsiteX4" fmla="*/ 12368463 w 12368463"/>
              <a:gd name="connsiteY4" fmla="*/ 118284 h 1161527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678779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45790"/>
              <a:gd name="connsiteX1" fmla="*/ 3593431 w 12609094"/>
              <a:gd name="connsiteY1" fmla="*/ 22031 h 1145790"/>
              <a:gd name="connsiteX2" fmla="*/ 8678779 w 12609094"/>
              <a:gd name="connsiteY2" fmla="*/ 1144979 h 1145790"/>
              <a:gd name="connsiteX3" fmla="*/ 12609094 w 12609094"/>
              <a:gd name="connsiteY3" fmla="*/ 198494 h 1145790"/>
              <a:gd name="connsiteX0" fmla="*/ 0 w 12609094"/>
              <a:gd name="connsiteY0" fmla="*/ 458098 h 1100219"/>
              <a:gd name="connsiteX1" fmla="*/ 4010526 w 12609094"/>
              <a:gd name="connsiteY1" fmla="*/ 24961 h 1100219"/>
              <a:gd name="connsiteX2" fmla="*/ 8678779 w 12609094"/>
              <a:gd name="connsiteY2" fmla="*/ 1099783 h 1100219"/>
              <a:gd name="connsiteX3" fmla="*/ 12609094 w 12609094"/>
              <a:gd name="connsiteY3" fmla="*/ 153298 h 1100219"/>
              <a:gd name="connsiteX0" fmla="*/ 0 w 12609094"/>
              <a:gd name="connsiteY0" fmla="*/ 459006 h 1117160"/>
              <a:gd name="connsiteX1" fmla="*/ 4010526 w 12609094"/>
              <a:gd name="connsiteY1" fmla="*/ 25869 h 1117160"/>
              <a:gd name="connsiteX2" fmla="*/ 8999621 w 12609094"/>
              <a:gd name="connsiteY2" fmla="*/ 1116733 h 1117160"/>
              <a:gd name="connsiteX3" fmla="*/ 12609094 w 12609094"/>
              <a:gd name="connsiteY3" fmla="*/ 154206 h 1117160"/>
              <a:gd name="connsiteX0" fmla="*/ 0 w 12288251"/>
              <a:gd name="connsiteY0" fmla="*/ 459006 h 1118949"/>
              <a:gd name="connsiteX1" fmla="*/ 4010526 w 12288251"/>
              <a:gd name="connsiteY1" fmla="*/ 25869 h 1118949"/>
              <a:gd name="connsiteX2" fmla="*/ 8999621 w 12288251"/>
              <a:gd name="connsiteY2" fmla="*/ 1116733 h 1118949"/>
              <a:gd name="connsiteX3" fmla="*/ 12288251 w 12288251"/>
              <a:gd name="connsiteY3" fmla="*/ 298585 h 1118949"/>
              <a:gd name="connsiteX0" fmla="*/ 0 w 12288251"/>
              <a:gd name="connsiteY0" fmla="*/ 459006 h 1119678"/>
              <a:gd name="connsiteX1" fmla="*/ 4010526 w 12288251"/>
              <a:gd name="connsiteY1" fmla="*/ 25869 h 1119678"/>
              <a:gd name="connsiteX2" fmla="*/ 8999621 w 12288251"/>
              <a:gd name="connsiteY2" fmla="*/ 1116733 h 1119678"/>
              <a:gd name="connsiteX3" fmla="*/ 12288251 w 12288251"/>
              <a:gd name="connsiteY3" fmla="*/ 298585 h 1119678"/>
              <a:gd name="connsiteX0" fmla="*/ 0 w 12336378"/>
              <a:gd name="connsiteY0" fmla="*/ 459006 h 1119678"/>
              <a:gd name="connsiteX1" fmla="*/ 4010526 w 12336378"/>
              <a:gd name="connsiteY1" fmla="*/ 25869 h 1119678"/>
              <a:gd name="connsiteX2" fmla="*/ 8999621 w 12336378"/>
              <a:gd name="connsiteY2" fmla="*/ 1116733 h 1119678"/>
              <a:gd name="connsiteX3" fmla="*/ 12336378 w 12336378"/>
              <a:gd name="connsiteY3" fmla="*/ 298585 h 1119678"/>
              <a:gd name="connsiteX0" fmla="*/ 0 w 12336378"/>
              <a:gd name="connsiteY0" fmla="*/ 459006 h 1119864"/>
              <a:gd name="connsiteX1" fmla="*/ 4010526 w 12336378"/>
              <a:gd name="connsiteY1" fmla="*/ 25869 h 1119864"/>
              <a:gd name="connsiteX2" fmla="*/ 8999621 w 12336378"/>
              <a:gd name="connsiteY2" fmla="*/ 1116733 h 1119864"/>
              <a:gd name="connsiteX3" fmla="*/ 12336378 w 12336378"/>
              <a:gd name="connsiteY3" fmla="*/ 298585 h 1119864"/>
              <a:gd name="connsiteX0" fmla="*/ 0 w 12336378"/>
              <a:gd name="connsiteY0" fmla="*/ 459920 h 1136723"/>
              <a:gd name="connsiteX1" fmla="*/ 4010526 w 12336378"/>
              <a:gd name="connsiteY1" fmla="*/ 26783 h 1136723"/>
              <a:gd name="connsiteX2" fmla="*/ 9160042 w 12336378"/>
              <a:gd name="connsiteY2" fmla="*/ 1133689 h 1136723"/>
              <a:gd name="connsiteX3" fmla="*/ 12336378 w 12336378"/>
              <a:gd name="connsiteY3" fmla="*/ 299499 h 1136723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6384"/>
              <a:gd name="connsiteX1" fmla="*/ 3930315 w 12336378"/>
              <a:gd name="connsiteY1" fmla="*/ 24662 h 1166384"/>
              <a:gd name="connsiteX2" fmla="*/ 9160042 w 12336378"/>
              <a:gd name="connsiteY2" fmla="*/ 1163652 h 1166384"/>
              <a:gd name="connsiteX3" fmla="*/ 12336378 w 12336378"/>
              <a:gd name="connsiteY3" fmla="*/ 329462 h 1166384"/>
              <a:gd name="connsiteX0" fmla="*/ 0 w 12256167"/>
              <a:gd name="connsiteY0" fmla="*/ 489883 h 1168885"/>
              <a:gd name="connsiteX1" fmla="*/ 3930315 w 12256167"/>
              <a:gd name="connsiteY1" fmla="*/ 24662 h 1168885"/>
              <a:gd name="connsiteX2" fmla="*/ 9160042 w 12256167"/>
              <a:gd name="connsiteY2" fmla="*/ 1163652 h 1168885"/>
              <a:gd name="connsiteX3" fmla="*/ 12256167 w 12256167"/>
              <a:gd name="connsiteY3" fmla="*/ 425715 h 1168885"/>
              <a:gd name="connsiteX0" fmla="*/ 0 w 12240125"/>
              <a:gd name="connsiteY0" fmla="*/ 238646 h 1254532"/>
              <a:gd name="connsiteX1" fmla="*/ 3914273 w 12240125"/>
              <a:gd name="connsiteY1" fmla="*/ 110309 h 1254532"/>
              <a:gd name="connsiteX2" fmla="*/ 9144000 w 12240125"/>
              <a:gd name="connsiteY2" fmla="*/ 1249299 h 1254532"/>
              <a:gd name="connsiteX3" fmla="*/ 12240125 w 12240125"/>
              <a:gd name="connsiteY3" fmla="*/ 511362 h 1254532"/>
              <a:gd name="connsiteX0" fmla="*/ 0 w 12240125"/>
              <a:gd name="connsiteY0" fmla="*/ 259219 h 1275890"/>
              <a:gd name="connsiteX1" fmla="*/ 3978441 w 12240125"/>
              <a:gd name="connsiteY1" fmla="*/ 98798 h 1275890"/>
              <a:gd name="connsiteX2" fmla="*/ 9144000 w 12240125"/>
              <a:gd name="connsiteY2" fmla="*/ 1269872 h 1275890"/>
              <a:gd name="connsiteX3" fmla="*/ 12240125 w 12240125"/>
              <a:gd name="connsiteY3" fmla="*/ 531935 h 1275890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9144000 w 12240125"/>
              <a:gd name="connsiteY2" fmla="*/ 1269872 h 1271902"/>
              <a:gd name="connsiteX3" fmla="*/ 12240125 w 12240125"/>
              <a:gd name="connsiteY3" fmla="*/ 531935 h 1271902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8999621 w 12240125"/>
              <a:gd name="connsiteY2" fmla="*/ 1269872 h 1271902"/>
              <a:gd name="connsiteX3" fmla="*/ 12240125 w 12240125"/>
              <a:gd name="connsiteY3" fmla="*/ 531935 h 127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3F404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Oval 4"/>
          <p:cNvSpPr/>
          <p:nvPr/>
        </p:nvSpPr>
        <p:spPr>
          <a:xfrm>
            <a:off x="1706010" y="3879604"/>
            <a:ext cx="480730" cy="483132"/>
          </a:xfrm>
          <a:prstGeom prst="ellipse">
            <a:avLst/>
          </a:prstGeom>
          <a:solidFill>
            <a:srgbClr val="00A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3" name="Oval 4"/>
          <p:cNvSpPr/>
          <p:nvPr/>
        </p:nvSpPr>
        <p:spPr>
          <a:xfrm>
            <a:off x="4237966" y="4025761"/>
            <a:ext cx="480730" cy="483132"/>
          </a:xfrm>
          <a:prstGeom prst="ellipse">
            <a:avLst/>
          </a:prstGeom>
          <a:solidFill>
            <a:srgbClr val="00A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6" name="Oval 4"/>
          <p:cNvSpPr/>
          <p:nvPr/>
        </p:nvSpPr>
        <p:spPr>
          <a:xfrm>
            <a:off x="6655417" y="4737717"/>
            <a:ext cx="480730" cy="483132"/>
          </a:xfrm>
          <a:prstGeom prst="ellipse">
            <a:avLst/>
          </a:prstGeom>
          <a:solidFill>
            <a:srgbClr val="00A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9" name="Oval 4"/>
          <p:cNvSpPr/>
          <p:nvPr/>
        </p:nvSpPr>
        <p:spPr>
          <a:xfrm>
            <a:off x="9262550" y="5133011"/>
            <a:ext cx="480730" cy="483132"/>
          </a:xfrm>
          <a:prstGeom prst="ellipse">
            <a:avLst/>
          </a:prstGeom>
          <a:solidFill>
            <a:srgbClr val="00A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1" name="矩形 60"/>
          <p:cNvSpPr/>
          <p:nvPr/>
        </p:nvSpPr>
        <p:spPr>
          <a:xfrm>
            <a:off x="1308065" y="4500769"/>
            <a:ext cx="1415691" cy="781518"/>
          </a:xfrm>
          <a:prstGeom prst="rect">
            <a:avLst/>
          </a:prstGeom>
        </p:spPr>
        <p:txBody>
          <a:bodyPr wrap="none" lIns="91400" tIns="45699" rIns="91400" bIns="4569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99" b="0" i="0" u="none" strike="noStrike" kern="1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01</a:t>
            </a:r>
          </a:p>
          <a:p>
            <a:pPr marL="0" marR="0" lvl="0" indent="0" algn="l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项目介绍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843171" y="4679409"/>
            <a:ext cx="1415691" cy="781518"/>
          </a:xfrm>
          <a:prstGeom prst="rect">
            <a:avLst/>
          </a:prstGeom>
        </p:spPr>
        <p:txBody>
          <a:bodyPr wrap="none" lIns="91400" tIns="45699" rIns="91400" bIns="4569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99" b="0" i="0" u="none" strike="noStrike" kern="1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02</a:t>
            </a:r>
          </a:p>
          <a:p>
            <a:pPr marL="0" marR="0" lvl="0" indent="0" algn="l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产品运行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255025" y="3701124"/>
            <a:ext cx="1415691" cy="781518"/>
          </a:xfrm>
          <a:prstGeom prst="rect">
            <a:avLst/>
          </a:prstGeom>
        </p:spPr>
        <p:txBody>
          <a:bodyPr wrap="none" lIns="91400" tIns="45699" rIns="91400" bIns="4569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99" b="0" i="0" u="none" strike="noStrike" kern="1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03</a:t>
            </a:r>
          </a:p>
          <a:p>
            <a:pPr marL="0" marR="0" lvl="0" indent="0" algn="l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市场分析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792782" y="4168389"/>
            <a:ext cx="1415691" cy="781518"/>
          </a:xfrm>
          <a:prstGeom prst="rect">
            <a:avLst/>
          </a:prstGeom>
        </p:spPr>
        <p:txBody>
          <a:bodyPr wrap="none" lIns="91400" tIns="45699" rIns="91400" bIns="4569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99" b="0" i="0" u="none" strike="noStrike" kern="1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04</a:t>
            </a:r>
          </a:p>
          <a:p>
            <a:pPr marL="0" marR="0" lvl="0" indent="0" algn="l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投资回报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669497" y="8397551"/>
            <a:ext cx="1107915" cy="461494"/>
          </a:xfrm>
          <a:prstGeom prst="rect">
            <a:avLst/>
          </a:prstGeom>
          <a:noFill/>
        </p:spPr>
        <p:txBody>
          <a:bodyPr wrap="none" lIns="91400" tIns="45699" rIns="91400" bIns="456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427056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61" grpId="0"/>
      <p:bldP spid="62" grpId="0"/>
      <p:bldP spid="63" grpId="0"/>
      <p:bldP spid="64" grpId="0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3561898" y="2994025"/>
            <a:ext cx="1304749" cy="1481138"/>
            <a:chOff x="3561556" y="2689225"/>
            <a:chExt cx="1304925" cy="1481138"/>
          </a:xfrm>
        </p:grpSpPr>
        <p:sp>
          <p:nvSpPr>
            <p:cNvPr id="10" name="Freeform 69"/>
            <p:cNvSpPr>
              <a:spLocks/>
            </p:cNvSpPr>
            <p:nvPr/>
          </p:nvSpPr>
          <p:spPr bwMode="auto">
            <a:xfrm rot="5400000">
              <a:off x="3843337" y="3147219"/>
              <a:ext cx="1481138" cy="565150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Freeform 70"/>
            <p:cNvSpPr>
              <a:spLocks/>
            </p:cNvSpPr>
            <p:nvPr/>
          </p:nvSpPr>
          <p:spPr bwMode="auto">
            <a:xfrm rot="5400000">
              <a:off x="3703637" y="2547144"/>
              <a:ext cx="738188" cy="1022350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Freeform 71"/>
            <p:cNvSpPr>
              <a:spLocks/>
            </p:cNvSpPr>
            <p:nvPr/>
          </p:nvSpPr>
          <p:spPr bwMode="auto">
            <a:xfrm rot="5400000">
              <a:off x="3701256" y="3287713"/>
              <a:ext cx="742950" cy="1022350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Freeform 85"/>
            <p:cNvSpPr>
              <a:spLocks/>
            </p:cNvSpPr>
            <p:nvPr/>
          </p:nvSpPr>
          <p:spPr bwMode="auto">
            <a:xfrm rot="5400000">
              <a:off x="3926681" y="3057525"/>
              <a:ext cx="12700" cy="742950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3" name="Freeform 92"/>
            <p:cNvSpPr>
              <a:spLocks/>
            </p:cNvSpPr>
            <p:nvPr/>
          </p:nvSpPr>
          <p:spPr bwMode="auto">
            <a:xfrm rot="5400000">
              <a:off x="3047206" y="3203575"/>
              <a:ext cx="1481138" cy="452438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" name="Freeform 93"/>
            <p:cNvSpPr>
              <a:spLocks/>
            </p:cNvSpPr>
            <p:nvPr/>
          </p:nvSpPr>
          <p:spPr bwMode="auto">
            <a:xfrm rot="5400000">
              <a:off x="3698080" y="3284537"/>
              <a:ext cx="1481138" cy="290513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3"/>
          <p:cNvGrpSpPr/>
          <p:nvPr/>
        </p:nvGrpSpPr>
        <p:grpSpPr>
          <a:xfrm>
            <a:off x="4553950" y="2547937"/>
            <a:ext cx="1158720" cy="2371727"/>
            <a:chOff x="4553743" y="2243137"/>
            <a:chExt cx="1158876" cy="2371726"/>
          </a:xfrm>
        </p:grpSpPr>
        <p:sp>
          <p:nvSpPr>
            <p:cNvPr id="13" name="Freeform 72"/>
            <p:cNvSpPr>
              <a:spLocks/>
            </p:cNvSpPr>
            <p:nvPr/>
          </p:nvSpPr>
          <p:spPr bwMode="auto">
            <a:xfrm rot="5400000">
              <a:off x="4348956" y="3251200"/>
              <a:ext cx="2371725" cy="355600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Freeform 73"/>
            <p:cNvSpPr>
              <a:spLocks/>
            </p:cNvSpPr>
            <p:nvPr/>
          </p:nvSpPr>
          <p:spPr bwMode="auto">
            <a:xfrm rot="5400000">
              <a:off x="4452144" y="2344738"/>
              <a:ext cx="1184275" cy="981075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Freeform 74"/>
            <p:cNvSpPr>
              <a:spLocks/>
            </p:cNvSpPr>
            <p:nvPr/>
          </p:nvSpPr>
          <p:spPr bwMode="auto">
            <a:xfrm rot="5400000">
              <a:off x="4450556" y="3530600"/>
              <a:ext cx="1187450" cy="981075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Freeform 86"/>
            <p:cNvSpPr>
              <a:spLocks/>
            </p:cNvSpPr>
            <p:nvPr/>
          </p:nvSpPr>
          <p:spPr bwMode="auto">
            <a:xfrm rot="5400000">
              <a:off x="4949031" y="3027362"/>
              <a:ext cx="12700" cy="803275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5" name="Freeform 94"/>
            <p:cNvSpPr>
              <a:spLocks/>
            </p:cNvSpPr>
            <p:nvPr/>
          </p:nvSpPr>
          <p:spPr bwMode="auto">
            <a:xfrm rot="5400000">
              <a:off x="3552824" y="3244056"/>
              <a:ext cx="2371725" cy="369888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6" name="Freeform 95"/>
            <p:cNvSpPr>
              <a:spLocks/>
            </p:cNvSpPr>
            <p:nvPr/>
          </p:nvSpPr>
          <p:spPr bwMode="auto">
            <a:xfrm rot="5400000">
              <a:off x="4252119" y="3332163"/>
              <a:ext cx="2371725" cy="193675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6"/>
          <p:cNvGrpSpPr/>
          <p:nvPr/>
        </p:nvGrpSpPr>
        <p:grpSpPr>
          <a:xfrm>
            <a:off x="7325352" y="2994025"/>
            <a:ext cx="1304751" cy="1481138"/>
            <a:chOff x="7325517" y="2689225"/>
            <a:chExt cx="1304927" cy="1481138"/>
          </a:xfrm>
        </p:grpSpPr>
        <p:sp>
          <p:nvSpPr>
            <p:cNvPr id="16" name="Freeform 75"/>
            <p:cNvSpPr>
              <a:spLocks/>
            </p:cNvSpPr>
            <p:nvPr/>
          </p:nvSpPr>
          <p:spPr bwMode="auto">
            <a:xfrm rot="5400000">
              <a:off x="6866730" y="3148012"/>
              <a:ext cx="1481138" cy="563563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Freeform 76"/>
            <p:cNvSpPr>
              <a:spLocks/>
            </p:cNvSpPr>
            <p:nvPr/>
          </p:nvSpPr>
          <p:spPr bwMode="auto">
            <a:xfrm rot="5400000">
              <a:off x="7750175" y="2547144"/>
              <a:ext cx="738188" cy="1022350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8" name="Freeform 77"/>
            <p:cNvSpPr>
              <a:spLocks/>
            </p:cNvSpPr>
            <p:nvPr/>
          </p:nvSpPr>
          <p:spPr bwMode="auto">
            <a:xfrm rot="5400000">
              <a:off x="7747794" y="3287713"/>
              <a:ext cx="742950" cy="1022350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Freeform 83"/>
            <p:cNvSpPr>
              <a:spLocks/>
            </p:cNvSpPr>
            <p:nvPr/>
          </p:nvSpPr>
          <p:spPr bwMode="auto">
            <a:xfrm rot="5400000">
              <a:off x="8252619" y="3057525"/>
              <a:ext cx="12700" cy="742950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88"/>
            <p:cNvSpPr>
              <a:spLocks/>
            </p:cNvSpPr>
            <p:nvPr/>
          </p:nvSpPr>
          <p:spPr bwMode="auto">
            <a:xfrm rot="5400000">
              <a:off x="7663656" y="3203575"/>
              <a:ext cx="1481138" cy="452438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Freeform 89"/>
            <p:cNvSpPr>
              <a:spLocks/>
            </p:cNvSpPr>
            <p:nvPr/>
          </p:nvSpPr>
          <p:spPr bwMode="auto">
            <a:xfrm rot="5400000">
              <a:off x="7012780" y="3284537"/>
              <a:ext cx="1481138" cy="290513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5"/>
          <p:cNvGrpSpPr/>
          <p:nvPr/>
        </p:nvGrpSpPr>
        <p:grpSpPr>
          <a:xfrm>
            <a:off x="6477744" y="2547937"/>
            <a:ext cx="1158718" cy="2371727"/>
            <a:chOff x="6477794" y="2243137"/>
            <a:chExt cx="1158875" cy="2371726"/>
          </a:xfrm>
        </p:grpSpPr>
        <p:sp>
          <p:nvSpPr>
            <p:cNvPr id="19" name="Freeform 78"/>
            <p:cNvSpPr>
              <a:spLocks/>
            </p:cNvSpPr>
            <p:nvPr/>
          </p:nvSpPr>
          <p:spPr bwMode="auto">
            <a:xfrm rot="5400000">
              <a:off x="5469731" y="3251200"/>
              <a:ext cx="2371725" cy="355600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Freeform 79"/>
            <p:cNvSpPr>
              <a:spLocks/>
            </p:cNvSpPr>
            <p:nvPr/>
          </p:nvSpPr>
          <p:spPr bwMode="auto">
            <a:xfrm rot="5400000">
              <a:off x="6554787" y="2345531"/>
              <a:ext cx="1184275" cy="979488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Freeform 80"/>
            <p:cNvSpPr>
              <a:spLocks/>
            </p:cNvSpPr>
            <p:nvPr/>
          </p:nvSpPr>
          <p:spPr bwMode="auto">
            <a:xfrm rot="5400000">
              <a:off x="6553200" y="3531394"/>
              <a:ext cx="1187450" cy="979488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Freeform 84"/>
            <p:cNvSpPr>
              <a:spLocks/>
            </p:cNvSpPr>
            <p:nvPr/>
          </p:nvSpPr>
          <p:spPr bwMode="auto">
            <a:xfrm rot="5400000">
              <a:off x="7228681" y="3027362"/>
              <a:ext cx="12700" cy="803275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" name="Freeform 90"/>
            <p:cNvSpPr>
              <a:spLocks/>
            </p:cNvSpPr>
            <p:nvPr/>
          </p:nvSpPr>
          <p:spPr bwMode="auto">
            <a:xfrm rot="5400000">
              <a:off x="6266656" y="3244850"/>
              <a:ext cx="2371725" cy="36830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4"/>
          <p:cNvGrpSpPr/>
          <p:nvPr/>
        </p:nvGrpSpPr>
        <p:grpSpPr>
          <a:xfrm>
            <a:off x="5580926" y="2101849"/>
            <a:ext cx="1269829" cy="3263902"/>
            <a:chOff x="5580855" y="1797049"/>
            <a:chExt cx="1270001" cy="3263902"/>
          </a:xfrm>
        </p:grpSpPr>
        <p:sp>
          <p:nvSpPr>
            <p:cNvPr id="22" name="Freeform 81"/>
            <p:cNvSpPr>
              <a:spLocks/>
            </p:cNvSpPr>
            <p:nvPr/>
          </p:nvSpPr>
          <p:spPr bwMode="auto">
            <a:xfrm rot="5400000">
              <a:off x="5274468" y="2103437"/>
              <a:ext cx="1630363" cy="1017588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Freeform 82"/>
            <p:cNvSpPr>
              <a:spLocks/>
            </p:cNvSpPr>
            <p:nvPr/>
          </p:nvSpPr>
          <p:spPr bwMode="auto">
            <a:xfrm rot="5400000">
              <a:off x="5272881" y="3735388"/>
              <a:ext cx="1633538" cy="1017588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87"/>
            <p:cNvSpPr>
              <a:spLocks/>
            </p:cNvSpPr>
            <p:nvPr/>
          </p:nvSpPr>
          <p:spPr bwMode="auto">
            <a:xfrm rot="5400000">
              <a:off x="6083300" y="2920206"/>
              <a:ext cx="12700" cy="1017588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2" name="Freeform 91"/>
            <p:cNvSpPr>
              <a:spLocks/>
            </p:cNvSpPr>
            <p:nvPr/>
          </p:nvSpPr>
          <p:spPr bwMode="auto">
            <a:xfrm rot="5400000">
              <a:off x="5568156" y="3332163"/>
              <a:ext cx="2371725" cy="193675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7" name="Freeform 96"/>
            <p:cNvSpPr>
              <a:spLocks/>
            </p:cNvSpPr>
            <p:nvPr/>
          </p:nvSpPr>
          <p:spPr bwMode="auto">
            <a:xfrm rot="5400000">
              <a:off x="4868862" y="3331368"/>
              <a:ext cx="3263900" cy="195263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" name="Freeform 97"/>
            <p:cNvSpPr>
              <a:spLocks/>
            </p:cNvSpPr>
            <p:nvPr/>
          </p:nvSpPr>
          <p:spPr bwMode="auto">
            <a:xfrm rot="5400000">
              <a:off x="4043362" y="3334543"/>
              <a:ext cx="3263900" cy="18891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15099" y="1978726"/>
            <a:ext cx="639886" cy="58463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67755" y="1994115"/>
            <a:ext cx="1763980" cy="1077076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sz="1599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5099" y="3441413"/>
            <a:ext cx="639886" cy="58463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67755" y="3456802"/>
            <a:ext cx="1763980" cy="1077076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sz="1599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5099" y="4888712"/>
            <a:ext cx="639886" cy="58463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67755" y="4904101"/>
            <a:ext cx="1763980" cy="1077076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sz="1599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624246" y="1983340"/>
            <a:ext cx="639886" cy="58463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860266" y="2016669"/>
            <a:ext cx="1763980" cy="1077076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sz="1599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624246" y="3456802"/>
            <a:ext cx="639886" cy="58463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860266" y="3490130"/>
            <a:ext cx="1763980" cy="1077076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sz="1599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0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9"/>
          <p:cNvGrpSpPr/>
          <p:nvPr/>
        </p:nvGrpSpPr>
        <p:grpSpPr>
          <a:xfrm>
            <a:off x="3654294" y="1771677"/>
            <a:ext cx="2876234" cy="363048"/>
            <a:chOff x="3249264" y="1751685"/>
            <a:chExt cx="2994025" cy="363143"/>
          </a:xfrm>
        </p:grpSpPr>
        <p:grpSp>
          <p:nvGrpSpPr>
            <p:cNvPr id="4" name="组合 20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文本框 4"/>
            <p:cNvSpPr txBox="1"/>
            <p:nvPr/>
          </p:nvSpPr>
          <p:spPr>
            <a:xfrm>
              <a:off x="5335260" y="1751685"/>
              <a:ext cx="673754" cy="36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66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kumimoji="0" lang="zh-CN" altLang="en-US" sz="1466" b="0" i="0" u="none" strike="noStrike" kern="1200" cap="none" spc="0" normalizeH="0" baseline="-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24"/>
          <p:cNvGrpSpPr/>
          <p:nvPr/>
        </p:nvGrpSpPr>
        <p:grpSpPr>
          <a:xfrm>
            <a:off x="3649302" y="2182642"/>
            <a:ext cx="2876234" cy="363048"/>
            <a:chOff x="3249264" y="2162753"/>
            <a:chExt cx="2994025" cy="363143"/>
          </a:xfrm>
        </p:grpSpPr>
        <p:grpSp>
          <p:nvGrpSpPr>
            <p:cNvPr id="6" name="组合 25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文本框 9"/>
            <p:cNvSpPr txBox="1"/>
            <p:nvPr/>
          </p:nvSpPr>
          <p:spPr>
            <a:xfrm>
              <a:off x="4118870" y="2162753"/>
              <a:ext cx="673754" cy="36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66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kumimoji="0" lang="zh-CN" altLang="en-US" sz="1466" b="0" i="0" u="none" strike="noStrike" kern="1200" cap="none" spc="0" normalizeH="0" baseline="-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39"/>
          <p:cNvGrpSpPr/>
          <p:nvPr/>
        </p:nvGrpSpPr>
        <p:grpSpPr>
          <a:xfrm>
            <a:off x="3649301" y="3952366"/>
            <a:ext cx="2893079" cy="363048"/>
            <a:chOff x="3244272" y="3932941"/>
            <a:chExt cx="3011560" cy="363141"/>
          </a:xfrm>
        </p:grpSpPr>
        <p:sp>
          <p:nvSpPr>
            <p:cNvPr id="41" name="圆角矩形 40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8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8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15"/>
            <p:cNvSpPr txBox="1"/>
            <p:nvPr/>
          </p:nvSpPr>
          <p:spPr>
            <a:xfrm>
              <a:off x="4418924" y="3932941"/>
              <a:ext cx="907693" cy="363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66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kumimoji="0" lang="zh-CN" altLang="en-US" sz="1466" b="0" i="0" u="none" strike="noStrike" kern="1200" cap="none" spc="0" normalizeH="0" baseline="-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45"/>
          <p:cNvGrpSpPr/>
          <p:nvPr/>
        </p:nvGrpSpPr>
        <p:grpSpPr>
          <a:xfrm>
            <a:off x="3649304" y="4344298"/>
            <a:ext cx="2890180" cy="363048"/>
            <a:chOff x="3244272" y="4324968"/>
            <a:chExt cx="3008542" cy="363140"/>
          </a:xfrm>
        </p:grpSpPr>
        <p:sp>
          <p:nvSpPr>
            <p:cNvPr id="47" name="圆角矩形 4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8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8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19"/>
            <p:cNvSpPr txBox="1"/>
            <p:nvPr/>
          </p:nvSpPr>
          <p:spPr>
            <a:xfrm>
              <a:off x="5326614" y="4324968"/>
              <a:ext cx="673754" cy="363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66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kumimoji="0" lang="zh-CN" altLang="en-US" sz="1466" b="0" i="0" u="none" strike="noStrike" kern="1200" cap="none" spc="0" normalizeH="0" baseline="-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49"/>
          <p:cNvGrpSpPr/>
          <p:nvPr/>
        </p:nvGrpSpPr>
        <p:grpSpPr>
          <a:xfrm>
            <a:off x="1690077" y="1467753"/>
            <a:ext cx="2157228" cy="2195428"/>
            <a:chOff x="471707" y="1675770"/>
            <a:chExt cx="2158455" cy="2196000"/>
          </a:xfrm>
          <a:solidFill>
            <a:schemeClr val="accent1"/>
          </a:solidFill>
        </p:grpSpPr>
        <p:grpSp>
          <p:nvGrpSpPr>
            <p:cNvPr id="10" name="组合 50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5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51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53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组合 57"/>
          <p:cNvGrpSpPr/>
          <p:nvPr/>
        </p:nvGrpSpPr>
        <p:grpSpPr>
          <a:xfrm>
            <a:off x="1700146" y="3681208"/>
            <a:ext cx="2157228" cy="2195428"/>
            <a:chOff x="478903" y="4355475"/>
            <a:chExt cx="2158455" cy="2196000"/>
          </a:xfrm>
          <a:solidFill>
            <a:schemeClr val="accent3"/>
          </a:solidFill>
        </p:grpSpPr>
        <p:grpSp>
          <p:nvGrpSpPr>
            <p:cNvPr id="13" name="组合 58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64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0" tIns="60925" rIns="121850" bIns="60925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0" tIns="60925" rIns="121850" bIns="60925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组合 59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61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0" tIns="60925" rIns="121850" bIns="60925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0" tIns="60925" rIns="121850" bIns="60925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0" tIns="60925" rIns="121850" bIns="60925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3747073" y="1410915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15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3731318" y="2551878"/>
            <a:ext cx="2811063" cy="5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8" tIns="45690" rIns="91378" bIns="456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8" name="矩形 67"/>
          <p:cNvSpPr/>
          <p:nvPr/>
        </p:nvSpPr>
        <p:spPr>
          <a:xfrm>
            <a:off x="3747073" y="3574921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15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3731318" y="4740927"/>
            <a:ext cx="2811063" cy="5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8" tIns="45690" rIns="91378" bIns="456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70" name="矩形 69"/>
          <p:cNvSpPr/>
          <p:nvPr/>
        </p:nvSpPr>
        <p:spPr>
          <a:xfrm>
            <a:off x="7087605" y="1390137"/>
            <a:ext cx="215901" cy="21596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srgbClr val="2C363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463375" y="1298122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输入标题</a:t>
            </a:r>
            <a:endParaRPr kumimoji="0" lang="en-US" altLang="zh-CN" sz="15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7463376" y="1662974"/>
            <a:ext cx="3454418" cy="5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8" tIns="45690" rIns="91378" bIns="456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7195555" y="1606104"/>
            <a:ext cx="0" cy="9878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7087605" y="2593930"/>
            <a:ext cx="215901" cy="21596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srgbClr val="2C363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463375" y="2483719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输入标题</a:t>
            </a:r>
            <a:endParaRPr kumimoji="0" lang="en-US" altLang="zh-CN" sz="15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7463376" y="2848570"/>
            <a:ext cx="3454418" cy="5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8" tIns="45690" rIns="91378" bIns="456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7195555" y="2809898"/>
            <a:ext cx="0" cy="9878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7087605" y="3797721"/>
            <a:ext cx="215901" cy="21596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srgbClr val="2C363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463375" y="3707536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输入标题</a:t>
            </a:r>
            <a:endParaRPr kumimoji="0" lang="en-US" altLang="zh-CN" sz="15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7463376" y="4072387"/>
            <a:ext cx="3454418" cy="5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8" tIns="45690" rIns="91378" bIns="456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85" name="直接连接符 84"/>
          <p:cNvCxnSpPr/>
          <p:nvPr/>
        </p:nvCxnSpPr>
        <p:spPr>
          <a:xfrm>
            <a:off x="7195555" y="3981749"/>
            <a:ext cx="0" cy="9878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7087605" y="4908150"/>
            <a:ext cx="215901" cy="21596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srgbClr val="2C363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463375" y="4787375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输入标题</a:t>
            </a:r>
            <a:endParaRPr kumimoji="0" lang="en-US" altLang="zh-CN" sz="15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8" name="矩形 87"/>
          <p:cNvSpPr>
            <a:spLocks noChangeArrowheads="1"/>
          </p:cNvSpPr>
          <p:nvPr/>
        </p:nvSpPr>
        <p:spPr bwMode="auto">
          <a:xfrm>
            <a:off x="7463376" y="5152226"/>
            <a:ext cx="3454418" cy="5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8" tIns="45690" rIns="91378" bIns="456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01" name="标题 4"/>
          <p:cNvSpPr txBox="1"/>
          <p:nvPr/>
        </p:nvSpPr>
        <p:spPr>
          <a:xfrm>
            <a:off x="50770" y="2538522"/>
            <a:ext cx="1727210" cy="332829"/>
          </a:xfrm>
          <a:prstGeom prst="rect">
            <a:avLst/>
          </a:prstGeom>
        </p:spPr>
        <p:txBody>
          <a:bodyPr vert="horz" lIns="91388" tIns="45694" rIns="91388" bIns="456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财务与融资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5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5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25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7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4" grpId="0" animBg="1"/>
      <p:bldP spid="75" grpId="0"/>
      <p:bldP spid="76" grpId="0"/>
      <p:bldP spid="78" grpId="0" animBg="1"/>
      <p:bldP spid="79" grpId="0"/>
      <p:bldP spid="84" grpId="0"/>
      <p:bldP spid="86" grpId="0" animBg="1"/>
      <p:bldP spid="87" grpId="0"/>
      <p:bldP spid="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166562" y="2260548"/>
            <a:ext cx="1317468" cy="1317875"/>
          </a:xfrm>
          <a:custGeom>
            <a:avLst/>
            <a:gdLst>
              <a:gd name="connsiteX0" fmla="*/ 0 w 1098645"/>
              <a:gd name="connsiteY0" fmla="*/ 0 h 1098645"/>
              <a:gd name="connsiteX1" fmla="*/ 1092973 w 1098645"/>
              <a:gd name="connsiteY1" fmla="*/ 986315 h 1098645"/>
              <a:gd name="connsiteX2" fmla="*/ 1098645 w 1098645"/>
              <a:gd name="connsiteY2" fmla="*/ 1098644 h 1098645"/>
              <a:gd name="connsiteX3" fmla="*/ 1098635 w 1098645"/>
              <a:gd name="connsiteY3" fmla="*/ 1098645 h 1098645"/>
              <a:gd name="connsiteX4" fmla="*/ 986315 w 1098645"/>
              <a:gd name="connsiteY4" fmla="*/ 1092973 h 1098645"/>
              <a:gd name="connsiteX5" fmla="*/ 0 w 1098645"/>
              <a:gd name="connsiteY5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645" h="1098645">
                <a:moveTo>
                  <a:pt x="0" y="0"/>
                </a:moveTo>
                <a:cubicBezTo>
                  <a:pt x="568842" y="0"/>
                  <a:pt x="1036711" y="432317"/>
                  <a:pt x="1092973" y="986315"/>
                </a:cubicBezTo>
                <a:lnTo>
                  <a:pt x="1098645" y="1098644"/>
                </a:lnTo>
                <a:lnTo>
                  <a:pt x="1098635" y="1098645"/>
                </a:lnTo>
                <a:lnTo>
                  <a:pt x="986315" y="1092973"/>
                </a:lnTo>
                <a:cubicBezTo>
                  <a:pt x="432317" y="1036711"/>
                  <a:pt x="0" y="56884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849093" y="2260548"/>
            <a:ext cx="1317468" cy="1317875"/>
          </a:xfrm>
          <a:custGeom>
            <a:avLst/>
            <a:gdLst>
              <a:gd name="connsiteX0" fmla="*/ 1098645 w 1098645"/>
              <a:gd name="connsiteY0" fmla="*/ 0 h 1098645"/>
              <a:gd name="connsiteX1" fmla="*/ 112330 w 1098645"/>
              <a:gd name="connsiteY1" fmla="*/ 1092973 h 1098645"/>
              <a:gd name="connsiteX2" fmla="*/ 10 w 1098645"/>
              <a:gd name="connsiteY2" fmla="*/ 1098645 h 1098645"/>
              <a:gd name="connsiteX3" fmla="*/ 0 w 1098645"/>
              <a:gd name="connsiteY3" fmla="*/ 1098644 h 1098645"/>
              <a:gd name="connsiteX4" fmla="*/ 5672 w 1098645"/>
              <a:gd name="connsiteY4" fmla="*/ 986315 h 1098645"/>
              <a:gd name="connsiteX5" fmla="*/ 1098645 w 1098645"/>
              <a:gd name="connsiteY5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645" h="1098645">
                <a:moveTo>
                  <a:pt x="1098645" y="0"/>
                </a:moveTo>
                <a:cubicBezTo>
                  <a:pt x="1098645" y="568842"/>
                  <a:pt x="666328" y="1036711"/>
                  <a:pt x="112330" y="1092973"/>
                </a:cubicBezTo>
                <a:lnTo>
                  <a:pt x="10" y="1098645"/>
                </a:lnTo>
                <a:lnTo>
                  <a:pt x="0" y="1098644"/>
                </a:lnTo>
                <a:lnTo>
                  <a:pt x="5672" y="986315"/>
                </a:lnTo>
                <a:cubicBezTo>
                  <a:pt x="61934" y="432317"/>
                  <a:pt x="529803" y="0"/>
                  <a:pt x="10986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4849093" y="3578424"/>
            <a:ext cx="1317468" cy="1317875"/>
          </a:xfrm>
          <a:custGeom>
            <a:avLst/>
            <a:gdLst>
              <a:gd name="connsiteX0" fmla="*/ 10 w 1098645"/>
              <a:gd name="connsiteY0" fmla="*/ 0 h 1098645"/>
              <a:gd name="connsiteX1" fmla="*/ 112330 w 1098645"/>
              <a:gd name="connsiteY1" fmla="*/ 5671 h 1098645"/>
              <a:gd name="connsiteX2" fmla="*/ 1098645 w 1098645"/>
              <a:gd name="connsiteY2" fmla="*/ 1098644 h 1098645"/>
              <a:gd name="connsiteX3" fmla="*/ 1098645 w 1098645"/>
              <a:gd name="connsiteY3" fmla="*/ 1098645 h 1098645"/>
              <a:gd name="connsiteX4" fmla="*/ 986315 w 1098645"/>
              <a:gd name="connsiteY4" fmla="*/ 1092973 h 1098645"/>
              <a:gd name="connsiteX5" fmla="*/ 0 w 1098645"/>
              <a:gd name="connsiteY5" fmla="*/ 0 h 1098645"/>
              <a:gd name="connsiteX6" fmla="*/ 10 w 1098645"/>
              <a:gd name="connsiteY6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645" h="1098645">
                <a:moveTo>
                  <a:pt x="10" y="0"/>
                </a:moveTo>
                <a:lnTo>
                  <a:pt x="112330" y="5671"/>
                </a:lnTo>
                <a:cubicBezTo>
                  <a:pt x="666328" y="61933"/>
                  <a:pt x="1098645" y="529802"/>
                  <a:pt x="1098645" y="1098644"/>
                </a:cubicBezTo>
                <a:lnTo>
                  <a:pt x="1098645" y="1098645"/>
                </a:lnTo>
                <a:lnTo>
                  <a:pt x="986315" y="1092973"/>
                </a:lnTo>
                <a:cubicBezTo>
                  <a:pt x="432316" y="1036711"/>
                  <a:pt x="0" y="568842"/>
                  <a:pt x="0" y="0"/>
                </a:cubicBezTo>
                <a:lnTo>
                  <a:pt x="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166562" y="3578424"/>
            <a:ext cx="1317468" cy="1317875"/>
          </a:xfrm>
          <a:custGeom>
            <a:avLst/>
            <a:gdLst>
              <a:gd name="connsiteX0" fmla="*/ 1098635 w 1098645"/>
              <a:gd name="connsiteY0" fmla="*/ 0 h 1098645"/>
              <a:gd name="connsiteX1" fmla="*/ 1098645 w 1098645"/>
              <a:gd name="connsiteY1" fmla="*/ 0 h 1098645"/>
              <a:gd name="connsiteX2" fmla="*/ 112330 w 1098645"/>
              <a:gd name="connsiteY2" fmla="*/ 1092973 h 1098645"/>
              <a:gd name="connsiteX3" fmla="*/ 0 w 1098645"/>
              <a:gd name="connsiteY3" fmla="*/ 1098645 h 1098645"/>
              <a:gd name="connsiteX4" fmla="*/ 0 w 1098645"/>
              <a:gd name="connsiteY4" fmla="*/ 1098644 h 1098645"/>
              <a:gd name="connsiteX5" fmla="*/ 986315 w 1098645"/>
              <a:gd name="connsiteY5" fmla="*/ 5671 h 1098645"/>
              <a:gd name="connsiteX6" fmla="*/ 1098635 w 1098645"/>
              <a:gd name="connsiteY6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645" h="1098645">
                <a:moveTo>
                  <a:pt x="1098635" y="0"/>
                </a:moveTo>
                <a:lnTo>
                  <a:pt x="1098645" y="0"/>
                </a:lnTo>
                <a:cubicBezTo>
                  <a:pt x="1098645" y="568842"/>
                  <a:pt x="666329" y="1036711"/>
                  <a:pt x="112330" y="1092973"/>
                </a:cubicBezTo>
                <a:lnTo>
                  <a:pt x="0" y="1098645"/>
                </a:lnTo>
                <a:lnTo>
                  <a:pt x="0" y="1098644"/>
                </a:lnTo>
                <a:cubicBezTo>
                  <a:pt x="0" y="529802"/>
                  <a:pt x="432317" y="61933"/>
                  <a:pt x="986315" y="5671"/>
                </a:cubicBezTo>
                <a:lnTo>
                  <a:pt x="10986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38"/>
          <p:cNvSpPr txBox="1"/>
          <p:nvPr/>
        </p:nvSpPr>
        <p:spPr>
          <a:xfrm>
            <a:off x="4983739" y="2627097"/>
            <a:ext cx="1048175" cy="5844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7" name="文本框 39"/>
          <p:cNvSpPr txBox="1"/>
          <p:nvPr/>
        </p:nvSpPr>
        <p:spPr>
          <a:xfrm>
            <a:off x="6301207" y="2627097"/>
            <a:ext cx="1048175" cy="5844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8" name="文本框 40"/>
          <p:cNvSpPr txBox="1"/>
          <p:nvPr/>
        </p:nvSpPr>
        <p:spPr>
          <a:xfrm>
            <a:off x="4983739" y="3936954"/>
            <a:ext cx="1048175" cy="5844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9" name="文本框 41"/>
          <p:cNvSpPr txBox="1"/>
          <p:nvPr/>
        </p:nvSpPr>
        <p:spPr>
          <a:xfrm>
            <a:off x="6301207" y="3936954"/>
            <a:ext cx="1048175" cy="5844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10" name="文本框 42"/>
          <p:cNvSpPr txBox="1"/>
          <p:nvPr/>
        </p:nvSpPr>
        <p:spPr>
          <a:xfrm>
            <a:off x="961015" y="2689173"/>
            <a:ext cx="3390763" cy="553970"/>
          </a:xfrm>
          <a:prstGeom prst="rect">
            <a:avLst/>
          </a:prstGeom>
          <a:noFill/>
        </p:spPr>
        <p:txBody>
          <a:bodyPr wrap="square" lIns="0" tIns="45706" rIns="0" bIns="45706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点击此处输入与此小标题或图形相关的文字描述内容或数据分析。</a:t>
            </a:r>
          </a:p>
        </p:txBody>
      </p:sp>
      <p:sp>
        <p:nvSpPr>
          <p:cNvPr id="11" name="文本框 43"/>
          <p:cNvSpPr txBox="1"/>
          <p:nvPr/>
        </p:nvSpPr>
        <p:spPr>
          <a:xfrm>
            <a:off x="686784" y="2260547"/>
            <a:ext cx="4027664" cy="461445"/>
          </a:xfrm>
          <a:prstGeom prst="rect">
            <a:avLst/>
          </a:prstGeom>
          <a:noFill/>
        </p:spPr>
        <p:txBody>
          <a:bodyPr wrap="square" lIns="0" tIns="45706" rIns="0" bIns="4570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2" name="文本框 44"/>
          <p:cNvSpPr txBox="1"/>
          <p:nvPr/>
        </p:nvSpPr>
        <p:spPr>
          <a:xfrm>
            <a:off x="8255573" y="2689173"/>
            <a:ext cx="3390763" cy="553970"/>
          </a:xfrm>
          <a:prstGeom prst="rect">
            <a:avLst/>
          </a:prstGeom>
          <a:noFill/>
        </p:spPr>
        <p:txBody>
          <a:bodyPr wrap="square" lIns="0" tIns="45706" rIns="0" bIns="4570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点击此处输入与此小标题或图形相关的文字描述内容或数据分析。</a:t>
            </a:r>
          </a:p>
        </p:txBody>
      </p:sp>
      <p:sp>
        <p:nvSpPr>
          <p:cNvPr id="13" name="文本框 45"/>
          <p:cNvSpPr txBox="1"/>
          <p:nvPr/>
        </p:nvSpPr>
        <p:spPr>
          <a:xfrm>
            <a:off x="7618675" y="2260547"/>
            <a:ext cx="4027664" cy="461445"/>
          </a:xfrm>
          <a:prstGeom prst="rect">
            <a:avLst/>
          </a:prstGeom>
          <a:noFill/>
        </p:spPr>
        <p:txBody>
          <a:bodyPr wrap="square" lIns="0" tIns="45706" rIns="0" bIns="4570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4" name="文本框 46"/>
          <p:cNvSpPr txBox="1"/>
          <p:nvPr/>
        </p:nvSpPr>
        <p:spPr>
          <a:xfrm>
            <a:off x="961015" y="4124835"/>
            <a:ext cx="3390763" cy="553970"/>
          </a:xfrm>
          <a:prstGeom prst="rect">
            <a:avLst/>
          </a:prstGeom>
          <a:noFill/>
        </p:spPr>
        <p:txBody>
          <a:bodyPr wrap="square" lIns="0" tIns="45706" rIns="0" bIns="45706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点击此处输入与此小标题或图形相关的文字描述内容或数据分析。</a:t>
            </a:r>
          </a:p>
        </p:txBody>
      </p:sp>
      <p:sp>
        <p:nvSpPr>
          <p:cNvPr id="15" name="文本框 47"/>
          <p:cNvSpPr txBox="1"/>
          <p:nvPr/>
        </p:nvSpPr>
        <p:spPr>
          <a:xfrm>
            <a:off x="686784" y="3696209"/>
            <a:ext cx="4027664" cy="461445"/>
          </a:xfrm>
          <a:prstGeom prst="rect">
            <a:avLst/>
          </a:prstGeom>
          <a:noFill/>
        </p:spPr>
        <p:txBody>
          <a:bodyPr wrap="square" lIns="0" tIns="45706" rIns="0" bIns="4570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6" name="文本框 48"/>
          <p:cNvSpPr txBox="1"/>
          <p:nvPr/>
        </p:nvSpPr>
        <p:spPr>
          <a:xfrm>
            <a:off x="8255573" y="4124835"/>
            <a:ext cx="3390763" cy="553970"/>
          </a:xfrm>
          <a:prstGeom prst="rect">
            <a:avLst/>
          </a:prstGeom>
          <a:noFill/>
        </p:spPr>
        <p:txBody>
          <a:bodyPr wrap="square" lIns="0" tIns="45706" rIns="0" bIns="4570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点击此处输入与此小标题或图形相关的文字描述内容或数据分析。</a:t>
            </a:r>
          </a:p>
        </p:txBody>
      </p:sp>
      <p:sp>
        <p:nvSpPr>
          <p:cNvPr id="17" name="文本框 49"/>
          <p:cNvSpPr txBox="1"/>
          <p:nvPr/>
        </p:nvSpPr>
        <p:spPr>
          <a:xfrm>
            <a:off x="7618675" y="3696209"/>
            <a:ext cx="4027664" cy="461445"/>
          </a:xfrm>
          <a:prstGeom prst="rect">
            <a:avLst/>
          </a:prstGeom>
          <a:noFill/>
        </p:spPr>
        <p:txBody>
          <a:bodyPr wrap="square" lIns="0" tIns="45706" rIns="0" bIns="4570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单击添加标题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415199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3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2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9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7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肘形连接符 19"/>
          <p:cNvCxnSpPr>
            <a:stCxn id="22" idx="6"/>
            <a:endCxn id="59" idx="2"/>
          </p:cNvCxnSpPr>
          <p:nvPr/>
        </p:nvCxnSpPr>
        <p:spPr>
          <a:xfrm>
            <a:off x="5088463" y="2204295"/>
            <a:ext cx="5167167" cy="109668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0"/>
          <p:cNvGrpSpPr/>
          <p:nvPr/>
        </p:nvGrpSpPr>
        <p:grpSpPr>
          <a:xfrm>
            <a:off x="4332892" y="1826392"/>
            <a:ext cx="755569" cy="755803"/>
            <a:chOff x="4534974" y="2492893"/>
            <a:chExt cx="756000" cy="756000"/>
          </a:xfrm>
        </p:grpSpPr>
        <p:sp>
          <p:nvSpPr>
            <p:cNvPr id="22" name="椭圆 21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4" name="组合 22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24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0" tIns="60925" rIns="121850" bIns="60925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0" tIns="60925" rIns="121850" bIns="60925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8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26" name="肘形连接符 25"/>
          <p:cNvCxnSpPr>
            <a:stCxn id="28" idx="6"/>
            <a:endCxn id="61" idx="2"/>
          </p:cNvCxnSpPr>
          <p:nvPr/>
        </p:nvCxnSpPr>
        <p:spPr>
          <a:xfrm>
            <a:off x="5088464" y="4390357"/>
            <a:ext cx="2700536" cy="53159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26"/>
          <p:cNvGrpSpPr/>
          <p:nvPr/>
        </p:nvGrpSpPr>
        <p:grpSpPr>
          <a:xfrm>
            <a:off x="4332892" y="4012455"/>
            <a:ext cx="755569" cy="755803"/>
            <a:chOff x="4534974" y="4368345"/>
            <a:chExt cx="756000" cy="756000"/>
          </a:xfrm>
        </p:grpSpPr>
        <p:sp>
          <p:nvSpPr>
            <p:cNvPr id="28" name="椭圆 27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50" tIns="60925" rIns="121850" bIns="6092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8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40" name="肘形连接符 39"/>
          <p:cNvCxnSpPr>
            <a:stCxn id="44" idx="6"/>
            <a:endCxn id="60" idx="2"/>
          </p:cNvCxnSpPr>
          <p:nvPr/>
        </p:nvCxnSpPr>
        <p:spPr>
          <a:xfrm>
            <a:off x="5088461" y="3297326"/>
            <a:ext cx="3933853" cy="98481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40"/>
          <p:cNvGrpSpPr/>
          <p:nvPr/>
        </p:nvGrpSpPr>
        <p:grpSpPr>
          <a:xfrm>
            <a:off x="4332892" y="2919423"/>
            <a:ext cx="755569" cy="755803"/>
            <a:chOff x="4534974" y="3430619"/>
            <a:chExt cx="756000" cy="756000"/>
          </a:xfrm>
        </p:grpSpPr>
        <p:sp>
          <p:nvSpPr>
            <p:cNvPr id="44" name="椭圆 43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7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46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0" tIns="60925" rIns="121850" bIns="60925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850" tIns="60925" rIns="121850" bIns="60925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850" tIns="60925" rIns="121850" bIns="60925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9" name="直接连接符 48"/>
          <p:cNvCxnSpPr>
            <a:endCxn id="51" idx="6"/>
          </p:cNvCxnSpPr>
          <p:nvPr/>
        </p:nvCxnSpPr>
        <p:spPr>
          <a:xfrm flipH="1" flipV="1">
            <a:off x="5088464" y="5483388"/>
            <a:ext cx="1279358" cy="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49"/>
          <p:cNvGrpSpPr/>
          <p:nvPr/>
        </p:nvGrpSpPr>
        <p:grpSpPr>
          <a:xfrm>
            <a:off x="4332892" y="5105486"/>
            <a:ext cx="755569" cy="755803"/>
            <a:chOff x="4534974" y="5306072"/>
            <a:chExt cx="756000" cy="756000"/>
          </a:xfrm>
        </p:grpSpPr>
        <p:sp>
          <p:nvSpPr>
            <p:cNvPr id="51" name="椭圆 50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53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任意多边形 54"/>
          <p:cNvSpPr/>
          <p:nvPr/>
        </p:nvSpPr>
        <p:spPr>
          <a:xfrm>
            <a:off x="9809331" y="2120444"/>
            <a:ext cx="1180428" cy="3697912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8576017" y="3897001"/>
            <a:ext cx="1180428" cy="19213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7342700" y="4656904"/>
            <a:ext cx="1180428" cy="1161452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5354168" y="5195435"/>
            <a:ext cx="1935647" cy="622917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0255627" y="3157015"/>
            <a:ext cx="287836" cy="2879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9022313" y="4138179"/>
            <a:ext cx="287836" cy="2879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7788998" y="4777986"/>
            <a:ext cx="287836" cy="2879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6178072" y="5344857"/>
            <a:ext cx="287836" cy="2879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283733" y="1747737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15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727445" y="2127614"/>
            <a:ext cx="2561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点击输入图表的描述说明，点击输入图表的描述说明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283733" y="2849270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15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727445" y="3229149"/>
            <a:ext cx="2561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点击输入图表的描述说明，点击输入图表的描述说明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283733" y="3950805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15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27445" y="4330683"/>
            <a:ext cx="2561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点击输入图表的描述说明，点击输入图表的描述说明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283733" y="5052339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15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27445" y="5432217"/>
            <a:ext cx="2561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点击输入图表的描述说明，点击输入图表的描述说明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标题 4"/>
          <p:cNvSpPr txBox="1"/>
          <p:nvPr/>
        </p:nvSpPr>
        <p:spPr>
          <a:xfrm>
            <a:off x="50770" y="2538522"/>
            <a:ext cx="1727210" cy="332829"/>
          </a:xfrm>
          <a:prstGeom prst="rect">
            <a:avLst/>
          </a:prstGeom>
        </p:spPr>
        <p:txBody>
          <a:bodyPr vert="horz" lIns="91388" tIns="45694" rIns="91388" bIns="456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财务与融资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294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l 4"/>
          <p:cNvSpPr/>
          <p:nvPr/>
        </p:nvSpPr>
        <p:spPr>
          <a:xfrm>
            <a:off x="5232170" y="1461389"/>
            <a:ext cx="1679106" cy="1687497"/>
          </a:xfrm>
          <a:prstGeom prst="ellipse">
            <a:avLst/>
          </a:prstGeom>
          <a:solidFill>
            <a:srgbClr val="00A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134979" y="3557462"/>
            <a:ext cx="1826060" cy="584733"/>
          </a:xfrm>
          <a:prstGeom prst="rect">
            <a:avLst/>
          </a:prstGeom>
        </p:spPr>
        <p:txBody>
          <a:bodyPr wrap="none" lIns="91400" tIns="45699" rIns="91400" bIns="45699">
            <a:spAutoFit/>
          </a:bodyPr>
          <a:lstStyle/>
          <a:p>
            <a:pPr marL="0" marR="0" lvl="0" indent="0" algn="l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项目介绍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69497" y="8397551"/>
            <a:ext cx="1107915" cy="461494"/>
          </a:xfrm>
          <a:prstGeom prst="rect">
            <a:avLst/>
          </a:prstGeom>
          <a:noFill/>
        </p:spPr>
        <p:txBody>
          <a:bodyPr wrap="none" lIns="91400" tIns="45699" rIns="91400" bIns="456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延时符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70FD1E8-D7BC-491A-A503-009EDAB7577D}"/>
              </a:ext>
            </a:extLst>
          </p:cNvPr>
          <p:cNvSpPr/>
          <p:nvPr/>
        </p:nvSpPr>
        <p:spPr>
          <a:xfrm>
            <a:off x="5406572" y="2042374"/>
            <a:ext cx="1384594" cy="572230"/>
          </a:xfrm>
          <a:prstGeom prst="rect">
            <a:avLst/>
          </a:prstGeom>
        </p:spPr>
        <p:txBody>
          <a:bodyPr wrap="none" lIns="91400" tIns="45699" rIns="91400" bIns="4569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9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01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2695B73-0652-4F7C-8DB7-B415C73A2826}"/>
              </a:ext>
            </a:extLst>
          </p:cNvPr>
          <p:cNvSpPr/>
          <p:nvPr/>
        </p:nvSpPr>
        <p:spPr>
          <a:xfrm>
            <a:off x="3648483" y="4272456"/>
            <a:ext cx="4799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点击输入简要文字内容，文字内容需概括精炼，不用多余的文字修饰，言简意赅的说明该项内容</a:t>
            </a:r>
            <a:endParaRPr kumimoji="0" lang="zh-CN" altLang="en-US" sz="186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304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8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03224" y="1837102"/>
            <a:ext cx="1703089" cy="4095523"/>
            <a:chOff x="1362224" y="1837102"/>
            <a:chExt cx="1703319" cy="4095522"/>
          </a:xfrm>
        </p:grpSpPr>
        <p:sp>
          <p:nvSpPr>
            <p:cNvPr id="8" name="Freeform 7"/>
            <p:cNvSpPr/>
            <p:nvPr/>
          </p:nvSpPr>
          <p:spPr>
            <a:xfrm>
              <a:off x="1410447" y="3177519"/>
              <a:ext cx="701664" cy="1069180"/>
            </a:xfrm>
            <a:custGeom>
              <a:avLst/>
              <a:gdLst>
                <a:gd name="connsiteX0" fmla="*/ 476250 w 688975"/>
                <a:gd name="connsiteY0" fmla="*/ 1063625 h 1066800"/>
                <a:gd name="connsiteX1" fmla="*/ 0 w 688975"/>
                <a:gd name="connsiteY1" fmla="*/ 0 h 1066800"/>
                <a:gd name="connsiteX2" fmla="*/ 431800 w 688975"/>
                <a:gd name="connsiteY2" fmla="*/ 3175 h 1066800"/>
                <a:gd name="connsiteX3" fmla="*/ 688975 w 688975"/>
                <a:gd name="connsiteY3" fmla="*/ 1066800 h 1066800"/>
                <a:gd name="connsiteX4" fmla="*/ 476250 w 688975"/>
                <a:gd name="connsiteY4" fmla="*/ 1063625 h 1066800"/>
                <a:gd name="connsiteX0" fmla="*/ 476250 w 688975"/>
                <a:gd name="connsiteY0" fmla="*/ 1063625 h 1066800"/>
                <a:gd name="connsiteX1" fmla="*/ 0 w 688975"/>
                <a:gd name="connsiteY1" fmla="*/ 0 h 1066800"/>
                <a:gd name="connsiteX2" fmla="*/ 436541 w 688975"/>
                <a:gd name="connsiteY2" fmla="*/ 5556 h 1066800"/>
                <a:gd name="connsiteX3" fmla="*/ 688975 w 688975"/>
                <a:gd name="connsiteY3" fmla="*/ 1066800 h 1066800"/>
                <a:gd name="connsiteX4" fmla="*/ 476250 w 688975"/>
                <a:gd name="connsiteY4" fmla="*/ 1063625 h 1066800"/>
                <a:gd name="connsiteX0" fmla="*/ 476250 w 688975"/>
                <a:gd name="connsiteY0" fmla="*/ 1066006 h 1069181"/>
                <a:gd name="connsiteX1" fmla="*/ 0 w 688975"/>
                <a:gd name="connsiteY1" fmla="*/ 0 h 1069181"/>
                <a:gd name="connsiteX2" fmla="*/ 436541 w 688975"/>
                <a:gd name="connsiteY2" fmla="*/ 7937 h 1069181"/>
                <a:gd name="connsiteX3" fmla="*/ 688975 w 688975"/>
                <a:gd name="connsiteY3" fmla="*/ 1069181 h 1069181"/>
                <a:gd name="connsiteX4" fmla="*/ 476250 w 688975"/>
                <a:gd name="connsiteY4" fmla="*/ 1066006 h 1069181"/>
                <a:gd name="connsiteX0" fmla="*/ 476250 w 691345"/>
                <a:gd name="connsiteY0" fmla="*/ 1066006 h 1071562"/>
                <a:gd name="connsiteX1" fmla="*/ 0 w 691345"/>
                <a:gd name="connsiteY1" fmla="*/ 0 h 1071562"/>
                <a:gd name="connsiteX2" fmla="*/ 436541 w 691345"/>
                <a:gd name="connsiteY2" fmla="*/ 7937 h 1071562"/>
                <a:gd name="connsiteX3" fmla="*/ 691345 w 691345"/>
                <a:gd name="connsiteY3" fmla="*/ 1071562 h 1071562"/>
                <a:gd name="connsiteX4" fmla="*/ 476250 w 691345"/>
                <a:gd name="connsiteY4" fmla="*/ 1066006 h 1071562"/>
                <a:gd name="connsiteX0" fmla="*/ 473880 w 691345"/>
                <a:gd name="connsiteY0" fmla="*/ 1066006 h 1071562"/>
                <a:gd name="connsiteX1" fmla="*/ 0 w 691345"/>
                <a:gd name="connsiteY1" fmla="*/ 0 h 1071562"/>
                <a:gd name="connsiteX2" fmla="*/ 436541 w 691345"/>
                <a:gd name="connsiteY2" fmla="*/ 7937 h 1071562"/>
                <a:gd name="connsiteX3" fmla="*/ 691345 w 691345"/>
                <a:gd name="connsiteY3" fmla="*/ 1071562 h 1071562"/>
                <a:gd name="connsiteX4" fmla="*/ 473880 w 691345"/>
                <a:gd name="connsiteY4" fmla="*/ 1066006 h 1071562"/>
                <a:gd name="connsiteX0" fmla="*/ 473880 w 691345"/>
                <a:gd name="connsiteY0" fmla="*/ 1066006 h 1069180"/>
                <a:gd name="connsiteX1" fmla="*/ 0 w 691345"/>
                <a:gd name="connsiteY1" fmla="*/ 0 h 1069180"/>
                <a:gd name="connsiteX2" fmla="*/ 436541 w 691345"/>
                <a:gd name="connsiteY2" fmla="*/ 7937 h 1069180"/>
                <a:gd name="connsiteX3" fmla="*/ 691345 w 691345"/>
                <a:gd name="connsiteY3" fmla="*/ 1069180 h 1069180"/>
                <a:gd name="connsiteX4" fmla="*/ 473880 w 691345"/>
                <a:gd name="connsiteY4" fmla="*/ 1066006 h 1069180"/>
                <a:gd name="connsiteX0" fmla="*/ 473880 w 696085"/>
                <a:gd name="connsiteY0" fmla="*/ 1066006 h 1069180"/>
                <a:gd name="connsiteX1" fmla="*/ 0 w 696085"/>
                <a:gd name="connsiteY1" fmla="*/ 0 h 1069180"/>
                <a:gd name="connsiteX2" fmla="*/ 436541 w 696085"/>
                <a:gd name="connsiteY2" fmla="*/ 7937 h 1069180"/>
                <a:gd name="connsiteX3" fmla="*/ 696085 w 696085"/>
                <a:gd name="connsiteY3" fmla="*/ 1069180 h 1069180"/>
                <a:gd name="connsiteX4" fmla="*/ 473880 w 696085"/>
                <a:gd name="connsiteY4" fmla="*/ 1066006 h 1069180"/>
                <a:gd name="connsiteX0" fmla="*/ 476250 w 696085"/>
                <a:gd name="connsiteY0" fmla="*/ 1068388 h 1069180"/>
                <a:gd name="connsiteX1" fmla="*/ 0 w 696085"/>
                <a:gd name="connsiteY1" fmla="*/ 0 h 1069180"/>
                <a:gd name="connsiteX2" fmla="*/ 436541 w 696085"/>
                <a:gd name="connsiteY2" fmla="*/ 7937 h 1069180"/>
                <a:gd name="connsiteX3" fmla="*/ 696085 w 696085"/>
                <a:gd name="connsiteY3" fmla="*/ 1069180 h 1069180"/>
                <a:gd name="connsiteX4" fmla="*/ 476250 w 696085"/>
                <a:gd name="connsiteY4" fmla="*/ 1068388 h 1069180"/>
                <a:gd name="connsiteX0" fmla="*/ 478620 w 698455"/>
                <a:gd name="connsiteY0" fmla="*/ 1068388 h 1069180"/>
                <a:gd name="connsiteX1" fmla="*/ 0 w 698455"/>
                <a:gd name="connsiteY1" fmla="*/ 0 h 1069180"/>
                <a:gd name="connsiteX2" fmla="*/ 438911 w 698455"/>
                <a:gd name="connsiteY2" fmla="*/ 7937 h 1069180"/>
                <a:gd name="connsiteX3" fmla="*/ 698455 w 698455"/>
                <a:gd name="connsiteY3" fmla="*/ 1069180 h 1069180"/>
                <a:gd name="connsiteX4" fmla="*/ 478620 w 698455"/>
                <a:gd name="connsiteY4" fmla="*/ 1068388 h 106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455" h="1069180">
                  <a:moveTo>
                    <a:pt x="478620" y="1068388"/>
                  </a:moveTo>
                  <a:lnTo>
                    <a:pt x="0" y="0"/>
                  </a:lnTo>
                  <a:lnTo>
                    <a:pt x="438911" y="7937"/>
                  </a:lnTo>
                  <a:lnTo>
                    <a:pt x="698455" y="1069180"/>
                  </a:lnTo>
                  <a:lnTo>
                    <a:pt x="478620" y="10683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998604" y="3179899"/>
              <a:ext cx="434975" cy="1085524"/>
            </a:xfrm>
            <a:custGeom>
              <a:avLst/>
              <a:gdLst>
                <a:gd name="connsiteX0" fmla="*/ 107950 w 434975"/>
                <a:gd name="connsiteY0" fmla="*/ 1057275 h 1063625"/>
                <a:gd name="connsiteX1" fmla="*/ 0 w 434975"/>
                <a:gd name="connsiteY1" fmla="*/ 0 h 1063625"/>
                <a:gd name="connsiteX2" fmla="*/ 434975 w 434975"/>
                <a:gd name="connsiteY2" fmla="*/ 3175 h 1063625"/>
                <a:gd name="connsiteX3" fmla="*/ 323850 w 434975"/>
                <a:gd name="connsiteY3" fmla="*/ 1063625 h 1063625"/>
                <a:gd name="connsiteX4" fmla="*/ 107950 w 434975"/>
                <a:gd name="connsiteY4" fmla="*/ 1057275 h 1063625"/>
                <a:gd name="connsiteX0" fmla="*/ 107950 w 434975"/>
                <a:gd name="connsiteY0" fmla="*/ 1057275 h 1068315"/>
                <a:gd name="connsiteX1" fmla="*/ 0 w 434975"/>
                <a:gd name="connsiteY1" fmla="*/ 0 h 1068315"/>
                <a:gd name="connsiteX2" fmla="*/ 434975 w 434975"/>
                <a:gd name="connsiteY2" fmla="*/ 3175 h 1068315"/>
                <a:gd name="connsiteX3" fmla="*/ 328613 w 434975"/>
                <a:gd name="connsiteY3" fmla="*/ 1068315 h 1068315"/>
                <a:gd name="connsiteX4" fmla="*/ 107950 w 434975"/>
                <a:gd name="connsiteY4" fmla="*/ 1057275 h 1068315"/>
                <a:gd name="connsiteX0" fmla="*/ 107950 w 434975"/>
                <a:gd name="connsiteY0" fmla="*/ 1057275 h 1065969"/>
                <a:gd name="connsiteX1" fmla="*/ 0 w 434975"/>
                <a:gd name="connsiteY1" fmla="*/ 0 h 1065969"/>
                <a:gd name="connsiteX2" fmla="*/ 434975 w 434975"/>
                <a:gd name="connsiteY2" fmla="*/ 3175 h 1065969"/>
                <a:gd name="connsiteX3" fmla="*/ 328613 w 434975"/>
                <a:gd name="connsiteY3" fmla="*/ 1065969 h 1065969"/>
                <a:gd name="connsiteX4" fmla="*/ 107950 w 434975"/>
                <a:gd name="connsiteY4" fmla="*/ 1057275 h 1065969"/>
                <a:gd name="connsiteX0" fmla="*/ 112713 w 434975"/>
                <a:gd name="connsiteY0" fmla="*/ 1069000 h 1069000"/>
                <a:gd name="connsiteX1" fmla="*/ 0 w 434975"/>
                <a:gd name="connsiteY1" fmla="*/ 0 h 1069000"/>
                <a:gd name="connsiteX2" fmla="*/ 434975 w 434975"/>
                <a:gd name="connsiteY2" fmla="*/ 3175 h 1069000"/>
                <a:gd name="connsiteX3" fmla="*/ 328613 w 434975"/>
                <a:gd name="connsiteY3" fmla="*/ 1065969 h 1069000"/>
                <a:gd name="connsiteX4" fmla="*/ 112713 w 434975"/>
                <a:gd name="connsiteY4" fmla="*/ 1069000 h 1069000"/>
                <a:gd name="connsiteX0" fmla="*/ 112713 w 434975"/>
                <a:gd name="connsiteY0" fmla="*/ 1069000 h 1069000"/>
                <a:gd name="connsiteX1" fmla="*/ 0 w 434975"/>
                <a:gd name="connsiteY1" fmla="*/ 0 h 1069000"/>
                <a:gd name="connsiteX2" fmla="*/ 434975 w 434975"/>
                <a:gd name="connsiteY2" fmla="*/ 3175 h 1069000"/>
                <a:gd name="connsiteX3" fmla="*/ 326232 w 434975"/>
                <a:gd name="connsiteY3" fmla="*/ 1065969 h 1069000"/>
                <a:gd name="connsiteX4" fmla="*/ 112713 w 434975"/>
                <a:gd name="connsiteY4" fmla="*/ 1069000 h 106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975" h="1069000">
                  <a:moveTo>
                    <a:pt x="112713" y="1069000"/>
                  </a:moveTo>
                  <a:lnTo>
                    <a:pt x="0" y="0"/>
                  </a:lnTo>
                  <a:lnTo>
                    <a:pt x="434975" y="3175"/>
                  </a:lnTo>
                  <a:lnTo>
                    <a:pt x="326232" y="1065969"/>
                  </a:lnTo>
                  <a:lnTo>
                    <a:pt x="112713" y="1069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327217" y="3183076"/>
              <a:ext cx="692944" cy="1061581"/>
            </a:xfrm>
            <a:custGeom>
              <a:avLst/>
              <a:gdLst>
                <a:gd name="connsiteX0" fmla="*/ 0 w 695325"/>
                <a:gd name="connsiteY0" fmla="*/ 1057275 h 1066800"/>
                <a:gd name="connsiteX1" fmla="*/ 257175 w 695325"/>
                <a:gd name="connsiteY1" fmla="*/ 0 h 1066800"/>
                <a:gd name="connsiteX2" fmla="*/ 695325 w 695325"/>
                <a:gd name="connsiteY2" fmla="*/ 0 h 1066800"/>
                <a:gd name="connsiteX3" fmla="*/ 215900 w 695325"/>
                <a:gd name="connsiteY3" fmla="*/ 1066800 h 1066800"/>
                <a:gd name="connsiteX4" fmla="*/ 0 w 695325"/>
                <a:gd name="connsiteY4" fmla="*/ 1057275 h 1066800"/>
                <a:gd name="connsiteX0" fmla="*/ 0 w 692944"/>
                <a:gd name="connsiteY0" fmla="*/ 1057275 h 1066800"/>
                <a:gd name="connsiteX1" fmla="*/ 257175 w 692944"/>
                <a:gd name="connsiteY1" fmla="*/ 0 h 1066800"/>
                <a:gd name="connsiteX2" fmla="*/ 692944 w 692944"/>
                <a:gd name="connsiteY2" fmla="*/ 2331 h 1066800"/>
                <a:gd name="connsiteX3" fmla="*/ 215900 w 692944"/>
                <a:gd name="connsiteY3" fmla="*/ 1066800 h 1066800"/>
                <a:gd name="connsiteX4" fmla="*/ 0 w 692944"/>
                <a:gd name="connsiteY4" fmla="*/ 1057275 h 1066800"/>
                <a:gd name="connsiteX0" fmla="*/ 0 w 692944"/>
                <a:gd name="connsiteY0" fmla="*/ 1057275 h 1057275"/>
                <a:gd name="connsiteX1" fmla="*/ 257175 w 692944"/>
                <a:gd name="connsiteY1" fmla="*/ 0 h 1057275"/>
                <a:gd name="connsiteX2" fmla="*/ 692944 w 692944"/>
                <a:gd name="connsiteY2" fmla="*/ 2331 h 1057275"/>
                <a:gd name="connsiteX3" fmla="*/ 213518 w 692944"/>
                <a:gd name="connsiteY3" fmla="*/ 1038837 h 1057275"/>
                <a:gd name="connsiteX4" fmla="*/ 0 w 692944"/>
                <a:gd name="connsiteY4" fmla="*/ 1057275 h 1057275"/>
                <a:gd name="connsiteX0" fmla="*/ 0 w 692944"/>
                <a:gd name="connsiteY0" fmla="*/ 1033973 h 1038837"/>
                <a:gd name="connsiteX1" fmla="*/ 257175 w 692944"/>
                <a:gd name="connsiteY1" fmla="*/ 0 h 1038837"/>
                <a:gd name="connsiteX2" fmla="*/ 692944 w 692944"/>
                <a:gd name="connsiteY2" fmla="*/ 2331 h 1038837"/>
                <a:gd name="connsiteX3" fmla="*/ 213518 w 692944"/>
                <a:gd name="connsiteY3" fmla="*/ 1038837 h 1038837"/>
                <a:gd name="connsiteX4" fmla="*/ 0 w 692944"/>
                <a:gd name="connsiteY4" fmla="*/ 1033973 h 1038837"/>
                <a:gd name="connsiteX0" fmla="*/ 0 w 692944"/>
                <a:gd name="connsiteY0" fmla="*/ 1033973 h 1033973"/>
                <a:gd name="connsiteX1" fmla="*/ 257175 w 692944"/>
                <a:gd name="connsiteY1" fmla="*/ 0 h 1033973"/>
                <a:gd name="connsiteX2" fmla="*/ 692944 w 692944"/>
                <a:gd name="connsiteY2" fmla="*/ 2331 h 1033973"/>
                <a:gd name="connsiteX3" fmla="*/ 213518 w 692944"/>
                <a:gd name="connsiteY3" fmla="*/ 1013204 h 1033973"/>
                <a:gd name="connsiteX4" fmla="*/ 0 w 692944"/>
                <a:gd name="connsiteY4" fmla="*/ 1033973 h 1033973"/>
                <a:gd name="connsiteX0" fmla="*/ 0 w 692944"/>
                <a:gd name="connsiteY0" fmla="*/ 1033973 h 1036507"/>
                <a:gd name="connsiteX1" fmla="*/ 257175 w 692944"/>
                <a:gd name="connsiteY1" fmla="*/ 0 h 1036507"/>
                <a:gd name="connsiteX2" fmla="*/ 692944 w 692944"/>
                <a:gd name="connsiteY2" fmla="*/ 2331 h 1036507"/>
                <a:gd name="connsiteX3" fmla="*/ 220661 w 692944"/>
                <a:gd name="connsiteY3" fmla="*/ 1036507 h 1036507"/>
                <a:gd name="connsiteX4" fmla="*/ 0 w 692944"/>
                <a:gd name="connsiteY4" fmla="*/ 1033973 h 1036507"/>
                <a:gd name="connsiteX0" fmla="*/ 0 w 692944"/>
                <a:gd name="connsiteY0" fmla="*/ 1038633 h 1038633"/>
                <a:gd name="connsiteX1" fmla="*/ 257175 w 692944"/>
                <a:gd name="connsiteY1" fmla="*/ 0 h 1038633"/>
                <a:gd name="connsiteX2" fmla="*/ 692944 w 692944"/>
                <a:gd name="connsiteY2" fmla="*/ 2331 h 1038633"/>
                <a:gd name="connsiteX3" fmla="*/ 220661 w 692944"/>
                <a:gd name="connsiteY3" fmla="*/ 1036507 h 1038633"/>
                <a:gd name="connsiteX4" fmla="*/ 0 w 692944"/>
                <a:gd name="connsiteY4" fmla="*/ 1038633 h 1038633"/>
                <a:gd name="connsiteX0" fmla="*/ 0 w 692944"/>
                <a:gd name="connsiteY0" fmla="*/ 1038633 h 1038839"/>
                <a:gd name="connsiteX1" fmla="*/ 257175 w 692944"/>
                <a:gd name="connsiteY1" fmla="*/ 0 h 1038839"/>
                <a:gd name="connsiteX2" fmla="*/ 692944 w 692944"/>
                <a:gd name="connsiteY2" fmla="*/ 2331 h 1038839"/>
                <a:gd name="connsiteX3" fmla="*/ 213517 w 692944"/>
                <a:gd name="connsiteY3" fmla="*/ 1038839 h 1038839"/>
                <a:gd name="connsiteX4" fmla="*/ 0 w 692944"/>
                <a:gd name="connsiteY4" fmla="*/ 1038633 h 1038839"/>
                <a:gd name="connsiteX0" fmla="*/ 0 w 692944"/>
                <a:gd name="connsiteY0" fmla="*/ 1038633 h 1038839"/>
                <a:gd name="connsiteX1" fmla="*/ 257175 w 692944"/>
                <a:gd name="connsiteY1" fmla="*/ 0 h 1038839"/>
                <a:gd name="connsiteX2" fmla="*/ 692944 w 692944"/>
                <a:gd name="connsiteY2" fmla="*/ 2331 h 1038839"/>
                <a:gd name="connsiteX3" fmla="*/ 215898 w 692944"/>
                <a:gd name="connsiteY3" fmla="*/ 1038839 h 1038839"/>
                <a:gd name="connsiteX4" fmla="*/ 0 w 692944"/>
                <a:gd name="connsiteY4" fmla="*/ 1038633 h 1038839"/>
                <a:gd name="connsiteX0" fmla="*/ 0 w 692944"/>
                <a:gd name="connsiteY0" fmla="*/ 1038633 h 1038839"/>
                <a:gd name="connsiteX1" fmla="*/ 257175 w 692944"/>
                <a:gd name="connsiteY1" fmla="*/ 0 h 1038839"/>
                <a:gd name="connsiteX2" fmla="*/ 692944 w 692944"/>
                <a:gd name="connsiteY2" fmla="*/ 2331 h 1038839"/>
                <a:gd name="connsiteX3" fmla="*/ 220661 w 692944"/>
                <a:gd name="connsiteY3" fmla="*/ 1038839 h 1038839"/>
                <a:gd name="connsiteX4" fmla="*/ 0 w 692944"/>
                <a:gd name="connsiteY4" fmla="*/ 1038633 h 103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944" h="1038839">
                  <a:moveTo>
                    <a:pt x="0" y="1038633"/>
                  </a:moveTo>
                  <a:lnTo>
                    <a:pt x="257175" y="0"/>
                  </a:lnTo>
                  <a:lnTo>
                    <a:pt x="692944" y="2331"/>
                  </a:lnTo>
                  <a:lnTo>
                    <a:pt x="220661" y="1038839"/>
                  </a:lnTo>
                  <a:lnTo>
                    <a:pt x="0" y="10386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flipV="1">
              <a:off x="1889202" y="5078275"/>
              <a:ext cx="658368" cy="854349"/>
            </a:xfrm>
            <a:prstGeom prst="triangle">
              <a:avLst/>
            </a:prstGeom>
            <a:solidFill>
              <a:srgbClr val="D3A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flipV="1">
              <a:off x="2089565" y="5588128"/>
              <a:ext cx="265471" cy="34449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9201" y="4242050"/>
              <a:ext cx="219456" cy="822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08657" y="4242052"/>
              <a:ext cx="219456" cy="822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28113" y="4242051"/>
              <a:ext cx="219456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12827" y="2224936"/>
              <a:ext cx="439260" cy="9621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7695" y="2224936"/>
              <a:ext cx="439260" cy="9621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82563" y="2224936"/>
              <a:ext cx="439260" cy="96218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885746" y="4947164"/>
              <a:ext cx="220736" cy="2229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08717" y="4947164"/>
              <a:ext cx="220291" cy="2229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329008" y="4947164"/>
              <a:ext cx="222017" cy="2229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538842" y="1837102"/>
              <a:ext cx="526701" cy="526701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961729" y="1837102"/>
              <a:ext cx="526701" cy="526701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3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362224" y="1837102"/>
              <a:ext cx="526701" cy="526701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3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5376837" y="2414824"/>
            <a:ext cx="526629" cy="526701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7" name="Oval 26"/>
          <p:cNvSpPr/>
          <p:nvPr/>
        </p:nvSpPr>
        <p:spPr>
          <a:xfrm>
            <a:off x="5376834" y="3603015"/>
            <a:ext cx="526629" cy="526701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5376836" y="4791205"/>
            <a:ext cx="526629" cy="526701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76260" y="2470371"/>
            <a:ext cx="2807210" cy="461651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70943" y="3666310"/>
            <a:ext cx="2807210" cy="461651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73854" y="4820285"/>
            <a:ext cx="2807210" cy="461651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052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/>
        </p:nvSpPr>
        <p:spPr>
          <a:xfrm rot="21600000">
            <a:off x="5956637" y="1910380"/>
            <a:ext cx="925246" cy="925532"/>
          </a:xfrm>
          <a:custGeom>
            <a:avLst/>
            <a:gdLst>
              <a:gd name="connsiteX0" fmla="*/ 465960 w 925532"/>
              <a:gd name="connsiteY0" fmla="*/ 182093 h 925532"/>
              <a:gd name="connsiteX1" fmla="*/ 830144 w 925532"/>
              <a:gd name="connsiteY1" fmla="*/ 182133 h 925532"/>
              <a:gd name="connsiteX2" fmla="*/ 875777 w 925532"/>
              <a:gd name="connsiteY2" fmla="*/ 253776 h 925532"/>
              <a:gd name="connsiteX3" fmla="*/ 869008 w 925532"/>
              <a:gd name="connsiteY3" fmla="*/ 684569 h 925532"/>
              <a:gd name="connsiteX4" fmla="*/ 839619 w 925532"/>
              <a:gd name="connsiteY4" fmla="*/ 727326 h 925532"/>
              <a:gd name="connsiteX5" fmla="*/ 465897 w 925532"/>
              <a:gd name="connsiteY5" fmla="*/ 727284 h 925532"/>
              <a:gd name="connsiteX6" fmla="*/ 273152 w 925532"/>
              <a:gd name="connsiteY6" fmla="*/ 647422 h 925532"/>
              <a:gd name="connsiteX7" fmla="*/ 193333 w 925532"/>
              <a:gd name="connsiteY7" fmla="*/ 454656 h 925532"/>
              <a:gd name="connsiteX8" fmla="*/ 465960 w 925532"/>
              <a:gd name="connsiteY8" fmla="*/ 182093 h 925532"/>
              <a:gd name="connsiteX9" fmla="*/ 424515 w 925532"/>
              <a:gd name="connsiteY9" fmla="*/ 1594 h 925532"/>
              <a:gd name="connsiteX10" fmla="*/ 761817 w 925532"/>
              <a:gd name="connsiteY10" fmla="*/ 109621 h 925532"/>
              <a:gd name="connsiteX11" fmla="*/ 813561 w 925532"/>
              <a:gd name="connsiteY11" fmla="*/ 163229 h 925532"/>
              <a:gd name="connsiteX12" fmla="*/ 461530 w 925532"/>
              <a:gd name="connsiteY12" fmla="*/ 163189 h 925532"/>
              <a:gd name="connsiteX13" fmla="*/ 170000 w 925532"/>
              <a:gd name="connsiteY13" fmla="*/ 454653 h 925532"/>
              <a:gd name="connsiteX14" fmla="*/ 169998 w 925532"/>
              <a:gd name="connsiteY14" fmla="*/ 454653 h 925532"/>
              <a:gd name="connsiteX15" fmla="*/ 461463 w 925532"/>
              <a:gd name="connsiteY15" fmla="*/ 746184 h 925532"/>
              <a:gd name="connsiteX16" fmla="*/ 826629 w 925532"/>
              <a:gd name="connsiteY16" fmla="*/ 746226 h 925532"/>
              <a:gd name="connsiteX17" fmla="*/ 815913 w 925532"/>
              <a:gd name="connsiteY17" fmla="*/ 761817 h 925532"/>
              <a:gd name="connsiteX18" fmla="*/ 163717 w 925532"/>
              <a:gd name="connsiteY18" fmla="*/ 815913 h 925532"/>
              <a:gd name="connsiteX19" fmla="*/ 109620 w 925532"/>
              <a:gd name="connsiteY19" fmla="*/ 163717 h 925532"/>
              <a:gd name="connsiteX20" fmla="*/ 424515 w 925532"/>
              <a:gd name="connsiteY20" fmla="*/ 1594 h 92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5532" h="925532">
                <a:moveTo>
                  <a:pt x="465960" y="182093"/>
                </a:moveTo>
                <a:lnTo>
                  <a:pt x="830144" y="182133"/>
                </a:lnTo>
                <a:lnTo>
                  <a:pt x="875777" y="253776"/>
                </a:lnTo>
                <a:cubicBezTo>
                  <a:pt x="943569" y="387894"/>
                  <a:pt x="942824" y="549707"/>
                  <a:pt x="869008" y="684569"/>
                </a:cubicBezTo>
                <a:lnTo>
                  <a:pt x="839619" y="727326"/>
                </a:lnTo>
                <a:lnTo>
                  <a:pt x="465897" y="727284"/>
                </a:lnTo>
                <a:cubicBezTo>
                  <a:pt x="390622" y="727276"/>
                  <a:pt x="322477" y="696757"/>
                  <a:pt x="273152" y="647422"/>
                </a:cubicBezTo>
                <a:cubicBezTo>
                  <a:pt x="223827" y="598085"/>
                  <a:pt x="193324" y="529933"/>
                  <a:pt x="193333" y="454656"/>
                </a:cubicBezTo>
                <a:cubicBezTo>
                  <a:pt x="193349" y="304105"/>
                  <a:pt x="315409" y="182074"/>
                  <a:pt x="465960" y="182093"/>
                </a:cubicBezTo>
                <a:close/>
                <a:moveTo>
                  <a:pt x="424515" y="1594"/>
                </a:moveTo>
                <a:cubicBezTo>
                  <a:pt x="542539" y="-8195"/>
                  <a:pt x="664298" y="27040"/>
                  <a:pt x="761817" y="109621"/>
                </a:cubicBezTo>
                <a:lnTo>
                  <a:pt x="813561" y="163229"/>
                </a:lnTo>
                <a:lnTo>
                  <a:pt x="461530" y="163189"/>
                </a:lnTo>
                <a:cubicBezTo>
                  <a:pt x="300541" y="163170"/>
                  <a:pt x="170017" y="293663"/>
                  <a:pt x="170000" y="454653"/>
                </a:cubicBezTo>
                <a:lnTo>
                  <a:pt x="169998" y="454653"/>
                </a:lnTo>
                <a:cubicBezTo>
                  <a:pt x="169980" y="615642"/>
                  <a:pt x="300473" y="746166"/>
                  <a:pt x="461463" y="746184"/>
                </a:cubicBezTo>
                <a:lnTo>
                  <a:pt x="826629" y="746226"/>
                </a:lnTo>
                <a:lnTo>
                  <a:pt x="815913" y="761817"/>
                </a:lnTo>
                <a:cubicBezTo>
                  <a:pt x="650752" y="956855"/>
                  <a:pt x="358754" y="981074"/>
                  <a:pt x="163717" y="815913"/>
                </a:cubicBezTo>
                <a:cubicBezTo>
                  <a:pt x="-31321" y="650751"/>
                  <a:pt x="-55542" y="358754"/>
                  <a:pt x="109620" y="163717"/>
                </a:cubicBezTo>
                <a:cubicBezTo>
                  <a:pt x="192199" y="66197"/>
                  <a:pt x="306491" y="11383"/>
                  <a:pt x="424515" y="15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MH_SubTitle_1"/>
          <p:cNvSpPr/>
          <p:nvPr/>
        </p:nvSpPr>
        <p:spPr>
          <a:xfrm rot="21600000">
            <a:off x="6770072" y="1315554"/>
            <a:ext cx="1984510" cy="781519"/>
          </a:xfrm>
          <a:custGeom>
            <a:avLst/>
            <a:gdLst>
              <a:gd name="connsiteX0" fmla="*/ 1595507 w 1985123"/>
              <a:gd name="connsiteY0" fmla="*/ 2 h 781519"/>
              <a:gd name="connsiteX1" fmla="*/ 1977044 w 1985123"/>
              <a:gd name="connsiteY1" fmla="*/ 309683 h 781519"/>
              <a:gd name="connsiteX2" fmla="*/ 1985123 w 1985123"/>
              <a:gd name="connsiteY2" fmla="*/ 388052 h 781519"/>
              <a:gd name="connsiteX3" fmla="*/ 1977407 w 1985123"/>
              <a:gd name="connsiteY3" fmla="*/ 466453 h 781519"/>
              <a:gd name="connsiteX4" fmla="*/ 1597281 w 1985123"/>
              <a:gd name="connsiteY4" fmla="*/ 777875 h 781519"/>
              <a:gd name="connsiteX5" fmla="*/ 1475 w 1985123"/>
              <a:gd name="connsiteY5" fmla="*/ 781519 h 781519"/>
              <a:gd name="connsiteX6" fmla="*/ 0 w 1985123"/>
              <a:gd name="connsiteY6" fmla="*/ 756307 h 781519"/>
              <a:gd name="connsiteX7" fmla="*/ 1591310 w 1985123"/>
              <a:gd name="connsiteY7" fmla="*/ 752673 h 781519"/>
              <a:gd name="connsiteX8" fmla="*/ 1954009 w 1985123"/>
              <a:gd name="connsiteY8" fmla="*/ 388121 h 781519"/>
              <a:gd name="connsiteX9" fmla="*/ 1589653 w 1985123"/>
              <a:gd name="connsiteY9" fmla="*/ 25233 h 781519"/>
              <a:gd name="connsiteX10" fmla="*/ 436077 w 1985123"/>
              <a:gd name="connsiteY10" fmla="*/ 27871 h 781519"/>
              <a:gd name="connsiteX11" fmla="*/ 419937 w 1985123"/>
              <a:gd name="connsiteY11" fmla="*/ 2688 h 78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5123" h="781519">
                <a:moveTo>
                  <a:pt x="1595507" y="2"/>
                </a:moveTo>
                <a:cubicBezTo>
                  <a:pt x="1783358" y="-425"/>
                  <a:pt x="1940394" y="132536"/>
                  <a:pt x="1977044" y="309683"/>
                </a:cubicBezTo>
                <a:lnTo>
                  <a:pt x="1985123" y="388052"/>
                </a:lnTo>
                <a:lnTo>
                  <a:pt x="1977407" y="466453"/>
                </a:lnTo>
                <a:cubicBezTo>
                  <a:pt x="1941567" y="643770"/>
                  <a:pt x="1785137" y="777446"/>
                  <a:pt x="1597281" y="777875"/>
                </a:cubicBezTo>
                <a:lnTo>
                  <a:pt x="1475" y="781519"/>
                </a:lnTo>
                <a:lnTo>
                  <a:pt x="0" y="756307"/>
                </a:lnTo>
                <a:lnTo>
                  <a:pt x="1591310" y="752673"/>
                </a:lnTo>
                <a:cubicBezTo>
                  <a:pt x="1792084" y="752214"/>
                  <a:pt x="1954466" y="588998"/>
                  <a:pt x="1954009" y="388121"/>
                </a:cubicBezTo>
                <a:cubicBezTo>
                  <a:pt x="1953549" y="187245"/>
                  <a:pt x="1790419" y="24779"/>
                  <a:pt x="1589653" y="25233"/>
                </a:cubicBezTo>
                <a:lnTo>
                  <a:pt x="436077" y="27871"/>
                </a:lnTo>
                <a:lnTo>
                  <a:pt x="419937" y="268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单击编辑标题</a:t>
            </a:r>
          </a:p>
        </p:txBody>
      </p:sp>
      <p:sp>
        <p:nvSpPr>
          <p:cNvPr id="6" name="MH_Other_2"/>
          <p:cNvSpPr/>
          <p:nvPr/>
        </p:nvSpPr>
        <p:spPr>
          <a:xfrm rot="21600000">
            <a:off x="5305920" y="2902761"/>
            <a:ext cx="939201" cy="939211"/>
          </a:xfrm>
          <a:custGeom>
            <a:avLst/>
            <a:gdLst>
              <a:gd name="connsiteX0" fmla="*/ 465381 w 939490"/>
              <a:gd name="connsiteY0" fmla="*/ 184805 h 939212"/>
              <a:gd name="connsiteX1" fmla="*/ 743208 w 939490"/>
              <a:gd name="connsiteY1" fmla="*/ 459787 h 939212"/>
              <a:gd name="connsiteX2" fmla="*/ 662956 w 939490"/>
              <a:gd name="connsiteY2" fmla="*/ 655865 h 939212"/>
              <a:gd name="connsiteX3" fmla="*/ 467626 w 939490"/>
              <a:gd name="connsiteY3" fmla="*/ 738049 h 939212"/>
              <a:gd name="connsiteX4" fmla="*/ 88269 w 939490"/>
              <a:gd name="connsiteY4" fmla="*/ 740294 h 939212"/>
              <a:gd name="connsiteX5" fmla="*/ 58269 w 939490"/>
              <a:gd name="connsiteY5" fmla="*/ 697082 h 939212"/>
              <a:gd name="connsiteX6" fmla="*/ 49670 w 939490"/>
              <a:gd name="connsiteY6" fmla="*/ 259967 h 939212"/>
              <a:gd name="connsiteX7" fmla="*/ 95706 w 939490"/>
              <a:gd name="connsiteY7" fmla="*/ 186994 h 939212"/>
              <a:gd name="connsiteX8" fmla="*/ 506729 w 939490"/>
              <a:gd name="connsiteY8" fmla="*/ 1398 h 939212"/>
              <a:gd name="connsiteX9" fmla="*/ 827022 w 939490"/>
              <a:gd name="connsiteY9" fmla="*/ 164053 h 939212"/>
              <a:gd name="connsiteX10" fmla="*/ 774717 w 939490"/>
              <a:gd name="connsiteY10" fmla="*/ 826202 h 939212"/>
              <a:gd name="connsiteX11" fmla="*/ 112472 w 939490"/>
              <a:gd name="connsiteY11" fmla="*/ 775154 h 939212"/>
              <a:gd name="connsiteX12" fmla="*/ 101532 w 939490"/>
              <a:gd name="connsiteY12" fmla="*/ 759396 h 939212"/>
              <a:gd name="connsiteX13" fmla="*/ 472204 w 939490"/>
              <a:gd name="connsiteY13" fmla="*/ 757201 h 939212"/>
              <a:gd name="connsiteX14" fmla="*/ 766895 w 939490"/>
              <a:gd name="connsiteY14" fmla="*/ 459645 h 939212"/>
              <a:gd name="connsiteX15" fmla="*/ 766890 w 939490"/>
              <a:gd name="connsiteY15" fmla="*/ 459645 h 939212"/>
              <a:gd name="connsiteX16" fmla="*/ 469801 w 939490"/>
              <a:gd name="connsiteY16" fmla="*/ 165595 h 939212"/>
              <a:gd name="connsiteX17" fmla="*/ 112464 w 939490"/>
              <a:gd name="connsiteY17" fmla="*/ 167716 h 939212"/>
              <a:gd name="connsiteX18" fmla="*/ 164777 w 939490"/>
              <a:gd name="connsiteY18" fmla="*/ 113007 h 939212"/>
              <a:gd name="connsiteX19" fmla="*/ 506729 w 939490"/>
              <a:gd name="connsiteY19" fmla="*/ 1398 h 93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9490" h="939212">
                <a:moveTo>
                  <a:pt x="465381" y="184805"/>
                </a:moveTo>
                <a:cubicBezTo>
                  <a:pt x="618201" y="183897"/>
                  <a:pt x="742589" y="307012"/>
                  <a:pt x="743208" y="459787"/>
                </a:cubicBezTo>
                <a:cubicBezTo>
                  <a:pt x="743517" y="536173"/>
                  <a:pt x="712828" y="605512"/>
                  <a:pt x="662956" y="655865"/>
                </a:cubicBezTo>
                <a:cubicBezTo>
                  <a:pt x="613089" y="706219"/>
                  <a:pt x="544034" y="737596"/>
                  <a:pt x="467626" y="738049"/>
                </a:cubicBezTo>
                <a:lnTo>
                  <a:pt x="88269" y="740294"/>
                </a:lnTo>
                <a:lnTo>
                  <a:pt x="58269" y="697082"/>
                </a:lnTo>
                <a:cubicBezTo>
                  <a:pt x="-17200" y="560663"/>
                  <a:pt x="-18605" y="396466"/>
                  <a:pt x="49670" y="259967"/>
                </a:cubicBezTo>
                <a:lnTo>
                  <a:pt x="95706" y="186994"/>
                </a:lnTo>
                <a:close/>
                <a:moveTo>
                  <a:pt x="506729" y="1398"/>
                </a:moveTo>
                <a:cubicBezTo>
                  <a:pt x="626572" y="10630"/>
                  <a:pt x="742804" y="65583"/>
                  <a:pt x="827022" y="164053"/>
                </a:cubicBezTo>
                <a:cubicBezTo>
                  <a:pt x="995450" y="360996"/>
                  <a:pt x="972033" y="657448"/>
                  <a:pt x="774717" y="826202"/>
                </a:cubicBezTo>
                <a:cubicBezTo>
                  <a:pt x="577401" y="994954"/>
                  <a:pt x="280902" y="972100"/>
                  <a:pt x="112472" y="775154"/>
                </a:cubicBezTo>
                <a:lnTo>
                  <a:pt x="101532" y="759396"/>
                </a:lnTo>
                <a:lnTo>
                  <a:pt x="472204" y="757201"/>
                </a:lnTo>
                <a:cubicBezTo>
                  <a:pt x="635618" y="756233"/>
                  <a:pt x="767559" y="623010"/>
                  <a:pt x="766895" y="459645"/>
                </a:cubicBezTo>
                <a:lnTo>
                  <a:pt x="766890" y="459645"/>
                </a:lnTo>
                <a:cubicBezTo>
                  <a:pt x="766232" y="296278"/>
                  <a:pt x="633221" y="164629"/>
                  <a:pt x="469801" y="165595"/>
                </a:cubicBezTo>
                <a:lnTo>
                  <a:pt x="112464" y="167716"/>
                </a:lnTo>
                <a:lnTo>
                  <a:pt x="164777" y="113007"/>
                </a:lnTo>
                <a:cubicBezTo>
                  <a:pt x="263432" y="28632"/>
                  <a:pt x="386884" y="-7840"/>
                  <a:pt x="506729" y="13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endParaRPr kumimoji="0" lang="zh-CN" altLang="en-US" sz="31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MH_SubTitle_2"/>
          <p:cNvSpPr/>
          <p:nvPr/>
        </p:nvSpPr>
        <p:spPr>
          <a:xfrm rot="21600000">
            <a:off x="3401515" y="2307294"/>
            <a:ext cx="2017864" cy="791834"/>
          </a:xfrm>
          <a:custGeom>
            <a:avLst/>
            <a:gdLst>
              <a:gd name="connsiteX0" fmla="*/ 1588141 w 2018486"/>
              <a:gd name="connsiteY0" fmla="*/ 0 h 791835"/>
              <a:gd name="connsiteX1" fmla="*/ 1571877 w 2018486"/>
              <a:gd name="connsiteY1" fmla="*/ 25609 h 791835"/>
              <a:gd name="connsiteX2" fmla="*/ 399963 w 2018486"/>
              <a:gd name="connsiteY2" fmla="*/ 28650 h 791835"/>
              <a:gd name="connsiteX3" fmla="*/ 31615 w 2018486"/>
              <a:gd name="connsiteY3" fmla="*/ 398407 h 791835"/>
              <a:gd name="connsiteX4" fmla="*/ 401876 w 2018486"/>
              <a:gd name="connsiteY4" fmla="*/ 766249 h 791835"/>
              <a:gd name="connsiteX5" fmla="*/ 2018486 w 2018486"/>
              <a:gd name="connsiteY5" fmla="*/ 762051 h 791835"/>
              <a:gd name="connsiteX6" fmla="*/ 2017111 w 2018486"/>
              <a:gd name="connsiteY6" fmla="*/ 787629 h 791835"/>
              <a:gd name="connsiteX7" fmla="*/ 395935 w 2018486"/>
              <a:gd name="connsiteY7" fmla="*/ 791834 h 791835"/>
              <a:gd name="connsiteX8" fmla="*/ 2 w 2018486"/>
              <a:gd name="connsiteY8" fmla="*/ 398485 h 791835"/>
              <a:gd name="connsiteX9" fmla="*/ 393892 w 2018486"/>
              <a:gd name="connsiteY9" fmla="*/ 3093 h 79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8486" h="791835">
                <a:moveTo>
                  <a:pt x="1588141" y="0"/>
                </a:moveTo>
                <a:lnTo>
                  <a:pt x="1571877" y="25609"/>
                </a:lnTo>
                <a:lnTo>
                  <a:pt x="399963" y="28650"/>
                </a:lnTo>
                <a:cubicBezTo>
                  <a:pt x="196003" y="29178"/>
                  <a:pt x="31089" y="194721"/>
                  <a:pt x="31615" y="398407"/>
                </a:cubicBezTo>
                <a:cubicBezTo>
                  <a:pt x="32144" y="602086"/>
                  <a:pt x="197915" y="766778"/>
                  <a:pt x="401876" y="766249"/>
                </a:cubicBezTo>
                <a:lnTo>
                  <a:pt x="2018486" y="762051"/>
                </a:lnTo>
                <a:lnTo>
                  <a:pt x="2017111" y="787629"/>
                </a:lnTo>
                <a:lnTo>
                  <a:pt x="395935" y="791834"/>
                </a:lnTo>
                <a:cubicBezTo>
                  <a:pt x="177835" y="792399"/>
                  <a:pt x="566" y="616292"/>
                  <a:pt x="2" y="398485"/>
                </a:cubicBezTo>
                <a:cubicBezTo>
                  <a:pt x="-563" y="180681"/>
                  <a:pt x="175787" y="3659"/>
                  <a:pt x="393892" y="309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单击编辑标题</a:t>
            </a:r>
          </a:p>
        </p:txBody>
      </p:sp>
      <p:sp>
        <p:nvSpPr>
          <p:cNvPr id="8" name="MH_Other_1"/>
          <p:cNvSpPr/>
          <p:nvPr/>
        </p:nvSpPr>
        <p:spPr>
          <a:xfrm rot="21600000">
            <a:off x="5956644" y="3920153"/>
            <a:ext cx="925245" cy="925534"/>
          </a:xfrm>
          <a:custGeom>
            <a:avLst/>
            <a:gdLst>
              <a:gd name="connsiteX0" fmla="*/ 465963 w 925531"/>
              <a:gd name="connsiteY0" fmla="*/ 182094 h 925534"/>
              <a:gd name="connsiteX1" fmla="*/ 830139 w 925531"/>
              <a:gd name="connsiteY1" fmla="*/ 182133 h 925534"/>
              <a:gd name="connsiteX2" fmla="*/ 875778 w 925531"/>
              <a:gd name="connsiteY2" fmla="*/ 253776 h 925534"/>
              <a:gd name="connsiteX3" fmla="*/ 869005 w 925531"/>
              <a:gd name="connsiteY3" fmla="*/ 684570 h 925534"/>
              <a:gd name="connsiteX4" fmla="*/ 839616 w 925531"/>
              <a:gd name="connsiteY4" fmla="*/ 727327 h 925534"/>
              <a:gd name="connsiteX5" fmla="*/ 465895 w 925531"/>
              <a:gd name="connsiteY5" fmla="*/ 727286 h 925534"/>
              <a:gd name="connsiteX6" fmla="*/ 273154 w 925531"/>
              <a:gd name="connsiteY6" fmla="*/ 647424 h 925534"/>
              <a:gd name="connsiteX7" fmla="*/ 193337 w 925531"/>
              <a:gd name="connsiteY7" fmla="*/ 454658 h 925534"/>
              <a:gd name="connsiteX8" fmla="*/ 465963 w 925531"/>
              <a:gd name="connsiteY8" fmla="*/ 182094 h 925534"/>
              <a:gd name="connsiteX9" fmla="*/ 424518 w 925531"/>
              <a:gd name="connsiteY9" fmla="*/ 1594 h 925534"/>
              <a:gd name="connsiteX10" fmla="*/ 761817 w 925531"/>
              <a:gd name="connsiteY10" fmla="*/ 109623 h 925534"/>
              <a:gd name="connsiteX11" fmla="*/ 813559 w 925531"/>
              <a:gd name="connsiteY11" fmla="*/ 163236 h 925534"/>
              <a:gd name="connsiteX12" fmla="*/ 461529 w 925531"/>
              <a:gd name="connsiteY12" fmla="*/ 163190 h 925534"/>
              <a:gd name="connsiteX13" fmla="*/ 175930 w 925531"/>
              <a:gd name="connsiteY13" fmla="*/ 395908 h 925534"/>
              <a:gd name="connsiteX14" fmla="*/ 169999 w 925531"/>
              <a:gd name="connsiteY14" fmla="*/ 454657 h 925534"/>
              <a:gd name="connsiteX15" fmla="*/ 175915 w 925531"/>
              <a:gd name="connsiteY15" fmla="*/ 513405 h 925534"/>
              <a:gd name="connsiteX16" fmla="*/ 461462 w 925531"/>
              <a:gd name="connsiteY16" fmla="*/ 746186 h 925534"/>
              <a:gd name="connsiteX17" fmla="*/ 826631 w 925531"/>
              <a:gd name="connsiteY17" fmla="*/ 746228 h 925534"/>
              <a:gd name="connsiteX18" fmla="*/ 815914 w 925531"/>
              <a:gd name="connsiteY18" fmla="*/ 761820 h 925534"/>
              <a:gd name="connsiteX19" fmla="*/ 163716 w 925531"/>
              <a:gd name="connsiteY19" fmla="*/ 815914 h 925534"/>
              <a:gd name="connsiteX20" fmla="*/ 109622 w 925531"/>
              <a:gd name="connsiteY20" fmla="*/ 163718 h 925534"/>
              <a:gd name="connsiteX21" fmla="*/ 424518 w 925531"/>
              <a:gd name="connsiteY21" fmla="*/ 1594 h 92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25531" h="925534">
                <a:moveTo>
                  <a:pt x="465963" y="182094"/>
                </a:moveTo>
                <a:lnTo>
                  <a:pt x="830139" y="182133"/>
                </a:lnTo>
                <a:lnTo>
                  <a:pt x="875778" y="253776"/>
                </a:lnTo>
                <a:cubicBezTo>
                  <a:pt x="943567" y="387894"/>
                  <a:pt x="942824" y="549710"/>
                  <a:pt x="869005" y="684570"/>
                </a:cubicBezTo>
                <a:lnTo>
                  <a:pt x="839616" y="727327"/>
                </a:lnTo>
                <a:lnTo>
                  <a:pt x="465895" y="727286"/>
                </a:lnTo>
                <a:cubicBezTo>
                  <a:pt x="390625" y="727274"/>
                  <a:pt x="322477" y="696761"/>
                  <a:pt x="273154" y="647424"/>
                </a:cubicBezTo>
                <a:cubicBezTo>
                  <a:pt x="223826" y="598089"/>
                  <a:pt x="193330" y="529935"/>
                  <a:pt x="193337" y="454658"/>
                </a:cubicBezTo>
                <a:cubicBezTo>
                  <a:pt x="193351" y="304107"/>
                  <a:pt x="315408" y="182074"/>
                  <a:pt x="465963" y="182094"/>
                </a:cubicBezTo>
                <a:close/>
                <a:moveTo>
                  <a:pt x="424518" y="1594"/>
                </a:moveTo>
                <a:cubicBezTo>
                  <a:pt x="542537" y="-8195"/>
                  <a:pt x="664302" y="27044"/>
                  <a:pt x="761817" y="109623"/>
                </a:cubicBezTo>
                <a:lnTo>
                  <a:pt x="813559" y="163236"/>
                </a:lnTo>
                <a:lnTo>
                  <a:pt x="461529" y="163190"/>
                </a:lnTo>
                <a:cubicBezTo>
                  <a:pt x="320663" y="163174"/>
                  <a:pt x="203120" y="263079"/>
                  <a:pt x="175930" y="395908"/>
                </a:cubicBezTo>
                <a:lnTo>
                  <a:pt x="169999" y="454657"/>
                </a:lnTo>
                <a:lnTo>
                  <a:pt x="175915" y="513405"/>
                </a:lnTo>
                <a:cubicBezTo>
                  <a:pt x="203079" y="646238"/>
                  <a:pt x="320594" y="746169"/>
                  <a:pt x="461462" y="746186"/>
                </a:cubicBezTo>
                <a:lnTo>
                  <a:pt x="826631" y="746228"/>
                </a:lnTo>
                <a:lnTo>
                  <a:pt x="815914" y="761820"/>
                </a:lnTo>
                <a:cubicBezTo>
                  <a:pt x="650754" y="956858"/>
                  <a:pt x="358752" y="981075"/>
                  <a:pt x="163716" y="815914"/>
                </a:cubicBezTo>
                <a:cubicBezTo>
                  <a:pt x="-31321" y="650753"/>
                  <a:pt x="-55541" y="358757"/>
                  <a:pt x="109622" y="163718"/>
                </a:cubicBezTo>
                <a:cubicBezTo>
                  <a:pt x="192200" y="66201"/>
                  <a:pt x="306492" y="11384"/>
                  <a:pt x="424518" y="15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endParaRPr kumimoji="0" lang="zh-CN" altLang="en-US" sz="31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MH_SubTitle_1"/>
          <p:cNvSpPr/>
          <p:nvPr/>
        </p:nvSpPr>
        <p:spPr>
          <a:xfrm rot="21600000">
            <a:off x="6770077" y="3325335"/>
            <a:ext cx="1984510" cy="781524"/>
          </a:xfrm>
          <a:custGeom>
            <a:avLst/>
            <a:gdLst>
              <a:gd name="connsiteX0" fmla="*/ 1595504 w 1985123"/>
              <a:gd name="connsiteY0" fmla="*/ 2 h 781524"/>
              <a:gd name="connsiteX1" fmla="*/ 1977046 w 1985123"/>
              <a:gd name="connsiteY1" fmla="*/ 309685 h 781524"/>
              <a:gd name="connsiteX2" fmla="*/ 1985123 w 1985123"/>
              <a:gd name="connsiteY2" fmla="*/ 388052 h 781524"/>
              <a:gd name="connsiteX3" fmla="*/ 1977406 w 1985123"/>
              <a:gd name="connsiteY3" fmla="*/ 466450 h 781524"/>
              <a:gd name="connsiteX4" fmla="*/ 1597279 w 1985123"/>
              <a:gd name="connsiteY4" fmla="*/ 777880 h 781524"/>
              <a:gd name="connsiteX5" fmla="*/ 1472 w 1985123"/>
              <a:gd name="connsiteY5" fmla="*/ 781524 h 781524"/>
              <a:gd name="connsiteX6" fmla="*/ 0 w 1985123"/>
              <a:gd name="connsiteY6" fmla="*/ 756303 h 781524"/>
              <a:gd name="connsiteX7" fmla="*/ 1591309 w 1985123"/>
              <a:gd name="connsiteY7" fmla="*/ 752675 h 781524"/>
              <a:gd name="connsiteX8" fmla="*/ 1954004 w 1985123"/>
              <a:gd name="connsiteY8" fmla="*/ 388124 h 781524"/>
              <a:gd name="connsiteX9" fmla="*/ 1589647 w 1985123"/>
              <a:gd name="connsiteY9" fmla="*/ 25236 h 781524"/>
              <a:gd name="connsiteX10" fmla="*/ 436072 w 1985123"/>
              <a:gd name="connsiteY10" fmla="*/ 27875 h 781524"/>
              <a:gd name="connsiteX11" fmla="*/ 419935 w 1985123"/>
              <a:gd name="connsiteY11" fmla="*/ 2689 h 78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5123" h="781524">
                <a:moveTo>
                  <a:pt x="1595504" y="2"/>
                </a:moveTo>
                <a:cubicBezTo>
                  <a:pt x="1783354" y="-425"/>
                  <a:pt x="1940392" y="132538"/>
                  <a:pt x="1977046" y="309685"/>
                </a:cubicBezTo>
                <a:lnTo>
                  <a:pt x="1985123" y="388052"/>
                </a:lnTo>
                <a:lnTo>
                  <a:pt x="1977406" y="466450"/>
                </a:lnTo>
                <a:cubicBezTo>
                  <a:pt x="1941563" y="643769"/>
                  <a:pt x="1785133" y="777446"/>
                  <a:pt x="1597279" y="777880"/>
                </a:cubicBezTo>
                <a:lnTo>
                  <a:pt x="1472" y="781524"/>
                </a:lnTo>
                <a:lnTo>
                  <a:pt x="0" y="756303"/>
                </a:lnTo>
                <a:lnTo>
                  <a:pt x="1591309" y="752675"/>
                </a:lnTo>
                <a:cubicBezTo>
                  <a:pt x="1792080" y="752212"/>
                  <a:pt x="1954467" y="589003"/>
                  <a:pt x="1954004" y="388124"/>
                </a:cubicBezTo>
                <a:cubicBezTo>
                  <a:pt x="1953543" y="187250"/>
                  <a:pt x="1790421" y="24778"/>
                  <a:pt x="1589647" y="25236"/>
                </a:cubicBezTo>
                <a:lnTo>
                  <a:pt x="436072" y="27875"/>
                </a:lnTo>
                <a:lnTo>
                  <a:pt x="419935" y="2689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单击编辑标题</a:t>
            </a:r>
          </a:p>
        </p:txBody>
      </p:sp>
      <p:sp>
        <p:nvSpPr>
          <p:cNvPr id="10" name="MH_Other_2"/>
          <p:cNvSpPr/>
          <p:nvPr/>
        </p:nvSpPr>
        <p:spPr>
          <a:xfrm rot="21600000">
            <a:off x="5305919" y="4912534"/>
            <a:ext cx="939206" cy="939214"/>
          </a:xfrm>
          <a:custGeom>
            <a:avLst/>
            <a:gdLst>
              <a:gd name="connsiteX0" fmla="*/ 465386 w 939496"/>
              <a:gd name="connsiteY0" fmla="*/ 184807 h 939215"/>
              <a:gd name="connsiteX1" fmla="*/ 743210 w 939496"/>
              <a:gd name="connsiteY1" fmla="*/ 459788 h 939215"/>
              <a:gd name="connsiteX2" fmla="*/ 662960 w 939496"/>
              <a:gd name="connsiteY2" fmla="*/ 655870 h 939215"/>
              <a:gd name="connsiteX3" fmla="*/ 467630 w 939496"/>
              <a:gd name="connsiteY3" fmla="*/ 738051 h 939215"/>
              <a:gd name="connsiteX4" fmla="*/ 88271 w 939496"/>
              <a:gd name="connsiteY4" fmla="*/ 740296 h 939215"/>
              <a:gd name="connsiteX5" fmla="*/ 58270 w 939496"/>
              <a:gd name="connsiteY5" fmla="*/ 697083 h 939215"/>
              <a:gd name="connsiteX6" fmla="*/ 49675 w 939496"/>
              <a:gd name="connsiteY6" fmla="*/ 259967 h 939215"/>
              <a:gd name="connsiteX7" fmla="*/ 95713 w 939496"/>
              <a:gd name="connsiteY7" fmla="*/ 186998 h 939215"/>
              <a:gd name="connsiteX8" fmla="*/ 506736 w 939496"/>
              <a:gd name="connsiteY8" fmla="*/ 1398 h 939215"/>
              <a:gd name="connsiteX9" fmla="*/ 827024 w 939496"/>
              <a:gd name="connsiteY9" fmla="*/ 164059 h 939215"/>
              <a:gd name="connsiteX10" fmla="*/ 774722 w 939496"/>
              <a:gd name="connsiteY10" fmla="*/ 826205 h 939215"/>
              <a:gd name="connsiteX11" fmla="*/ 112475 w 939496"/>
              <a:gd name="connsiteY11" fmla="*/ 775156 h 939215"/>
              <a:gd name="connsiteX12" fmla="*/ 101534 w 939496"/>
              <a:gd name="connsiteY12" fmla="*/ 759400 h 939215"/>
              <a:gd name="connsiteX13" fmla="*/ 472208 w 939496"/>
              <a:gd name="connsiteY13" fmla="*/ 757206 h 939215"/>
              <a:gd name="connsiteX14" fmla="*/ 766903 w 939496"/>
              <a:gd name="connsiteY14" fmla="*/ 459644 h 939215"/>
              <a:gd name="connsiteX15" fmla="*/ 766898 w 939496"/>
              <a:gd name="connsiteY15" fmla="*/ 459643 h 939215"/>
              <a:gd name="connsiteX16" fmla="*/ 469810 w 939496"/>
              <a:gd name="connsiteY16" fmla="*/ 165598 h 939215"/>
              <a:gd name="connsiteX17" fmla="*/ 112471 w 939496"/>
              <a:gd name="connsiteY17" fmla="*/ 167717 h 939215"/>
              <a:gd name="connsiteX18" fmla="*/ 164780 w 939496"/>
              <a:gd name="connsiteY18" fmla="*/ 113010 h 939215"/>
              <a:gd name="connsiteX19" fmla="*/ 506736 w 939496"/>
              <a:gd name="connsiteY19" fmla="*/ 1398 h 93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9496" h="939215">
                <a:moveTo>
                  <a:pt x="465386" y="184807"/>
                </a:moveTo>
                <a:cubicBezTo>
                  <a:pt x="618208" y="183901"/>
                  <a:pt x="742595" y="307012"/>
                  <a:pt x="743210" y="459788"/>
                </a:cubicBezTo>
                <a:cubicBezTo>
                  <a:pt x="743522" y="536171"/>
                  <a:pt x="712832" y="605514"/>
                  <a:pt x="662960" y="655870"/>
                </a:cubicBezTo>
                <a:cubicBezTo>
                  <a:pt x="613088" y="706223"/>
                  <a:pt x="544042" y="737600"/>
                  <a:pt x="467630" y="738051"/>
                </a:cubicBezTo>
                <a:lnTo>
                  <a:pt x="88271" y="740296"/>
                </a:lnTo>
                <a:lnTo>
                  <a:pt x="58270" y="697083"/>
                </a:lnTo>
                <a:cubicBezTo>
                  <a:pt x="-17201" y="560661"/>
                  <a:pt x="-18605" y="396466"/>
                  <a:pt x="49675" y="259967"/>
                </a:cubicBezTo>
                <a:lnTo>
                  <a:pt x="95713" y="186998"/>
                </a:lnTo>
                <a:close/>
                <a:moveTo>
                  <a:pt x="506736" y="1398"/>
                </a:moveTo>
                <a:cubicBezTo>
                  <a:pt x="626576" y="10637"/>
                  <a:pt x="742808" y="65584"/>
                  <a:pt x="827024" y="164059"/>
                </a:cubicBezTo>
                <a:cubicBezTo>
                  <a:pt x="995457" y="361002"/>
                  <a:pt x="972038" y="657454"/>
                  <a:pt x="774722" y="826205"/>
                </a:cubicBezTo>
                <a:cubicBezTo>
                  <a:pt x="577405" y="994959"/>
                  <a:pt x="280906" y="972100"/>
                  <a:pt x="112475" y="775156"/>
                </a:cubicBezTo>
                <a:lnTo>
                  <a:pt x="101534" y="759400"/>
                </a:lnTo>
                <a:lnTo>
                  <a:pt x="472208" y="757206"/>
                </a:lnTo>
                <a:cubicBezTo>
                  <a:pt x="635622" y="756234"/>
                  <a:pt x="767563" y="623012"/>
                  <a:pt x="766903" y="459644"/>
                </a:cubicBezTo>
                <a:lnTo>
                  <a:pt x="766898" y="459643"/>
                </a:lnTo>
                <a:cubicBezTo>
                  <a:pt x="766232" y="296277"/>
                  <a:pt x="633225" y="164629"/>
                  <a:pt x="469810" y="165598"/>
                </a:cubicBezTo>
                <a:lnTo>
                  <a:pt x="112471" y="167717"/>
                </a:lnTo>
                <a:lnTo>
                  <a:pt x="164780" y="113010"/>
                </a:lnTo>
                <a:cubicBezTo>
                  <a:pt x="263436" y="28636"/>
                  <a:pt x="386888" y="-7838"/>
                  <a:pt x="506736" y="13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endParaRPr kumimoji="0" lang="zh-CN" altLang="en-US" sz="31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MH_SubTitle_2"/>
          <p:cNvSpPr/>
          <p:nvPr/>
        </p:nvSpPr>
        <p:spPr>
          <a:xfrm rot="21600000">
            <a:off x="3401517" y="4317064"/>
            <a:ext cx="2017860" cy="791842"/>
          </a:xfrm>
          <a:custGeom>
            <a:avLst/>
            <a:gdLst>
              <a:gd name="connsiteX0" fmla="*/ 1588140 w 2018482"/>
              <a:gd name="connsiteY0" fmla="*/ 0 h 791843"/>
              <a:gd name="connsiteX1" fmla="*/ 1571873 w 2018482"/>
              <a:gd name="connsiteY1" fmla="*/ 25617 h 791843"/>
              <a:gd name="connsiteX2" fmla="*/ 399959 w 2018482"/>
              <a:gd name="connsiteY2" fmla="*/ 28657 h 791843"/>
              <a:gd name="connsiteX3" fmla="*/ 31611 w 2018482"/>
              <a:gd name="connsiteY3" fmla="*/ 398411 h 791843"/>
              <a:gd name="connsiteX4" fmla="*/ 401875 w 2018482"/>
              <a:gd name="connsiteY4" fmla="*/ 766253 h 791843"/>
              <a:gd name="connsiteX5" fmla="*/ 2018482 w 2018482"/>
              <a:gd name="connsiteY5" fmla="*/ 762062 h 791843"/>
              <a:gd name="connsiteX6" fmla="*/ 2017109 w 2018482"/>
              <a:gd name="connsiteY6" fmla="*/ 787637 h 791843"/>
              <a:gd name="connsiteX7" fmla="*/ 395937 w 2018482"/>
              <a:gd name="connsiteY7" fmla="*/ 791842 h 791843"/>
              <a:gd name="connsiteX8" fmla="*/ 2 w 2018482"/>
              <a:gd name="connsiteY8" fmla="*/ 398492 h 791843"/>
              <a:gd name="connsiteX9" fmla="*/ 393889 w 2018482"/>
              <a:gd name="connsiteY9" fmla="*/ 3100 h 79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8482" h="791843">
                <a:moveTo>
                  <a:pt x="1588140" y="0"/>
                </a:moveTo>
                <a:lnTo>
                  <a:pt x="1571873" y="25617"/>
                </a:lnTo>
                <a:lnTo>
                  <a:pt x="399959" y="28657"/>
                </a:lnTo>
                <a:cubicBezTo>
                  <a:pt x="196003" y="29186"/>
                  <a:pt x="31083" y="194729"/>
                  <a:pt x="31611" y="398411"/>
                </a:cubicBezTo>
                <a:cubicBezTo>
                  <a:pt x="32139" y="602091"/>
                  <a:pt x="197916" y="766783"/>
                  <a:pt x="401875" y="766253"/>
                </a:cubicBezTo>
                <a:lnTo>
                  <a:pt x="2018482" y="762062"/>
                </a:lnTo>
                <a:lnTo>
                  <a:pt x="2017109" y="787637"/>
                </a:lnTo>
                <a:lnTo>
                  <a:pt x="395937" y="791842"/>
                </a:lnTo>
                <a:cubicBezTo>
                  <a:pt x="177827" y="792404"/>
                  <a:pt x="563" y="616299"/>
                  <a:pt x="2" y="398492"/>
                </a:cubicBezTo>
                <a:cubicBezTo>
                  <a:pt x="-562" y="180691"/>
                  <a:pt x="175784" y="3666"/>
                  <a:pt x="393889" y="310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单击编辑标题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03801" y="2163759"/>
            <a:ext cx="331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64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03801" y="4165604"/>
            <a:ext cx="331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64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87465" y="3195642"/>
            <a:ext cx="331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64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87465" y="5197487"/>
            <a:ext cx="331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64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2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2" presetClass="entr" presetSubtype="8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4" presetClass="entr" presetSubtype="10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22" presetClass="entr" presetSubtype="2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" presetClass="entr" presetSubtype="8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64699" y="3266337"/>
            <a:ext cx="2912065" cy="1553587"/>
            <a:chOff x="5164571" y="3266337"/>
            <a:chExt cx="2912458" cy="1553587"/>
          </a:xfrm>
        </p:grpSpPr>
        <p:sp>
          <p:nvSpPr>
            <p:cNvPr id="7" name="Rounded Rectangle 6"/>
            <p:cNvSpPr/>
            <p:nvPr/>
          </p:nvSpPr>
          <p:spPr>
            <a:xfrm>
              <a:off x="6184825" y="3266337"/>
              <a:ext cx="1553972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 rot="5400000">
              <a:off x="6717933" y="3799062"/>
              <a:ext cx="1553587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rot="8183085">
              <a:off x="5164571" y="4101718"/>
              <a:ext cx="2912458" cy="4881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298703" y="3319150"/>
              <a:ext cx="392048" cy="3920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8958774">
              <a:off x="5991853" y="4320845"/>
              <a:ext cx="934997" cy="317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66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添加标题</a:t>
              </a:r>
              <a:endParaRPr kumimoji="0" lang="en-US" sz="146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917146" y="2661905"/>
            <a:ext cx="2912065" cy="1553587"/>
            <a:chOff x="6917256" y="2661904"/>
            <a:chExt cx="2912458" cy="1553587"/>
          </a:xfrm>
        </p:grpSpPr>
        <p:sp>
          <p:nvSpPr>
            <p:cNvPr id="19" name="Rounded Rectangle 18"/>
            <p:cNvSpPr/>
            <p:nvPr/>
          </p:nvSpPr>
          <p:spPr>
            <a:xfrm>
              <a:off x="7937510" y="2661904"/>
              <a:ext cx="1553972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5400000">
              <a:off x="8470619" y="3194629"/>
              <a:ext cx="1553587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8183085">
              <a:off x="6917256" y="3497286"/>
              <a:ext cx="2912458" cy="48813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9051388" y="2714717"/>
              <a:ext cx="392048" cy="3920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8958774">
              <a:off x="7799071" y="3663069"/>
              <a:ext cx="934997" cy="317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66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添加标题</a:t>
              </a:r>
              <a:endParaRPr kumimoji="0" lang="en-US" altLang="zh-CN" sz="146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69596" y="2057473"/>
            <a:ext cx="2912065" cy="1553587"/>
            <a:chOff x="8669942" y="2057472"/>
            <a:chExt cx="2912458" cy="1553587"/>
          </a:xfrm>
        </p:grpSpPr>
        <p:sp>
          <p:nvSpPr>
            <p:cNvPr id="27" name="Rounded Rectangle 26"/>
            <p:cNvSpPr/>
            <p:nvPr/>
          </p:nvSpPr>
          <p:spPr>
            <a:xfrm>
              <a:off x="9690195" y="2057472"/>
              <a:ext cx="1553972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rot="5400000">
              <a:off x="10223304" y="2590197"/>
              <a:ext cx="1553587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 rot="8183085">
              <a:off x="8669942" y="2892853"/>
              <a:ext cx="2912458" cy="4881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0804074" y="2110285"/>
              <a:ext cx="392048" cy="3920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8958774">
              <a:off x="9587362" y="3022134"/>
              <a:ext cx="934997" cy="317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66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添加标题</a:t>
              </a:r>
              <a:endParaRPr kumimoji="0" lang="en-US" altLang="zh-CN" sz="146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1224740" y="2763748"/>
            <a:ext cx="706987" cy="7070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38" name="Oval 37"/>
          <p:cNvSpPr/>
          <p:nvPr/>
        </p:nvSpPr>
        <p:spPr>
          <a:xfrm>
            <a:off x="1224740" y="3614940"/>
            <a:ext cx="706987" cy="70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39" name="Oval 38"/>
          <p:cNvSpPr/>
          <p:nvPr/>
        </p:nvSpPr>
        <p:spPr>
          <a:xfrm>
            <a:off x="1224740" y="4466132"/>
            <a:ext cx="706987" cy="7070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32868" y="2836224"/>
            <a:ext cx="3031215" cy="707744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sz="1599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27947" y="3687817"/>
            <a:ext cx="3031215" cy="707744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sz="1599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27947" y="4538608"/>
            <a:ext cx="3031215" cy="707744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kumimoji="0" lang="en-US" sz="1599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33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" presetClass="entr" presetSubtype="12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12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38" grpId="0" animBg="1"/>
          <p:bldP spid="39" grpId="0" animBg="1"/>
          <p:bldP spid="40" grpId="0"/>
          <p:bldP spid="41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38" grpId="0" animBg="1"/>
          <p:bldP spid="39" grpId="0" animBg="1"/>
          <p:bldP spid="40" grpId="0"/>
          <p:bldP spid="41" grpId="0"/>
          <p:bldP spid="4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Callout 8"/>
          <p:cNvSpPr/>
          <p:nvPr/>
        </p:nvSpPr>
        <p:spPr bwMode="auto">
          <a:xfrm>
            <a:off x="6215801" y="1282700"/>
            <a:ext cx="2328689" cy="1446953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35977" rIns="35977" bIns="71947" anchor="b"/>
          <a:lstStyle/>
          <a:p>
            <a:pPr marL="0" marR="0" lvl="0" indent="0" algn="l" defTabSz="121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itchFamily="34" charset="-122"/>
                <a:ea typeface="等线" panose="02010600030101010101" pitchFamily="2" charset="-122"/>
                <a:cs typeface="+mn-cs"/>
              </a:rPr>
              <a:t>单击填加问题三？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121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Cloud Callout 9"/>
          <p:cNvSpPr/>
          <p:nvPr/>
        </p:nvSpPr>
        <p:spPr bwMode="auto">
          <a:xfrm>
            <a:off x="1453733" y="3265321"/>
            <a:ext cx="2650541" cy="1458626"/>
          </a:xfrm>
          <a:prstGeom prst="cloudCallout">
            <a:avLst>
              <a:gd name="adj1" fmla="val 68799"/>
              <a:gd name="adj2" fmla="val 17194"/>
            </a:avLst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35977" rIns="35977" bIns="71947" anchor="b"/>
          <a:lstStyle/>
          <a:p>
            <a:pPr marL="0" marR="0" lvl="0" indent="0" algn="l" defTabSz="121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itchFamily="34" charset="-122"/>
                <a:ea typeface="等线" panose="02010600030101010101" pitchFamily="2" charset="-122"/>
                <a:cs typeface="+mn-cs"/>
              </a:rPr>
              <a:t>单击填加问题一？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121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+mn-ea"/>
              <a:cs typeface="+mn-cs"/>
            </a:endParaRPr>
          </a:p>
        </p:txBody>
      </p:sp>
      <p:sp>
        <p:nvSpPr>
          <p:cNvPr id="29" name="Cloud Callout 11"/>
          <p:cNvSpPr/>
          <p:nvPr/>
        </p:nvSpPr>
        <p:spPr bwMode="auto">
          <a:xfrm>
            <a:off x="7418612" y="3126130"/>
            <a:ext cx="2466239" cy="1622008"/>
          </a:xfrm>
          <a:prstGeom prst="cloudCallout">
            <a:avLst>
              <a:gd name="adj1" fmla="val -90339"/>
              <a:gd name="adj2" fmla="val 18228"/>
            </a:avLst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35977" rIns="35977" bIns="71947" anchor="b"/>
          <a:lstStyle/>
          <a:p>
            <a:pPr marL="0" marR="0" lvl="0" indent="0" algn="l" defTabSz="121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itchFamily="34" charset="-122"/>
                <a:ea typeface="等线" panose="02010600030101010101" pitchFamily="2" charset="-122"/>
                <a:cs typeface="+mn-cs"/>
              </a:rPr>
              <a:t>单击填加问题四？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121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Cloud Callout 12"/>
          <p:cNvSpPr/>
          <p:nvPr/>
        </p:nvSpPr>
        <p:spPr bwMode="auto">
          <a:xfrm>
            <a:off x="2695859" y="1544748"/>
            <a:ext cx="2794451" cy="1457442"/>
          </a:xfrm>
          <a:prstGeom prst="cloudCallout">
            <a:avLst>
              <a:gd name="adj1" fmla="val 44578"/>
              <a:gd name="adj2" fmla="val 117581"/>
            </a:avLst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35977" rIns="35977" bIns="71947" anchor="b"/>
          <a:lstStyle/>
          <a:p>
            <a:pPr marL="0" marR="0" lvl="0" indent="0" algn="ctr" defTabSz="121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itchFamily="34" charset="-122"/>
                <a:ea typeface="等线" panose="02010600030101010101" pitchFamily="2" charset="-122"/>
                <a:cs typeface="+mn-cs"/>
              </a:rPr>
              <a:t>单击填加问题二？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121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Freeform 53"/>
          <p:cNvSpPr>
            <a:spLocks noEditPoints="1"/>
          </p:cNvSpPr>
          <p:nvPr/>
        </p:nvSpPr>
        <p:spPr bwMode="black">
          <a:xfrm>
            <a:off x="4993217" y="3947081"/>
            <a:ext cx="2283203" cy="2608540"/>
          </a:xfrm>
          <a:custGeom>
            <a:avLst/>
            <a:gdLst>
              <a:gd name="T0" fmla="*/ 466 w 1443"/>
              <a:gd name="T1" fmla="*/ 0 h 1627"/>
              <a:gd name="T2" fmla="*/ 466 w 1443"/>
              <a:gd name="T3" fmla="*/ 294 h 1627"/>
              <a:gd name="T4" fmla="*/ 0 w 1443"/>
              <a:gd name="T5" fmla="*/ 1173 h 1627"/>
              <a:gd name="T6" fmla="*/ 48 w 1443"/>
              <a:gd name="T7" fmla="*/ 1230 h 1627"/>
              <a:gd name="T8" fmla="*/ 186 w 1443"/>
              <a:gd name="T9" fmla="*/ 1363 h 1627"/>
              <a:gd name="T10" fmla="*/ 210 w 1443"/>
              <a:gd name="T11" fmla="*/ 1455 h 1627"/>
              <a:gd name="T12" fmla="*/ 31 w 1443"/>
              <a:gd name="T13" fmla="*/ 1545 h 1627"/>
              <a:gd name="T14" fmla="*/ 49 w 1443"/>
              <a:gd name="T15" fmla="*/ 1554 h 1627"/>
              <a:gd name="T16" fmla="*/ 61 w 1443"/>
              <a:gd name="T17" fmla="*/ 1620 h 1627"/>
              <a:gd name="T18" fmla="*/ 73 w 1443"/>
              <a:gd name="T19" fmla="*/ 1553 h 1627"/>
              <a:gd name="T20" fmla="*/ 210 w 1443"/>
              <a:gd name="T21" fmla="*/ 1525 h 1627"/>
              <a:gd name="T22" fmla="*/ 215 w 1443"/>
              <a:gd name="T23" fmla="*/ 1537 h 1627"/>
              <a:gd name="T24" fmla="*/ 228 w 1443"/>
              <a:gd name="T25" fmla="*/ 1594 h 1627"/>
              <a:gd name="T26" fmla="*/ 258 w 1443"/>
              <a:gd name="T27" fmla="*/ 1627 h 1627"/>
              <a:gd name="T28" fmla="*/ 271 w 1443"/>
              <a:gd name="T29" fmla="*/ 1594 h 1627"/>
              <a:gd name="T30" fmla="*/ 276 w 1443"/>
              <a:gd name="T31" fmla="*/ 1537 h 1627"/>
              <a:gd name="T32" fmla="*/ 411 w 1443"/>
              <a:gd name="T33" fmla="*/ 1541 h 1627"/>
              <a:gd name="T34" fmla="*/ 388 w 1443"/>
              <a:gd name="T35" fmla="*/ 1586 h 1627"/>
              <a:gd name="T36" fmla="*/ 457 w 1443"/>
              <a:gd name="T37" fmla="*/ 1586 h 1627"/>
              <a:gd name="T38" fmla="*/ 435 w 1443"/>
              <a:gd name="T39" fmla="*/ 1543 h 1627"/>
              <a:gd name="T40" fmla="*/ 452 w 1443"/>
              <a:gd name="T41" fmla="*/ 1504 h 1627"/>
              <a:gd name="T42" fmla="*/ 276 w 1443"/>
              <a:gd name="T43" fmla="*/ 1363 h 1627"/>
              <a:gd name="T44" fmla="*/ 299 w 1443"/>
              <a:gd name="T45" fmla="*/ 1230 h 1627"/>
              <a:gd name="T46" fmla="*/ 514 w 1443"/>
              <a:gd name="T47" fmla="*/ 1182 h 1627"/>
              <a:gd name="T48" fmla="*/ 494 w 1443"/>
              <a:gd name="T49" fmla="*/ 1134 h 1627"/>
              <a:gd name="T50" fmla="*/ 538 w 1443"/>
              <a:gd name="T51" fmla="*/ 1491 h 1627"/>
              <a:gd name="T52" fmla="*/ 722 w 1443"/>
              <a:gd name="T53" fmla="*/ 1528 h 1627"/>
              <a:gd name="T54" fmla="*/ 816 w 1443"/>
              <a:gd name="T55" fmla="*/ 1053 h 1627"/>
              <a:gd name="T56" fmla="*/ 817 w 1443"/>
              <a:gd name="T57" fmla="*/ 1052 h 1627"/>
              <a:gd name="T58" fmla="*/ 818 w 1443"/>
              <a:gd name="T59" fmla="*/ 1027 h 1627"/>
              <a:gd name="T60" fmla="*/ 439 w 1443"/>
              <a:gd name="T61" fmla="*/ 938 h 1627"/>
              <a:gd name="T62" fmla="*/ 820 w 1443"/>
              <a:gd name="T63" fmla="*/ 772 h 1627"/>
              <a:gd name="T64" fmla="*/ 1231 w 1443"/>
              <a:gd name="T65" fmla="*/ 760 h 1627"/>
              <a:gd name="T66" fmla="*/ 1245 w 1443"/>
              <a:gd name="T67" fmla="*/ 707 h 1627"/>
              <a:gd name="T68" fmla="*/ 1428 w 1443"/>
              <a:gd name="T69" fmla="*/ 267 h 1627"/>
              <a:gd name="T70" fmla="*/ 1235 w 1443"/>
              <a:gd name="T71" fmla="*/ 687 h 1627"/>
              <a:gd name="T72" fmla="*/ 1215 w 1443"/>
              <a:gd name="T73" fmla="*/ 700 h 1627"/>
              <a:gd name="T74" fmla="*/ 898 w 1443"/>
              <a:gd name="T75" fmla="*/ 693 h 1627"/>
              <a:gd name="T76" fmla="*/ 507 w 1443"/>
              <a:gd name="T77" fmla="*/ 615 h 1627"/>
              <a:gd name="T78" fmla="*/ 415 w 1443"/>
              <a:gd name="T79" fmla="*/ 354 h 1627"/>
              <a:gd name="T80" fmla="*/ 196 w 1443"/>
              <a:gd name="T81" fmla="*/ 456 h 1627"/>
              <a:gd name="T82" fmla="*/ 138 w 1443"/>
              <a:gd name="T83" fmla="*/ 730 h 1627"/>
              <a:gd name="T84" fmla="*/ 90 w 1443"/>
              <a:gd name="T85" fmla="*/ 530 h 1627"/>
              <a:gd name="T86" fmla="*/ 6 w 1443"/>
              <a:gd name="T87" fmla="*/ 578 h 1627"/>
              <a:gd name="T88" fmla="*/ 49 w 1443"/>
              <a:gd name="T89" fmla="*/ 966 h 1627"/>
              <a:gd name="T90" fmla="*/ 48 w 1443"/>
              <a:gd name="T91" fmla="*/ 1125 h 1627"/>
              <a:gd name="T92" fmla="*/ 96 w 1443"/>
              <a:gd name="T93" fmla="*/ 1084 h 1627"/>
              <a:gd name="T94" fmla="*/ 96 w 1443"/>
              <a:gd name="T95" fmla="*/ 1125 h 1627"/>
              <a:gd name="T96" fmla="*/ 1084 w 1443"/>
              <a:gd name="T97" fmla="*/ 1519 h 1627"/>
              <a:gd name="T98" fmla="*/ 824 w 1443"/>
              <a:gd name="T99" fmla="*/ 1618 h 1627"/>
              <a:gd name="T100" fmla="*/ 1443 w 1443"/>
              <a:gd name="T101" fmla="*/ 1519 h 1627"/>
              <a:gd name="T102" fmla="*/ 1293 w 1443"/>
              <a:gd name="T103" fmla="*/ 870 h 1627"/>
              <a:gd name="T104" fmla="*/ 1443 w 1443"/>
              <a:gd name="T105" fmla="*/ 772 h 1627"/>
              <a:gd name="T106" fmla="*/ 586 w 1443"/>
              <a:gd name="T107" fmla="*/ 870 h 1627"/>
              <a:gd name="T108" fmla="*/ 1084 w 1443"/>
              <a:gd name="T109" fmla="*/ 1519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" h="1627">
                <a:moveTo>
                  <a:pt x="613" y="147"/>
                </a:moveTo>
                <a:cubicBezTo>
                  <a:pt x="613" y="65"/>
                  <a:pt x="547" y="0"/>
                  <a:pt x="466" y="0"/>
                </a:cubicBezTo>
                <a:cubicBezTo>
                  <a:pt x="385" y="0"/>
                  <a:pt x="319" y="65"/>
                  <a:pt x="319" y="147"/>
                </a:cubicBezTo>
                <a:cubicBezTo>
                  <a:pt x="319" y="228"/>
                  <a:pt x="385" y="294"/>
                  <a:pt x="466" y="294"/>
                </a:cubicBezTo>
                <a:cubicBezTo>
                  <a:pt x="547" y="294"/>
                  <a:pt x="613" y="228"/>
                  <a:pt x="613" y="147"/>
                </a:cubicBezTo>
                <a:close/>
                <a:moveTo>
                  <a:pt x="0" y="1173"/>
                </a:moveTo>
                <a:cubicBezTo>
                  <a:pt x="0" y="1182"/>
                  <a:pt x="0" y="1182"/>
                  <a:pt x="0" y="1182"/>
                </a:cubicBezTo>
                <a:cubicBezTo>
                  <a:pt x="0" y="1208"/>
                  <a:pt x="22" y="1230"/>
                  <a:pt x="48" y="1230"/>
                </a:cubicBezTo>
                <a:cubicBezTo>
                  <a:pt x="186" y="1230"/>
                  <a:pt x="186" y="1230"/>
                  <a:pt x="186" y="1230"/>
                </a:cubicBezTo>
                <a:cubicBezTo>
                  <a:pt x="186" y="1363"/>
                  <a:pt x="186" y="1363"/>
                  <a:pt x="186" y="1363"/>
                </a:cubicBezTo>
                <a:cubicBezTo>
                  <a:pt x="210" y="1363"/>
                  <a:pt x="210" y="1363"/>
                  <a:pt x="210" y="1363"/>
                </a:cubicBezTo>
                <a:cubicBezTo>
                  <a:pt x="210" y="1455"/>
                  <a:pt x="210" y="1455"/>
                  <a:pt x="210" y="1455"/>
                </a:cubicBezTo>
                <a:cubicBezTo>
                  <a:pt x="31" y="1504"/>
                  <a:pt x="31" y="1504"/>
                  <a:pt x="31" y="1504"/>
                </a:cubicBezTo>
                <a:cubicBezTo>
                  <a:pt x="31" y="1545"/>
                  <a:pt x="31" y="1545"/>
                  <a:pt x="31" y="1545"/>
                </a:cubicBezTo>
                <a:cubicBezTo>
                  <a:pt x="49" y="1543"/>
                  <a:pt x="49" y="1543"/>
                  <a:pt x="49" y="1543"/>
                </a:cubicBezTo>
                <a:cubicBezTo>
                  <a:pt x="49" y="1554"/>
                  <a:pt x="49" y="1554"/>
                  <a:pt x="49" y="1554"/>
                </a:cubicBezTo>
                <a:cubicBezTo>
                  <a:pt x="36" y="1558"/>
                  <a:pt x="26" y="1571"/>
                  <a:pt x="26" y="1586"/>
                </a:cubicBezTo>
                <a:cubicBezTo>
                  <a:pt x="26" y="1605"/>
                  <a:pt x="42" y="1620"/>
                  <a:pt x="61" y="1620"/>
                </a:cubicBezTo>
                <a:cubicBezTo>
                  <a:pt x="80" y="1620"/>
                  <a:pt x="95" y="1605"/>
                  <a:pt x="95" y="1586"/>
                </a:cubicBezTo>
                <a:cubicBezTo>
                  <a:pt x="95" y="1571"/>
                  <a:pt x="86" y="1558"/>
                  <a:pt x="73" y="1553"/>
                </a:cubicBezTo>
                <a:cubicBezTo>
                  <a:pt x="73" y="1541"/>
                  <a:pt x="73" y="1541"/>
                  <a:pt x="73" y="1541"/>
                </a:cubicBezTo>
                <a:cubicBezTo>
                  <a:pt x="210" y="1525"/>
                  <a:pt x="210" y="1525"/>
                  <a:pt x="210" y="1525"/>
                </a:cubicBezTo>
                <a:cubicBezTo>
                  <a:pt x="210" y="1537"/>
                  <a:pt x="210" y="1537"/>
                  <a:pt x="210" y="1537"/>
                </a:cubicBezTo>
                <a:cubicBezTo>
                  <a:pt x="215" y="1537"/>
                  <a:pt x="215" y="1537"/>
                  <a:pt x="215" y="1537"/>
                </a:cubicBezTo>
                <a:cubicBezTo>
                  <a:pt x="215" y="1594"/>
                  <a:pt x="215" y="1594"/>
                  <a:pt x="215" y="1594"/>
                </a:cubicBezTo>
                <a:cubicBezTo>
                  <a:pt x="228" y="1594"/>
                  <a:pt x="228" y="1594"/>
                  <a:pt x="228" y="1594"/>
                </a:cubicBezTo>
                <a:cubicBezTo>
                  <a:pt x="228" y="1627"/>
                  <a:pt x="228" y="1627"/>
                  <a:pt x="228" y="1627"/>
                </a:cubicBezTo>
                <a:cubicBezTo>
                  <a:pt x="258" y="1627"/>
                  <a:pt x="258" y="1627"/>
                  <a:pt x="258" y="1627"/>
                </a:cubicBezTo>
                <a:cubicBezTo>
                  <a:pt x="258" y="1594"/>
                  <a:pt x="258" y="1594"/>
                  <a:pt x="258" y="1594"/>
                </a:cubicBezTo>
                <a:cubicBezTo>
                  <a:pt x="271" y="1594"/>
                  <a:pt x="271" y="1594"/>
                  <a:pt x="271" y="1594"/>
                </a:cubicBezTo>
                <a:cubicBezTo>
                  <a:pt x="271" y="1537"/>
                  <a:pt x="271" y="1537"/>
                  <a:pt x="271" y="1537"/>
                </a:cubicBezTo>
                <a:cubicBezTo>
                  <a:pt x="276" y="1537"/>
                  <a:pt x="276" y="1537"/>
                  <a:pt x="276" y="1537"/>
                </a:cubicBezTo>
                <a:cubicBezTo>
                  <a:pt x="276" y="1525"/>
                  <a:pt x="276" y="1525"/>
                  <a:pt x="276" y="1525"/>
                </a:cubicBezTo>
                <a:cubicBezTo>
                  <a:pt x="411" y="1541"/>
                  <a:pt x="411" y="1541"/>
                  <a:pt x="411" y="1541"/>
                </a:cubicBezTo>
                <a:cubicBezTo>
                  <a:pt x="411" y="1553"/>
                  <a:pt x="411" y="1553"/>
                  <a:pt x="411" y="1553"/>
                </a:cubicBezTo>
                <a:cubicBezTo>
                  <a:pt x="398" y="1558"/>
                  <a:pt x="388" y="1571"/>
                  <a:pt x="388" y="1586"/>
                </a:cubicBezTo>
                <a:cubicBezTo>
                  <a:pt x="388" y="1605"/>
                  <a:pt x="404" y="1620"/>
                  <a:pt x="423" y="1620"/>
                </a:cubicBezTo>
                <a:cubicBezTo>
                  <a:pt x="442" y="1620"/>
                  <a:pt x="457" y="1605"/>
                  <a:pt x="457" y="1586"/>
                </a:cubicBezTo>
                <a:cubicBezTo>
                  <a:pt x="457" y="1571"/>
                  <a:pt x="448" y="1558"/>
                  <a:pt x="435" y="1554"/>
                </a:cubicBezTo>
                <a:cubicBezTo>
                  <a:pt x="435" y="1543"/>
                  <a:pt x="435" y="1543"/>
                  <a:pt x="435" y="1543"/>
                </a:cubicBezTo>
                <a:cubicBezTo>
                  <a:pt x="452" y="1545"/>
                  <a:pt x="452" y="1545"/>
                  <a:pt x="452" y="1545"/>
                </a:cubicBezTo>
                <a:cubicBezTo>
                  <a:pt x="452" y="1504"/>
                  <a:pt x="452" y="1504"/>
                  <a:pt x="452" y="1504"/>
                </a:cubicBezTo>
                <a:cubicBezTo>
                  <a:pt x="276" y="1456"/>
                  <a:pt x="276" y="1456"/>
                  <a:pt x="276" y="1456"/>
                </a:cubicBezTo>
                <a:cubicBezTo>
                  <a:pt x="276" y="1363"/>
                  <a:pt x="276" y="1363"/>
                  <a:pt x="276" y="1363"/>
                </a:cubicBezTo>
                <a:cubicBezTo>
                  <a:pt x="299" y="1363"/>
                  <a:pt x="299" y="1363"/>
                  <a:pt x="299" y="1363"/>
                </a:cubicBezTo>
                <a:cubicBezTo>
                  <a:pt x="299" y="1230"/>
                  <a:pt x="299" y="1230"/>
                  <a:pt x="299" y="1230"/>
                </a:cubicBezTo>
                <a:cubicBezTo>
                  <a:pt x="466" y="1230"/>
                  <a:pt x="466" y="1230"/>
                  <a:pt x="466" y="1230"/>
                </a:cubicBezTo>
                <a:cubicBezTo>
                  <a:pt x="493" y="1230"/>
                  <a:pt x="514" y="1208"/>
                  <a:pt x="514" y="1182"/>
                </a:cubicBezTo>
                <a:cubicBezTo>
                  <a:pt x="514" y="1173"/>
                  <a:pt x="514" y="1173"/>
                  <a:pt x="514" y="1173"/>
                </a:cubicBezTo>
                <a:cubicBezTo>
                  <a:pt x="514" y="1157"/>
                  <a:pt x="506" y="1143"/>
                  <a:pt x="494" y="1134"/>
                </a:cubicBezTo>
                <a:cubicBezTo>
                  <a:pt x="609" y="1134"/>
                  <a:pt x="609" y="1134"/>
                  <a:pt x="609" y="1134"/>
                </a:cubicBezTo>
                <a:cubicBezTo>
                  <a:pt x="538" y="1491"/>
                  <a:pt x="538" y="1491"/>
                  <a:pt x="538" y="1491"/>
                </a:cubicBezTo>
                <a:cubicBezTo>
                  <a:pt x="528" y="1539"/>
                  <a:pt x="562" y="1586"/>
                  <a:pt x="613" y="1596"/>
                </a:cubicBezTo>
                <a:cubicBezTo>
                  <a:pt x="664" y="1606"/>
                  <a:pt x="713" y="1576"/>
                  <a:pt x="722" y="1528"/>
                </a:cubicBezTo>
                <a:cubicBezTo>
                  <a:pt x="816" y="1057"/>
                  <a:pt x="816" y="1057"/>
                  <a:pt x="816" y="1057"/>
                </a:cubicBezTo>
                <a:cubicBezTo>
                  <a:pt x="816" y="1056"/>
                  <a:pt x="816" y="1054"/>
                  <a:pt x="816" y="1053"/>
                </a:cubicBezTo>
                <a:cubicBezTo>
                  <a:pt x="816" y="1053"/>
                  <a:pt x="816" y="1053"/>
                  <a:pt x="816" y="1053"/>
                </a:cubicBezTo>
                <a:cubicBezTo>
                  <a:pt x="817" y="1053"/>
                  <a:pt x="817" y="1052"/>
                  <a:pt x="817" y="1052"/>
                </a:cubicBezTo>
                <a:cubicBezTo>
                  <a:pt x="817" y="1051"/>
                  <a:pt x="817" y="1051"/>
                  <a:pt x="817" y="1051"/>
                </a:cubicBezTo>
                <a:cubicBezTo>
                  <a:pt x="818" y="1043"/>
                  <a:pt x="818" y="1035"/>
                  <a:pt x="818" y="1027"/>
                </a:cubicBezTo>
                <a:cubicBezTo>
                  <a:pt x="813" y="977"/>
                  <a:pt x="771" y="938"/>
                  <a:pt x="720" y="938"/>
                </a:cubicBezTo>
                <a:cubicBezTo>
                  <a:pt x="439" y="938"/>
                  <a:pt x="439" y="938"/>
                  <a:pt x="439" y="938"/>
                </a:cubicBezTo>
                <a:cubicBezTo>
                  <a:pt x="474" y="772"/>
                  <a:pt x="474" y="772"/>
                  <a:pt x="474" y="772"/>
                </a:cubicBezTo>
                <a:cubicBezTo>
                  <a:pt x="820" y="772"/>
                  <a:pt x="820" y="772"/>
                  <a:pt x="820" y="772"/>
                </a:cubicBezTo>
                <a:cubicBezTo>
                  <a:pt x="835" y="772"/>
                  <a:pt x="849" y="767"/>
                  <a:pt x="861" y="760"/>
                </a:cubicBezTo>
                <a:cubicBezTo>
                  <a:pt x="1231" y="760"/>
                  <a:pt x="1231" y="760"/>
                  <a:pt x="1231" y="760"/>
                </a:cubicBezTo>
                <a:cubicBezTo>
                  <a:pt x="1231" y="717"/>
                  <a:pt x="1231" y="717"/>
                  <a:pt x="1231" y="717"/>
                </a:cubicBezTo>
                <a:cubicBezTo>
                  <a:pt x="1238" y="717"/>
                  <a:pt x="1251" y="709"/>
                  <a:pt x="1245" y="707"/>
                </a:cubicBezTo>
                <a:cubicBezTo>
                  <a:pt x="1258" y="712"/>
                  <a:pt x="1258" y="712"/>
                  <a:pt x="1258" y="712"/>
                </a:cubicBezTo>
                <a:cubicBezTo>
                  <a:pt x="1427" y="272"/>
                  <a:pt x="1255" y="721"/>
                  <a:pt x="1428" y="267"/>
                </a:cubicBezTo>
                <a:cubicBezTo>
                  <a:pt x="1372" y="246"/>
                  <a:pt x="1400" y="256"/>
                  <a:pt x="1400" y="256"/>
                </a:cubicBezTo>
                <a:cubicBezTo>
                  <a:pt x="1235" y="687"/>
                  <a:pt x="1235" y="687"/>
                  <a:pt x="1235" y="687"/>
                </a:cubicBezTo>
                <a:cubicBezTo>
                  <a:pt x="1234" y="686"/>
                  <a:pt x="1232" y="686"/>
                  <a:pt x="1231" y="686"/>
                </a:cubicBezTo>
                <a:cubicBezTo>
                  <a:pt x="1223" y="686"/>
                  <a:pt x="1216" y="692"/>
                  <a:pt x="1215" y="700"/>
                </a:cubicBezTo>
                <a:cubicBezTo>
                  <a:pt x="898" y="700"/>
                  <a:pt x="898" y="700"/>
                  <a:pt x="898" y="700"/>
                </a:cubicBezTo>
                <a:cubicBezTo>
                  <a:pt x="898" y="698"/>
                  <a:pt x="898" y="695"/>
                  <a:pt x="898" y="693"/>
                </a:cubicBezTo>
                <a:cubicBezTo>
                  <a:pt x="898" y="650"/>
                  <a:pt x="863" y="615"/>
                  <a:pt x="820" y="615"/>
                </a:cubicBezTo>
                <a:cubicBezTo>
                  <a:pt x="507" y="615"/>
                  <a:pt x="507" y="615"/>
                  <a:pt x="507" y="61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42" y="447"/>
                  <a:pt x="492" y="371"/>
                  <a:pt x="415" y="35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289" y="328"/>
                  <a:pt x="213" y="378"/>
                  <a:pt x="196" y="456"/>
                </a:cubicBezTo>
                <a:cubicBezTo>
                  <a:pt x="151" y="670"/>
                  <a:pt x="151" y="670"/>
                  <a:pt x="151" y="670"/>
                </a:cubicBezTo>
                <a:cubicBezTo>
                  <a:pt x="138" y="730"/>
                  <a:pt x="138" y="730"/>
                  <a:pt x="138" y="730"/>
                </a:cubicBezTo>
                <a:cubicBezTo>
                  <a:pt x="138" y="578"/>
                  <a:pt x="138" y="578"/>
                  <a:pt x="138" y="578"/>
                </a:cubicBezTo>
                <a:cubicBezTo>
                  <a:pt x="138" y="552"/>
                  <a:pt x="117" y="530"/>
                  <a:pt x="90" y="530"/>
                </a:cubicBezTo>
                <a:cubicBezTo>
                  <a:pt x="54" y="530"/>
                  <a:pt x="54" y="530"/>
                  <a:pt x="54" y="530"/>
                </a:cubicBezTo>
                <a:cubicBezTo>
                  <a:pt x="28" y="530"/>
                  <a:pt x="6" y="552"/>
                  <a:pt x="6" y="578"/>
                </a:cubicBezTo>
                <a:cubicBezTo>
                  <a:pt x="6" y="918"/>
                  <a:pt x="6" y="918"/>
                  <a:pt x="6" y="918"/>
                </a:cubicBezTo>
                <a:cubicBezTo>
                  <a:pt x="6" y="943"/>
                  <a:pt x="25" y="964"/>
                  <a:pt x="49" y="966"/>
                </a:cubicBezTo>
                <a:cubicBezTo>
                  <a:pt x="49" y="1125"/>
                  <a:pt x="49" y="1125"/>
                  <a:pt x="49" y="1125"/>
                </a:cubicBezTo>
                <a:cubicBezTo>
                  <a:pt x="48" y="1125"/>
                  <a:pt x="48" y="1125"/>
                  <a:pt x="48" y="1125"/>
                </a:cubicBezTo>
                <a:cubicBezTo>
                  <a:pt x="22" y="1125"/>
                  <a:pt x="0" y="1146"/>
                  <a:pt x="0" y="1173"/>
                </a:cubicBezTo>
                <a:close/>
                <a:moveTo>
                  <a:pt x="96" y="1084"/>
                </a:moveTo>
                <a:cubicBezTo>
                  <a:pt x="106" y="1101"/>
                  <a:pt x="121" y="1116"/>
                  <a:pt x="140" y="1125"/>
                </a:cubicBezTo>
                <a:cubicBezTo>
                  <a:pt x="96" y="1125"/>
                  <a:pt x="96" y="1125"/>
                  <a:pt x="96" y="1125"/>
                </a:cubicBezTo>
                <a:lnTo>
                  <a:pt x="96" y="1084"/>
                </a:lnTo>
                <a:close/>
                <a:moveTo>
                  <a:pt x="1084" y="1519"/>
                </a:moveTo>
                <a:cubicBezTo>
                  <a:pt x="824" y="1519"/>
                  <a:pt x="824" y="1519"/>
                  <a:pt x="824" y="1519"/>
                </a:cubicBezTo>
                <a:cubicBezTo>
                  <a:pt x="824" y="1618"/>
                  <a:pt x="824" y="1618"/>
                  <a:pt x="824" y="1618"/>
                </a:cubicBezTo>
                <a:cubicBezTo>
                  <a:pt x="1443" y="1618"/>
                  <a:pt x="1443" y="1618"/>
                  <a:pt x="1443" y="1618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1293" y="1519"/>
                  <a:pt x="1293" y="1519"/>
                  <a:pt x="1293" y="1519"/>
                </a:cubicBezTo>
                <a:cubicBezTo>
                  <a:pt x="1293" y="870"/>
                  <a:pt x="1293" y="870"/>
                  <a:pt x="1293" y="870"/>
                </a:cubicBezTo>
                <a:cubicBezTo>
                  <a:pt x="1443" y="870"/>
                  <a:pt x="1443" y="870"/>
                  <a:pt x="1443" y="870"/>
                </a:cubicBezTo>
                <a:cubicBezTo>
                  <a:pt x="1443" y="772"/>
                  <a:pt x="1443" y="772"/>
                  <a:pt x="1443" y="772"/>
                </a:cubicBezTo>
                <a:cubicBezTo>
                  <a:pt x="586" y="772"/>
                  <a:pt x="586" y="772"/>
                  <a:pt x="586" y="772"/>
                </a:cubicBezTo>
                <a:cubicBezTo>
                  <a:pt x="586" y="870"/>
                  <a:pt x="586" y="870"/>
                  <a:pt x="586" y="870"/>
                </a:cubicBezTo>
                <a:cubicBezTo>
                  <a:pt x="1084" y="870"/>
                  <a:pt x="1084" y="870"/>
                  <a:pt x="1084" y="870"/>
                </a:cubicBezTo>
                <a:lnTo>
                  <a:pt x="1084" y="15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71947" tIns="35977" rIns="71947" bIns="35977"/>
          <a:lstStyle/>
          <a:p>
            <a:pPr marL="0" marR="0" lvl="0" indent="0" algn="l" defTabSz="1218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11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l 4"/>
          <p:cNvSpPr/>
          <p:nvPr/>
        </p:nvSpPr>
        <p:spPr>
          <a:xfrm>
            <a:off x="5232170" y="1461389"/>
            <a:ext cx="1679106" cy="1687497"/>
          </a:xfrm>
          <a:prstGeom prst="ellipse">
            <a:avLst/>
          </a:prstGeom>
          <a:solidFill>
            <a:srgbClr val="00A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184093" y="3528334"/>
            <a:ext cx="1826060" cy="584733"/>
          </a:xfrm>
          <a:prstGeom prst="rect">
            <a:avLst/>
          </a:prstGeom>
        </p:spPr>
        <p:txBody>
          <a:bodyPr wrap="none" lIns="91400" tIns="45699" rIns="91400" bIns="45699">
            <a:spAutoFit/>
          </a:bodyPr>
          <a:lstStyle/>
          <a:p>
            <a:pPr marL="0" marR="0" lvl="0" indent="0" algn="l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3B7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产品运行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A3B7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69497" y="8397551"/>
            <a:ext cx="1107915" cy="461494"/>
          </a:xfrm>
          <a:prstGeom prst="rect">
            <a:avLst/>
          </a:prstGeom>
          <a:noFill/>
        </p:spPr>
        <p:txBody>
          <a:bodyPr wrap="none" lIns="91400" tIns="45699" rIns="91400" bIns="456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延时符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70FD1E8-D7BC-491A-A503-009EDAB7577D}"/>
              </a:ext>
            </a:extLst>
          </p:cNvPr>
          <p:cNvSpPr/>
          <p:nvPr/>
        </p:nvSpPr>
        <p:spPr>
          <a:xfrm>
            <a:off x="5406572" y="2042374"/>
            <a:ext cx="1384593" cy="525486"/>
          </a:xfrm>
          <a:prstGeom prst="rect">
            <a:avLst/>
          </a:prstGeom>
        </p:spPr>
        <p:txBody>
          <a:bodyPr wrap="none" lIns="91400" tIns="45699" rIns="91400" bIns="4569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9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02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2695B73-0652-4F7C-8DB7-B415C73A2826}"/>
              </a:ext>
            </a:extLst>
          </p:cNvPr>
          <p:cNvSpPr/>
          <p:nvPr/>
        </p:nvSpPr>
        <p:spPr>
          <a:xfrm>
            <a:off x="3648483" y="4272456"/>
            <a:ext cx="4799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点击输入简要文字内容，文字内容需概括精炼，不用多余的文字修饰，言简意赅的说明该项内容</a:t>
            </a:r>
            <a:endParaRPr kumimoji="0" lang="zh-CN" altLang="en-US" sz="186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216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8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右箭头 1"/>
          <p:cNvSpPr/>
          <p:nvPr/>
        </p:nvSpPr>
        <p:spPr>
          <a:xfrm rot="905815">
            <a:off x="4447591" y="1782454"/>
            <a:ext cx="4455778" cy="1842734"/>
          </a:xfrm>
          <a:custGeom>
            <a:avLst/>
            <a:gdLst>
              <a:gd name="connsiteX0" fmla="*/ 0 w 3981450"/>
              <a:gd name="connsiteY0" fmla="*/ 373856 h 1495425"/>
              <a:gd name="connsiteX1" fmla="*/ 3233738 w 3981450"/>
              <a:gd name="connsiteY1" fmla="*/ 373856 h 1495425"/>
              <a:gd name="connsiteX2" fmla="*/ 3233738 w 3981450"/>
              <a:gd name="connsiteY2" fmla="*/ 0 h 1495425"/>
              <a:gd name="connsiteX3" fmla="*/ 3981450 w 3981450"/>
              <a:gd name="connsiteY3" fmla="*/ 747713 h 1495425"/>
              <a:gd name="connsiteX4" fmla="*/ 3233738 w 3981450"/>
              <a:gd name="connsiteY4" fmla="*/ 1495425 h 1495425"/>
              <a:gd name="connsiteX5" fmla="*/ 3233738 w 3981450"/>
              <a:gd name="connsiteY5" fmla="*/ 1121569 h 1495425"/>
              <a:gd name="connsiteX6" fmla="*/ 0 w 3981450"/>
              <a:gd name="connsiteY6" fmla="*/ 1121569 h 1495425"/>
              <a:gd name="connsiteX7" fmla="*/ 0 w 3981450"/>
              <a:gd name="connsiteY7" fmla="*/ 373856 h 1495425"/>
              <a:gd name="connsiteX0" fmla="*/ 0 w 3981450"/>
              <a:gd name="connsiteY0" fmla="*/ 1121569 h 1495425"/>
              <a:gd name="connsiteX1" fmla="*/ 3233738 w 3981450"/>
              <a:gd name="connsiteY1" fmla="*/ 373856 h 1495425"/>
              <a:gd name="connsiteX2" fmla="*/ 3233738 w 3981450"/>
              <a:gd name="connsiteY2" fmla="*/ 0 h 1495425"/>
              <a:gd name="connsiteX3" fmla="*/ 3981450 w 3981450"/>
              <a:gd name="connsiteY3" fmla="*/ 747713 h 1495425"/>
              <a:gd name="connsiteX4" fmla="*/ 3233738 w 3981450"/>
              <a:gd name="connsiteY4" fmla="*/ 1495425 h 1495425"/>
              <a:gd name="connsiteX5" fmla="*/ 3233738 w 3981450"/>
              <a:gd name="connsiteY5" fmla="*/ 1121569 h 1495425"/>
              <a:gd name="connsiteX6" fmla="*/ 0 w 3981450"/>
              <a:gd name="connsiteY6" fmla="*/ 1121569 h 1495425"/>
              <a:gd name="connsiteX0" fmla="*/ 0 w 3952875"/>
              <a:gd name="connsiteY0" fmla="*/ 731044 h 1495425"/>
              <a:gd name="connsiteX1" fmla="*/ 3205163 w 3952875"/>
              <a:gd name="connsiteY1" fmla="*/ 373856 h 1495425"/>
              <a:gd name="connsiteX2" fmla="*/ 3205163 w 3952875"/>
              <a:gd name="connsiteY2" fmla="*/ 0 h 1495425"/>
              <a:gd name="connsiteX3" fmla="*/ 3952875 w 3952875"/>
              <a:gd name="connsiteY3" fmla="*/ 747713 h 1495425"/>
              <a:gd name="connsiteX4" fmla="*/ 3205163 w 3952875"/>
              <a:gd name="connsiteY4" fmla="*/ 1495425 h 1495425"/>
              <a:gd name="connsiteX5" fmla="*/ 3205163 w 3952875"/>
              <a:gd name="connsiteY5" fmla="*/ 1121569 h 1495425"/>
              <a:gd name="connsiteX6" fmla="*/ 0 w 3952875"/>
              <a:gd name="connsiteY6" fmla="*/ 731044 h 1495425"/>
              <a:gd name="connsiteX0" fmla="*/ 0 w 3952875"/>
              <a:gd name="connsiteY0" fmla="*/ 731044 h 1495425"/>
              <a:gd name="connsiteX1" fmla="*/ 3205163 w 3952875"/>
              <a:gd name="connsiteY1" fmla="*/ 373856 h 1495425"/>
              <a:gd name="connsiteX2" fmla="*/ 3205163 w 3952875"/>
              <a:gd name="connsiteY2" fmla="*/ 0 h 1495425"/>
              <a:gd name="connsiteX3" fmla="*/ 3952875 w 3952875"/>
              <a:gd name="connsiteY3" fmla="*/ 747713 h 1495425"/>
              <a:gd name="connsiteX4" fmla="*/ 3205163 w 3952875"/>
              <a:gd name="connsiteY4" fmla="*/ 1495425 h 1495425"/>
              <a:gd name="connsiteX5" fmla="*/ 3205163 w 3952875"/>
              <a:gd name="connsiteY5" fmla="*/ 1121569 h 1495425"/>
              <a:gd name="connsiteX6" fmla="*/ 0 w 3952875"/>
              <a:gd name="connsiteY6" fmla="*/ 731044 h 1495425"/>
              <a:gd name="connsiteX0" fmla="*/ 0 w 3952875"/>
              <a:gd name="connsiteY0" fmla="*/ 731044 h 1495425"/>
              <a:gd name="connsiteX1" fmla="*/ 3205163 w 3952875"/>
              <a:gd name="connsiteY1" fmla="*/ 373856 h 1495425"/>
              <a:gd name="connsiteX2" fmla="*/ 3205163 w 3952875"/>
              <a:gd name="connsiteY2" fmla="*/ 0 h 1495425"/>
              <a:gd name="connsiteX3" fmla="*/ 3952875 w 3952875"/>
              <a:gd name="connsiteY3" fmla="*/ 747713 h 1495425"/>
              <a:gd name="connsiteX4" fmla="*/ 3205163 w 3952875"/>
              <a:gd name="connsiteY4" fmla="*/ 1495425 h 1495425"/>
              <a:gd name="connsiteX5" fmla="*/ 3205163 w 3952875"/>
              <a:gd name="connsiteY5" fmla="*/ 1121569 h 1495425"/>
              <a:gd name="connsiteX6" fmla="*/ 0 w 3952875"/>
              <a:gd name="connsiteY6" fmla="*/ 731044 h 1495425"/>
              <a:gd name="connsiteX0" fmla="*/ 0 w 3952875"/>
              <a:gd name="connsiteY0" fmla="*/ 731044 h 1495425"/>
              <a:gd name="connsiteX1" fmla="*/ 3205163 w 3952875"/>
              <a:gd name="connsiteY1" fmla="*/ 373856 h 1495425"/>
              <a:gd name="connsiteX2" fmla="*/ 3205163 w 3952875"/>
              <a:gd name="connsiteY2" fmla="*/ 0 h 1495425"/>
              <a:gd name="connsiteX3" fmla="*/ 3952875 w 3952875"/>
              <a:gd name="connsiteY3" fmla="*/ 747713 h 1495425"/>
              <a:gd name="connsiteX4" fmla="*/ 3205163 w 3952875"/>
              <a:gd name="connsiteY4" fmla="*/ 1495425 h 1495425"/>
              <a:gd name="connsiteX5" fmla="*/ 3205163 w 3952875"/>
              <a:gd name="connsiteY5" fmla="*/ 1121569 h 1495425"/>
              <a:gd name="connsiteX6" fmla="*/ 0 w 3952875"/>
              <a:gd name="connsiteY6" fmla="*/ 731044 h 1495425"/>
              <a:gd name="connsiteX0" fmla="*/ 0 w 3952875"/>
              <a:gd name="connsiteY0" fmla="*/ 731044 h 1495425"/>
              <a:gd name="connsiteX1" fmla="*/ 3205163 w 3952875"/>
              <a:gd name="connsiteY1" fmla="*/ 373856 h 1495425"/>
              <a:gd name="connsiteX2" fmla="*/ 3205163 w 3952875"/>
              <a:gd name="connsiteY2" fmla="*/ 0 h 1495425"/>
              <a:gd name="connsiteX3" fmla="*/ 3952875 w 3952875"/>
              <a:gd name="connsiteY3" fmla="*/ 747713 h 1495425"/>
              <a:gd name="connsiteX4" fmla="*/ 3205163 w 3952875"/>
              <a:gd name="connsiteY4" fmla="*/ 1495425 h 1495425"/>
              <a:gd name="connsiteX5" fmla="*/ 3205163 w 3952875"/>
              <a:gd name="connsiteY5" fmla="*/ 1121569 h 1495425"/>
              <a:gd name="connsiteX6" fmla="*/ 0 w 3952875"/>
              <a:gd name="connsiteY6" fmla="*/ 731044 h 1495425"/>
              <a:gd name="connsiteX0" fmla="*/ 0 w 3933825"/>
              <a:gd name="connsiteY0" fmla="*/ 883444 h 1495425"/>
              <a:gd name="connsiteX1" fmla="*/ 3186113 w 3933825"/>
              <a:gd name="connsiteY1" fmla="*/ 373856 h 1495425"/>
              <a:gd name="connsiteX2" fmla="*/ 3186113 w 3933825"/>
              <a:gd name="connsiteY2" fmla="*/ 0 h 1495425"/>
              <a:gd name="connsiteX3" fmla="*/ 3933825 w 3933825"/>
              <a:gd name="connsiteY3" fmla="*/ 747713 h 1495425"/>
              <a:gd name="connsiteX4" fmla="*/ 3186113 w 3933825"/>
              <a:gd name="connsiteY4" fmla="*/ 1495425 h 1495425"/>
              <a:gd name="connsiteX5" fmla="*/ 3186113 w 3933825"/>
              <a:gd name="connsiteY5" fmla="*/ 1121569 h 1495425"/>
              <a:gd name="connsiteX6" fmla="*/ 0 w 3933825"/>
              <a:gd name="connsiteY6" fmla="*/ 883444 h 1495425"/>
              <a:gd name="connsiteX0" fmla="*/ 0 w 3933825"/>
              <a:gd name="connsiteY0" fmla="*/ 883444 h 1495425"/>
              <a:gd name="connsiteX1" fmla="*/ 3186113 w 3933825"/>
              <a:gd name="connsiteY1" fmla="*/ 373856 h 1495425"/>
              <a:gd name="connsiteX2" fmla="*/ 3186113 w 3933825"/>
              <a:gd name="connsiteY2" fmla="*/ 0 h 1495425"/>
              <a:gd name="connsiteX3" fmla="*/ 3933825 w 3933825"/>
              <a:gd name="connsiteY3" fmla="*/ 747713 h 1495425"/>
              <a:gd name="connsiteX4" fmla="*/ 3186113 w 3933825"/>
              <a:gd name="connsiteY4" fmla="*/ 1495425 h 1495425"/>
              <a:gd name="connsiteX5" fmla="*/ 3186113 w 3933825"/>
              <a:gd name="connsiteY5" fmla="*/ 1121569 h 1495425"/>
              <a:gd name="connsiteX6" fmla="*/ 0 w 3933825"/>
              <a:gd name="connsiteY6" fmla="*/ 883444 h 1495425"/>
              <a:gd name="connsiteX0" fmla="*/ 0 w 3933825"/>
              <a:gd name="connsiteY0" fmla="*/ 883444 h 1495425"/>
              <a:gd name="connsiteX1" fmla="*/ 3186113 w 3933825"/>
              <a:gd name="connsiteY1" fmla="*/ 373856 h 1495425"/>
              <a:gd name="connsiteX2" fmla="*/ 3186113 w 3933825"/>
              <a:gd name="connsiteY2" fmla="*/ 0 h 1495425"/>
              <a:gd name="connsiteX3" fmla="*/ 3933825 w 3933825"/>
              <a:gd name="connsiteY3" fmla="*/ 747713 h 1495425"/>
              <a:gd name="connsiteX4" fmla="*/ 3186113 w 3933825"/>
              <a:gd name="connsiteY4" fmla="*/ 1495425 h 1495425"/>
              <a:gd name="connsiteX5" fmla="*/ 3186113 w 3933825"/>
              <a:gd name="connsiteY5" fmla="*/ 1121569 h 1495425"/>
              <a:gd name="connsiteX6" fmla="*/ 0 w 3933825"/>
              <a:gd name="connsiteY6" fmla="*/ 883444 h 1495425"/>
              <a:gd name="connsiteX0" fmla="*/ 0 w 3933825"/>
              <a:gd name="connsiteY0" fmla="*/ 883444 h 1495425"/>
              <a:gd name="connsiteX1" fmla="*/ 3186113 w 3933825"/>
              <a:gd name="connsiteY1" fmla="*/ 373856 h 1495425"/>
              <a:gd name="connsiteX2" fmla="*/ 3186113 w 3933825"/>
              <a:gd name="connsiteY2" fmla="*/ 0 h 1495425"/>
              <a:gd name="connsiteX3" fmla="*/ 3933825 w 3933825"/>
              <a:gd name="connsiteY3" fmla="*/ 747713 h 1495425"/>
              <a:gd name="connsiteX4" fmla="*/ 3186113 w 3933825"/>
              <a:gd name="connsiteY4" fmla="*/ 1495425 h 1495425"/>
              <a:gd name="connsiteX5" fmla="*/ 3071813 w 3933825"/>
              <a:gd name="connsiteY5" fmla="*/ 1121569 h 1495425"/>
              <a:gd name="connsiteX6" fmla="*/ 0 w 3933825"/>
              <a:gd name="connsiteY6" fmla="*/ 883444 h 1495425"/>
              <a:gd name="connsiteX0" fmla="*/ 0 w 3933825"/>
              <a:gd name="connsiteY0" fmla="*/ 883444 h 1495425"/>
              <a:gd name="connsiteX1" fmla="*/ 3186113 w 3933825"/>
              <a:gd name="connsiteY1" fmla="*/ 373856 h 1495425"/>
              <a:gd name="connsiteX2" fmla="*/ 3186113 w 3933825"/>
              <a:gd name="connsiteY2" fmla="*/ 0 h 1495425"/>
              <a:gd name="connsiteX3" fmla="*/ 3933825 w 3933825"/>
              <a:gd name="connsiteY3" fmla="*/ 747713 h 1495425"/>
              <a:gd name="connsiteX4" fmla="*/ 2995613 w 3933825"/>
              <a:gd name="connsiteY4" fmla="*/ 1495425 h 1495425"/>
              <a:gd name="connsiteX5" fmla="*/ 3071813 w 3933825"/>
              <a:gd name="connsiteY5" fmla="*/ 1121569 h 1495425"/>
              <a:gd name="connsiteX6" fmla="*/ 0 w 3933825"/>
              <a:gd name="connsiteY6" fmla="*/ 883444 h 1495425"/>
              <a:gd name="connsiteX0" fmla="*/ 0 w 3933825"/>
              <a:gd name="connsiteY0" fmla="*/ 873919 h 1485900"/>
              <a:gd name="connsiteX1" fmla="*/ 3186113 w 3933825"/>
              <a:gd name="connsiteY1" fmla="*/ 364331 h 1485900"/>
              <a:gd name="connsiteX2" fmla="*/ 3290888 w 3933825"/>
              <a:gd name="connsiteY2" fmla="*/ 0 h 1485900"/>
              <a:gd name="connsiteX3" fmla="*/ 3933825 w 3933825"/>
              <a:gd name="connsiteY3" fmla="*/ 738188 h 1485900"/>
              <a:gd name="connsiteX4" fmla="*/ 2995613 w 3933825"/>
              <a:gd name="connsiteY4" fmla="*/ 1485900 h 1485900"/>
              <a:gd name="connsiteX5" fmla="*/ 3071813 w 3933825"/>
              <a:gd name="connsiteY5" fmla="*/ 1112044 h 1485900"/>
              <a:gd name="connsiteX6" fmla="*/ 0 w 3933825"/>
              <a:gd name="connsiteY6" fmla="*/ 873919 h 1485900"/>
              <a:gd name="connsiteX0" fmla="*/ 0 w 3771900"/>
              <a:gd name="connsiteY0" fmla="*/ 873919 h 1485900"/>
              <a:gd name="connsiteX1" fmla="*/ 3186113 w 3771900"/>
              <a:gd name="connsiteY1" fmla="*/ 364331 h 1485900"/>
              <a:gd name="connsiteX2" fmla="*/ 3290888 w 3771900"/>
              <a:gd name="connsiteY2" fmla="*/ 0 h 1485900"/>
              <a:gd name="connsiteX3" fmla="*/ 3771900 w 3771900"/>
              <a:gd name="connsiteY3" fmla="*/ 938213 h 1485900"/>
              <a:gd name="connsiteX4" fmla="*/ 2995613 w 3771900"/>
              <a:gd name="connsiteY4" fmla="*/ 1485900 h 1485900"/>
              <a:gd name="connsiteX5" fmla="*/ 3071813 w 3771900"/>
              <a:gd name="connsiteY5" fmla="*/ 1112044 h 1485900"/>
              <a:gd name="connsiteX6" fmla="*/ 0 w 3771900"/>
              <a:gd name="connsiteY6" fmla="*/ 873919 h 1485900"/>
              <a:gd name="connsiteX0" fmla="*/ 0 w 3771900"/>
              <a:gd name="connsiteY0" fmla="*/ 873919 h 1485900"/>
              <a:gd name="connsiteX1" fmla="*/ 3186113 w 3771900"/>
              <a:gd name="connsiteY1" fmla="*/ 364331 h 1485900"/>
              <a:gd name="connsiteX2" fmla="*/ 3271838 w 3771900"/>
              <a:gd name="connsiteY2" fmla="*/ 0 h 1485900"/>
              <a:gd name="connsiteX3" fmla="*/ 3771900 w 3771900"/>
              <a:gd name="connsiteY3" fmla="*/ 938213 h 1485900"/>
              <a:gd name="connsiteX4" fmla="*/ 2995613 w 3771900"/>
              <a:gd name="connsiteY4" fmla="*/ 1485900 h 1485900"/>
              <a:gd name="connsiteX5" fmla="*/ 3071813 w 3771900"/>
              <a:gd name="connsiteY5" fmla="*/ 1112044 h 1485900"/>
              <a:gd name="connsiteX6" fmla="*/ 0 w 3771900"/>
              <a:gd name="connsiteY6" fmla="*/ 873919 h 1485900"/>
              <a:gd name="connsiteX0" fmla="*/ 0 w 3771900"/>
              <a:gd name="connsiteY0" fmla="*/ 826294 h 1438275"/>
              <a:gd name="connsiteX1" fmla="*/ 3186113 w 3771900"/>
              <a:gd name="connsiteY1" fmla="*/ 316706 h 1438275"/>
              <a:gd name="connsiteX2" fmla="*/ 3243263 w 3771900"/>
              <a:gd name="connsiteY2" fmla="*/ 0 h 1438275"/>
              <a:gd name="connsiteX3" fmla="*/ 3771900 w 3771900"/>
              <a:gd name="connsiteY3" fmla="*/ 890588 h 1438275"/>
              <a:gd name="connsiteX4" fmla="*/ 2995613 w 3771900"/>
              <a:gd name="connsiteY4" fmla="*/ 1438275 h 1438275"/>
              <a:gd name="connsiteX5" fmla="*/ 3071813 w 3771900"/>
              <a:gd name="connsiteY5" fmla="*/ 1064419 h 1438275"/>
              <a:gd name="connsiteX6" fmla="*/ 0 w 3771900"/>
              <a:gd name="connsiteY6" fmla="*/ 826294 h 1438275"/>
              <a:gd name="connsiteX0" fmla="*/ 0 w 3771900"/>
              <a:gd name="connsiteY0" fmla="*/ 826294 h 1362075"/>
              <a:gd name="connsiteX1" fmla="*/ 3186113 w 3771900"/>
              <a:gd name="connsiteY1" fmla="*/ 316706 h 1362075"/>
              <a:gd name="connsiteX2" fmla="*/ 3243263 w 3771900"/>
              <a:gd name="connsiteY2" fmla="*/ 0 h 1362075"/>
              <a:gd name="connsiteX3" fmla="*/ 3771900 w 3771900"/>
              <a:gd name="connsiteY3" fmla="*/ 890588 h 1362075"/>
              <a:gd name="connsiteX4" fmla="*/ 2995613 w 3771900"/>
              <a:gd name="connsiteY4" fmla="*/ 1362075 h 1362075"/>
              <a:gd name="connsiteX5" fmla="*/ 3071813 w 3771900"/>
              <a:gd name="connsiteY5" fmla="*/ 1064419 h 1362075"/>
              <a:gd name="connsiteX6" fmla="*/ 0 w 3771900"/>
              <a:gd name="connsiteY6" fmla="*/ 826294 h 1362075"/>
              <a:gd name="connsiteX0" fmla="*/ 0 w 3771900"/>
              <a:gd name="connsiteY0" fmla="*/ 826294 h 1362075"/>
              <a:gd name="connsiteX1" fmla="*/ 3186113 w 3771900"/>
              <a:gd name="connsiteY1" fmla="*/ 316706 h 1362075"/>
              <a:gd name="connsiteX2" fmla="*/ 3243263 w 3771900"/>
              <a:gd name="connsiteY2" fmla="*/ 0 h 1362075"/>
              <a:gd name="connsiteX3" fmla="*/ 3771900 w 3771900"/>
              <a:gd name="connsiteY3" fmla="*/ 890588 h 1362075"/>
              <a:gd name="connsiteX4" fmla="*/ 2995613 w 3771900"/>
              <a:gd name="connsiteY4" fmla="*/ 1362075 h 1362075"/>
              <a:gd name="connsiteX5" fmla="*/ 3052763 w 3771900"/>
              <a:gd name="connsiteY5" fmla="*/ 1045369 h 1362075"/>
              <a:gd name="connsiteX6" fmla="*/ 0 w 3771900"/>
              <a:gd name="connsiteY6" fmla="*/ 826294 h 1362075"/>
              <a:gd name="connsiteX0" fmla="*/ 0 w 3771900"/>
              <a:gd name="connsiteY0" fmla="*/ 826294 h 1362075"/>
              <a:gd name="connsiteX1" fmla="*/ 3186113 w 3771900"/>
              <a:gd name="connsiteY1" fmla="*/ 316706 h 1362075"/>
              <a:gd name="connsiteX2" fmla="*/ 3243263 w 3771900"/>
              <a:gd name="connsiteY2" fmla="*/ 0 h 1362075"/>
              <a:gd name="connsiteX3" fmla="*/ 3771900 w 3771900"/>
              <a:gd name="connsiteY3" fmla="*/ 833438 h 1362075"/>
              <a:gd name="connsiteX4" fmla="*/ 2995613 w 3771900"/>
              <a:gd name="connsiteY4" fmla="*/ 1362075 h 1362075"/>
              <a:gd name="connsiteX5" fmla="*/ 3052763 w 3771900"/>
              <a:gd name="connsiteY5" fmla="*/ 1045369 h 1362075"/>
              <a:gd name="connsiteX6" fmla="*/ 0 w 3771900"/>
              <a:gd name="connsiteY6" fmla="*/ 826294 h 1362075"/>
              <a:gd name="connsiteX0" fmla="*/ 0 w 3771900"/>
              <a:gd name="connsiteY0" fmla="*/ 826294 h 1362075"/>
              <a:gd name="connsiteX1" fmla="*/ 3186113 w 3771900"/>
              <a:gd name="connsiteY1" fmla="*/ 316706 h 1362075"/>
              <a:gd name="connsiteX2" fmla="*/ 3243263 w 3771900"/>
              <a:gd name="connsiteY2" fmla="*/ 0 h 1362075"/>
              <a:gd name="connsiteX3" fmla="*/ 3771900 w 3771900"/>
              <a:gd name="connsiteY3" fmla="*/ 833438 h 1362075"/>
              <a:gd name="connsiteX4" fmla="*/ 2995613 w 3771900"/>
              <a:gd name="connsiteY4" fmla="*/ 1362075 h 1362075"/>
              <a:gd name="connsiteX5" fmla="*/ 3052763 w 3771900"/>
              <a:gd name="connsiteY5" fmla="*/ 1045369 h 1362075"/>
              <a:gd name="connsiteX6" fmla="*/ 0 w 3771900"/>
              <a:gd name="connsiteY6" fmla="*/ 826294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0" h="1362075">
                <a:moveTo>
                  <a:pt x="0" y="826294"/>
                </a:moveTo>
                <a:cubicBezTo>
                  <a:pt x="1163638" y="335756"/>
                  <a:pt x="2174875" y="273844"/>
                  <a:pt x="3186113" y="316706"/>
                </a:cubicBezTo>
                <a:lnTo>
                  <a:pt x="3243263" y="0"/>
                </a:lnTo>
                <a:lnTo>
                  <a:pt x="3771900" y="833438"/>
                </a:lnTo>
                <a:lnTo>
                  <a:pt x="2995613" y="1362075"/>
                </a:lnTo>
                <a:lnTo>
                  <a:pt x="3052763" y="1045369"/>
                </a:lnTo>
                <a:cubicBezTo>
                  <a:pt x="2212975" y="838994"/>
                  <a:pt x="1363663" y="718344"/>
                  <a:pt x="0" y="826294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 rot="1212081">
            <a:off x="6548246" y="2664759"/>
            <a:ext cx="1687963" cy="317879"/>
          </a:xfrm>
          <a:prstGeom prst="rect">
            <a:avLst/>
          </a:prstGeom>
          <a:noFill/>
        </p:spPr>
        <p:txBody>
          <a:bodyPr wrap="none" lIns="0" tIns="45706" rIns="0" bIns="45706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请在此处添加关键字</a:t>
            </a:r>
          </a:p>
        </p:txBody>
      </p:sp>
      <p:sp>
        <p:nvSpPr>
          <p:cNvPr id="14" name="右箭头 1"/>
          <p:cNvSpPr/>
          <p:nvPr/>
        </p:nvSpPr>
        <p:spPr>
          <a:xfrm rot="905815" flipH="1" flipV="1">
            <a:off x="3288634" y="2749068"/>
            <a:ext cx="4455778" cy="1819572"/>
          </a:xfrm>
          <a:custGeom>
            <a:avLst/>
            <a:gdLst>
              <a:gd name="connsiteX0" fmla="*/ 0 w 3981450"/>
              <a:gd name="connsiteY0" fmla="*/ 373856 h 1495425"/>
              <a:gd name="connsiteX1" fmla="*/ 3233738 w 3981450"/>
              <a:gd name="connsiteY1" fmla="*/ 373856 h 1495425"/>
              <a:gd name="connsiteX2" fmla="*/ 3233738 w 3981450"/>
              <a:gd name="connsiteY2" fmla="*/ 0 h 1495425"/>
              <a:gd name="connsiteX3" fmla="*/ 3981450 w 3981450"/>
              <a:gd name="connsiteY3" fmla="*/ 747713 h 1495425"/>
              <a:gd name="connsiteX4" fmla="*/ 3233738 w 3981450"/>
              <a:gd name="connsiteY4" fmla="*/ 1495425 h 1495425"/>
              <a:gd name="connsiteX5" fmla="*/ 3233738 w 3981450"/>
              <a:gd name="connsiteY5" fmla="*/ 1121569 h 1495425"/>
              <a:gd name="connsiteX6" fmla="*/ 0 w 3981450"/>
              <a:gd name="connsiteY6" fmla="*/ 1121569 h 1495425"/>
              <a:gd name="connsiteX7" fmla="*/ 0 w 3981450"/>
              <a:gd name="connsiteY7" fmla="*/ 373856 h 1495425"/>
              <a:gd name="connsiteX0" fmla="*/ 0 w 3981450"/>
              <a:gd name="connsiteY0" fmla="*/ 1121569 h 1495425"/>
              <a:gd name="connsiteX1" fmla="*/ 3233738 w 3981450"/>
              <a:gd name="connsiteY1" fmla="*/ 373856 h 1495425"/>
              <a:gd name="connsiteX2" fmla="*/ 3233738 w 3981450"/>
              <a:gd name="connsiteY2" fmla="*/ 0 h 1495425"/>
              <a:gd name="connsiteX3" fmla="*/ 3981450 w 3981450"/>
              <a:gd name="connsiteY3" fmla="*/ 747713 h 1495425"/>
              <a:gd name="connsiteX4" fmla="*/ 3233738 w 3981450"/>
              <a:gd name="connsiteY4" fmla="*/ 1495425 h 1495425"/>
              <a:gd name="connsiteX5" fmla="*/ 3233738 w 3981450"/>
              <a:gd name="connsiteY5" fmla="*/ 1121569 h 1495425"/>
              <a:gd name="connsiteX6" fmla="*/ 0 w 3981450"/>
              <a:gd name="connsiteY6" fmla="*/ 1121569 h 1495425"/>
              <a:gd name="connsiteX0" fmla="*/ 0 w 3952875"/>
              <a:gd name="connsiteY0" fmla="*/ 731044 h 1495425"/>
              <a:gd name="connsiteX1" fmla="*/ 3205163 w 3952875"/>
              <a:gd name="connsiteY1" fmla="*/ 373856 h 1495425"/>
              <a:gd name="connsiteX2" fmla="*/ 3205163 w 3952875"/>
              <a:gd name="connsiteY2" fmla="*/ 0 h 1495425"/>
              <a:gd name="connsiteX3" fmla="*/ 3952875 w 3952875"/>
              <a:gd name="connsiteY3" fmla="*/ 747713 h 1495425"/>
              <a:gd name="connsiteX4" fmla="*/ 3205163 w 3952875"/>
              <a:gd name="connsiteY4" fmla="*/ 1495425 h 1495425"/>
              <a:gd name="connsiteX5" fmla="*/ 3205163 w 3952875"/>
              <a:gd name="connsiteY5" fmla="*/ 1121569 h 1495425"/>
              <a:gd name="connsiteX6" fmla="*/ 0 w 3952875"/>
              <a:gd name="connsiteY6" fmla="*/ 731044 h 1495425"/>
              <a:gd name="connsiteX0" fmla="*/ 0 w 3952875"/>
              <a:gd name="connsiteY0" fmla="*/ 731044 h 1495425"/>
              <a:gd name="connsiteX1" fmla="*/ 3205163 w 3952875"/>
              <a:gd name="connsiteY1" fmla="*/ 373856 h 1495425"/>
              <a:gd name="connsiteX2" fmla="*/ 3205163 w 3952875"/>
              <a:gd name="connsiteY2" fmla="*/ 0 h 1495425"/>
              <a:gd name="connsiteX3" fmla="*/ 3952875 w 3952875"/>
              <a:gd name="connsiteY3" fmla="*/ 747713 h 1495425"/>
              <a:gd name="connsiteX4" fmla="*/ 3205163 w 3952875"/>
              <a:gd name="connsiteY4" fmla="*/ 1495425 h 1495425"/>
              <a:gd name="connsiteX5" fmla="*/ 3205163 w 3952875"/>
              <a:gd name="connsiteY5" fmla="*/ 1121569 h 1495425"/>
              <a:gd name="connsiteX6" fmla="*/ 0 w 3952875"/>
              <a:gd name="connsiteY6" fmla="*/ 731044 h 1495425"/>
              <a:gd name="connsiteX0" fmla="*/ 0 w 3952875"/>
              <a:gd name="connsiteY0" fmla="*/ 731044 h 1495425"/>
              <a:gd name="connsiteX1" fmla="*/ 3205163 w 3952875"/>
              <a:gd name="connsiteY1" fmla="*/ 373856 h 1495425"/>
              <a:gd name="connsiteX2" fmla="*/ 3205163 w 3952875"/>
              <a:gd name="connsiteY2" fmla="*/ 0 h 1495425"/>
              <a:gd name="connsiteX3" fmla="*/ 3952875 w 3952875"/>
              <a:gd name="connsiteY3" fmla="*/ 747713 h 1495425"/>
              <a:gd name="connsiteX4" fmla="*/ 3205163 w 3952875"/>
              <a:gd name="connsiteY4" fmla="*/ 1495425 h 1495425"/>
              <a:gd name="connsiteX5" fmla="*/ 3205163 w 3952875"/>
              <a:gd name="connsiteY5" fmla="*/ 1121569 h 1495425"/>
              <a:gd name="connsiteX6" fmla="*/ 0 w 3952875"/>
              <a:gd name="connsiteY6" fmla="*/ 731044 h 1495425"/>
              <a:gd name="connsiteX0" fmla="*/ 0 w 3952875"/>
              <a:gd name="connsiteY0" fmla="*/ 731044 h 1495425"/>
              <a:gd name="connsiteX1" fmla="*/ 3205163 w 3952875"/>
              <a:gd name="connsiteY1" fmla="*/ 373856 h 1495425"/>
              <a:gd name="connsiteX2" fmla="*/ 3205163 w 3952875"/>
              <a:gd name="connsiteY2" fmla="*/ 0 h 1495425"/>
              <a:gd name="connsiteX3" fmla="*/ 3952875 w 3952875"/>
              <a:gd name="connsiteY3" fmla="*/ 747713 h 1495425"/>
              <a:gd name="connsiteX4" fmla="*/ 3205163 w 3952875"/>
              <a:gd name="connsiteY4" fmla="*/ 1495425 h 1495425"/>
              <a:gd name="connsiteX5" fmla="*/ 3205163 w 3952875"/>
              <a:gd name="connsiteY5" fmla="*/ 1121569 h 1495425"/>
              <a:gd name="connsiteX6" fmla="*/ 0 w 3952875"/>
              <a:gd name="connsiteY6" fmla="*/ 731044 h 1495425"/>
              <a:gd name="connsiteX0" fmla="*/ 0 w 3952875"/>
              <a:gd name="connsiteY0" fmla="*/ 731044 h 1495425"/>
              <a:gd name="connsiteX1" fmla="*/ 3205163 w 3952875"/>
              <a:gd name="connsiteY1" fmla="*/ 373856 h 1495425"/>
              <a:gd name="connsiteX2" fmla="*/ 3205163 w 3952875"/>
              <a:gd name="connsiteY2" fmla="*/ 0 h 1495425"/>
              <a:gd name="connsiteX3" fmla="*/ 3952875 w 3952875"/>
              <a:gd name="connsiteY3" fmla="*/ 747713 h 1495425"/>
              <a:gd name="connsiteX4" fmla="*/ 3205163 w 3952875"/>
              <a:gd name="connsiteY4" fmla="*/ 1495425 h 1495425"/>
              <a:gd name="connsiteX5" fmla="*/ 3205163 w 3952875"/>
              <a:gd name="connsiteY5" fmla="*/ 1121569 h 1495425"/>
              <a:gd name="connsiteX6" fmla="*/ 0 w 3952875"/>
              <a:gd name="connsiteY6" fmla="*/ 731044 h 1495425"/>
              <a:gd name="connsiteX0" fmla="*/ 0 w 3933825"/>
              <a:gd name="connsiteY0" fmla="*/ 883444 h 1495425"/>
              <a:gd name="connsiteX1" fmla="*/ 3186113 w 3933825"/>
              <a:gd name="connsiteY1" fmla="*/ 373856 h 1495425"/>
              <a:gd name="connsiteX2" fmla="*/ 3186113 w 3933825"/>
              <a:gd name="connsiteY2" fmla="*/ 0 h 1495425"/>
              <a:gd name="connsiteX3" fmla="*/ 3933825 w 3933825"/>
              <a:gd name="connsiteY3" fmla="*/ 747713 h 1495425"/>
              <a:gd name="connsiteX4" fmla="*/ 3186113 w 3933825"/>
              <a:gd name="connsiteY4" fmla="*/ 1495425 h 1495425"/>
              <a:gd name="connsiteX5" fmla="*/ 3186113 w 3933825"/>
              <a:gd name="connsiteY5" fmla="*/ 1121569 h 1495425"/>
              <a:gd name="connsiteX6" fmla="*/ 0 w 3933825"/>
              <a:gd name="connsiteY6" fmla="*/ 883444 h 1495425"/>
              <a:gd name="connsiteX0" fmla="*/ 0 w 3933825"/>
              <a:gd name="connsiteY0" fmla="*/ 883444 h 1495425"/>
              <a:gd name="connsiteX1" fmla="*/ 3186113 w 3933825"/>
              <a:gd name="connsiteY1" fmla="*/ 373856 h 1495425"/>
              <a:gd name="connsiteX2" fmla="*/ 3186113 w 3933825"/>
              <a:gd name="connsiteY2" fmla="*/ 0 h 1495425"/>
              <a:gd name="connsiteX3" fmla="*/ 3933825 w 3933825"/>
              <a:gd name="connsiteY3" fmla="*/ 747713 h 1495425"/>
              <a:gd name="connsiteX4" fmla="*/ 3186113 w 3933825"/>
              <a:gd name="connsiteY4" fmla="*/ 1495425 h 1495425"/>
              <a:gd name="connsiteX5" fmla="*/ 3186113 w 3933825"/>
              <a:gd name="connsiteY5" fmla="*/ 1121569 h 1495425"/>
              <a:gd name="connsiteX6" fmla="*/ 0 w 3933825"/>
              <a:gd name="connsiteY6" fmla="*/ 883444 h 1495425"/>
              <a:gd name="connsiteX0" fmla="*/ 0 w 3933825"/>
              <a:gd name="connsiteY0" fmla="*/ 883444 h 1495425"/>
              <a:gd name="connsiteX1" fmla="*/ 3186113 w 3933825"/>
              <a:gd name="connsiteY1" fmla="*/ 373856 h 1495425"/>
              <a:gd name="connsiteX2" fmla="*/ 3186113 w 3933825"/>
              <a:gd name="connsiteY2" fmla="*/ 0 h 1495425"/>
              <a:gd name="connsiteX3" fmla="*/ 3933825 w 3933825"/>
              <a:gd name="connsiteY3" fmla="*/ 747713 h 1495425"/>
              <a:gd name="connsiteX4" fmla="*/ 3186113 w 3933825"/>
              <a:gd name="connsiteY4" fmla="*/ 1495425 h 1495425"/>
              <a:gd name="connsiteX5" fmla="*/ 3186113 w 3933825"/>
              <a:gd name="connsiteY5" fmla="*/ 1121569 h 1495425"/>
              <a:gd name="connsiteX6" fmla="*/ 0 w 3933825"/>
              <a:gd name="connsiteY6" fmla="*/ 883444 h 1495425"/>
              <a:gd name="connsiteX0" fmla="*/ 0 w 3933825"/>
              <a:gd name="connsiteY0" fmla="*/ 883444 h 1495425"/>
              <a:gd name="connsiteX1" fmla="*/ 3186113 w 3933825"/>
              <a:gd name="connsiteY1" fmla="*/ 373856 h 1495425"/>
              <a:gd name="connsiteX2" fmla="*/ 3186113 w 3933825"/>
              <a:gd name="connsiteY2" fmla="*/ 0 h 1495425"/>
              <a:gd name="connsiteX3" fmla="*/ 3933825 w 3933825"/>
              <a:gd name="connsiteY3" fmla="*/ 747713 h 1495425"/>
              <a:gd name="connsiteX4" fmla="*/ 3186113 w 3933825"/>
              <a:gd name="connsiteY4" fmla="*/ 1495425 h 1495425"/>
              <a:gd name="connsiteX5" fmla="*/ 3071813 w 3933825"/>
              <a:gd name="connsiteY5" fmla="*/ 1121569 h 1495425"/>
              <a:gd name="connsiteX6" fmla="*/ 0 w 3933825"/>
              <a:gd name="connsiteY6" fmla="*/ 883444 h 1495425"/>
              <a:gd name="connsiteX0" fmla="*/ 0 w 3933825"/>
              <a:gd name="connsiteY0" fmla="*/ 883444 h 1495425"/>
              <a:gd name="connsiteX1" fmla="*/ 3186113 w 3933825"/>
              <a:gd name="connsiteY1" fmla="*/ 373856 h 1495425"/>
              <a:gd name="connsiteX2" fmla="*/ 3186113 w 3933825"/>
              <a:gd name="connsiteY2" fmla="*/ 0 h 1495425"/>
              <a:gd name="connsiteX3" fmla="*/ 3933825 w 3933825"/>
              <a:gd name="connsiteY3" fmla="*/ 747713 h 1495425"/>
              <a:gd name="connsiteX4" fmla="*/ 2995613 w 3933825"/>
              <a:gd name="connsiteY4" fmla="*/ 1495425 h 1495425"/>
              <a:gd name="connsiteX5" fmla="*/ 3071813 w 3933825"/>
              <a:gd name="connsiteY5" fmla="*/ 1121569 h 1495425"/>
              <a:gd name="connsiteX6" fmla="*/ 0 w 3933825"/>
              <a:gd name="connsiteY6" fmla="*/ 883444 h 1495425"/>
              <a:gd name="connsiteX0" fmla="*/ 0 w 3933825"/>
              <a:gd name="connsiteY0" fmla="*/ 873919 h 1485900"/>
              <a:gd name="connsiteX1" fmla="*/ 3186113 w 3933825"/>
              <a:gd name="connsiteY1" fmla="*/ 364331 h 1485900"/>
              <a:gd name="connsiteX2" fmla="*/ 3290888 w 3933825"/>
              <a:gd name="connsiteY2" fmla="*/ 0 h 1485900"/>
              <a:gd name="connsiteX3" fmla="*/ 3933825 w 3933825"/>
              <a:gd name="connsiteY3" fmla="*/ 738188 h 1485900"/>
              <a:gd name="connsiteX4" fmla="*/ 2995613 w 3933825"/>
              <a:gd name="connsiteY4" fmla="*/ 1485900 h 1485900"/>
              <a:gd name="connsiteX5" fmla="*/ 3071813 w 3933825"/>
              <a:gd name="connsiteY5" fmla="*/ 1112044 h 1485900"/>
              <a:gd name="connsiteX6" fmla="*/ 0 w 3933825"/>
              <a:gd name="connsiteY6" fmla="*/ 873919 h 1485900"/>
              <a:gd name="connsiteX0" fmla="*/ 0 w 3771900"/>
              <a:gd name="connsiteY0" fmla="*/ 873919 h 1485900"/>
              <a:gd name="connsiteX1" fmla="*/ 3186113 w 3771900"/>
              <a:gd name="connsiteY1" fmla="*/ 364331 h 1485900"/>
              <a:gd name="connsiteX2" fmla="*/ 3290888 w 3771900"/>
              <a:gd name="connsiteY2" fmla="*/ 0 h 1485900"/>
              <a:gd name="connsiteX3" fmla="*/ 3771900 w 3771900"/>
              <a:gd name="connsiteY3" fmla="*/ 938213 h 1485900"/>
              <a:gd name="connsiteX4" fmla="*/ 2995613 w 3771900"/>
              <a:gd name="connsiteY4" fmla="*/ 1485900 h 1485900"/>
              <a:gd name="connsiteX5" fmla="*/ 3071813 w 3771900"/>
              <a:gd name="connsiteY5" fmla="*/ 1112044 h 1485900"/>
              <a:gd name="connsiteX6" fmla="*/ 0 w 3771900"/>
              <a:gd name="connsiteY6" fmla="*/ 873919 h 1485900"/>
              <a:gd name="connsiteX0" fmla="*/ 0 w 3771900"/>
              <a:gd name="connsiteY0" fmla="*/ 873919 h 1485900"/>
              <a:gd name="connsiteX1" fmla="*/ 3186113 w 3771900"/>
              <a:gd name="connsiteY1" fmla="*/ 364331 h 1485900"/>
              <a:gd name="connsiteX2" fmla="*/ 3271838 w 3771900"/>
              <a:gd name="connsiteY2" fmla="*/ 0 h 1485900"/>
              <a:gd name="connsiteX3" fmla="*/ 3771900 w 3771900"/>
              <a:gd name="connsiteY3" fmla="*/ 938213 h 1485900"/>
              <a:gd name="connsiteX4" fmla="*/ 2995613 w 3771900"/>
              <a:gd name="connsiteY4" fmla="*/ 1485900 h 1485900"/>
              <a:gd name="connsiteX5" fmla="*/ 3071813 w 3771900"/>
              <a:gd name="connsiteY5" fmla="*/ 1112044 h 1485900"/>
              <a:gd name="connsiteX6" fmla="*/ 0 w 3771900"/>
              <a:gd name="connsiteY6" fmla="*/ 873919 h 1485900"/>
              <a:gd name="connsiteX0" fmla="*/ 0 w 3771900"/>
              <a:gd name="connsiteY0" fmla="*/ 826294 h 1438275"/>
              <a:gd name="connsiteX1" fmla="*/ 3186113 w 3771900"/>
              <a:gd name="connsiteY1" fmla="*/ 316706 h 1438275"/>
              <a:gd name="connsiteX2" fmla="*/ 3243263 w 3771900"/>
              <a:gd name="connsiteY2" fmla="*/ 0 h 1438275"/>
              <a:gd name="connsiteX3" fmla="*/ 3771900 w 3771900"/>
              <a:gd name="connsiteY3" fmla="*/ 890588 h 1438275"/>
              <a:gd name="connsiteX4" fmla="*/ 2995613 w 3771900"/>
              <a:gd name="connsiteY4" fmla="*/ 1438275 h 1438275"/>
              <a:gd name="connsiteX5" fmla="*/ 3071813 w 3771900"/>
              <a:gd name="connsiteY5" fmla="*/ 1064419 h 1438275"/>
              <a:gd name="connsiteX6" fmla="*/ 0 w 3771900"/>
              <a:gd name="connsiteY6" fmla="*/ 826294 h 1438275"/>
              <a:gd name="connsiteX0" fmla="*/ 0 w 3771900"/>
              <a:gd name="connsiteY0" fmla="*/ 826294 h 1362075"/>
              <a:gd name="connsiteX1" fmla="*/ 3186113 w 3771900"/>
              <a:gd name="connsiteY1" fmla="*/ 316706 h 1362075"/>
              <a:gd name="connsiteX2" fmla="*/ 3243263 w 3771900"/>
              <a:gd name="connsiteY2" fmla="*/ 0 h 1362075"/>
              <a:gd name="connsiteX3" fmla="*/ 3771900 w 3771900"/>
              <a:gd name="connsiteY3" fmla="*/ 890588 h 1362075"/>
              <a:gd name="connsiteX4" fmla="*/ 2995613 w 3771900"/>
              <a:gd name="connsiteY4" fmla="*/ 1362075 h 1362075"/>
              <a:gd name="connsiteX5" fmla="*/ 3071813 w 3771900"/>
              <a:gd name="connsiteY5" fmla="*/ 1064419 h 1362075"/>
              <a:gd name="connsiteX6" fmla="*/ 0 w 3771900"/>
              <a:gd name="connsiteY6" fmla="*/ 826294 h 1362075"/>
              <a:gd name="connsiteX0" fmla="*/ 0 w 3771900"/>
              <a:gd name="connsiteY0" fmla="*/ 826294 h 1362075"/>
              <a:gd name="connsiteX1" fmla="*/ 3186113 w 3771900"/>
              <a:gd name="connsiteY1" fmla="*/ 316706 h 1362075"/>
              <a:gd name="connsiteX2" fmla="*/ 3243263 w 3771900"/>
              <a:gd name="connsiteY2" fmla="*/ 0 h 1362075"/>
              <a:gd name="connsiteX3" fmla="*/ 3771900 w 3771900"/>
              <a:gd name="connsiteY3" fmla="*/ 890588 h 1362075"/>
              <a:gd name="connsiteX4" fmla="*/ 2995613 w 3771900"/>
              <a:gd name="connsiteY4" fmla="*/ 1362075 h 1362075"/>
              <a:gd name="connsiteX5" fmla="*/ 3052763 w 3771900"/>
              <a:gd name="connsiteY5" fmla="*/ 1045369 h 1362075"/>
              <a:gd name="connsiteX6" fmla="*/ 0 w 3771900"/>
              <a:gd name="connsiteY6" fmla="*/ 826294 h 1362075"/>
              <a:gd name="connsiteX0" fmla="*/ 0 w 3771900"/>
              <a:gd name="connsiteY0" fmla="*/ 826294 h 1362075"/>
              <a:gd name="connsiteX1" fmla="*/ 3186113 w 3771900"/>
              <a:gd name="connsiteY1" fmla="*/ 316706 h 1362075"/>
              <a:gd name="connsiteX2" fmla="*/ 3243263 w 3771900"/>
              <a:gd name="connsiteY2" fmla="*/ 0 h 1362075"/>
              <a:gd name="connsiteX3" fmla="*/ 3771900 w 3771900"/>
              <a:gd name="connsiteY3" fmla="*/ 833438 h 1362075"/>
              <a:gd name="connsiteX4" fmla="*/ 2995613 w 3771900"/>
              <a:gd name="connsiteY4" fmla="*/ 1362075 h 1362075"/>
              <a:gd name="connsiteX5" fmla="*/ 3052763 w 3771900"/>
              <a:gd name="connsiteY5" fmla="*/ 1045369 h 1362075"/>
              <a:gd name="connsiteX6" fmla="*/ 0 w 3771900"/>
              <a:gd name="connsiteY6" fmla="*/ 826294 h 1362075"/>
              <a:gd name="connsiteX0" fmla="*/ 0 w 3771900"/>
              <a:gd name="connsiteY0" fmla="*/ 826294 h 1362075"/>
              <a:gd name="connsiteX1" fmla="*/ 3186113 w 3771900"/>
              <a:gd name="connsiteY1" fmla="*/ 316706 h 1362075"/>
              <a:gd name="connsiteX2" fmla="*/ 3243263 w 3771900"/>
              <a:gd name="connsiteY2" fmla="*/ 0 h 1362075"/>
              <a:gd name="connsiteX3" fmla="*/ 3771900 w 3771900"/>
              <a:gd name="connsiteY3" fmla="*/ 833438 h 1362075"/>
              <a:gd name="connsiteX4" fmla="*/ 2995613 w 3771900"/>
              <a:gd name="connsiteY4" fmla="*/ 1362075 h 1362075"/>
              <a:gd name="connsiteX5" fmla="*/ 3052763 w 3771900"/>
              <a:gd name="connsiteY5" fmla="*/ 1045369 h 1362075"/>
              <a:gd name="connsiteX6" fmla="*/ 0 w 3771900"/>
              <a:gd name="connsiteY6" fmla="*/ 826294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0" h="1362075">
                <a:moveTo>
                  <a:pt x="0" y="826294"/>
                </a:moveTo>
                <a:cubicBezTo>
                  <a:pt x="1163638" y="335756"/>
                  <a:pt x="2174875" y="273844"/>
                  <a:pt x="3186113" y="316706"/>
                </a:cubicBezTo>
                <a:lnTo>
                  <a:pt x="3243263" y="0"/>
                </a:lnTo>
                <a:lnTo>
                  <a:pt x="3771900" y="833438"/>
                </a:lnTo>
                <a:lnTo>
                  <a:pt x="2995613" y="1362075"/>
                </a:lnTo>
                <a:lnTo>
                  <a:pt x="3052763" y="1045369"/>
                </a:lnTo>
                <a:cubicBezTo>
                  <a:pt x="2212975" y="838994"/>
                  <a:pt x="1363663" y="718344"/>
                  <a:pt x="0" y="826294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 rot="1309175">
            <a:off x="3863075" y="3344687"/>
            <a:ext cx="1687963" cy="317879"/>
          </a:xfrm>
          <a:prstGeom prst="rect">
            <a:avLst/>
          </a:prstGeom>
          <a:noFill/>
        </p:spPr>
        <p:txBody>
          <a:bodyPr wrap="none" lIns="0" tIns="45706" rIns="0" bIns="4570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请在此处添加关键字</a:t>
            </a:r>
          </a:p>
        </p:txBody>
      </p:sp>
      <p:sp>
        <p:nvSpPr>
          <p:cNvPr id="16" name="矩形 15"/>
          <p:cNvSpPr/>
          <p:nvPr/>
        </p:nvSpPr>
        <p:spPr>
          <a:xfrm>
            <a:off x="1035568" y="2075205"/>
            <a:ext cx="2258538" cy="338398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1035568" y="2507844"/>
            <a:ext cx="2258538" cy="1384966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在这里输入您的文字内容或者将您的文字内容复制在这里。在这里输入您的文字内容，或者将您的文字复制在这里，在这里输入您的文字内容，或者将您的文字复制在这里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15184" y="2075205"/>
            <a:ext cx="2258538" cy="338398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8915184" y="2507844"/>
            <a:ext cx="2258538" cy="1384966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在这里输入您的文字内容或者将您的文字内容复制在这里。在这里输入您的文字内容，或者将您的文字复制在这里，在这里输入您的文字内容，或者将您的文字复制在这里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91589" y="4862989"/>
            <a:ext cx="7808822" cy="461637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在这里输入您的文字内容，或者将您的文字内容复制在这里。在这里输入您的文字内容，或者将您的文字复制在这里，在这里输入您的文字内容</a:t>
            </a:r>
          </a:p>
        </p:txBody>
      </p:sp>
    </p:spTree>
    <p:extLst>
      <p:ext uri="{BB962C8B-B14F-4D97-AF65-F5344CB8AC3E}">
        <p14:creationId xmlns:p14="http://schemas.microsoft.com/office/powerpoint/2010/main" val="311736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18607 0.05718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17552 -0.0592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40"/>
                            </p:stCondLst>
                            <p:childTnLst>
                              <p:par>
                                <p:cTn id="4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4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8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4" grpId="0" animBg="1"/>
      <p:bldP spid="14" grpId="1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66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3B7"/>
      </a:accent1>
      <a:accent2>
        <a:srgbClr val="00A3B7"/>
      </a:accent2>
      <a:accent3>
        <a:srgbClr val="00A3B7"/>
      </a:accent3>
      <a:accent4>
        <a:srgbClr val="00A3B7"/>
      </a:accent4>
      <a:accent5>
        <a:srgbClr val="00A3B7"/>
      </a:accent5>
      <a:accent6>
        <a:srgbClr val="00A3B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1958</Words>
  <Application>Microsoft Office PowerPoint</Application>
  <PresentationFormat>宽屏</PresentationFormat>
  <Paragraphs>261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微软雅黑</vt:lpstr>
      <vt:lpstr>宋体</vt:lpstr>
      <vt:lpstr>Calibri</vt:lpstr>
      <vt:lpstr>Impact</vt:lpstr>
      <vt:lpstr>等线</vt:lpstr>
      <vt:lpstr>等线 Light</vt:lpstr>
      <vt:lpstr>Arial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3</cp:revision>
  <dcterms:created xsi:type="dcterms:W3CDTF">2018-04-02T03:56:22Z</dcterms:created>
  <dcterms:modified xsi:type="dcterms:W3CDTF">2021-01-05T15:43:03Z</dcterms:modified>
</cp:coreProperties>
</file>