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autoCompressPictures="0">
  <p:sldMasterIdLst>
    <p:sldMasterId id="2147483648" r:id="rId1"/>
  </p:sldMasterIdLst>
  <p:notesMasterIdLst>
    <p:notesMasterId r:id="rId32"/>
  </p:notesMasterIdLst>
  <p:handoutMasterIdLst>
    <p:handoutMasterId r:id="rId33"/>
  </p:handoutMasterIdLst>
  <p:sldIdLst>
    <p:sldId id="394" r:id="rId2"/>
    <p:sldId id="393" r:id="rId3"/>
    <p:sldId id="396" r:id="rId4"/>
    <p:sldId id="371" r:id="rId5"/>
    <p:sldId id="374" r:id="rId6"/>
    <p:sldId id="376" r:id="rId7"/>
    <p:sldId id="391" r:id="rId8"/>
    <p:sldId id="369" r:id="rId9"/>
    <p:sldId id="382" r:id="rId10"/>
    <p:sldId id="397" r:id="rId11"/>
    <p:sldId id="387" r:id="rId12"/>
    <p:sldId id="390" r:id="rId13"/>
    <p:sldId id="372" r:id="rId14"/>
    <p:sldId id="375" r:id="rId15"/>
    <p:sldId id="378" r:id="rId16"/>
    <p:sldId id="377" r:id="rId17"/>
    <p:sldId id="398" r:id="rId18"/>
    <p:sldId id="383" r:id="rId19"/>
    <p:sldId id="370" r:id="rId20"/>
    <p:sldId id="373" r:id="rId21"/>
    <p:sldId id="384" r:id="rId22"/>
    <p:sldId id="368" r:id="rId23"/>
    <p:sldId id="399" r:id="rId24"/>
    <p:sldId id="389" r:id="rId25"/>
    <p:sldId id="386" r:id="rId26"/>
    <p:sldId id="379" r:id="rId27"/>
    <p:sldId id="388" r:id="rId28"/>
    <p:sldId id="385" r:id="rId29"/>
    <p:sldId id="380" r:id="rId30"/>
    <p:sldId id="400" r:id="rId31"/>
  </p:sldIdLst>
  <p:sldSz cx="9144000" cy="5143500" type="screen16x9"/>
  <p:notesSz cx="6858000" cy="9144000"/>
  <p:custDataLst>
    <p:tags r:id="rId34"/>
  </p:custDataLst>
  <p:defaultTextStyle>
    <a:defPPr>
      <a:defRPr lang="es-ES"/>
    </a:defPPr>
    <a:lvl1pPr algn="ctr" defTabSz="309880" rtl="0" fontAlgn="base" hangingPunct="0">
      <a:spcBef>
        <a:spcPct val="0"/>
      </a:spcBef>
      <a:spcAft>
        <a:spcPct val="0"/>
      </a:spcAft>
      <a:defRPr sz="2200" kern="1200">
        <a:solidFill>
          <a:srgbClr val="000000"/>
        </a:solidFill>
        <a:latin typeface="Gill Sans" charset="0"/>
        <a:ea typeface="MS PGothic" panose="020B0600070205080204" charset="-128"/>
        <a:cs typeface="MS PGothic" panose="020B0600070205080204" charset="-128"/>
        <a:sym typeface="Gill Sans" charset="0"/>
      </a:defRPr>
    </a:lvl1pPr>
    <a:lvl2pPr marL="128905" indent="43180" algn="ctr" defTabSz="309880" rtl="0" fontAlgn="base" hangingPunct="0">
      <a:spcBef>
        <a:spcPct val="0"/>
      </a:spcBef>
      <a:spcAft>
        <a:spcPct val="0"/>
      </a:spcAft>
      <a:defRPr sz="2200" kern="1200">
        <a:solidFill>
          <a:srgbClr val="000000"/>
        </a:solidFill>
        <a:latin typeface="Gill Sans" charset="0"/>
        <a:ea typeface="MS PGothic" panose="020B0600070205080204" charset="-128"/>
        <a:cs typeface="MS PGothic" panose="020B0600070205080204" charset="-128"/>
        <a:sym typeface="Gill Sans" charset="0"/>
      </a:defRPr>
    </a:lvl2pPr>
    <a:lvl3pPr marL="257175" indent="85725" algn="ctr" defTabSz="309880" rtl="0" fontAlgn="base" hangingPunct="0">
      <a:spcBef>
        <a:spcPct val="0"/>
      </a:spcBef>
      <a:spcAft>
        <a:spcPct val="0"/>
      </a:spcAft>
      <a:defRPr sz="2200" kern="1200">
        <a:solidFill>
          <a:srgbClr val="000000"/>
        </a:solidFill>
        <a:latin typeface="Gill Sans" charset="0"/>
        <a:ea typeface="MS PGothic" panose="020B0600070205080204" charset="-128"/>
        <a:cs typeface="MS PGothic" panose="020B0600070205080204" charset="-128"/>
        <a:sym typeface="Gill Sans" charset="0"/>
      </a:defRPr>
    </a:lvl3pPr>
    <a:lvl4pPr marL="386080" indent="128905" algn="ctr" defTabSz="309880" rtl="0" fontAlgn="base" hangingPunct="0">
      <a:spcBef>
        <a:spcPct val="0"/>
      </a:spcBef>
      <a:spcAft>
        <a:spcPct val="0"/>
      </a:spcAft>
      <a:defRPr sz="2200" kern="1200">
        <a:solidFill>
          <a:srgbClr val="000000"/>
        </a:solidFill>
        <a:latin typeface="Gill Sans" charset="0"/>
        <a:ea typeface="MS PGothic" panose="020B0600070205080204" charset="-128"/>
        <a:cs typeface="MS PGothic" panose="020B0600070205080204" charset="-128"/>
        <a:sym typeface="Gill Sans" charset="0"/>
      </a:defRPr>
    </a:lvl4pPr>
    <a:lvl5pPr marL="514350" indent="171450" algn="ctr" defTabSz="309880" rtl="0" fontAlgn="base" hangingPunct="0">
      <a:spcBef>
        <a:spcPct val="0"/>
      </a:spcBef>
      <a:spcAft>
        <a:spcPct val="0"/>
      </a:spcAft>
      <a:defRPr sz="2200" kern="1200">
        <a:solidFill>
          <a:srgbClr val="000000"/>
        </a:solidFill>
        <a:latin typeface="Gill Sans" charset="0"/>
        <a:ea typeface="MS PGothic" panose="020B0600070205080204" charset="-128"/>
        <a:cs typeface="MS PGothic" panose="020B0600070205080204" charset="-128"/>
        <a:sym typeface="Gill Sans" charset="0"/>
      </a:defRPr>
    </a:lvl5pPr>
    <a:lvl6pPr marL="857250" algn="l" defTabSz="171450" rtl="0" eaLnBrk="1" latinLnBrk="0" hangingPunct="1">
      <a:defRPr sz="2200" kern="1200">
        <a:solidFill>
          <a:srgbClr val="000000"/>
        </a:solidFill>
        <a:latin typeface="Gill Sans" charset="0"/>
        <a:ea typeface="MS PGothic" panose="020B0600070205080204" charset="-128"/>
        <a:cs typeface="MS PGothic" panose="020B0600070205080204" charset="-128"/>
        <a:sym typeface="Gill Sans" charset="0"/>
      </a:defRPr>
    </a:lvl6pPr>
    <a:lvl7pPr marL="1028700" algn="l" defTabSz="171450" rtl="0" eaLnBrk="1" latinLnBrk="0" hangingPunct="1">
      <a:defRPr sz="2200" kern="1200">
        <a:solidFill>
          <a:srgbClr val="000000"/>
        </a:solidFill>
        <a:latin typeface="Gill Sans" charset="0"/>
        <a:ea typeface="MS PGothic" panose="020B0600070205080204" charset="-128"/>
        <a:cs typeface="MS PGothic" panose="020B0600070205080204" charset="-128"/>
        <a:sym typeface="Gill Sans" charset="0"/>
      </a:defRPr>
    </a:lvl7pPr>
    <a:lvl8pPr marL="1200150" algn="l" defTabSz="171450" rtl="0" eaLnBrk="1" latinLnBrk="0" hangingPunct="1">
      <a:defRPr sz="2200" kern="1200">
        <a:solidFill>
          <a:srgbClr val="000000"/>
        </a:solidFill>
        <a:latin typeface="Gill Sans" charset="0"/>
        <a:ea typeface="MS PGothic" panose="020B0600070205080204" charset="-128"/>
        <a:cs typeface="MS PGothic" panose="020B0600070205080204" charset="-128"/>
        <a:sym typeface="Gill Sans" charset="0"/>
      </a:defRPr>
    </a:lvl8pPr>
    <a:lvl9pPr marL="1371600" algn="l" defTabSz="171450" rtl="0" eaLnBrk="1" latinLnBrk="0" hangingPunct="1">
      <a:defRPr sz="2200" kern="1200">
        <a:solidFill>
          <a:srgbClr val="000000"/>
        </a:solidFill>
        <a:latin typeface="Gill Sans" charset="0"/>
        <a:ea typeface="MS PGothic" panose="020B0600070205080204" charset="-128"/>
        <a:cs typeface="MS PGothic" panose="020B0600070205080204" charset="-128"/>
        <a:sym typeface="Gill Sans"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18E"/>
    <a:srgbClr val="000000"/>
    <a:srgbClr val="DC0917"/>
    <a:srgbClr val="0062AC"/>
    <a:srgbClr val="FFE79B"/>
    <a:srgbClr val="FFCC29"/>
    <a:srgbClr val="FF0066"/>
    <a:srgbClr val="3378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96" y="564"/>
      </p:cViewPr>
      <p:guideLst>
        <p:guide orient="horz" pos="1620"/>
        <p:guide pos="2880"/>
      </p:guideLst>
    </p:cSldViewPr>
  </p:slideViewPr>
  <p:notesTextViewPr>
    <p:cViewPr>
      <p:scale>
        <a:sx n="100" d="100"/>
        <a:sy n="100" d="100"/>
      </p:scale>
      <p:origin x="0" y="0"/>
    </p:cViewPr>
  </p:notesTextViewPr>
  <p:sorterViewPr>
    <p:cViewPr>
      <p:scale>
        <a:sx n="120" d="100"/>
        <a:sy n="120" d="100"/>
      </p:scale>
      <p:origin x="0" y="7482"/>
    </p:cViewPr>
  </p:sorterViewPr>
  <p:notesViewPr>
    <p:cSldViewPr>
      <p:cViewPr varScale="1">
        <p:scale>
          <a:sx n="86" d="100"/>
          <a:sy n="86" d="100"/>
        </p:scale>
        <p:origin x="-364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0280868484264E-2"/>
          <c:y val="8.5536465601249403E-2"/>
          <c:w val="0.85336857891191398"/>
          <c:h val="0.796030889103572"/>
        </c:manualLayout>
      </c:layout>
      <c:barChart>
        <c:barDir val="bar"/>
        <c:grouping val="stacked"/>
        <c:varyColors val="0"/>
        <c:ser>
          <c:idx val="0"/>
          <c:order val="0"/>
          <c:tx>
            <c:strRef>
              <c:f>Sheet1!$B$1</c:f>
              <c:strCache>
                <c:ptCount val="1"/>
                <c:pt idx="0">
                  <c:v>系列 1</c:v>
                </c:pt>
              </c:strCache>
            </c:strRef>
          </c:tx>
          <c:spPr>
            <a:gradFill>
              <a:gsLst>
                <a:gs pos="0">
                  <a:schemeClr val="bg1">
                    <a:lumMod val="85000"/>
                  </a:schemeClr>
                </a:gs>
                <a:gs pos="1000">
                  <a:schemeClr val="bg1"/>
                </a:gs>
                <a:gs pos="92000">
                  <a:schemeClr val="bg1">
                    <a:lumMod val="85000"/>
                  </a:schemeClr>
                </a:gs>
              </a:gsLst>
              <a:lin ang="16200000" scaled="0"/>
            </a:gradFill>
            <a:effectLst>
              <a:outerShdw blurRad="152400" dist="88900" dir="8100000" algn="tr" rotWithShape="0">
                <a:prstClr val="black">
                  <a:alpha val="40000"/>
                </a:prstClr>
              </a:outerShdw>
            </a:effectLst>
          </c:spPr>
          <c:invertIfNegative val="0"/>
          <c:dPt>
            <c:idx val="0"/>
            <c:invertIfNegative val="0"/>
            <c:bubble3D val="0"/>
            <c:extLst>
              <c:ext xmlns:c16="http://schemas.microsoft.com/office/drawing/2014/chart" uri="{C3380CC4-5D6E-409C-BE32-E72D297353CC}">
                <c16:uniqueId val="{00000000-3344-4A00-AC00-57254A1F6947}"/>
              </c:ext>
            </c:extLst>
          </c:dPt>
          <c:dPt>
            <c:idx val="2"/>
            <c:invertIfNegative val="0"/>
            <c:bubble3D val="0"/>
            <c:extLst>
              <c:ext xmlns:c16="http://schemas.microsoft.com/office/drawing/2014/chart" uri="{C3380CC4-5D6E-409C-BE32-E72D297353CC}">
                <c16:uniqueId val="{00000001-3344-4A00-AC00-57254A1F6947}"/>
              </c:ext>
            </c:extLst>
          </c:dPt>
          <c:cat>
            <c:strRef>
              <c:f>Sheet1!$A$2:$A$5</c:f>
              <c:strCache>
                <c:ptCount val="4"/>
                <c:pt idx="0">
                  <c:v>一季度</c:v>
                </c:pt>
                <c:pt idx="1">
                  <c:v>二季度</c:v>
                </c:pt>
                <c:pt idx="2">
                  <c:v>三季度</c:v>
                </c:pt>
                <c:pt idx="3">
                  <c:v>四季度</c:v>
                </c:pt>
              </c:strCache>
            </c:strRef>
          </c:cat>
          <c:val>
            <c:numRef>
              <c:f>Sheet1!$B$2:$B$5</c:f>
              <c:numCache>
                <c:formatCode>General</c:formatCode>
                <c:ptCount val="4"/>
                <c:pt idx="0">
                  <c:v>15</c:v>
                </c:pt>
                <c:pt idx="1">
                  <c:v>20</c:v>
                </c:pt>
                <c:pt idx="2">
                  <c:v>70</c:v>
                </c:pt>
                <c:pt idx="3">
                  <c:v>10</c:v>
                </c:pt>
              </c:numCache>
            </c:numRef>
          </c:val>
          <c:extLst>
            <c:ext xmlns:c16="http://schemas.microsoft.com/office/drawing/2014/chart" uri="{C3380CC4-5D6E-409C-BE32-E72D297353CC}">
              <c16:uniqueId val="{00000002-3344-4A00-AC00-57254A1F6947}"/>
            </c:ext>
          </c:extLst>
        </c:ser>
        <c:ser>
          <c:idx val="1"/>
          <c:order val="1"/>
          <c:tx>
            <c:strRef>
              <c:f>Sheet1!$C$1</c:f>
              <c:strCache>
                <c:ptCount val="1"/>
                <c:pt idx="0">
                  <c:v>系列 2</c:v>
                </c:pt>
              </c:strCache>
            </c:strRef>
          </c:tx>
          <c:spPr>
            <a:solidFill>
              <a:schemeClr val="bg1">
                <a:lumMod val="75000"/>
              </a:schemeClr>
            </a:solidFill>
            <a:effectLst>
              <a:innerShdw blurRad="63500" dist="50800" dir="16200000">
                <a:prstClr val="black">
                  <a:alpha val="50000"/>
                </a:prstClr>
              </a:innerShdw>
            </a:effectLst>
          </c:spPr>
          <c:invertIfNegative val="0"/>
          <c:cat>
            <c:strRef>
              <c:f>Sheet1!$A$2:$A$5</c:f>
              <c:strCache>
                <c:ptCount val="4"/>
                <c:pt idx="0">
                  <c:v>一季度</c:v>
                </c:pt>
                <c:pt idx="1">
                  <c:v>二季度</c:v>
                </c:pt>
                <c:pt idx="2">
                  <c:v>三季度</c:v>
                </c:pt>
                <c:pt idx="3">
                  <c:v>四季度</c:v>
                </c:pt>
              </c:strCache>
            </c:strRef>
          </c:cat>
          <c:val>
            <c:numRef>
              <c:f>Sheet1!$C$2:$C$5</c:f>
              <c:numCache>
                <c:formatCode>General</c:formatCode>
                <c:ptCount val="4"/>
                <c:pt idx="0">
                  <c:v>85</c:v>
                </c:pt>
                <c:pt idx="1">
                  <c:v>80</c:v>
                </c:pt>
                <c:pt idx="2">
                  <c:v>30</c:v>
                </c:pt>
                <c:pt idx="3">
                  <c:v>90</c:v>
                </c:pt>
              </c:numCache>
            </c:numRef>
          </c:val>
          <c:extLst>
            <c:ext xmlns:c16="http://schemas.microsoft.com/office/drawing/2014/chart" uri="{C3380CC4-5D6E-409C-BE32-E72D297353CC}">
              <c16:uniqueId val="{00000003-3344-4A00-AC00-57254A1F6947}"/>
            </c:ext>
          </c:extLst>
        </c:ser>
        <c:dLbls>
          <c:showLegendKey val="0"/>
          <c:showVal val="0"/>
          <c:showCatName val="0"/>
          <c:showSerName val="0"/>
          <c:showPercent val="0"/>
          <c:showBubbleSize val="0"/>
        </c:dLbls>
        <c:gapWidth val="50"/>
        <c:overlap val="100"/>
        <c:axId val="417162112"/>
        <c:axId val="417160992"/>
      </c:barChart>
      <c:catAx>
        <c:axId val="417162112"/>
        <c:scaling>
          <c:orientation val="minMax"/>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17160992"/>
        <c:crosses val="autoZero"/>
        <c:auto val="1"/>
        <c:lblAlgn val="ctr"/>
        <c:lblOffset val="100"/>
        <c:noMultiLvlLbl val="0"/>
      </c:catAx>
      <c:valAx>
        <c:axId val="417160992"/>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zh-CN"/>
          </a:p>
        </c:txPr>
        <c:crossAx val="417162112"/>
        <c:crosses val="autoZero"/>
        <c:crossBetween val="between"/>
      </c:valAx>
    </c:plotArea>
    <c:plotVisOnly val="1"/>
    <c:dispBlanksAs val="gap"/>
    <c:showDLblsOverMax val="0"/>
  </c:chart>
  <c:txPr>
    <a:bodyPr/>
    <a:lstStyle/>
    <a:p>
      <a:pPr>
        <a:defRPr lang="zh-CN"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pieChart>
        <c:varyColors val="1"/>
        <c:ser>
          <c:idx val="0"/>
          <c:order val="0"/>
          <c:tx>
            <c:strRef>
              <c:f>Sheet1!$B$1</c:f>
              <c:strCache>
                <c:ptCount val="1"/>
                <c:pt idx="0">
                  <c:v>销售额</c:v>
                </c:pt>
              </c:strCache>
            </c:strRef>
          </c:tx>
          <c:spPr>
            <a:effectLst>
              <a:innerShdw blurRad="63500" dist="50800" dir="18900000">
                <a:prstClr val="black">
                  <a:alpha val="50000"/>
                </a:prstClr>
              </a:innerShdw>
            </a:effectLst>
          </c:spPr>
          <c:dPt>
            <c:idx val="0"/>
            <c:bubble3D val="0"/>
            <c:spPr>
              <a:solidFill>
                <a:schemeClr val="tx1">
                  <a:lumMod val="50000"/>
                  <a:lumOff val="50000"/>
                </a:schemeClr>
              </a:solidFill>
              <a:effectLst>
                <a:innerShdw blurRad="63500" dist="50800" dir="18900000">
                  <a:prstClr val="black">
                    <a:alpha val="50000"/>
                  </a:prstClr>
                </a:innerShdw>
              </a:effectLst>
            </c:spPr>
            <c:extLst>
              <c:ext xmlns:c16="http://schemas.microsoft.com/office/drawing/2014/chart" uri="{C3380CC4-5D6E-409C-BE32-E72D297353CC}">
                <c16:uniqueId val="{00000001-8828-484D-9DAC-2F61C8DB771A}"/>
              </c:ext>
            </c:extLst>
          </c:dPt>
          <c:dPt>
            <c:idx val="1"/>
            <c:bubble3D val="0"/>
            <c:extLst>
              <c:ext xmlns:c16="http://schemas.microsoft.com/office/drawing/2014/chart" uri="{C3380CC4-5D6E-409C-BE32-E72D297353CC}">
                <c16:uniqueId val="{00000003-8828-484D-9DAC-2F61C8DB771A}"/>
              </c:ext>
            </c:extLst>
          </c:dPt>
          <c:dPt>
            <c:idx val="2"/>
            <c:bubble3D val="0"/>
            <c:extLst>
              <c:ext xmlns:c16="http://schemas.microsoft.com/office/drawing/2014/chart" uri="{C3380CC4-5D6E-409C-BE32-E72D297353CC}">
                <c16:uniqueId val="{00000005-8828-484D-9DAC-2F61C8DB771A}"/>
              </c:ext>
            </c:extLst>
          </c:dPt>
          <c:dPt>
            <c:idx val="3"/>
            <c:bubble3D val="0"/>
            <c:extLst>
              <c:ext xmlns:c16="http://schemas.microsoft.com/office/drawing/2014/chart" uri="{C3380CC4-5D6E-409C-BE32-E72D297353CC}">
                <c16:uniqueId val="{00000007-8828-484D-9DAC-2F61C8DB771A}"/>
              </c:ext>
            </c:extLst>
          </c:dPt>
          <c:dLbls>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bg1"/>
                    </a:solidFill>
                    <a:latin typeface="+mn-lt"/>
                    <a:ea typeface="+mn-ea"/>
                    <a:cs typeface="+mn-cs"/>
                  </a:defRPr>
                </a:pPr>
                <a:endParaRPr lang="zh-CN"/>
              </a:p>
            </c:tx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8828-484D-9DAC-2F61C8DB771A}"/>
            </c:ext>
          </c:extLst>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lang="zh-CN" sz="1800"/>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9AF8AE8E-0B46-CF41-BDA4-D9DBDA7C6282}" type="datetimeFigureOut">
              <a:rPr lang="en-US"/>
              <a:t>1/5/2021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0B59F6CB-B8CB-8648-8BE3-E0D6588AC771}" type="slidenum">
              <a:rPr lang="en-US"/>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p:cNvSpPr>
          <p:nvPr>
            <p:ph type="sldImg" idx="2"/>
          </p:nvPr>
        </p:nvSpPr>
        <p:spPr bwMode="auto">
          <a:xfrm>
            <a:off x="381000" y="685800"/>
            <a:ext cx="6096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050"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lstStyle/>
          <a:p>
            <a:pPr lvl="0"/>
            <a:r>
              <a:rPr lang="es-ES" noProof="0">
                <a:sym typeface="Lucida Grande" charset="0"/>
              </a:rPr>
              <a:t>Click to edit Master text styles</a:t>
            </a:r>
          </a:p>
          <a:p>
            <a:pPr lvl="1"/>
            <a:r>
              <a:rPr lang="es-ES" noProof="0">
                <a:sym typeface="Lucida Grande" charset="0"/>
              </a:rPr>
              <a:t>Second level</a:t>
            </a:r>
          </a:p>
          <a:p>
            <a:pPr lvl="2"/>
            <a:r>
              <a:rPr lang="es-ES" noProof="0">
                <a:sym typeface="Lucida Grande" charset="0"/>
              </a:rPr>
              <a:t>Third level</a:t>
            </a:r>
          </a:p>
          <a:p>
            <a:pPr lvl="3"/>
            <a:r>
              <a:rPr lang="es-ES" noProof="0">
                <a:sym typeface="Lucida Grande" charset="0"/>
              </a:rPr>
              <a:t>Fourth level</a:t>
            </a:r>
          </a:p>
          <a:p>
            <a:pPr lvl="4"/>
            <a:r>
              <a:rPr lang="es-ES" noProof="0">
                <a:sym typeface="Lucida Grande" charset="0"/>
              </a:rPr>
              <a:t>Fifth level</a:t>
            </a:r>
          </a:p>
        </p:txBody>
      </p:sp>
    </p:spTree>
  </p:cSld>
  <p:clrMap bg1="lt1" tx1="dk1" bg2="lt2" tx2="dk2" accent1="accent1" accent2="accent2" accent3="accent3" accent4="accent4" accent5="accent5" accent6="accent6" hlink="hlink" folHlink="folHlink"/>
  <p:hf hdr="0" ftr="0" dt="0"/>
  <p:notesStyle>
    <a:lvl1pPr algn="l" defTabSz="171450" rtl="0" eaLnBrk="0" fontAlgn="base" hangingPunct="0">
      <a:spcBef>
        <a:spcPct val="0"/>
      </a:spcBef>
      <a:spcAft>
        <a:spcPct val="0"/>
      </a:spcAft>
      <a:defRPr sz="800" kern="1200">
        <a:solidFill>
          <a:srgbClr val="000000"/>
        </a:solidFill>
        <a:latin typeface="Lucida Grande" charset="0"/>
        <a:ea typeface="MS PGothic" panose="020B0600070205080204" charset="-128"/>
        <a:cs typeface="Lucida Grande" charset="0"/>
        <a:sym typeface="Lucida Grande" charset="0"/>
      </a:defRPr>
    </a:lvl1pPr>
    <a:lvl2pPr marL="85725" algn="l" defTabSz="171450" rtl="0" eaLnBrk="0" fontAlgn="base" hangingPunct="0">
      <a:spcBef>
        <a:spcPct val="0"/>
      </a:spcBef>
      <a:spcAft>
        <a:spcPct val="0"/>
      </a:spcAft>
      <a:defRPr sz="800" kern="1200">
        <a:solidFill>
          <a:srgbClr val="000000"/>
        </a:solidFill>
        <a:latin typeface="Lucida Grande" charset="0"/>
        <a:ea typeface="Lucida Grande" charset="0"/>
        <a:cs typeface="Lucida Grande" charset="0"/>
        <a:sym typeface="Lucida Grande" charset="0"/>
      </a:defRPr>
    </a:lvl2pPr>
    <a:lvl3pPr marL="171450" algn="l" defTabSz="171450" rtl="0" eaLnBrk="0" fontAlgn="base" hangingPunct="0">
      <a:spcBef>
        <a:spcPct val="0"/>
      </a:spcBef>
      <a:spcAft>
        <a:spcPct val="0"/>
      </a:spcAft>
      <a:defRPr sz="800" kern="1200">
        <a:solidFill>
          <a:srgbClr val="000000"/>
        </a:solidFill>
        <a:latin typeface="Lucida Grande" charset="0"/>
        <a:ea typeface="Lucida Grande" charset="0"/>
        <a:cs typeface="Lucida Grande" charset="0"/>
        <a:sym typeface="Lucida Grande" charset="0"/>
      </a:defRPr>
    </a:lvl3pPr>
    <a:lvl4pPr marL="257175" algn="l" defTabSz="171450" rtl="0" eaLnBrk="0" fontAlgn="base" hangingPunct="0">
      <a:spcBef>
        <a:spcPct val="0"/>
      </a:spcBef>
      <a:spcAft>
        <a:spcPct val="0"/>
      </a:spcAft>
      <a:defRPr sz="800" kern="1200">
        <a:solidFill>
          <a:srgbClr val="000000"/>
        </a:solidFill>
        <a:latin typeface="Lucida Grande" charset="0"/>
        <a:ea typeface="Lucida Grande" charset="0"/>
        <a:cs typeface="Lucida Grande" charset="0"/>
        <a:sym typeface="Lucida Grande" charset="0"/>
      </a:defRPr>
    </a:lvl4pPr>
    <a:lvl5pPr marL="342900" algn="l" defTabSz="171450" rtl="0" eaLnBrk="0" fontAlgn="base" hangingPunct="0">
      <a:spcBef>
        <a:spcPct val="0"/>
      </a:spcBef>
      <a:spcAft>
        <a:spcPct val="0"/>
      </a:spcAft>
      <a:defRPr sz="800" kern="1200">
        <a:solidFill>
          <a:srgbClr val="000000"/>
        </a:solidFill>
        <a:latin typeface="Lucida Grande" charset="0"/>
        <a:ea typeface="Lucida Grande" charset="0"/>
        <a:cs typeface="Lucida Grande" charset="0"/>
        <a:sym typeface="Lucida Grande" charset="0"/>
      </a:defRPr>
    </a:lvl5pPr>
    <a:lvl6pPr marL="857250" algn="l" defTabSz="171450" rtl="0" eaLnBrk="1" latinLnBrk="0" hangingPunct="1">
      <a:defRPr sz="500" kern="1200">
        <a:solidFill>
          <a:schemeClr val="tx1"/>
        </a:solidFill>
        <a:latin typeface="+mn-lt"/>
        <a:ea typeface="+mn-ea"/>
        <a:cs typeface="+mn-cs"/>
      </a:defRPr>
    </a:lvl6pPr>
    <a:lvl7pPr marL="1028700" algn="l" defTabSz="171450" rtl="0" eaLnBrk="1" latinLnBrk="0" hangingPunct="1">
      <a:defRPr sz="500" kern="1200">
        <a:solidFill>
          <a:schemeClr val="tx1"/>
        </a:solidFill>
        <a:latin typeface="+mn-lt"/>
        <a:ea typeface="+mn-ea"/>
        <a:cs typeface="+mn-cs"/>
      </a:defRPr>
    </a:lvl7pPr>
    <a:lvl8pPr marL="1200150" algn="l" defTabSz="171450" rtl="0" eaLnBrk="1" latinLnBrk="0" hangingPunct="1">
      <a:defRPr sz="500" kern="1200">
        <a:solidFill>
          <a:schemeClr val="tx1"/>
        </a:solidFill>
        <a:latin typeface="+mn-lt"/>
        <a:ea typeface="+mn-ea"/>
        <a:cs typeface="+mn-cs"/>
      </a:defRPr>
    </a:lvl8pPr>
    <a:lvl9pPr marL="1371600" algn="l" defTabSz="171450" rtl="0" eaLnBrk="1" latinLnBrk="0" hangingPunct="1">
      <a:defRPr sz="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8787"/>
          </a:xfrm>
          <a:prstGeom prst="rect">
            <a:avLst/>
          </a:prstGeom>
        </p:spPr>
        <p:txBody>
          <a:bodyPr/>
          <a:lstStyle/>
          <a:p>
            <a:fld id="{993A1EFD-8A81-4A57-9A62-07AD3939447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8787"/>
          </a:xfrm>
          <a:prstGeom prst="rect">
            <a:avLst/>
          </a:prstGeom>
        </p:spPr>
        <p:txBody>
          <a:bodyPr/>
          <a:lstStyle/>
          <a:p>
            <a:fld id="{993A1EFD-8A81-4A57-9A62-07AD3939447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84E8197B-F8C1-44B9-B4D6-4F6A82D8791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84E8197B-F8C1-44B9-B4D6-4F6A82D8791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84E8197B-F8C1-44B9-B4D6-4F6A82D8791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84E8197B-F8C1-44B9-B4D6-4F6A82D8791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84E8197B-F8C1-44B9-B4D6-4F6A82D8791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84E8197B-F8C1-44B9-B4D6-4F6A82D8791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8787"/>
          </a:xfrm>
          <a:prstGeom prst="rect">
            <a:avLst/>
          </a:prstGeom>
        </p:spPr>
        <p:txBody>
          <a:bodyPr/>
          <a:lstStyle/>
          <a:p>
            <a:fld id="{993A1EFD-8A81-4A57-9A62-07AD39394475}"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84E8197B-F8C1-44B9-B4D6-4F6A82D8791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84E8197B-F8C1-44B9-B4D6-4F6A82D8791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84E8197B-F8C1-44B9-B4D6-4F6A82D8791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84E8197B-F8C1-44B9-B4D6-4F6A82D8791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84E8197B-F8C1-44B9-B4D6-4F6A82D8791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84E8197B-F8C1-44B9-B4D6-4F6A82D8791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8787"/>
          </a:xfrm>
          <a:prstGeom prst="rect">
            <a:avLst/>
          </a:prstGeom>
        </p:spPr>
        <p:txBody>
          <a:bodyPr/>
          <a:lstStyle/>
          <a:p>
            <a:fld id="{993A1EFD-8A81-4A57-9A62-07AD39394475}"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84E8197B-F8C1-44B9-B4D6-4F6A82D8791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84E8197B-F8C1-44B9-B4D6-4F6A82D8791E}"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92869645-561F-47F0-9357-72E27DD8C3BF}"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84E8197B-F8C1-44B9-B4D6-4F6A82D8791E}"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84E8197B-F8C1-44B9-B4D6-4F6A82D8791E}"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84E8197B-F8C1-44B9-B4D6-4F6A82D8791E}"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8787"/>
          </a:xfrm>
          <a:prstGeom prst="rect">
            <a:avLst/>
          </a:prstGeom>
        </p:spPr>
        <p:txBody>
          <a:bodyPr/>
          <a:lstStyle/>
          <a:p>
            <a:fld id="{993A1EFD-8A81-4A57-9A62-07AD39394475}"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8787"/>
          </a:xfrm>
          <a:prstGeom prst="rect">
            <a:avLst/>
          </a:prstGeom>
        </p:spPr>
        <p:txBody>
          <a:bodyPr/>
          <a:lstStyle/>
          <a:p>
            <a:fld id="{993A1EFD-8A81-4A57-9A62-07AD39394475}" type="slidenum">
              <a:rPr lang="zh-CN" altLang="en-US" smtClean="0"/>
              <a:t>30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84E8197B-F8C1-44B9-B4D6-4F6A82D8791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84E8197B-F8C1-44B9-B4D6-4F6A82D8791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84E8197B-F8C1-44B9-B4D6-4F6A82D8791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84E8197B-F8C1-44B9-B4D6-4F6A82D8791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84E8197B-F8C1-44B9-B4D6-4F6A82D8791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84E8197B-F8C1-44B9-B4D6-4F6A82D8791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lear">
    <p:spTree>
      <p:nvGrpSpPr>
        <p:cNvPr id="1" name=""/>
        <p:cNvGrpSpPr/>
        <p:nvPr/>
      </p:nvGrpSpPr>
      <p:grpSpPr>
        <a:xfrm>
          <a:off x="0" y="0"/>
          <a:ext cx="0" cy="0"/>
          <a:chOff x="0" y="0"/>
          <a:chExt cx="0" cy="0"/>
        </a:xfrm>
      </p:grpSpPr>
      <p:sp>
        <p:nvSpPr>
          <p:cNvPr id="2" name="Rectangle 1"/>
          <p:cNvSpPr>
            <a:spLocks noGrp="1"/>
          </p:cNvSpPr>
          <p:nvPr>
            <p:ph type="sldNum" sz="quarter" idx="10"/>
          </p:nvPr>
        </p:nvSpPr>
        <p:spPr/>
        <p:txBody>
          <a:bodyPr/>
          <a:lstStyle>
            <a:lvl1pPr>
              <a:defRPr/>
            </a:lvl1pPr>
          </a:lstStyle>
          <a:p>
            <a:pPr>
              <a:defRPr/>
            </a:pPr>
            <a:fld id="{09DEE892-30F2-5D47-864F-34B4C1F0477B}" type="slidenum">
              <a:rPr lang="es-ES"/>
              <a:t>‹#›</a:t>
            </a:fld>
            <a:endParaRPr lang="es-ES" sz="9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ive Images Slide">
    <p:spTree>
      <p:nvGrpSpPr>
        <p:cNvPr id="1" name=""/>
        <p:cNvGrpSpPr/>
        <p:nvPr/>
      </p:nvGrpSpPr>
      <p:grpSpPr>
        <a:xfrm>
          <a:off x="0" y="0"/>
          <a:ext cx="0" cy="0"/>
          <a:chOff x="0" y="0"/>
          <a:chExt cx="0" cy="0"/>
        </a:xfrm>
      </p:grpSpPr>
      <p:sp>
        <p:nvSpPr>
          <p:cNvPr id="2" name="Rectangle 1"/>
          <p:cNvSpPr>
            <a:spLocks noGrp="1"/>
          </p:cNvSpPr>
          <p:nvPr>
            <p:ph type="sldNum" sz="quarter" idx="10"/>
          </p:nvPr>
        </p:nvSpPr>
        <p:spPr/>
        <p:txBody>
          <a:bodyPr/>
          <a:lstStyle>
            <a:lvl1pPr>
              <a:defRPr/>
            </a:lvl1pPr>
          </a:lstStyle>
          <a:p>
            <a:pPr>
              <a:defRPr/>
            </a:pPr>
            <a:fld id="{09DEE892-30F2-5D47-864F-34B4C1F0477B}" type="slidenum">
              <a:rPr lang="es-ES"/>
              <a:t>‹#›</a:t>
            </a:fld>
            <a:endParaRPr lang="es-ES" sz="9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ix Images Slide">
    <p:spTree>
      <p:nvGrpSpPr>
        <p:cNvPr id="1" name=""/>
        <p:cNvGrpSpPr/>
        <p:nvPr/>
      </p:nvGrpSpPr>
      <p:grpSpPr>
        <a:xfrm>
          <a:off x="0" y="0"/>
          <a:ext cx="0" cy="0"/>
          <a:chOff x="0" y="0"/>
          <a:chExt cx="0" cy="0"/>
        </a:xfrm>
      </p:grpSpPr>
      <p:sp>
        <p:nvSpPr>
          <p:cNvPr id="2" name="Rectangle 1"/>
          <p:cNvSpPr>
            <a:spLocks noGrp="1"/>
          </p:cNvSpPr>
          <p:nvPr>
            <p:ph type="sldNum" sz="quarter" idx="10"/>
          </p:nvPr>
        </p:nvSpPr>
        <p:spPr/>
        <p:txBody>
          <a:bodyPr/>
          <a:lstStyle>
            <a:lvl1pPr>
              <a:defRPr/>
            </a:lvl1pPr>
          </a:lstStyle>
          <a:p>
            <a:pPr>
              <a:defRPr/>
            </a:pPr>
            <a:fld id="{09DEE892-30F2-5D47-864F-34B4C1F0477B}" type="slidenum">
              <a:rPr lang="es-ES"/>
              <a:t>‹#›</a:t>
            </a:fld>
            <a:endParaRPr lang="es-ES" sz="90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Video Embed Slide">
    <p:spTree>
      <p:nvGrpSpPr>
        <p:cNvPr id="1" name=""/>
        <p:cNvGrpSpPr/>
        <p:nvPr/>
      </p:nvGrpSpPr>
      <p:grpSpPr>
        <a:xfrm>
          <a:off x="0" y="0"/>
          <a:ext cx="0" cy="0"/>
          <a:chOff x="0" y="0"/>
          <a:chExt cx="0" cy="0"/>
        </a:xfrm>
      </p:grpSpPr>
      <p:sp>
        <p:nvSpPr>
          <p:cNvPr id="2" name="Rectangle 1"/>
          <p:cNvSpPr>
            <a:spLocks noGrp="1"/>
          </p:cNvSpPr>
          <p:nvPr>
            <p:ph type="sldNum" sz="quarter" idx="10"/>
          </p:nvPr>
        </p:nvSpPr>
        <p:spPr/>
        <p:txBody>
          <a:bodyPr/>
          <a:lstStyle>
            <a:lvl1pPr>
              <a:defRPr/>
            </a:lvl1pPr>
          </a:lstStyle>
          <a:p>
            <a:pPr>
              <a:defRPr/>
            </a:pPr>
            <a:fld id="{09DEE892-30F2-5D47-864F-34B4C1F0477B}" type="slidenum">
              <a:rPr lang="es-ES"/>
              <a:t>‹#›</a:t>
            </a:fld>
            <a:endParaRPr lang="es-ES" sz="9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Video Embed Slide">
    <p:spTree>
      <p:nvGrpSpPr>
        <p:cNvPr id="1" name=""/>
        <p:cNvGrpSpPr/>
        <p:nvPr/>
      </p:nvGrpSpPr>
      <p:grpSpPr>
        <a:xfrm>
          <a:off x="0" y="0"/>
          <a:ext cx="0" cy="0"/>
          <a:chOff x="0" y="0"/>
          <a:chExt cx="0" cy="0"/>
        </a:xfrm>
      </p:grpSpPr>
      <p:sp>
        <p:nvSpPr>
          <p:cNvPr id="2" name="Rectangle 1"/>
          <p:cNvSpPr>
            <a:spLocks noGrp="1"/>
          </p:cNvSpPr>
          <p:nvPr>
            <p:ph type="sldNum" sz="quarter" idx="10"/>
          </p:nvPr>
        </p:nvSpPr>
        <p:spPr/>
        <p:txBody>
          <a:bodyPr/>
          <a:lstStyle>
            <a:lvl1pPr>
              <a:defRPr/>
            </a:lvl1pPr>
          </a:lstStyle>
          <a:p>
            <a:pPr>
              <a:defRPr/>
            </a:pPr>
            <a:fld id="{09DEE892-30F2-5D47-864F-34B4C1F0477B}" type="slidenum">
              <a:rPr lang="es-ES"/>
              <a:t>‹#›</a:t>
            </a:fld>
            <a:endParaRPr lang="es-ES" sz="9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7263"/>
            <a:ext cx="2133600" cy="273844"/>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877C4908-FE0A-43F2-B8DA-9F7993525651}"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screen"/>
          <a:stretch>
            <a:fillRect/>
          </a:stretch>
        </p:blipFill>
        <p:spPr>
          <a:xfrm>
            <a:off x="0" y="1"/>
            <a:ext cx="9144000" cy="51434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ck">
    <p:spTree>
      <p:nvGrpSpPr>
        <p:cNvPr id="1" name=""/>
        <p:cNvGrpSpPr/>
        <p:nvPr/>
      </p:nvGrpSpPr>
      <p:grpSpPr>
        <a:xfrm>
          <a:off x="0" y="0"/>
          <a:ext cx="0" cy="0"/>
          <a:chOff x="0" y="0"/>
          <a:chExt cx="0" cy="0"/>
        </a:xfrm>
      </p:grpSpPr>
      <p:sp>
        <p:nvSpPr>
          <p:cNvPr id="2" name="Rectangle 1"/>
          <p:cNvSpPr>
            <a:spLocks noGrp="1"/>
          </p:cNvSpPr>
          <p:nvPr>
            <p:ph type="sldNum" sz="quarter" idx="10"/>
          </p:nvPr>
        </p:nvSpPr>
        <p:spPr/>
        <p:txBody>
          <a:bodyPr/>
          <a:lstStyle>
            <a:lvl1pPr>
              <a:defRPr/>
            </a:lvl1pPr>
          </a:lstStyle>
          <a:p>
            <a:pPr>
              <a:defRPr/>
            </a:pPr>
            <a:fld id="{09DEE892-30F2-5D47-864F-34B4C1F0477B}" type="slidenum">
              <a:rPr lang="es-ES"/>
              <a:t>‹#›</a:t>
            </a:fld>
            <a:endParaRPr lang="es-ES" sz="9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Text">
    <p:spTree>
      <p:nvGrpSpPr>
        <p:cNvPr id="1" name=""/>
        <p:cNvGrpSpPr/>
        <p:nvPr/>
      </p:nvGrpSpPr>
      <p:grpSpPr>
        <a:xfrm>
          <a:off x="0" y="0"/>
          <a:ext cx="0" cy="0"/>
          <a:chOff x="0" y="0"/>
          <a:chExt cx="0" cy="0"/>
        </a:xfrm>
      </p:grpSpPr>
      <p:sp>
        <p:nvSpPr>
          <p:cNvPr id="2" name="Rectangle 1"/>
          <p:cNvSpPr>
            <a:spLocks noGrp="1"/>
          </p:cNvSpPr>
          <p:nvPr>
            <p:ph type="sldNum" sz="quarter" idx="10"/>
          </p:nvPr>
        </p:nvSpPr>
        <p:spPr/>
        <p:txBody>
          <a:bodyPr/>
          <a:lstStyle>
            <a:lvl1pPr>
              <a:defRPr/>
            </a:lvl1pPr>
          </a:lstStyle>
          <a:p>
            <a:pPr>
              <a:defRPr/>
            </a:pPr>
            <a:fld id="{09DEE892-30F2-5D47-864F-34B4C1F0477B}" type="slidenum">
              <a:rPr lang="es-ES"/>
              <a:t>‹#›</a:t>
            </a:fld>
            <a:endParaRPr lang="es-ES" sz="9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lumns Text">
    <p:spTree>
      <p:nvGrpSpPr>
        <p:cNvPr id="1" name=""/>
        <p:cNvGrpSpPr/>
        <p:nvPr/>
      </p:nvGrpSpPr>
      <p:grpSpPr>
        <a:xfrm>
          <a:off x="0" y="0"/>
          <a:ext cx="0" cy="0"/>
          <a:chOff x="0" y="0"/>
          <a:chExt cx="0" cy="0"/>
        </a:xfrm>
      </p:grpSpPr>
      <p:sp>
        <p:nvSpPr>
          <p:cNvPr id="2" name="Rectangle 1"/>
          <p:cNvSpPr>
            <a:spLocks noGrp="1"/>
          </p:cNvSpPr>
          <p:nvPr>
            <p:ph type="sldNum" sz="quarter" idx="10"/>
          </p:nvPr>
        </p:nvSpPr>
        <p:spPr/>
        <p:txBody>
          <a:bodyPr/>
          <a:lstStyle>
            <a:lvl1pPr>
              <a:defRPr/>
            </a:lvl1pPr>
          </a:lstStyle>
          <a:p>
            <a:pPr>
              <a:defRPr/>
            </a:pPr>
            <a:fld id="{09DEE892-30F2-5D47-864F-34B4C1F0477B}" type="slidenum">
              <a:rPr lang="es-ES"/>
              <a:t>‹#›</a:t>
            </a:fld>
            <a:endParaRPr lang="es-ES" sz="9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hree Columns Text">
    <p:spTree>
      <p:nvGrpSpPr>
        <p:cNvPr id="1" name=""/>
        <p:cNvGrpSpPr/>
        <p:nvPr/>
      </p:nvGrpSpPr>
      <p:grpSpPr>
        <a:xfrm>
          <a:off x="0" y="0"/>
          <a:ext cx="0" cy="0"/>
          <a:chOff x="0" y="0"/>
          <a:chExt cx="0" cy="0"/>
        </a:xfrm>
      </p:grpSpPr>
      <p:sp>
        <p:nvSpPr>
          <p:cNvPr id="2" name="Rectangle 1"/>
          <p:cNvSpPr>
            <a:spLocks noGrp="1"/>
          </p:cNvSpPr>
          <p:nvPr>
            <p:ph type="sldNum" sz="quarter" idx="10"/>
          </p:nvPr>
        </p:nvSpPr>
        <p:spPr/>
        <p:txBody>
          <a:bodyPr/>
          <a:lstStyle>
            <a:lvl1pPr>
              <a:defRPr/>
            </a:lvl1pPr>
          </a:lstStyle>
          <a:p>
            <a:pPr>
              <a:defRPr/>
            </a:pPr>
            <a:fld id="{09DEE892-30F2-5D47-864F-34B4C1F0477B}" type="slidenum">
              <a:rPr lang="es-ES"/>
              <a:t>‹#›</a:t>
            </a:fld>
            <a:endParaRPr lang="es-ES" sz="9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ext with image">
    <p:spTree>
      <p:nvGrpSpPr>
        <p:cNvPr id="1" name=""/>
        <p:cNvGrpSpPr/>
        <p:nvPr/>
      </p:nvGrpSpPr>
      <p:grpSpPr>
        <a:xfrm>
          <a:off x="0" y="0"/>
          <a:ext cx="0" cy="0"/>
          <a:chOff x="0" y="0"/>
          <a:chExt cx="0" cy="0"/>
        </a:xfrm>
      </p:grpSpPr>
      <p:sp>
        <p:nvSpPr>
          <p:cNvPr id="2" name="Rectangle 1"/>
          <p:cNvSpPr>
            <a:spLocks noGrp="1"/>
          </p:cNvSpPr>
          <p:nvPr>
            <p:ph type="sldNum" sz="quarter" idx="10"/>
          </p:nvPr>
        </p:nvSpPr>
        <p:spPr/>
        <p:txBody>
          <a:bodyPr/>
          <a:lstStyle>
            <a:lvl1pPr>
              <a:defRPr/>
            </a:lvl1pPr>
          </a:lstStyle>
          <a:p>
            <a:pPr>
              <a:defRPr/>
            </a:pPr>
            <a:fld id="{09DEE892-30F2-5D47-864F-34B4C1F0477B}" type="slidenum">
              <a:rPr lang="es-ES"/>
              <a:t>‹#›</a:t>
            </a:fld>
            <a:endParaRPr lang="es-ES" sz="9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wo Images Slide">
    <p:spTree>
      <p:nvGrpSpPr>
        <p:cNvPr id="1" name=""/>
        <p:cNvGrpSpPr/>
        <p:nvPr/>
      </p:nvGrpSpPr>
      <p:grpSpPr>
        <a:xfrm>
          <a:off x="0" y="0"/>
          <a:ext cx="0" cy="0"/>
          <a:chOff x="0" y="0"/>
          <a:chExt cx="0" cy="0"/>
        </a:xfrm>
      </p:grpSpPr>
      <p:sp>
        <p:nvSpPr>
          <p:cNvPr id="2" name="Rectangle 1"/>
          <p:cNvSpPr>
            <a:spLocks noGrp="1"/>
          </p:cNvSpPr>
          <p:nvPr>
            <p:ph type="sldNum" sz="quarter" idx="10"/>
          </p:nvPr>
        </p:nvSpPr>
        <p:spPr/>
        <p:txBody>
          <a:bodyPr/>
          <a:lstStyle>
            <a:lvl1pPr>
              <a:defRPr/>
            </a:lvl1pPr>
          </a:lstStyle>
          <a:p>
            <a:pPr>
              <a:defRPr/>
            </a:pPr>
            <a:fld id="{09DEE892-30F2-5D47-864F-34B4C1F0477B}" type="slidenum">
              <a:rPr lang="es-ES"/>
              <a:t>‹#›</a:t>
            </a:fld>
            <a:endParaRPr lang="es-ES" sz="9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ree Images Slide">
    <p:spTree>
      <p:nvGrpSpPr>
        <p:cNvPr id="1" name=""/>
        <p:cNvGrpSpPr/>
        <p:nvPr/>
      </p:nvGrpSpPr>
      <p:grpSpPr>
        <a:xfrm>
          <a:off x="0" y="0"/>
          <a:ext cx="0" cy="0"/>
          <a:chOff x="0" y="0"/>
          <a:chExt cx="0" cy="0"/>
        </a:xfrm>
      </p:grpSpPr>
      <p:sp>
        <p:nvSpPr>
          <p:cNvPr id="2" name="Rectangle 1"/>
          <p:cNvSpPr>
            <a:spLocks noGrp="1"/>
          </p:cNvSpPr>
          <p:nvPr>
            <p:ph type="sldNum" sz="quarter" idx="10"/>
          </p:nvPr>
        </p:nvSpPr>
        <p:spPr/>
        <p:txBody>
          <a:bodyPr/>
          <a:lstStyle>
            <a:lvl1pPr>
              <a:defRPr/>
            </a:lvl1pPr>
          </a:lstStyle>
          <a:p>
            <a:pPr>
              <a:defRPr/>
            </a:pPr>
            <a:fld id="{09DEE892-30F2-5D47-864F-34B4C1F0477B}" type="slidenum">
              <a:rPr lang="es-ES"/>
              <a:t>‹#›</a:t>
            </a:fld>
            <a:endParaRPr lang="es-ES" sz="9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our Images Slide">
    <p:spTree>
      <p:nvGrpSpPr>
        <p:cNvPr id="1" name=""/>
        <p:cNvGrpSpPr/>
        <p:nvPr/>
      </p:nvGrpSpPr>
      <p:grpSpPr>
        <a:xfrm>
          <a:off x="0" y="0"/>
          <a:ext cx="0" cy="0"/>
          <a:chOff x="0" y="0"/>
          <a:chExt cx="0" cy="0"/>
        </a:xfrm>
      </p:grpSpPr>
      <p:sp>
        <p:nvSpPr>
          <p:cNvPr id="2" name="Rectangle 1"/>
          <p:cNvSpPr>
            <a:spLocks noGrp="1"/>
          </p:cNvSpPr>
          <p:nvPr>
            <p:ph type="sldNum" sz="quarter" idx="10"/>
          </p:nvPr>
        </p:nvSpPr>
        <p:spPr/>
        <p:txBody>
          <a:bodyPr/>
          <a:lstStyle>
            <a:lvl1pPr>
              <a:defRPr/>
            </a:lvl1pPr>
          </a:lstStyle>
          <a:p>
            <a:pPr>
              <a:defRPr/>
            </a:pPr>
            <a:fld id="{09DEE892-30F2-5D47-864F-34B4C1F0477B}" type="slidenum">
              <a:rPr lang="es-ES"/>
              <a:t>‹#›</a:t>
            </a:fld>
            <a:endParaRPr lang="es-ES" sz="9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accent1">
            <a:lumMod val="50000"/>
          </a:schemeClr>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8" cstate="screen"/>
          <a:stretch>
            <a:fillRect/>
          </a:stretch>
        </p:blipFill>
        <p:spPr>
          <a:xfrm>
            <a:off x="0" y="2990"/>
            <a:ext cx="9144000" cy="5137518"/>
          </a:xfrm>
          <a:prstGeom prst="rect">
            <a:avLst/>
          </a:prstGeom>
        </p:spPr>
      </p:pic>
      <p:sp>
        <p:nvSpPr>
          <p:cNvPr id="5" name="AutoShape 4"/>
          <p:cNvSpPr/>
          <p:nvPr userDrawn="1"/>
        </p:nvSpPr>
        <p:spPr bwMode="auto">
          <a:xfrm>
            <a:off x="8748464" y="4803998"/>
            <a:ext cx="225028" cy="217884"/>
          </a:xfrm>
          <a:custGeom>
            <a:avLst/>
            <a:gdLst>
              <a:gd name="T0" fmla="*/ 61147367 w 21600"/>
              <a:gd name="T1" fmla="*/ 57286673 h 21600"/>
              <a:gd name="T2" fmla="*/ 61147367 w 21600"/>
              <a:gd name="T3" fmla="*/ 57286673 h 21600"/>
              <a:gd name="T4" fmla="*/ 61147367 w 21600"/>
              <a:gd name="T5" fmla="*/ 57286673 h 21600"/>
              <a:gd name="T6" fmla="*/ 61147367 w 21600"/>
              <a:gd name="T7" fmla="*/ 5728667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25" y="0"/>
                </a:moveTo>
                <a:cubicBezTo>
                  <a:pt x="19644" y="0"/>
                  <a:pt x="19644" y="0"/>
                  <a:pt x="19644" y="0"/>
                </a:cubicBezTo>
                <a:cubicBezTo>
                  <a:pt x="20697" y="0"/>
                  <a:pt x="21600" y="1213"/>
                  <a:pt x="21600" y="2679"/>
                </a:cubicBezTo>
                <a:cubicBezTo>
                  <a:pt x="21600" y="18879"/>
                  <a:pt x="21600" y="18879"/>
                  <a:pt x="21600" y="18879"/>
                </a:cubicBezTo>
                <a:cubicBezTo>
                  <a:pt x="21600" y="20386"/>
                  <a:pt x="20697" y="21599"/>
                  <a:pt x="19644" y="21599"/>
                </a:cubicBezTo>
                <a:cubicBezTo>
                  <a:pt x="1925" y="21599"/>
                  <a:pt x="1925" y="21599"/>
                  <a:pt x="1925" y="21599"/>
                </a:cubicBezTo>
                <a:cubicBezTo>
                  <a:pt x="872" y="21599"/>
                  <a:pt x="0" y="20386"/>
                  <a:pt x="0" y="18879"/>
                </a:cubicBezTo>
                <a:cubicBezTo>
                  <a:pt x="0" y="2679"/>
                  <a:pt x="0" y="2679"/>
                  <a:pt x="0" y="2679"/>
                </a:cubicBezTo>
                <a:cubicBezTo>
                  <a:pt x="0" y="1213"/>
                  <a:pt x="872" y="0"/>
                  <a:pt x="1925" y="0"/>
                </a:cubicBezTo>
                <a:close/>
              </a:path>
            </a:pathLst>
          </a:custGeom>
          <a:solidFill>
            <a:srgbClr val="DC0917"/>
          </a:solidFill>
          <a:ln>
            <a:noFill/>
          </a:ln>
        </p:spPr>
        <p:txBody>
          <a:bodyPr lIns="17145" tIns="17145" rIns="17145" bIns="17145"/>
          <a:lstStyle/>
          <a:p>
            <a:endParaRPr lang="en-US"/>
          </a:p>
        </p:txBody>
      </p:sp>
      <p:sp>
        <p:nvSpPr>
          <p:cNvPr id="1027" name="Rectangle 3"/>
          <p:cNvSpPr>
            <a:spLocks noGrp="1"/>
          </p:cNvSpPr>
          <p:nvPr>
            <p:ph type="sldNum" sz="quarter" idx="2"/>
          </p:nvPr>
        </p:nvSpPr>
        <p:spPr bwMode="auto">
          <a:xfrm>
            <a:off x="8743701" y="4858171"/>
            <a:ext cx="220861" cy="1351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numCol="1" anchor="t" anchorCtr="0" compatLnSpc="1"/>
          <a:lstStyle>
            <a:lvl1pPr>
              <a:defRPr sz="600" smtClean="0">
                <a:solidFill>
                  <a:schemeClr val="bg1"/>
                </a:solidFill>
                <a:cs typeface="Gill Sans" charset="0"/>
              </a:defRPr>
            </a:lvl1pPr>
          </a:lstStyle>
          <a:p>
            <a:pPr>
              <a:defRPr/>
            </a:pPr>
            <a:fld id="{4058B0F1-8878-5144-9AA6-93099A0F7482}" type="slidenum">
              <a:rPr lang="es-ES"/>
              <a:t>‹#›</a:t>
            </a:fld>
            <a:endParaRPr lang="es-ES" dirty="0"/>
          </a:p>
        </p:txBody>
      </p:sp>
      <p:sp>
        <p:nvSpPr>
          <p:cNvPr id="6" name="椭圆 5"/>
          <p:cNvSpPr/>
          <p:nvPr userDrawn="1"/>
        </p:nvSpPr>
        <p:spPr bwMode="auto">
          <a:xfrm>
            <a:off x="237969" y="4810539"/>
            <a:ext cx="132522" cy="132522"/>
          </a:xfrm>
          <a:prstGeom prst="ellipse">
            <a:avLst/>
          </a:prstGeom>
          <a:solidFill>
            <a:srgbClr val="DC0917"/>
          </a:solidFill>
          <a:ln w="25400" cap="flat" cmpd="sng" algn="ctr">
            <a:noFill/>
            <a:prstDash val="solid"/>
            <a:miter lim="0"/>
            <a:headEnd type="none" w="med" len="med"/>
            <a:tailEnd type="none" w="med" len="med"/>
          </a:ln>
          <a:effectLst/>
        </p:spPr>
        <p:txBody>
          <a:bodyPr vert="horz" wrap="square" lIns="50800" tIns="50800" rIns="50800" bIns="50800" numCol="1" rtlCol="0" anchor="ctr" anchorCtr="0" compatLnSpc="1"/>
          <a:lstStyle/>
          <a:p>
            <a:pPr marL="342900" marR="0" indent="0" algn="ctr" defTabSz="825500" rtl="0" eaLnBrk="1" fontAlgn="base" latinLnBrk="0" hangingPunct="0">
              <a:lnSpc>
                <a:spcPct val="100000"/>
              </a:lnSpc>
              <a:spcBef>
                <a:spcPct val="0"/>
              </a:spcBef>
              <a:spcAft>
                <a:spcPct val="0"/>
              </a:spcAft>
              <a:buClrTx/>
              <a:buSzTx/>
              <a:buFontTx/>
              <a:buNone/>
            </a:pPr>
            <a:endParaRPr kumimoji="0" lang="zh-CN" altLang="en-US" sz="5800" b="0" i="0" u="none" strike="noStrike" cap="none" normalizeH="0" baseline="0">
              <a:ln>
                <a:noFill/>
              </a:ln>
              <a:solidFill>
                <a:srgbClr val="000000"/>
              </a:solidFill>
              <a:effectLst/>
              <a:latin typeface="Gill Sans" charset="0"/>
              <a:ea typeface="MS PGothic" panose="020B0600070205080204" charset="-128"/>
              <a:cs typeface="Gill Sans" charset="0"/>
              <a:sym typeface="Gill Sans" charset="0"/>
            </a:endParaRPr>
          </a:p>
        </p:txBody>
      </p:sp>
      <p:sp>
        <p:nvSpPr>
          <p:cNvPr id="7" name="椭圆 6"/>
          <p:cNvSpPr/>
          <p:nvPr userDrawn="1"/>
        </p:nvSpPr>
        <p:spPr bwMode="auto">
          <a:xfrm>
            <a:off x="403621" y="4810539"/>
            <a:ext cx="132522" cy="132522"/>
          </a:xfrm>
          <a:prstGeom prst="ellipse">
            <a:avLst/>
          </a:prstGeom>
          <a:solidFill>
            <a:srgbClr val="DC0917"/>
          </a:solidFill>
          <a:ln w="25400" cap="flat" cmpd="sng" algn="ctr">
            <a:noFill/>
            <a:prstDash val="solid"/>
            <a:miter lim="0"/>
            <a:headEnd type="none" w="med" len="med"/>
            <a:tailEnd type="none" w="med" len="med"/>
          </a:ln>
          <a:effectLst/>
        </p:spPr>
        <p:txBody>
          <a:bodyPr vert="horz" wrap="square" lIns="50800" tIns="50800" rIns="50800" bIns="50800" numCol="1" rtlCol="0" anchor="ctr" anchorCtr="0" compatLnSpc="1"/>
          <a:lstStyle/>
          <a:p>
            <a:pPr marL="342900" marR="0" indent="0" algn="ctr" defTabSz="825500" rtl="0" eaLnBrk="1" fontAlgn="base" latinLnBrk="0" hangingPunct="0">
              <a:lnSpc>
                <a:spcPct val="100000"/>
              </a:lnSpc>
              <a:spcBef>
                <a:spcPct val="0"/>
              </a:spcBef>
              <a:spcAft>
                <a:spcPct val="0"/>
              </a:spcAft>
              <a:buClrTx/>
              <a:buSzTx/>
              <a:buFontTx/>
              <a:buNone/>
            </a:pPr>
            <a:endParaRPr kumimoji="0" lang="zh-CN" altLang="en-US" sz="5800" b="0" i="0" u="none" strike="noStrike" cap="none" normalizeH="0" baseline="0">
              <a:ln>
                <a:noFill/>
              </a:ln>
              <a:solidFill>
                <a:srgbClr val="000000"/>
              </a:solidFill>
              <a:effectLst/>
              <a:latin typeface="Gill Sans" charset="0"/>
              <a:ea typeface="MS PGothic" panose="020B0600070205080204" charset="-128"/>
              <a:cs typeface="Gill Sans" charset="0"/>
              <a:sym typeface="Gill Sans" charset="0"/>
            </a:endParaRPr>
          </a:p>
        </p:txBody>
      </p:sp>
      <p:sp>
        <p:nvSpPr>
          <p:cNvPr id="8" name="椭圆 7"/>
          <p:cNvSpPr/>
          <p:nvPr userDrawn="1"/>
        </p:nvSpPr>
        <p:spPr bwMode="auto">
          <a:xfrm>
            <a:off x="569273" y="4810539"/>
            <a:ext cx="132522" cy="132522"/>
          </a:xfrm>
          <a:prstGeom prst="ellipse">
            <a:avLst/>
          </a:prstGeom>
          <a:solidFill>
            <a:srgbClr val="DC0917"/>
          </a:solidFill>
          <a:ln w="25400" cap="flat" cmpd="sng" algn="ctr">
            <a:noFill/>
            <a:prstDash val="solid"/>
            <a:miter lim="0"/>
            <a:headEnd type="none" w="med" len="med"/>
            <a:tailEnd type="none" w="med" len="med"/>
          </a:ln>
          <a:effectLst/>
        </p:spPr>
        <p:txBody>
          <a:bodyPr vert="horz" wrap="square" lIns="50800" tIns="50800" rIns="50800" bIns="50800" numCol="1" rtlCol="0" anchor="ctr" anchorCtr="0" compatLnSpc="1"/>
          <a:lstStyle/>
          <a:p>
            <a:pPr marL="342900" marR="0" indent="0" algn="ctr" defTabSz="825500" rtl="0" eaLnBrk="1" fontAlgn="base" latinLnBrk="0" hangingPunct="0">
              <a:lnSpc>
                <a:spcPct val="100000"/>
              </a:lnSpc>
              <a:spcBef>
                <a:spcPct val="0"/>
              </a:spcBef>
              <a:spcAft>
                <a:spcPct val="0"/>
              </a:spcAft>
              <a:buClrTx/>
              <a:buSzTx/>
              <a:buFontTx/>
              <a:buNone/>
            </a:pPr>
            <a:endParaRPr kumimoji="0" lang="zh-CN" altLang="en-US" sz="5800" b="0" i="0" u="none" strike="noStrike" cap="none" normalizeH="0" baseline="0">
              <a:ln>
                <a:noFill/>
              </a:ln>
              <a:solidFill>
                <a:srgbClr val="000000"/>
              </a:solidFill>
              <a:effectLst/>
              <a:latin typeface="Gill Sans" charset="0"/>
              <a:ea typeface="MS PGothic" panose="020B0600070205080204" charset="-128"/>
              <a:cs typeface="Gill Sans" charset="0"/>
              <a:sym typeface="Gill Sans" charset="0"/>
            </a:endParaRPr>
          </a:p>
        </p:txBody>
      </p:sp>
      <p:sp>
        <p:nvSpPr>
          <p:cNvPr id="9" name="椭圆 8"/>
          <p:cNvSpPr/>
          <p:nvPr userDrawn="1"/>
        </p:nvSpPr>
        <p:spPr bwMode="auto">
          <a:xfrm>
            <a:off x="734926" y="4810539"/>
            <a:ext cx="132522" cy="132522"/>
          </a:xfrm>
          <a:prstGeom prst="ellipse">
            <a:avLst/>
          </a:prstGeom>
          <a:solidFill>
            <a:srgbClr val="DC0917"/>
          </a:solidFill>
          <a:ln w="25400" cap="flat" cmpd="sng" algn="ctr">
            <a:noFill/>
            <a:prstDash val="solid"/>
            <a:miter lim="0"/>
            <a:headEnd type="none" w="med" len="med"/>
            <a:tailEnd type="none" w="med" len="med"/>
          </a:ln>
          <a:effectLst/>
        </p:spPr>
        <p:txBody>
          <a:bodyPr vert="horz" wrap="square" lIns="50800" tIns="50800" rIns="50800" bIns="50800" numCol="1" rtlCol="0" anchor="ctr" anchorCtr="0" compatLnSpc="1"/>
          <a:lstStyle/>
          <a:p>
            <a:pPr marL="342900" marR="0" indent="0" algn="ctr" defTabSz="825500" rtl="0" eaLnBrk="1" fontAlgn="base" latinLnBrk="0" hangingPunct="0">
              <a:lnSpc>
                <a:spcPct val="100000"/>
              </a:lnSpc>
              <a:spcBef>
                <a:spcPct val="0"/>
              </a:spcBef>
              <a:spcAft>
                <a:spcPct val="0"/>
              </a:spcAft>
              <a:buClrTx/>
              <a:buSzTx/>
              <a:buFontTx/>
              <a:buNone/>
            </a:pPr>
            <a:endParaRPr kumimoji="0" lang="zh-CN" altLang="en-US" sz="5800" b="0" i="0" u="none" strike="noStrike" cap="none" normalizeH="0" baseline="0">
              <a:ln>
                <a:noFill/>
              </a:ln>
              <a:solidFill>
                <a:srgbClr val="000000"/>
              </a:solidFill>
              <a:effectLst/>
              <a:latin typeface="Gill Sans" charset="0"/>
              <a:ea typeface="MS PGothic" panose="020B0600070205080204" charset="-128"/>
              <a:cs typeface="Gill Sans" charset="0"/>
              <a:sym typeface="Gill San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hf hdr="0" ftr="0" dt="0"/>
  <p:txStyles>
    <p:titleStyle>
      <a:lvl1pPr algn="ctr" defTabSz="309880" rtl="0" eaLnBrk="0" fontAlgn="base" hangingPunct="0">
        <a:spcBef>
          <a:spcPct val="0"/>
        </a:spcBef>
        <a:spcAft>
          <a:spcPct val="0"/>
        </a:spcAft>
        <a:defRPr sz="4400">
          <a:solidFill>
            <a:srgbClr val="000000"/>
          </a:solidFill>
          <a:latin typeface="+mj-lt"/>
          <a:ea typeface="+mj-ea"/>
          <a:cs typeface="+mj-cs"/>
          <a:sym typeface="Gill Sans" charset="0"/>
        </a:defRPr>
      </a:lvl1pPr>
      <a:lvl2pPr algn="ctr" defTabSz="309880" rtl="0" eaLnBrk="0" fontAlgn="base" hangingPunct="0">
        <a:spcBef>
          <a:spcPct val="0"/>
        </a:spcBef>
        <a:spcAft>
          <a:spcPct val="0"/>
        </a:spcAft>
        <a:defRPr sz="4400">
          <a:solidFill>
            <a:srgbClr val="000000"/>
          </a:solidFill>
          <a:latin typeface="Gill Sans" charset="0"/>
          <a:ea typeface="MS PGothic" panose="020B0600070205080204" charset="-128"/>
          <a:cs typeface="Gill Sans" charset="0"/>
          <a:sym typeface="Gill Sans" charset="0"/>
        </a:defRPr>
      </a:lvl2pPr>
      <a:lvl3pPr algn="ctr" defTabSz="309880" rtl="0" eaLnBrk="0" fontAlgn="base" hangingPunct="0">
        <a:spcBef>
          <a:spcPct val="0"/>
        </a:spcBef>
        <a:spcAft>
          <a:spcPct val="0"/>
        </a:spcAft>
        <a:defRPr sz="4400">
          <a:solidFill>
            <a:srgbClr val="000000"/>
          </a:solidFill>
          <a:latin typeface="Gill Sans" charset="0"/>
          <a:ea typeface="MS PGothic" panose="020B0600070205080204" charset="-128"/>
          <a:cs typeface="Gill Sans" charset="0"/>
          <a:sym typeface="Gill Sans" charset="0"/>
        </a:defRPr>
      </a:lvl3pPr>
      <a:lvl4pPr algn="ctr" defTabSz="309880" rtl="0" eaLnBrk="0" fontAlgn="base" hangingPunct="0">
        <a:spcBef>
          <a:spcPct val="0"/>
        </a:spcBef>
        <a:spcAft>
          <a:spcPct val="0"/>
        </a:spcAft>
        <a:defRPr sz="4400">
          <a:solidFill>
            <a:srgbClr val="000000"/>
          </a:solidFill>
          <a:latin typeface="Gill Sans" charset="0"/>
          <a:ea typeface="MS PGothic" panose="020B0600070205080204" charset="-128"/>
          <a:cs typeface="Gill Sans" charset="0"/>
          <a:sym typeface="Gill Sans" charset="0"/>
        </a:defRPr>
      </a:lvl4pPr>
      <a:lvl5pPr algn="ctr" defTabSz="309880" rtl="0" eaLnBrk="0" fontAlgn="base" hangingPunct="0">
        <a:spcBef>
          <a:spcPct val="0"/>
        </a:spcBef>
        <a:spcAft>
          <a:spcPct val="0"/>
        </a:spcAft>
        <a:defRPr sz="4400">
          <a:solidFill>
            <a:srgbClr val="000000"/>
          </a:solidFill>
          <a:latin typeface="Gill Sans" charset="0"/>
          <a:ea typeface="MS PGothic" panose="020B0600070205080204" charset="-128"/>
          <a:cs typeface="Gill Sans" charset="0"/>
          <a:sym typeface="Gill Sans" charset="0"/>
        </a:defRPr>
      </a:lvl5pPr>
      <a:lvl6pPr marL="171450" algn="ctr" defTabSz="309880" rtl="0" fontAlgn="base" hangingPunct="0">
        <a:spcBef>
          <a:spcPct val="0"/>
        </a:spcBef>
        <a:spcAft>
          <a:spcPct val="0"/>
        </a:spcAft>
        <a:defRPr sz="4400">
          <a:solidFill>
            <a:srgbClr val="000000"/>
          </a:solidFill>
          <a:latin typeface="Gill Sans" charset="0"/>
          <a:ea typeface="MS PGothic" panose="020B0600070205080204" charset="-128"/>
          <a:cs typeface="Gill Sans" charset="0"/>
          <a:sym typeface="Gill Sans" charset="0"/>
        </a:defRPr>
      </a:lvl6pPr>
      <a:lvl7pPr marL="342900" algn="ctr" defTabSz="309880" rtl="0" fontAlgn="base" hangingPunct="0">
        <a:spcBef>
          <a:spcPct val="0"/>
        </a:spcBef>
        <a:spcAft>
          <a:spcPct val="0"/>
        </a:spcAft>
        <a:defRPr sz="4400">
          <a:solidFill>
            <a:srgbClr val="000000"/>
          </a:solidFill>
          <a:latin typeface="Gill Sans" charset="0"/>
          <a:ea typeface="MS PGothic" panose="020B0600070205080204" charset="-128"/>
          <a:cs typeface="Gill Sans" charset="0"/>
          <a:sym typeface="Gill Sans" charset="0"/>
        </a:defRPr>
      </a:lvl7pPr>
      <a:lvl8pPr marL="514350" algn="ctr" defTabSz="309880" rtl="0" fontAlgn="base" hangingPunct="0">
        <a:spcBef>
          <a:spcPct val="0"/>
        </a:spcBef>
        <a:spcAft>
          <a:spcPct val="0"/>
        </a:spcAft>
        <a:defRPr sz="4400">
          <a:solidFill>
            <a:srgbClr val="000000"/>
          </a:solidFill>
          <a:latin typeface="Gill Sans" charset="0"/>
          <a:ea typeface="MS PGothic" panose="020B0600070205080204" charset="-128"/>
          <a:cs typeface="Gill Sans" charset="0"/>
          <a:sym typeface="Gill Sans" charset="0"/>
        </a:defRPr>
      </a:lvl8pPr>
      <a:lvl9pPr marL="685800" algn="ctr" defTabSz="309880" rtl="0" fontAlgn="base" hangingPunct="0">
        <a:spcBef>
          <a:spcPct val="0"/>
        </a:spcBef>
        <a:spcAft>
          <a:spcPct val="0"/>
        </a:spcAft>
        <a:defRPr sz="4400">
          <a:solidFill>
            <a:srgbClr val="000000"/>
          </a:solidFill>
          <a:latin typeface="Gill Sans" charset="0"/>
          <a:ea typeface="MS PGothic" panose="020B0600070205080204" charset="-128"/>
          <a:cs typeface="Gill Sans" charset="0"/>
          <a:sym typeface="Gill Sans" charset="0"/>
        </a:defRPr>
      </a:lvl9pPr>
    </p:titleStyle>
    <p:bodyStyle>
      <a:lvl1pPr marL="128905" indent="-128905" algn="ctr" defTabSz="309880" rtl="0" eaLnBrk="0" fontAlgn="base" hangingPunct="0">
        <a:spcBef>
          <a:spcPct val="0"/>
        </a:spcBef>
        <a:spcAft>
          <a:spcPct val="0"/>
        </a:spcAft>
        <a:defRPr sz="1700">
          <a:solidFill>
            <a:srgbClr val="000000"/>
          </a:solidFill>
          <a:latin typeface="+mn-lt"/>
          <a:ea typeface="+mn-ea"/>
          <a:cs typeface="+mn-cs"/>
          <a:sym typeface="Gill Sans" charset="0"/>
        </a:defRPr>
      </a:lvl1pPr>
      <a:lvl2pPr marL="278765" indent="-107315" algn="ctr" defTabSz="309880" rtl="0" eaLnBrk="0" fontAlgn="base" hangingPunct="0">
        <a:spcBef>
          <a:spcPct val="0"/>
        </a:spcBef>
        <a:spcAft>
          <a:spcPct val="0"/>
        </a:spcAft>
        <a:defRPr sz="1700">
          <a:solidFill>
            <a:srgbClr val="000000"/>
          </a:solidFill>
          <a:latin typeface="+mn-lt"/>
          <a:ea typeface="Gill Sans" charset="0"/>
          <a:cs typeface="+mn-cs"/>
          <a:sym typeface="Gill Sans" charset="0"/>
        </a:defRPr>
      </a:lvl2pPr>
      <a:lvl3pPr marL="428625" indent="-85725" algn="ctr" defTabSz="309880" rtl="0" eaLnBrk="0" fontAlgn="base" hangingPunct="0">
        <a:spcBef>
          <a:spcPct val="0"/>
        </a:spcBef>
        <a:spcAft>
          <a:spcPct val="0"/>
        </a:spcAft>
        <a:defRPr sz="1700">
          <a:solidFill>
            <a:srgbClr val="000000"/>
          </a:solidFill>
          <a:latin typeface="+mn-lt"/>
          <a:ea typeface="Gill Sans" charset="0"/>
          <a:cs typeface="+mn-cs"/>
          <a:sym typeface="Gill Sans" charset="0"/>
        </a:defRPr>
      </a:lvl3pPr>
      <a:lvl4pPr marL="600075" indent="-85725" algn="ctr" defTabSz="309880" rtl="0" eaLnBrk="0" fontAlgn="base" hangingPunct="0">
        <a:spcBef>
          <a:spcPct val="0"/>
        </a:spcBef>
        <a:spcAft>
          <a:spcPct val="0"/>
        </a:spcAft>
        <a:defRPr sz="1700">
          <a:solidFill>
            <a:srgbClr val="000000"/>
          </a:solidFill>
          <a:latin typeface="+mn-lt"/>
          <a:ea typeface="Gill Sans" charset="0"/>
          <a:cs typeface="+mn-cs"/>
          <a:sym typeface="Gill Sans" charset="0"/>
        </a:defRPr>
      </a:lvl4pPr>
      <a:lvl5pPr marL="771525" indent="-85725" algn="ctr" defTabSz="309880" rtl="0" eaLnBrk="0" fontAlgn="base" hangingPunct="0">
        <a:spcBef>
          <a:spcPct val="0"/>
        </a:spcBef>
        <a:spcAft>
          <a:spcPct val="0"/>
        </a:spcAft>
        <a:defRPr sz="1700">
          <a:solidFill>
            <a:srgbClr val="000000"/>
          </a:solidFill>
          <a:latin typeface="+mn-lt"/>
          <a:ea typeface="Gill Sans" charset="0"/>
          <a:cs typeface="+mn-cs"/>
          <a:sym typeface="Gill Sans" charset="0"/>
        </a:defRPr>
      </a:lvl5pPr>
      <a:lvl6pPr marL="171450" algn="ctr" defTabSz="309880" rtl="0" fontAlgn="base" hangingPunct="0">
        <a:spcBef>
          <a:spcPct val="0"/>
        </a:spcBef>
        <a:spcAft>
          <a:spcPct val="0"/>
        </a:spcAft>
        <a:defRPr sz="1700">
          <a:solidFill>
            <a:srgbClr val="000000"/>
          </a:solidFill>
          <a:latin typeface="+mn-lt"/>
          <a:ea typeface="Gill Sans" charset="0"/>
          <a:cs typeface="+mn-cs"/>
          <a:sym typeface="Gill Sans" charset="0"/>
        </a:defRPr>
      </a:lvl6pPr>
      <a:lvl7pPr marL="342900" algn="ctr" defTabSz="309880" rtl="0" fontAlgn="base" hangingPunct="0">
        <a:spcBef>
          <a:spcPct val="0"/>
        </a:spcBef>
        <a:spcAft>
          <a:spcPct val="0"/>
        </a:spcAft>
        <a:defRPr sz="1700">
          <a:solidFill>
            <a:srgbClr val="000000"/>
          </a:solidFill>
          <a:latin typeface="+mn-lt"/>
          <a:ea typeface="Gill Sans" charset="0"/>
          <a:cs typeface="+mn-cs"/>
          <a:sym typeface="Gill Sans" charset="0"/>
        </a:defRPr>
      </a:lvl7pPr>
      <a:lvl8pPr marL="514350" algn="ctr" defTabSz="309880" rtl="0" fontAlgn="base" hangingPunct="0">
        <a:spcBef>
          <a:spcPct val="0"/>
        </a:spcBef>
        <a:spcAft>
          <a:spcPct val="0"/>
        </a:spcAft>
        <a:defRPr sz="1700">
          <a:solidFill>
            <a:srgbClr val="000000"/>
          </a:solidFill>
          <a:latin typeface="+mn-lt"/>
          <a:ea typeface="Gill Sans" charset="0"/>
          <a:cs typeface="+mn-cs"/>
          <a:sym typeface="Gill Sans" charset="0"/>
        </a:defRPr>
      </a:lvl8pPr>
      <a:lvl9pPr marL="685800" algn="ctr" defTabSz="309880" rtl="0" fontAlgn="base" hangingPunct="0">
        <a:spcBef>
          <a:spcPct val="0"/>
        </a:spcBef>
        <a:spcAft>
          <a:spcPct val="0"/>
        </a:spcAft>
        <a:defRPr sz="1700">
          <a:solidFill>
            <a:srgbClr val="000000"/>
          </a:solidFill>
          <a:latin typeface="+mn-lt"/>
          <a:ea typeface="Gill Sans" charset="0"/>
          <a:cs typeface="+mn-cs"/>
          <a:sym typeface="Gill Sans" charset="0"/>
        </a:defRPr>
      </a:lvl9pPr>
    </p:bodyStyle>
    <p:otherStyle>
      <a:defPPr>
        <a:defRPr lang="es-ES"/>
      </a:defPPr>
      <a:lvl1pPr marL="0" algn="l" defTabSz="171450" rtl="0" eaLnBrk="1" latinLnBrk="0" hangingPunct="1">
        <a:defRPr sz="700" kern="1200">
          <a:solidFill>
            <a:schemeClr val="tx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5" name="组合 54"/>
          <p:cNvGrpSpPr/>
          <p:nvPr/>
        </p:nvGrpSpPr>
        <p:grpSpPr>
          <a:xfrm>
            <a:off x="3563888" y="1299247"/>
            <a:ext cx="405689" cy="405689"/>
            <a:chOff x="333829" y="4281545"/>
            <a:chExt cx="1073892" cy="1073892"/>
          </a:xfrm>
        </p:grpSpPr>
        <p:sp>
          <p:nvSpPr>
            <p:cNvPr id="56" name="椭圆 55"/>
            <p:cNvSpPr/>
            <p:nvPr/>
          </p:nvSpPr>
          <p:spPr>
            <a:xfrm>
              <a:off x="333829" y="4281545"/>
              <a:ext cx="1073892" cy="1073892"/>
            </a:xfrm>
            <a:prstGeom prst="ellipse">
              <a:avLst/>
            </a:prstGeom>
            <a:solidFill>
              <a:srgbClr val="FFFFFF">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p>
          </p:txBody>
        </p:sp>
        <p:sp>
          <p:nvSpPr>
            <p:cNvPr id="57" name="椭圆 56"/>
            <p:cNvSpPr/>
            <p:nvPr/>
          </p:nvSpPr>
          <p:spPr>
            <a:xfrm>
              <a:off x="472515" y="4444000"/>
              <a:ext cx="770562" cy="770562"/>
            </a:xfrm>
            <a:prstGeom prst="ellipse">
              <a:avLst/>
            </a:prstGeom>
            <a:noFill/>
            <a:ln>
              <a:solidFill>
                <a:schemeClr val="tx1">
                  <a:alpha val="4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p>
          </p:txBody>
        </p:sp>
        <p:sp>
          <p:nvSpPr>
            <p:cNvPr id="58" name="空心弧 57"/>
            <p:cNvSpPr/>
            <p:nvPr/>
          </p:nvSpPr>
          <p:spPr>
            <a:xfrm>
              <a:off x="462780" y="4423164"/>
              <a:ext cx="814696" cy="814696"/>
            </a:xfrm>
            <a:prstGeom prst="blockArc">
              <a:avLst>
                <a:gd name="adj1" fmla="val 4716599"/>
                <a:gd name="adj2" fmla="val 294773"/>
                <a:gd name="adj3" fmla="val 866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solidFill>
                  <a:schemeClr val="tx1"/>
                </a:solidFill>
              </a:endParaRPr>
            </a:p>
          </p:txBody>
        </p:sp>
      </p:grpSp>
      <p:grpSp>
        <p:nvGrpSpPr>
          <p:cNvPr id="64" name="组合 63"/>
          <p:cNvGrpSpPr/>
          <p:nvPr/>
        </p:nvGrpSpPr>
        <p:grpSpPr>
          <a:xfrm>
            <a:off x="3984437" y="1299247"/>
            <a:ext cx="405689" cy="405689"/>
            <a:chOff x="2969930" y="4335139"/>
            <a:chExt cx="1073892" cy="1073892"/>
          </a:xfrm>
        </p:grpSpPr>
        <p:grpSp>
          <p:nvGrpSpPr>
            <p:cNvPr id="65" name="组合 64"/>
            <p:cNvGrpSpPr/>
            <p:nvPr/>
          </p:nvGrpSpPr>
          <p:grpSpPr>
            <a:xfrm>
              <a:off x="2969930" y="4335139"/>
              <a:ext cx="1073892" cy="1073892"/>
              <a:chOff x="1588326" y="4350310"/>
              <a:chExt cx="1073892" cy="1073892"/>
            </a:xfrm>
          </p:grpSpPr>
          <p:sp>
            <p:nvSpPr>
              <p:cNvPr id="67" name="椭圆 66"/>
              <p:cNvSpPr/>
              <p:nvPr/>
            </p:nvSpPr>
            <p:spPr>
              <a:xfrm>
                <a:off x="1588326" y="4350310"/>
                <a:ext cx="1073892" cy="1073892"/>
              </a:xfrm>
              <a:prstGeom prst="ellipse">
                <a:avLst/>
              </a:prstGeom>
              <a:solidFill>
                <a:srgbClr val="FFFFFF">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p>
            </p:txBody>
          </p:sp>
          <p:sp>
            <p:nvSpPr>
              <p:cNvPr id="68" name="椭圆 67"/>
              <p:cNvSpPr/>
              <p:nvPr/>
            </p:nvSpPr>
            <p:spPr>
              <a:xfrm>
                <a:off x="1743677" y="4497594"/>
                <a:ext cx="770562" cy="770562"/>
              </a:xfrm>
              <a:prstGeom prst="ellipse">
                <a:avLst/>
              </a:prstGeom>
              <a:noFill/>
              <a:ln>
                <a:solidFill>
                  <a:schemeClr val="tx1">
                    <a:alpha val="4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p>
            </p:txBody>
          </p:sp>
        </p:grpSp>
        <p:sp>
          <p:nvSpPr>
            <p:cNvPr id="66" name="空心弧 65"/>
            <p:cNvSpPr/>
            <p:nvPr/>
          </p:nvSpPr>
          <p:spPr>
            <a:xfrm>
              <a:off x="3112630" y="4431864"/>
              <a:ext cx="817307" cy="817307"/>
            </a:xfrm>
            <a:prstGeom prst="blockArc">
              <a:avLst>
                <a:gd name="adj1" fmla="val 13382597"/>
                <a:gd name="adj2" fmla="val 294773"/>
                <a:gd name="adj3" fmla="val 866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solidFill>
                  <a:schemeClr val="tx1"/>
                </a:solidFill>
              </a:endParaRPr>
            </a:p>
          </p:txBody>
        </p:sp>
      </p:grpSp>
      <p:grpSp>
        <p:nvGrpSpPr>
          <p:cNvPr id="69" name="组合 68"/>
          <p:cNvGrpSpPr/>
          <p:nvPr/>
        </p:nvGrpSpPr>
        <p:grpSpPr>
          <a:xfrm>
            <a:off x="4401649" y="1299247"/>
            <a:ext cx="405689" cy="405689"/>
            <a:chOff x="4430638" y="4310261"/>
            <a:chExt cx="1073892" cy="1073892"/>
          </a:xfrm>
        </p:grpSpPr>
        <p:grpSp>
          <p:nvGrpSpPr>
            <p:cNvPr id="70" name="组合 69"/>
            <p:cNvGrpSpPr/>
            <p:nvPr/>
          </p:nvGrpSpPr>
          <p:grpSpPr>
            <a:xfrm>
              <a:off x="4430638" y="4310261"/>
              <a:ext cx="1073892" cy="1073892"/>
              <a:chOff x="1588326" y="4350310"/>
              <a:chExt cx="1073892" cy="1073892"/>
            </a:xfrm>
          </p:grpSpPr>
          <p:sp>
            <p:nvSpPr>
              <p:cNvPr id="72" name="椭圆 71"/>
              <p:cNvSpPr/>
              <p:nvPr/>
            </p:nvSpPr>
            <p:spPr>
              <a:xfrm>
                <a:off x="1588326" y="4350310"/>
                <a:ext cx="1073892" cy="1073892"/>
              </a:xfrm>
              <a:prstGeom prst="ellipse">
                <a:avLst/>
              </a:prstGeom>
              <a:solidFill>
                <a:srgbClr val="FFFFFF">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p>
            </p:txBody>
          </p:sp>
          <p:sp>
            <p:nvSpPr>
              <p:cNvPr id="73" name="椭圆 72"/>
              <p:cNvSpPr/>
              <p:nvPr/>
            </p:nvSpPr>
            <p:spPr>
              <a:xfrm>
                <a:off x="1743677" y="4497594"/>
                <a:ext cx="770562" cy="770562"/>
              </a:xfrm>
              <a:prstGeom prst="ellipse">
                <a:avLst/>
              </a:prstGeom>
              <a:noFill/>
              <a:ln>
                <a:solidFill>
                  <a:schemeClr val="tx1">
                    <a:alpha val="4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p>
            </p:txBody>
          </p:sp>
        </p:grpSp>
        <p:sp>
          <p:nvSpPr>
            <p:cNvPr id="71" name="空心弧 70"/>
            <p:cNvSpPr/>
            <p:nvPr/>
          </p:nvSpPr>
          <p:spPr>
            <a:xfrm>
              <a:off x="4565007" y="4423164"/>
              <a:ext cx="834425" cy="834425"/>
            </a:xfrm>
            <a:prstGeom prst="blockArc">
              <a:avLst>
                <a:gd name="adj1" fmla="val 2810620"/>
                <a:gd name="adj2" fmla="val 294773"/>
                <a:gd name="adj3" fmla="val 866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solidFill>
                  <a:schemeClr val="tx1"/>
                </a:solidFill>
              </a:endParaRPr>
            </a:p>
          </p:txBody>
        </p:sp>
      </p:grpSp>
      <p:grpSp>
        <p:nvGrpSpPr>
          <p:cNvPr id="74" name="组合 73"/>
          <p:cNvGrpSpPr/>
          <p:nvPr/>
        </p:nvGrpSpPr>
        <p:grpSpPr>
          <a:xfrm>
            <a:off x="4810496" y="1299247"/>
            <a:ext cx="405689" cy="405689"/>
            <a:chOff x="5935893" y="4328113"/>
            <a:chExt cx="1073892" cy="1073892"/>
          </a:xfrm>
        </p:grpSpPr>
        <p:grpSp>
          <p:nvGrpSpPr>
            <p:cNvPr id="75" name="组合 74"/>
            <p:cNvGrpSpPr/>
            <p:nvPr/>
          </p:nvGrpSpPr>
          <p:grpSpPr>
            <a:xfrm>
              <a:off x="5935893" y="4328113"/>
              <a:ext cx="1073892" cy="1073892"/>
              <a:chOff x="1588326" y="4350310"/>
              <a:chExt cx="1073892" cy="1073892"/>
            </a:xfrm>
          </p:grpSpPr>
          <p:sp>
            <p:nvSpPr>
              <p:cNvPr id="77" name="椭圆 76"/>
              <p:cNvSpPr/>
              <p:nvPr/>
            </p:nvSpPr>
            <p:spPr>
              <a:xfrm>
                <a:off x="1588326" y="4350310"/>
                <a:ext cx="1073892" cy="1073892"/>
              </a:xfrm>
              <a:prstGeom prst="ellipse">
                <a:avLst/>
              </a:prstGeom>
              <a:solidFill>
                <a:srgbClr val="FFFFFF">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p>
            </p:txBody>
          </p:sp>
          <p:sp>
            <p:nvSpPr>
              <p:cNvPr id="78" name="椭圆 77"/>
              <p:cNvSpPr/>
              <p:nvPr/>
            </p:nvSpPr>
            <p:spPr>
              <a:xfrm>
                <a:off x="1743677" y="4497594"/>
                <a:ext cx="770562" cy="770562"/>
              </a:xfrm>
              <a:prstGeom prst="ellipse">
                <a:avLst/>
              </a:prstGeom>
              <a:noFill/>
              <a:ln>
                <a:solidFill>
                  <a:schemeClr val="tx1">
                    <a:alpha val="4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p>
            </p:txBody>
          </p:sp>
        </p:grpSp>
        <p:sp>
          <p:nvSpPr>
            <p:cNvPr id="76" name="空心弧 75"/>
            <p:cNvSpPr/>
            <p:nvPr/>
          </p:nvSpPr>
          <p:spPr>
            <a:xfrm>
              <a:off x="6051290" y="4443465"/>
              <a:ext cx="834425" cy="834425"/>
            </a:xfrm>
            <a:prstGeom prst="blockArc">
              <a:avLst>
                <a:gd name="adj1" fmla="val 10727270"/>
                <a:gd name="adj2" fmla="val 294773"/>
                <a:gd name="adj3" fmla="val 866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solidFill>
                  <a:schemeClr val="tx1"/>
                </a:solidFill>
              </a:endParaRPr>
            </a:p>
          </p:txBody>
        </p:sp>
      </p:grpSp>
      <p:grpSp>
        <p:nvGrpSpPr>
          <p:cNvPr id="84" name="组合 83"/>
          <p:cNvGrpSpPr/>
          <p:nvPr/>
        </p:nvGrpSpPr>
        <p:grpSpPr>
          <a:xfrm>
            <a:off x="5241869" y="1299247"/>
            <a:ext cx="405689" cy="405689"/>
            <a:chOff x="7326813" y="4328659"/>
            <a:chExt cx="1073892" cy="1073892"/>
          </a:xfrm>
        </p:grpSpPr>
        <p:grpSp>
          <p:nvGrpSpPr>
            <p:cNvPr id="85" name="组合 84"/>
            <p:cNvGrpSpPr/>
            <p:nvPr/>
          </p:nvGrpSpPr>
          <p:grpSpPr>
            <a:xfrm>
              <a:off x="7326813" y="4328659"/>
              <a:ext cx="1073892" cy="1073892"/>
              <a:chOff x="1588326" y="4350310"/>
              <a:chExt cx="1073892" cy="1073892"/>
            </a:xfrm>
          </p:grpSpPr>
          <p:sp>
            <p:nvSpPr>
              <p:cNvPr id="87" name="椭圆 86"/>
              <p:cNvSpPr/>
              <p:nvPr/>
            </p:nvSpPr>
            <p:spPr>
              <a:xfrm>
                <a:off x="1588326" y="4350310"/>
                <a:ext cx="1073892" cy="1073892"/>
              </a:xfrm>
              <a:prstGeom prst="ellipse">
                <a:avLst/>
              </a:prstGeom>
              <a:solidFill>
                <a:srgbClr val="FFFFFF">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p>
            </p:txBody>
          </p:sp>
          <p:sp>
            <p:nvSpPr>
              <p:cNvPr id="88" name="椭圆 87"/>
              <p:cNvSpPr/>
              <p:nvPr/>
            </p:nvSpPr>
            <p:spPr>
              <a:xfrm>
                <a:off x="1743677" y="4497594"/>
                <a:ext cx="770562" cy="770562"/>
              </a:xfrm>
              <a:prstGeom prst="ellipse">
                <a:avLst/>
              </a:prstGeom>
              <a:noFill/>
              <a:ln>
                <a:solidFill>
                  <a:schemeClr val="tx1">
                    <a:alpha val="4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p>
            </p:txBody>
          </p:sp>
        </p:grpSp>
        <p:sp>
          <p:nvSpPr>
            <p:cNvPr id="86" name="空心弧 85"/>
            <p:cNvSpPr/>
            <p:nvPr/>
          </p:nvSpPr>
          <p:spPr>
            <a:xfrm>
              <a:off x="7455339" y="4435151"/>
              <a:ext cx="834425" cy="834425"/>
            </a:xfrm>
            <a:prstGeom prst="blockArc">
              <a:avLst>
                <a:gd name="adj1" fmla="val 18520956"/>
                <a:gd name="adj2" fmla="val 11501260"/>
                <a:gd name="adj3" fmla="val 925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solidFill>
                  <a:schemeClr val="tx1"/>
                </a:solidFill>
              </a:endParaRPr>
            </a:p>
          </p:txBody>
        </p:sp>
      </p:grpSp>
      <p:sp>
        <p:nvSpPr>
          <p:cNvPr id="89" name="Freeform 7"/>
          <p:cNvSpPr>
            <a:spLocks noEditPoints="1"/>
          </p:cNvSpPr>
          <p:nvPr/>
        </p:nvSpPr>
        <p:spPr bwMode="auto">
          <a:xfrm>
            <a:off x="4572910" y="1425255"/>
            <a:ext cx="72566" cy="136735"/>
          </a:xfrm>
          <a:custGeom>
            <a:avLst/>
            <a:gdLst>
              <a:gd name="T0" fmla="*/ 21 w 51"/>
              <a:gd name="T1" fmla="*/ 72 h 94"/>
              <a:gd name="T2" fmla="*/ 22 w 51"/>
              <a:gd name="T3" fmla="*/ 50 h 94"/>
              <a:gd name="T4" fmla="*/ 7 w 51"/>
              <a:gd name="T5" fmla="*/ 40 h 94"/>
              <a:gd name="T6" fmla="*/ 3 w 51"/>
              <a:gd name="T7" fmla="*/ 26 h 94"/>
              <a:gd name="T8" fmla="*/ 9 w 51"/>
              <a:gd name="T9" fmla="*/ 11 h 94"/>
              <a:gd name="T10" fmla="*/ 23 w 51"/>
              <a:gd name="T11" fmla="*/ 5 h 94"/>
              <a:gd name="T12" fmla="*/ 23 w 51"/>
              <a:gd name="T13" fmla="*/ 0 h 94"/>
              <a:gd name="T14" fmla="*/ 31 w 51"/>
              <a:gd name="T15" fmla="*/ 0 h 94"/>
              <a:gd name="T16" fmla="*/ 31 w 51"/>
              <a:gd name="T17" fmla="*/ 5 h 94"/>
              <a:gd name="T18" fmla="*/ 44 w 51"/>
              <a:gd name="T19" fmla="*/ 11 h 94"/>
              <a:gd name="T20" fmla="*/ 50 w 51"/>
              <a:gd name="T21" fmla="*/ 24 h 94"/>
              <a:gd name="T22" fmla="*/ 37 w 51"/>
              <a:gd name="T23" fmla="*/ 25 h 94"/>
              <a:gd name="T24" fmla="*/ 30 w 51"/>
              <a:gd name="T25" fmla="*/ 17 h 94"/>
              <a:gd name="T26" fmla="*/ 30 w 51"/>
              <a:gd name="T27" fmla="*/ 37 h 94"/>
              <a:gd name="T28" fmla="*/ 47 w 51"/>
              <a:gd name="T29" fmla="*/ 47 h 94"/>
              <a:gd name="T30" fmla="*/ 51 w 51"/>
              <a:gd name="T31" fmla="*/ 61 h 94"/>
              <a:gd name="T32" fmla="*/ 45 w 51"/>
              <a:gd name="T33" fmla="*/ 76 h 94"/>
              <a:gd name="T34" fmla="*/ 29 w 51"/>
              <a:gd name="T35" fmla="*/ 84 h 94"/>
              <a:gd name="T36" fmla="*/ 28 w 51"/>
              <a:gd name="T37" fmla="*/ 94 h 94"/>
              <a:gd name="T38" fmla="*/ 21 w 51"/>
              <a:gd name="T39" fmla="*/ 94 h 94"/>
              <a:gd name="T40" fmla="*/ 21 w 51"/>
              <a:gd name="T41" fmla="*/ 84 h 94"/>
              <a:gd name="T42" fmla="*/ 6 w 51"/>
              <a:gd name="T43" fmla="*/ 77 h 94"/>
              <a:gd name="T44" fmla="*/ 0 w 51"/>
              <a:gd name="T45" fmla="*/ 61 h 94"/>
              <a:gd name="T46" fmla="*/ 14 w 51"/>
              <a:gd name="T47" fmla="*/ 60 h 94"/>
              <a:gd name="T48" fmla="*/ 16 w 51"/>
              <a:gd name="T49" fmla="*/ 67 h 94"/>
              <a:gd name="T50" fmla="*/ 21 w 51"/>
              <a:gd name="T51" fmla="*/ 72 h 94"/>
              <a:gd name="T52" fmla="*/ 23 w 51"/>
              <a:gd name="T53" fmla="*/ 17 h 94"/>
              <a:gd name="T54" fmla="*/ 18 w 51"/>
              <a:gd name="T55" fmla="*/ 20 h 94"/>
              <a:gd name="T56" fmla="*/ 16 w 51"/>
              <a:gd name="T57" fmla="*/ 25 h 94"/>
              <a:gd name="T58" fmla="*/ 17 w 51"/>
              <a:gd name="T59" fmla="*/ 31 h 94"/>
              <a:gd name="T60" fmla="*/ 22 w 51"/>
              <a:gd name="T61" fmla="*/ 35 h 94"/>
              <a:gd name="T62" fmla="*/ 23 w 51"/>
              <a:gd name="T63" fmla="*/ 17 h 94"/>
              <a:gd name="T64" fmla="*/ 29 w 51"/>
              <a:gd name="T65" fmla="*/ 72 h 94"/>
              <a:gd name="T66" fmla="*/ 35 w 51"/>
              <a:gd name="T67" fmla="*/ 69 h 94"/>
              <a:gd name="T68" fmla="*/ 38 w 51"/>
              <a:gd name="T69" fmla="*/ 62 h 94"/>
              <a:gd name="T70" fmla="*/ 36 w 51"/>
              <a:gd name="T71" fmla="*/ 56 h 94"/>
              <a:gd name="T72" fmla="*/ 29 w 51"/>
              <a:gd name="T73" fmla="*/ 52 h 94"/>
              <a:gd name="T74" fmla="*/ 29 w 51"/>
              <a:gd name="T75" fmla="*/ 7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 h="94">
                <a:moveTo>
                  <a:pt x="21" y="72"/>
                </a:moveTo>
                <a:cubicBezTo>
                  <a:pt x="22" y="50"/>
                  <a:pt x="22" y="50"/>
                  <a:pt x="22" y="50"/>
                </a:cubicBezTo>
                <a:cubicBezTo>
                  <a:pt x="15" y="47"/>
                  <a:pt x="10" y="44"/>
                  <a:pt x="7" y="40"/>
                </a:cubicBezTo>
                <a:cubicBezTo>
                  <a:pt x="4" y="36"/>
                  <a:pt x="3" y="31"/>
                  <a:pt x="3" y="26"/>
                </a:cubicBezTo>
                <a:cubicBezTo>
                  <a:pt x="3" y="20"/>
                  <a:pt x="5" y="15"/>
                  <a:pt x="9" y="11"/>
                </a:cubicBezTo>
                <a:cubicBezTo>
                  <a:pt x="12" y="8"/>
                  <a:pt x="17" y="6"/>
                  <a:pt x="23" y="5"/>
                </a:cubicBezTo>
                <a:cubicBezTo>
                  <a:pt x="23" y="0"/>
                  <a:pt x="23" y="0"/>
                  <a:pt x="23" y="0"/>
                </a:cubicBezTo>
                <a:cubicBezTo>
                  <a:pt x="31" y="0"/>
                  <a:pt x="31" y="0"/>
                  <a:pt x="31" y="0"/>
                </a:cubicBezTo>
                <a:cubicBezTo>
                  <a:pt x="31" y="5"/>
                  <a:pt x="31" y="5"/>
                  <a:pt x="31" y="5"/>
                </a:cubicBezTo>
                <a:cubicBezTo>
                  <a:pt x="36" y="6"/>
                  <a:pt x="41" y="8"/>
                  <a:pt x="44" y="11"/>
                </a:cubicBezTo>
                <a:cubicBezTo>
                  <a:pt x="47" y="15"/>
                  <a:pt x="49" y="19"/>
                  <a:pt x="50" y="24"/>
                </a:cubicBezTo>
                <a:cubicBezTo>
                  <a:pt x="37" y="25"/>
                  <a:pt x="37" y="25"/>
                  <a:pt x="37" y="25"/>
                </a:cubicBezTo>
                <a:cubicBezTo>
                  <a:pt x="36" y="21"/>
                  <a:pt x="34" y="18"/>
                  <a:pt x="30" y="17"/>
                </a:cubicBezTo>
                <a:cubicBezTo>
                  <a:pt x="30" y="37"/>
                  <a:pt x="30" y="37"/>
                  <a:pt x="30" y="37"/>
                </a:cubicBezTo>
                <a:cubicBezTo>
                  <a:pt x="38" y="40"/>
                  <a:pt x="44" y="43"/>
                  <a:pt x="47" y="47"/>
                </a:cubicBezTo>
                <a:cubicBezTo>
                  <a:pt x="50" y="50"/>
                  <a:pt x="51" y="55"/>
                  <a:pt x="51" y="61"/>
                </a:cubicBezTo>
                <a:cubicBezTo>
                  <a:pt x="51" y="67"/>
                  <a:pt x="49" y="72"/>
                  <a:pt x="45" y="76"/>
                </a:cubicBezTo>
                <a:cubicBezTo>
                  <a:pt x="41" y="81"/>
                  <a:pt x="36" y="83"/>
                  <a:pt x="29" y="84"/>
                </a:cubicBezTo>
                <a:cubicBezTo>
                  <a:pt x="28" y="94"/>
                  <a:pt x="28" y="94"/>
                  <a:pt x="28" y="94"/>
                </a:cubicBezTo>
                <a:cubicBezTo>
                  <a:pt x="21" y="94"/>
                  <a:pt x="21" y="94"/>
                  <a:pt x="21" y="94"/>
                </a:cubicBezTo>
                <a:cubicBezTo>
                  <a:pt x="21" y="84"/>
                  <a:pt x="21" y="84"/>
                  <a:pt x="21" y="84"/>
                </a:cubicBezTo>
                <a:cubicBezTo>
                  <a:pt x="15" y="83"/>
                  <a:pt x="10" y="81"/>
                  <a:pt x="6" y="77"/>
                </a:cubicBezTo>
                <a:cubicBezTo>
                  <a:pt x="3" y="73"/>
                  <a:pt x="1" y="68"/>
                  <a:pt x="0" y="61"/>
                </a:cubicBezTo>
                <a:cubicBezTo>
                  <a:pt x="14" y="60"/>
                  <a:pt x="14" y="60"/>
                  <a:pt x="14" y="60"/>
                </a:cubicBezTo>
                <a:cubicBezTo>
                  <a:pt x="14" y="62"/>
                  <a:pt x="15" y="65"/>
                  <a:pt x="16" y="67"/>
                </a:cubicBezTo>
                <a:cubicBezTo>
                  <a:pt x="18" y="69"/>
                  <a:pt x="19" y="71"/>
                  <a:pt x="21" y="72"/>
                </a:cubicBezTo>
                <a:close/>
                <a:moveTo>
                  <a:pt x="23" y="17"/>
                </a:moveTo>
                <a:cubicBezTo>
                  <a:pt x="21" y="17"/>
                  <a:pt x="19" y="18"/>
                  <a:pt x="18" y="20"/>
                </a:cubicBezTo>
                <a:cubicBezTo>
                  <a:pt x="16" y="22"/>
                  <a:pt x="16" y="23"/>
                  <a:pt x="16" y="25"/>
                </a:cubicBezTo>
                <a:cubicBezTo>
                  <a:pt x="16" y="27"/>
                  <a:pt x="16" y="29"/>
                  <a:pt x="17" y="31"/>
                </a:cubicBezTo>
                <a:cubicBezTo>
                  <a:pt x="18" y="32"/>
                  <a:pt x="20" y="34"/>
                  <a:pt x="22" y="35"/>
                </a:cubicBezTo>
                <a:lnTo>
                  <a:pt x="23" y="17"/>
                </a:lnTo>
                <a:close/>
                <a:moveTo>
                  <a:pt x="29" y="72"/>
                </a:moveTo>
                <a:cubicBezTo>
                  <a:pt x="32" y="72"/>
                  <a:pt x="34" y="71"/>
                  <a:pt x="35" y="69"/>
                </a:cubicBezTo>
                <a:cubicBezTo>
                  <a:pt x="37" y="67"/>
                  <a:pt x="38" y="65"/>
                  <a:pt x="38" y="62"/>
                </a:cubicBezTo>
                <a:cubicBezTo>
                  <a:pt x="38" y="60"/>
                  <a:pt x="38" y="58"/>
                  <a:pt x="36" y="56"/>
                </a:cubicBezTo>
                <a:cubicBezTo>
                  <a:pt x="35" y="54"/>
                  <a:pt x="33" y="53"/>
                  <a:pt x="29" y="52"/>
                </a:cubicBezTo>
                <a:lnTo>
                  <a:pt x="29" y="72"/>
                </a:lnTo>
                <a:close/>
              </a:path>
            </a:pathLst>
          </a:custGeom>
          <a:solidFill>
            <a:srgbClr val="404040"/>
          </a:solidFill>
          <a:ln>
            <a:noFill/>
          </a:ln>
        </p:spPr>
        <p:txBody>
          <a:bodyPr vert="horz" wrap="square" lIns="68580" tIns="34290" rIns="68580" bIns="34290" numCol="1" anchor="t" anchorCtr="0" compatLnSpc="1"/>
          <a:lstStyle/>
          <a:p>
            <a:endParaRPr lang="zh-CN" altLang="en-US" sz="1650"/>
          </a:p>
        </p:txBody>
      </p:sp>
      <p:grpSp>
        <p:nvGrpSpPr>
          <p:cNvPr id="93" name="组合 92"/>
          <p:cNvGrpSpPr/>
          <p:nvPr/>
        </p:nvGrpSpPr>
        <p:grpSpPr>
          <a:xfrm>
            <a:off x="3703466" y="1427381"/>
            <a:ext cx="130139" cy="131338"/>
            <a:chOff x="3694520" y="2281238"/>
            <a:chExt cx="344488" cy="347663"/>
          </a:xfrm>
          <a:solidFill>
            <a:srgbClr val="404040"/>
          </a:solidFill>
        </p:grpSpPr>
        <p:sp>
          <p:nvSpPr>
            <p:cNvPr id="94" name="Freeform 14"/>
            <p:cNvSpPr/>
            <p:nvPr/>
          </p:nvSpPr>
          <p:spPr bwMode="auto">
            <a:xfrm>
              <a:off x="3807232" y="2281238"/>
              <a:ext cx="128589" cy="207962"/>
            </a:xfrm>
            <a:custGeom>
              <a:avLst/>
              <a:gdLst>
                <a:gd name="T0" fmla="*/ 16 w 34"/>
                <a:gd name="T1" fmla="*/ 54 h 54"/>
                <a:gd name="T2" fmla="*/ 18 w 34"/>
                <a:gd name="T3" fmla="*/ 54 h 54"/>
                <a:gd name="T4" fmla="*/ 18 w 34"/>
                <a:gd name="T5" fmla="*/ 54 h 54"/>
                <a:gd name="T6" fmla="*/ 18 w 34"/>
                <a:gd name="T7" fmla="*/ 54 h 54"/>
                <a:gd name="T8" fmla="*/ 20 w 34"/>
                <a:gd name="T9" fmla="*/ 54 h 54"/>
                <a:gd name="T10" fmla="*/ 27 w 34"/>
                <a:gd name="T11" fmla="*/ 47 h 54"/>
                <a:gd name="T12" fmla="*/ 27 w 34"/>
                <a:gd name="T13" fmla="*/ 47 h 54"/>
                <a:gd name="T14" fmla="*/ 26 w 34"/>
                <a:gd name="T15" fmla="*/ 43 h 54"/>
                <a:gd name="T16" fmla="*/ 31 w 34"/>
                <a:gd name="T17" fmla="*/ 32 h 54"/>
                <a:gd name="T18" fmla="*/ 34 w 34"/>
                <a:gd name="T19" fmla="*/ 24 h 54"/>
                <a:gd name="T20" fmla="*/ 32 w 34"/>
                <a:gd name="T21" fmla="*/ 23 h 54"/>
                <a:gd name="T22" fmla="*/ 30 w 34"/>
                <a:gd name="T23" fmla="*/ 15 h 54"/>
                <a:gd name="T24" fmla="*/ 21 w 34"/>
                <a:gd name="T25" fmla="*/ 2 h 54"/>
                <a:gd name="T26" fmla="*/ 10 w 34"/>
                <a:gd name="T27" fmla="*/ 3 h 54"/>
                <a:gd name="T28" fmla="*/ 2 w 34"/>
                <a:gd name="T29" fmla="*/ 22 h 54"/>
                <a:gd name="T30" fmla="*/ 1 w 34"/>
                <a:gd name="T31" fmla="*/ 24 h 54"/>
                <a:gd name="T32" fmla="*/ 1 w 34"/>
                <a:gd name="T33" fmla="*/ 31 h 54"/>
                <a:gd name="T34" fmla="*/ 3 w 34"/>
                <a:gd name="T35" fmla="*/ 33 h 54"/>
                <a:gd name="T36" fmla="*/ 6 w 34"/>
                <a:gd name="T37" fmla="*/ 40 h 54"/>
                <a:gd name="T38" fmla="*/ 7 w 34"/>
                <a:gd name="T39" fmla="*/ 45 h 54"/>
                <a:gd name="T40" fmla="*/ 7 w 34"/>
                <a:gd name="T41" fmla="*/ 45 h 54"/>
                <a:gd name="T42" fmla="*/ 16 w 34"/>
                <a:gd name="T4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54">
                  <a:moveTo>
                    <a:pt x="16" y="54"/>
                  </a:moveTo>
                  <a:cubicBezTo>
                    <a:pt x="16" y="54"/>
                    <a:pt x="17" y="54"/>
                    <a:pt x="18" y="54"/>
                  </a:cubicBezTo>
                  <a:cubicBezTo>
                    <a:pt x="18" y="54"/>
                    <a:pt x="18" y="54"/>
                    <a:pt x="18" y="54"/>
                  </a:cubicBezTo>
                  <a:cubicBezTo>
                    <a:pt x="18" y="54"/>
                    <a:pt x="18" y="54"/>
                    <a:pt x="18" y="54"/>
                  </a:cubicBezTo>
                  <a:cubicBezTo>
                    <a:pt x="19" y="54"/>
                    <a:pt x="19" y="54"/>
                    <a:pt x="20" y="54"/>
                  </a:cubicBezTo>
                  <a:cubicBezTo>
                    <a:pt x="22" y="53"/>
                    <a:pt x="27" y="47"/>
                    <a:pt x="27" y="47"/>
                  </a:cubicBezTo>
                  <a:cubicBezTo>
                    <a:pt x="27" y="47"/>
                    <a:pt x="27" y="47"/>
                    <a:pt x="27" y="47"/>
                  </a:cubicBezTo>
                  <a:cubicBezTo>
                    <a:pt x="27" y="46"/>
                    <a:pt x="26" y="45"/>
                    <a:pt x="26" y="43"/>
                  </a:cubicBezTo>
                  <a:cubicBezTo>
                    <a:pt x="26" y="38"/>
                    <a:pt x="29" y="32"/>
                    <a:pt x="31" y="32"/>
                  </a:cubicBezTo>
                  <a:cubicBezTo>
                    <a:pt x="33" y="33"/>
                    <a:pt x="33" y="25"/>
                    <a:pt x="34" y="24"/>
                  </a:cubicBezTo>
                  <a:cubicBezTo>
                    <a:pt x="34" y="22"/>
                    <a:pt x="32" y="23"/>
                    <a:pt x="32" y="23"/>
                  </a:cubicBezTo>
                  <a:cubicBezTo>
                    <a:pt x="30" y="15"/>
                    <a:pt x="30" y="15"/>
                    <a:pt x="30" y="15"/>
                  </a:cubicBezTo>
                  <a:cubicBezTo>
                    <a:pt x="31" y="10"/>
                    <a:pt x="27" y="4"/>
                    <a:pt x="21" y="2"/>
                  </a:cubicBezTo>
                  <a:cubicBezTo>
                    <a:pt x="16" y="0"/>
                    <a:pt x="10" y="3"/>
                    <a:pt x="10" y="3"/>
                  </a:cubicBezTo>
                  <a:cubicBezTo>
                    <a:pt x="0" y="2"/>
                    <a:pt x="2" y="20"/>
                    <a:pt x="2" y="22"/>
                  </a:cubicBezTo>
                  <a:cubicBezTo>
                    <a:pt x="2" y="24"/>
                    <a:pt x="2" y="24"/>
                    <a:pt x="1" y="24"/>
                  </a:cubicBezTo>
                  <a:cubicBezTo>
                    <a:pt x="1" y="25"/>
                    <a:pt x="1" y="29"/>
                    <a:pt x="1" y="31"/>
                  </a:cubicBezTo>
                  <a:cubicBezTo>
                    <a:pt x="2" y="32"/>
                    <a:pt x="3" y="32"/>
                    <a:pt x="3" y="33"/>
                  </a:cubicBezTo>
                  <a:cubicBezTo>
                    <a:pt x="3" y="33"/>
                    <a:pt x="3" y="33"/>
                    <a:pt x="6" y="40"/>
                  </a:cubicBezTo>
                  <a:cubicBezTo>
                    <a:pt x="7" y="43"/>
                    <a:pt x="7" y="44"/>
                    <a:pt x="7" y="45"/>
                  </a:cubicBezTo>
                  <a:cubicBezTo>
                    <a:pt x="7" y="45"/>
                    <a:pt x="7" y="45"/>
                    <a:pt x="7" y="45"/>
                  </a:cubicBezTo>
                  <a:cubicBezTo>
                    <a:pt x="7" y="45"/>
                    <a:pt x="13" y="52"/>
                    <a:pt x="16"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650"/>
            </a:p>
          </p:txBody>
        </p:sp>
        <p:sp>
          <p:nvSpPr>
            <p:cNvPr id="95" name="Freeform 15"/>
            <p:cNvSpPr/>
            <p:nvPr/>
          </p:nvSpPr>
          <p:spPr bwMode="auto">
            <a:xfrm>
              <a:off x="3694520" y="2459038"/>
              <a:ext cx="344488" cy="169863"/>
            </a:xfrm>
            <a:custGeom>
              <a:avLst/>
              <a:gdLst>
                <a:gd name="T0" fmla="*/ 89 w 91"/>
                <a:gd name="T1" fmla="*/ 19 h 44"/>
                <a:gd name="T2" fmla="*/ 77 w 91"/>
                <a:gd name="T3" fmla="*/ 10 h 44"/>
                <a:gd name="T4" fmla="*/ 58 w 91"/>
                <a:gd name="T5" fmla="*/ 1 h 44"/>
                <a:gd name="T6" fmla="*/ 58 w 91"/>
                <a:gd name="T7" fmla="*/ 1 h 44"/>
                <a:gd name="T8" fmla="*/ 57 w 91"/>
                <a:gd name="T9" fmla="*/ 15 h 44"/>
                <a:gd name="T10" fmla="*/ 53 w 91"/>
                <a:gd name="T11" fmla="*/ 27 h 44"/>
                <a:gd name="T12" fmla="*/ 53 w 91"/>
                <a:gd name="T13" fmla="*/ 30 h 44"/>
                <a:gd name="T14" fmla="*/ 50 w 91"/>
                <a:gd name="T15" fmla="*/ 40 h 44"/>
                <a:gd name="T16" fmla="*/ 45 w 91"/>
                <a:gd name="T17" fmla="*/ 31 h 44"/>
                <a:gd name="T18" fmla="*/ 46 w 91"/>
                <a:gd name="T19" fmla="*/ 28 h 44"/>
                <a:gd name="T20" fmla="*/ 38 w 91"/>
                <a:gd name="T21" fmla="*/ 11 h 44"/>
                <a:gd name="T22" fmla="*/ 36 w 91"/>
                <a:gd name="T23" fmla="*/ 0 h 44"/>
                <a:gd name="T24" fmla="*/ 36 w 91"/>
                <a:gd name="T25" fmla="*/ 0 h 44"/>
                <a:gd name="T26" fmla="*/ 26 w 91"/>
                <a:gd name="T27" fmla="*/ 5 h 44"/>
                <a:gd name="T28" fmla="*/ 8 w 91"/>
                <a:gd name="T29" fmla="*/ 9 h 44"/>
                <a:gd name="T30" fmla="*/ 4 w 91"/>
                <a:gd name="T31" fmla="*/ 17 h 44"/>
                <a:gd name="T32" fmla="*/ 0 w 91"/>
                <a:gd name="T33" fmla="*/ 44 h 44"/>
                <a:gd name="T34" fmla="*/ 91 w 91"/>
                <a:gd name="T35" fmla="*/ 44 h 44"/>
                <a:gd name="T36" fmla="*/ 89 w 91"/>
                <a:gd name="T37" fmla="*/ 1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44">
                  <a:moveTo>
                    <a:pt x="89" y="19"/>
                  </a:moveTo>
                  <a:cubicBezTo>
                    <a:pt x="89" y="13"/>
                    <a:pt x="77" y="10"/>
                    <a:pt x="77" y="10"/>
                  </a:cubicBezTo>
                  <a:cubicBezTo>
                    <a:pt x="77" y="10"/>
                    <a:pt x="58" y="1"/>
                    <a:pt x="58" y="1"/>
                  </a:cubicBezTo>
                  <a:cubicBezTo>
                    <a:pt x="58" y="1"/>
                    <a:pt x="58" y="1"/>
                    <a:pt x="58" y="1"/>
                  </a:cubicBezTo>
                  <a:cubicBezTo>
                    <a:pt x="57" y="15"/>
                    <a:pt x="57" y="15"/>
                    <a:pt x="57" y="15"/>
                  </a:cubicBezTo>
                  <a:cubicBezTo>
                    <a:pt x="53" y="27"/>
                    <a:pt x="53" y="27"/>
                    <a:pt x="53" y="27"/>
                  </a:cubicBezTo>
                  <a:cubicBezTo>
                    <a:pt x="53" y="30"/>
                    <a:pt x="53" y="30"/>
                    <a:pt x="53" y="30"/>
                  </a:cubicBezTo>
                  <a:cubicBezTo>
                    <a:pt x="50" y="40"/>
                    <a:pt x="50" y="40"/>
                    <a:pt x="50" y="40"/>
                  </a:cubicBezTo>
                  <a:cubicBezTo>
                    <a:pt x="45" y="31"/>
                    <a:pt x="45" y="31"/>
                    <a:pt x="45" y="31"/>
                  </a:cubicBezTo>
                  <a:cubicBezTo>
                    <a:pt x="46" y="28"/>
                    <a:pt x="46" y="28"/>
                    <a:pt x="46" y="28"/>
                  </a:cubicBezTo>
                  <a:cubicBezTo>
                    <a:pt x="38" y="11"/>
                    <a:pt x="38" y="11"/>
                    <a:pt x="38" y="11"/>
                  </a:cubicBezTo>
                  <a:cubicBezTo>
                    <a:pt x="36" y="0"/>
                    <a:pt x="36" y="0"/>
                    <a:pt x="36" y="0"/>
                  </a:cubicBezTo>
                  <a:cubicBezTo>
                    <a:pt x="36" y="0"/>
                    <a:pt x="36" y="0"/>
                    <a:pt x="36" y="0"/>
                  </a:cubicBezTo>
                  <a:cubicBezTo>
                    <a:pt x="30" y="4"/>
                    <a:pt x="26" y="5"/>
                    <a:pt x="26" y="5"/>
                  </a:cubicBezTo>
                  <a:cubicBezTo>
                    <a:pt x="26" y="5"/>
                    <a:pt x="14" y="7"/>
                    <a:pt x="8" y="9"/>
                  </a:cubicBezTo>
                  <a:cubicBezTo>
                    <a:pt x="3" y="12"/>
                    <a:pt x="4" y="17"/>
                    <a:pt x="4" y="17"/>
                  </a:cubicBezTo>
                  <a:cubicBezTo>
                    <a:pt x="4" y="17"/>
                    <a:pt x="2" y="31"/>
                    <a:pt x="0" y="44"/>
                  </a:cubicBezTo>
                  <a:cubicBezTo>
                    <a:pt x="91" y="44"/>
                    <a:pt x="91" y="44"/>
                    <a:pt x="91" y="44"/>
                  </a:cubicBezTo>
                  <a:cubicBezTo>
                    <a:pt x="90" y="30"/>
                    <a:pt x="89" y="21"/>
                    <a:pt x="89"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650"/>
            </a:p>
          </p:txBody>
        </p:sp>
        <p:sp>
          <p:nvSpPr>
            <p:cNvPr id="96" name="Freeform 16"/>
            <p:cNvSpPr/>
            <p:nvPr/>
          </p:nvSpPr>
          <p:spPr bwMode="auto">
            <a:xfrm>
              <a:off x="3887788" y="2462213"/>
              <a:ext cx="3175"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lnTo>
                    <a:pt x="0"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650"/>
            </a:p>
          </p:txBody>
        </p:sp>
        <p:sp>
          <p:nvSpPr>
            <p:cNvPr id="97" name="Freeform 17"/>
            <p:cNvSpPr/>
            <p:nvPr/>
          </p:nvSpPr>
          <p:spPr bwMode="auto">
            <a:xfrm>
              <a:off x="3808413" y="2455863"/>
              <a:ext cx="3175" cy="3175"/>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1"/>
                    <a:pt x="0" y="1"/>
                    <a:pt x="0" y="1"/>
                  </a:cubicBezTo>
                  <a:cubicBezTo>
                    <a:pt x="0" y="1"/>
                    <a:pt x="0" y="1"/>
                    <a:pt x="0" y="1"/>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650"/>
            </a:p>
          </p:txBody>
        </p:sp>
        <p:sp>
          <p:nvSpPr>
            <p:cNvPr id="98" name="Freeform 18"/>
            <p:cNvSpPr/>
            <p:nvPr/>
          </p:nvSpPr>
          <p:spPr bwMode="auto">
            <a:xfrm>
              <a:off x="3833813" y="2489201"/>
              <a:ext cx="38100" cy="115888"/>
            </a:xfrm>
            <a:custGeom>
              <a:avLst/>
              <a:gdLst>
                <a:gd name="T0" fmla="*/ 10 w 10"/>
                <a:gd name="T1" fmla="*/ 5 h 30"/>
                <a:gd name="T2" fmla="*/ 5 w 10"/>
                <a:gd name="T3" fmla="*/ 0 h 30"/>
                <a:gd name="T4" fmla="*/ 5 w 10"/>
                <a:gd name="T5" fmla="*/ 0 h 30"/>
                <a:gd name="T6" fmla="*/ 0 w 10"/>
                <a:gd name="T7" fmla="*/ 5 h 30"/>
                <a:gd name="T8" fmla="*/ 4 w 10"/>
                <a:gd name="T9" fmla="*/ 8 h 30"/>
                <a:gd name="T10" fmla="*/ 4 w 10"/>
                <a:gd name="T11" fmla="*/ 15 h 30"/>
                <a:gd name="T12" fmla="*/ 3 w 10"/>
                <a:gd name="T13" fmla="*/ 20 h 30"/>
                <a:gd name="T14" fmla="*/ 7 w 10"/>
                <a:gd name="T15" fmla="*/ 30 h 30"/>
                <a:gd name="T16" fmla="*/ 10 w 10"/>
                <a:gd name="T17" fmla="*/ 19 h 30"/>
                <a:gd name="T18" fmla="*/ 7 w 10"/>
                <a:gd name="T19" fmla="*/ 8 h 30"/>
                <a:gd name="T20" fmla="*/ 10 w 10"/>
                <a:gd name="T21"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30">
                  <a:moveTo>
                    <a:pt x="10" y="5"/>
                  </a:moveTo>
                  <a:cubicBezTo>
                    <a:pt x="5" y="0"/>
                    <a:pt x="5" y="0"/>
                    <a:pt x="5" y="0"/>
                  </a:cubicBezTo>
                  <a:cubicBezTo>
                    <a:pt x="5" y="0"/>
                    <a:pt x="5" y="0"/>
                    <a:pt x="5" y="0"/>
                  </a:cubicBezTo>
                  <a:cubicBezTo>
                    <a:pt x="4" y="0"/>
                    <a:pt x="0" y="5"/>
                    <a:pt x="0" y="5"/>
                  </a:cubicBezTo>
                  <a:cubicBezTo>
                    <a:pt x="4" y="8"/>
                    <a:pt x="4" y="8"/>
                    <a:pt x="4" y="8"/>
                  </a:cubicBezTo>
                  <a:cubicBezTo>
                    <a:pt x="4" y="15"/>
                    <a:pt x="4" y="15"/>
                    <a:pt x="4" y="15"/>
                  </a:cubicBezTo>
                  <a:cubicBezTo>
                    <a:pt x="3" y="20"/>
                    <a:pt x="3" y="20"/>
                    <a:pt x="3" y="20"/>
                  </a:cubicBezTo>
                  <a:cubicBezTo>
                    <a:pt x="7" y="30"/>
                    <a:pt x="7" y="30"/>
                    <a:pt x="7" y="30"/>
                  </a:cubicBezTo>
                  <a:cubicBezTo>
                    <a:pt x="10" y="19"/>
                    <a:pt x="10" y="19"/>
                    <a:pt x="10" y="19"/>
                  </a:cubicBezTo>
                  <a:cubicBezTo>
                    <a:pt x="7" y="8"/>
                    <a:pt x="7" y="8"/>
                    <a:pt x="7" y="8"/>
                  </a:cubicBezTo>
                  <a:lnTo>
                    <a:pt x="1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650"/>
            </a:p>
          </p:txBody>
        </p:sp>
      </p:grpSp>
      <p:sp>
        <p:nvSpPr>
          <p:cNvPr id="99" name="Freeform 21"/>
          <p:cNvSpPr>
            <a:spLocks noEditPoints="1"/>
          </p:cNvSpPr>
          <p:nvPr/>
        </p:nvSpPr>
        <p:spPr bwMode="auto">
          <a:xfrm>
            <a:off x="4113155" y="1448478"/>
            <a:ext cx="153367" cy="104352"/>
          </a:xfrm>
          <a:custGeom>
            <a:avLst/>
            <a:gdLst>
              <a:gd name="T0" fmla="*/ 72 w 81"/>
              <a:gd name="T1" fmla="*/ 51 h 54"/>
              <a:gd name="T2" fmla="*/ 69 w 81"/>
              <a:gd name="T3" fmla="*/ 54 h 54"/>
              <a:gd name="T4" fmla="*/ 12 w 81"/>
              <a:gd name="T5" fmla="*/ 53 h 54"/>
              <a:gd name="T6" fmla="*/ 10 w 81"/>
              <a:gd name="T7" fmla="*/ 50 h 54"/>
              <a:gd name="T8" fmla="*/ 19 w 81"/>
              <a:gd name="T9" fmla="*/ 17 h 54"/>
              <a:gd name="T10" fmla="*/ 22 w 81"/>
              <a:gd name="T11" fmla="*/ 14 h 54"/>
              <a:gd name="T12" fmla="*/ 78 w 81"/>
              <a:gd name="T13" fmla="*/ 14 h 54"/>
              <a:gd name="T14" fmla="*/ 81 w 81"/>
              <a:gd name="T15" fmla="*/ 17 h 54"/>
              <a:gd name="T16" fmla="*/ 72 w 81"/>
              <a:gd name="T17" fmla="*/ 51 h 54"/>
              <a:gd name="T18" fmla="*/ 7 w 81"/>
              <a:gd name="T19" fmla="*/ 45 h 54"/>
              <a:gd name="T20" fmla="*/ 16 w 81"/>
              <a:gd name="T21" fmla="*/ 14 h 54"/>
              <a:gd name="T22" fmla="*/ 21 w 81"/>
              <a:gd name="T23" fmla="*/ 11 h 54"/>
              <a:gd name="T24" fmla="*/ 67 w 81"/>
              <a:gd name="T25" fmla="*/ 11 h 54"/>
              <a:gd name="T26" fmla="*/ 62 w 81"/>
              <a:gd name="T27" fmla="*/ 5 h 54"/>
              <a:gd name="T28" fmla="*/ 25 w 81"/>
              <a:gd name="T29" fmla="*/ 5 h 54"/>
              <a:gd name="T30" fmla="*/ 22 w 81"/>
              <a:gd name="T31" fmla="*/ 0 h 54"/>
              <a:gd name="T32" fmla="*/ 0 w 81"/>
              <a:gd name="T33" fmla="*/ 0 h 54"/>
              <a:gd name="T34" fmla="*/ 5 w 81"/>
              <a:gd name="T35" fmla="*/ 45 h 54"/>
              <a:gd name="T36" fmla="*/ 7 w 81"/>
              <a:gd name="T37" fmla="*/ 4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54">
                <a:moveTo>
                  <a:pt x="72" y="51"/>
                </a:moveTo>
                <a:cubicBezTo>
                  <a:pt x="72" y="52"/>
                  <a:pt x="71" y="54"/>
                  <a:pt x="69" y="54"/>
                </a:cubicBezTo>
                <a:cubicBezTo>
                  <a:pt x="12" y="53"/>
                  <a:pt x="12" y="53"/>
                  <a:pt x="12" y="53"/>
                </a:cubicBezTo>
                <a:cubicBezTo>
                  <a:pt x="11" y="53"/>
                  <a:pt x="10" y="52"/>
                  <a:pt x="10" y="50"/>
                </a:cubicBezTo>
                <a:cubicBezTo>
                  <a:pt x="19" y="17"/>
                  <a:pt x="19" y="17"/>
                  <a:pt x="19" y="17"/>
                </a:cubicBezTo>
                <a:cubicBezTo>
                  <a:pt x="20" y="15"/>
                  <a:pt x="21" y="14"/>
                  <a:pt x="22" y="14"/>
                </a:cubicBezTo>
                <a:cubicBezTo>
                  <a:pt x="78" y="14"/>
                  <a:pt x="78" y="14"/>
                  <a:pt x="78" y="14"/>
                </a:cubicBezTo>
                <a:cubicBezTo>
                  <a:pt x="79" y="14"/>
                  <a:pt x="81" y="15"/>
                  <a:pt x="81" y="17"/>
                </a:cubicBezTo>
                <a:lnTo>
                  <a:pt x="72" y="51"/>
                </a:lnTo>
                <a:close/>
                <a:moveTo>
                  <a:pt x="7" y="45"/>
                </a:moveTo>
                <a:cubicBezTo>
                  <a:pt x="16" y="14"/>
                  <a:pt x="16" y="14"/>
                  <a:pt x="16" y="14"/>
                </a:cubicBezTo>
                <a:cubicBezTo>
                  <a:pt x="16" y="14"/>
                  <a:pt x="17" y="11"/>
                  <a:pt x="21" y="11"/>
                </a:cubicBezTo>
                <a:cubicBezTo>
                  <a:pt x="25" y="11"/>
                  <a:pt x="67" y="11"/>
                  <a:pt x="67" y="11"/>
                </a:cubicBezTo>
                <a:cubicBezTo>
                  <a:pt x="67" y="11"/>
                  <a:pt x="68" y="6"/>
                  <a:pt x="62" y="5"/>
                </a:cubicBezTo>
                <a:cubicBezTo>
                  <a:pt x="57" y="4"/>
                  <a:pt x="25" y="5"/>
                  <a:pt x="25" y="5"/>
                </a:cubicBezTo>
                <a:cubicBezTo>
                  <a:pt x="22" y="0"/>
                  <a:pt x="22" y="0"/>
                  <a:pt x="22" y="0"/>
                </a:cubicBezTo>
                <a:cubicBezTo>
                  <a:pt x="0" y="0"/>
                  <a:pt x="0" y="0"/>
                  <a:pt x="0" y="0"/>
                </a:cubicBezTo>
                <a:cubicBezTo>
                  <a:pt x="5" y="45"/>
                  <a:pt x="5" y="45"/>
                  <a:pt x="5" y="45"/>
                </a:cubicBezTo>
                <a:lnTo>
                  <a:pt x="7" y="45"/>
                </a:lnTo>
                <a:close/>
              </a:path>
            </a:pathLst>
          </a:custGeom>
          <a:solidFill>
            <a:srgbClr val="404040"/>
          </a:solidFill>
          <a:ln>
            <a:noFill/>
          </a:ln>
        </p:spPr>
        <p:txBody>
          <a:bodyPr vert="horz" wrap="square" lIns="68580" tIns="34290" rIns="68580" bIns="34290" numCol="1" anchor="t" anchorCtr="0" compatLnSpc="1"/>
          <a:lstStyle/>
          <a:p>
            <a:endParaRPr lang="zh-CN" altLang="en-US" sz="1650"/>
          </a:p>
        </p:txBody>
      </p:sp>
      <p:sp>
        <p:nvSpPr>
          <p:cNvPr id="100" name="Freeform 24"/>
          <p:cNvSpPr>
            <a:spLocks noEditPoints="1"/>
          </p:cNvSpPr>
          <p:nvPr/>
        </p:nvSpPr>
        <p:spPr bwMode="auto">
          <a:xfrm>
            <a:off x="5387831" y="1435195"/>
            <a:ext cx="105245" cy="107349"/>
          </a:xfrm>
          <a:custGeom>
            <a:avLst/>
            <a:gdLst>
              <a:gd name="T0" fmla="*/ 15 w 63"/>
              <a:gd name="T1" fmla="*/ 30 h 63"/>
              <a:gd name="T2" fmla="*/ 1 w 63"/>
              <a:gd name="T3" fmla="*/ 15 h 63"/>
              <a:gd name="T4" fmla="*/ 19 w 63"/>
              <a:gd name="T5" fmla="*/ 0 h 63"/>
              <a:gd name="T6" fmla="*/ 32 w 63"/>
              <a:gd name="T7" fmla="*/ 15 h 63"/>
              <a:gd name="T8" fmla="*/ 15 w 63"/>
              <a:gd name="T9" fmla="*/ 30 h 63"/>
              <a:gd name="T10" fmla="*/ 15 w 63"/>
              <a:gd name="T11" fmla="*/ 7 h 63"/>
              <a:gd name="T12" fmla="*/ 13 w 63"/>
              <a:gd name="T13" fmla="*/ 10 h 63"/>
              <a:gd name="T14" fmla="*/ 17 w 63"/>
              <a:gd name="T15" fmla="*/ 22 h 63"/>
              <a:gd name="T16" fmla="*/ 20 w 63"/>
              <a:gd name="T17" fmla="*/ 19 h 63"/>
              <a:gd name="T18" fmla="*/ 15 w 63"/>
              <a:gd name="T19" fmla="*/ 7 h 63"/>
              <a:gd name="T20" fmla="*/ 25 w 63"/>
              <a:gd name="T21" fmla="*/ 49 h 63"/>
              <a:gd name="T22" fmla="*/ 16 w 63"/>
              <a:gd name="T23" fmla="*/ 61 h 63"/>
              <a:gd name="T24" fmla="*/ 12 w 63"/>
              <a:gd name="T25" fmla="*/ 58 h 63"/>
              <a:gd name="T26" fmla="*/ 24 w 63"/>
              <a:gd name="T27" fmla="*/ 38 h 63"/>
              <a:gd name="T28" fmla="*/ 44 w 63"/>
              <a:gd name="T29" fmla="*/ 5 h 63"/>
              <a:gd name="T30" fmla="*/ 49 w 63"/>
              <a:gd name="T31" fmla="*/ 1 h 63"/>
              <a:gd name="T32" fmla="*/ 52 w 63"/>
              <a:gd name="T33" fmla="*/ 3 h 63"/>
              <a:gd name="T34" fmla="*/ 41 w 63"/>
              <a:gd name="T35" fmla="*/ 22 h 63"/>
              <a:gd name="T36" fmla="*/ 25 w 63"/>
              <a:gd name="T37" fmla="*/ 49 h 63"/>
              <a:gd name="T38" fmla="*/ 45 w 63"/>
              <a:gd name="T39" fmla="*/ 62 h 63"/>
              <a:gd name="T40" fmla="*/ 31 w 63"/>
              <a:gd name="T41" fmla="*/ 47 h 63"/>
              <a:gd name="T42" fmla="*/ 49 w 63"/>
              <a:gd name="T43" fmla="*/ 32 h 63"/>
              <a:gd name="T44" fmla="*/ 63 w 63"/>
              <a:gd name="T45" fmla="*/ 47 h 63"/>
              <a:gd name="T46" fmla="*/ 45 w 63"/>
              <a:gd name="T47" fmla="*/ 62 h 63"/>
              <a:gd name="T48" fmla="*/ 46 w 63"/>
              <a:gd name="T49" fmla="*/ 39 h 63"/>
              <a:gd name="T50" fmla="*/ 43 w 63"/>
              <a:gd name="T51" fmla="*/ 42 h 63"/>
              <a:gd name="T52" fmla="*/ 48 w 63"/>
              <a:gd name="T53" fmla="*/ 55 h 63"/>
              <a:gd name="T54" fmla="*/ 50 w 63"/>
              <a:gd name="T55" fmla="*/ 52 h 63"/>
              <a:gd name="T56" fmla="*/ 46 w 63"/>
              <a:gd name="T57" fmla="*/ 3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 h="63">
                <a:moveTo>
                  <a:pt x="15" y="30"/>
                </a:moveTo>
                <a:cubicBezTo>
                  <a:pt x="7" y="30"/>
                  <a:pt x="0" y="24"/>
                  <a:pt x="1" y="15"/>
                </a:cubicBezTo>
                <a:cubicBezTo>
                  <a:pt x="2" y="5"/>
                  <a:pt x="10" y="0"/>
                  <a:pt x="19" y="0"/>
                </a:cubicBezTo>
                <a:cubicBezTo>
                  <a:pt x="26" y="0"/>
                  <a:pt x="33" y="7"/>
                  <a:pt x="32" y="15"/>
                </a:cubicBezTo>
                <a:cubicBezTo>
                  <a:pt x="32" y="25"/>
                  <a:pt x="23" y="30"/>
                  <a:pt x="15" y="30"/>
                </a:cubicBezTo>
                <a:close/>
                <a:moveTo>
                  <a:pt x="15" y="7"/>
                </a:moveTo>
                <a:cubicBezTo>
                  <a:pt x="14" y="7"/>
                  <a:pt x="13" y="8"/>
                  <a:pt x="13" y="10"/>
                </a:cubicBezTo>
                <a:cubicBezTo>
                  <a:pt x="13" y="11"/>
                  <a:pt x="14" y="22"/>
                  <a:pt x="17" y="22"/>
                </a:cubicBezTo>
                <a:cubicBezTo>
                  <a:pt x="19" y="23"/>
                  <a:pt x="20" y="21"/>
                  <a:pt x="20" y="19"/>
                </a:cubicBezTo>
                <a:cubicBezTo>
                  <a:pt x="20" y="16"/>
                  <a:pt x="19" y="7"/>
                  <a:pt x="15" y="7"/>
                </a:cubicBezTo>
                <a:close/>
                <a:moveTo>
                  <a:pt x="25" y="49"/>
                </a:moveTo>
                <a:cubicBezTo>
                  <a:pt x="19" y="59"/>
                  <a:pt x="20" y="61"/>
                  <a:pt x="16" y="61"/>
                </a:cubicBezTo>
                <a:cubicBezTo>
                  <a:pt x="15" y="61"/>
                  <a:pt x="12" y="60"/>
                  <a:pt x="12" y="58"/>
                </a:cubicBezTo>
                <a:cubicBezTo>
                  <a:pt x="12" y="56"/>
                  <a:pt x="14" y="56"/>
                  <a:pt x="24" y="38"/>
                </a:cubicBezTo>
                <a:cubicBezTo>
                  <a:pt x="44" y="5"/>
                  <a:pt x="44" y="5"/>
                  <a:pt x="44" y="5"/>
                </a:cubicBezTo>
                <a:cubicBezTo>
                  <a:pt x="45" y="2"/>
                  <a:pt x="46" y="1"/>
                  <a:pt x="49" y="1"/>
                </a:cubicBezTo>
                <a:cubicBezTo>
                  <a:pt x="50" y="1"/>
                  <a:pt x="52" y="2"/>
                  <a:pt x="52" y="3"/>
                </a:cubicBezTo>
                <a:cubicBezTo>
                  <a:pt x="52" y="6"/>
                  <a:pt x="49" y="8"/>
                  <a:pt x="41" y="22"/>
                </a:cubicBezTo>
                <a:lnTo>
                  <a:pt x="25" y="49"/>
                </a:lnTo>
                <a:close/>
                <a:moveTo>
                  <a:pt x="45" y="62"/>
                </a:moveTo>
                <a:cubicBezTo>
                  <a:pt x="38" y="62"/>
                  <a:pt x="31" y="57"/>
                  <a:pt x="31" y="47"/>
                </a:cubicBezTo>
                <a:cubicBezTo>
                  <a:pt x="32" y="37"/>
                  <a:pt x="40" y="32"/>
                  <a:pt x="49" y="32"/>
                </a:cubicBezTo>
                <a:cubicBezTo>
                  <a:pt x="56" y="33"/>
                  <a:pt x="63" y="39"/>
                  <a:pt x="63" y="47"/>
                </a:cubicBezTo>
                <a:cubicBezTo>
                  <a:pt x="62" y="57"/>
                  <a:pt x="53" y="63"/>
                  <a:pt x="45" y="62"/>
                </a:cubicBezTo>
                <a:close/>
                <a:moveTo>
                  <a:pt x="46" y="39"/>
                </a:moveTo>
                <a:cubicBezTo>
                  <a:pt x="44" y="39"/>
                  <a:pt x="43" y="40"/>
                  <a:pt x="43" y="42"/>
                </a:cubicBezTo>
                <a:cubicBezTo>
                  <a:pt x="43" y="43"/>
                  <a:pt x="44" y="55"/>
                  <a:pt x="48" y="55"/>
                </a:cubicBezTo>
                <a:cubicBezTo>
                  <a:pt x="50" y="55"/>
                  <a:pt x="50" y="53"/>
                  <a:pt x="50" y="52"/>
                </a:cubicBezTo>
                <a:cubicBezTo>
                  <a:pt x="50" y="49"/>
                  <a:pt x="50" y="39"/>
                  <a:pt x="46" y="39"/>
                </a:cubicBezTo>
                <a:close/>
              </a:path>
            </a:pathLst>
          </a:custGeom>
          <a:solidFill>
            <a:srgbClr val="404040"/>
          </a:solidFill>
          <a:ln>
            <a:noFill/>
          </a:ln>
        </p:spPr>
        <p:txBody>
          <a:bodyPr vert="horz" wrap="square" lIns="68580" tIns="34290" rIns="68580" bIns="34290" numCol="1" anchor="t" anchorCtr="0" compatLnSpc="1"/>
          <a:lstStyle/>
          <a:p>
            <a:endParaRPr lang="zh-CN" altLang="en-US" sz="1650"/>
          </a:p>
        </p:txBody>
      </p:sp>
      <p:sp>
        <p:nvSpPr>
          <p:cNvPr id="109" name="Freeform 37"/>
          <p:cNvSpPr>
            <a:spLocks noEditPoints="1"/>
          </p:cNvSpPr>
          <p:nvPr/>
        </p:nvSpPr>
        <p:spPr bwMode="auto">
          <a:xfrm>
            <a:off x="4931131" y="1448615"/>
            <a:ext cx="158926" cy="99554"/>
          </a:xfrm>
          <a:custGeom>
            <a:avLst/>
            <a:gdLst>
              <a:gd name="T0" fmla="*/ 107 w 111"/>
              <a:gd name="T1" fmla="*/ 57 h 68"/>
              <a:gd name="T2" fmla="*/ 100 w 111"/>
              <a:gd name="T3" fmla="*/ 57 h 68"/>
              <a:gd name="T4" fmla="*/ 100 w 111"/>
              <a:gd name="T5" fmla="*/ 55 h 68"/>
              <a:gd name="T6" fmla="*/ 99 w 111"/>
              <a:gd name="T7" fmla="*/ 5 h 68"/>
              <a:gd name="T8" fmla="*/ 95 w 111"/>
              <a:gd name="T9" fmla="*/ 0 h 68"/>
              <a:gd name="T10" fmla="*/ 14 w 111"/>
              <a:gd name="T11" fmla="*/ 2 h 68"/>
              <a:gd name="T12" fmla="*/ 10 w 111"/>
              <a:gd name="T13" fmla="*/ 6 h 68"/>
              <a:gd name="T14" fmla="*/ 10 w 111"/>
              <a:gd name="T15" fmla="*/ 57 h 68"/>
              <a:gd name="T16" fmla="*/ 11 w 111"/>
              <a:gd name="T17" fmla="*/ 59 h 68"/>
              <a:gd name="T18" fmla="*/ 4 w 111"/>
              <a:gd name="T19" fmla="*/ 59 h 68"/>
              <a:gd name="T20" fmla="*/ 0 w 111"/>
              <a:gd name="T21" fmla="*/ 63 h 68"/>
              <a:gd name="T22" fmla="*/ 4 w 111"/>
              <a:gd name="T23" fmla="*/ 68 h 68"/>
              <a:gd name="T24" fmla="*/ 107 w 111"/>
              <a:gd name="T25" fmla="*/ 66 h 68"/>
              <a:gd name="T26" fmla="*/ 111 w 111"/>
              <a:gd name="T27" fmla="*/ 62 h 68"/>
              <a:gd name="T28" fmla="*/ 107 w 111"/>
              <a:gd name="T29" fmla="*/ 57 h 68"/>
              <a:gd name="T30" fmla="*/ 15 w 111"/>
              <a:gd name="T31" fmla="*/ 65 h 68"/>
              <a:gd name="T32" fmla="*/ 14 w 111"/>
              <a:gd name="T33" fmla="*/ 63 h 68"/>
              <a:gd name="T34" fmla="*/ 15 w 111"/>
              <a:gd name="T35" fmla="*/ 62 h 68"/>
              <a:gd name="T36" fmla="*/ 17 w 111"/>
              <a:gd name="T37" fmla="*/ 63 h 68"/>
              <a:gd name="T38" fmla="*/ 15 w 111"/>
              <a:gd name="T39" fmla="*/ 65 h 68"/>
              <a:gd name="T40" fmla="*/ 20 w 111"/>
              <a:gd name="T41" fmla="*/ 64 h 68"/>
              <a:gd name="T42" fmla="*/ 18 w 111"/>
              <a:gd name="T43" fmla="*/ 63 h 68"/>
              <a:gd name="T44" fmla="*/ 20 w 111"/>
              <a:gd name="T45" fmla="*/ 62 h 68"/>
              <a:gd name="T46" fmla="*/ 21 w 111"/>
              <a:gd name="T47" fmla="*/ 63 h 68"/>
              <a:gd name="T48" fmla="*/ 20 w 111"/>
              <a:gd name="T49" fmla="*/ 64 h 68"/>
              <a:gd name="T50" fmla="*/ 24 w 111"/>
              <a:gd name="T51" fmla="*/ 64 h 68"/>
              <a:gd name="T52" fmla="*/ 23 w 111"/>
              <a:gd name="T53" fmla="*/ 63 h 68"/>
              <a:gd name="T54" fmla="*/ 24 w 111"/>
              <a:gd name="T55" fmla="*/ 62 h 68"/>
              <a:gd name="T56" fmla="*/ 26 w 111"/>
              <a:gd name="T57" fmla="*/ 63 h 68"/>
              <a:gd name="T58" fmla="*/ 24 w 111"/>
              <a:gd name="T59" fmla="*/ 64 h 68"/>
              <a:gd name="T60" fmla="*/ 29 w 111"/>
              <a:gd name="T61" fmla="*/ 64 h 68"/>
              <a:gd name="T62" fmla="*/ 27 w 111"/>
              <a:gd name="T63" fmla="*/ 63 h 68"/>
              <a:gd name="T64" fmla="*/ 29 w 111"/>
              <a:gd name="T65" fmla="*/ 62 h 68"/>
              <a:gd name="T66" fmla="*/ 30 w 111"/>
              <a:gd name="T67" fmla="*/ 63 h 68"/>
              <a:gd name="T68" fmla="*/ 29 w 111"/>
              <a:gd name="T69" fmla="*/ 64 h 68"/>
              <a:gd name="T70" fmla="*/ 73 w 111"/>
              <a:gd name="T71" fmla="*/ 64 h 68"/>
              <a:gd name="T72" fmla="*/ 39 w 111"/>
              <a:gd name="T73" fmla="*/ 64 h 68"/>
              <a:gd name="T74" fmla="*/ 37 w 111"/>
              <a:gd name="T75" fmla="*/ 63 h 68"/>
              <a:gd name="T76" fmla="*/ 39 w 111"/>
              <a:gd name="T77" fmla="*/ 61 h 68"/>
              <a:gd name="T78" fmla="*/ 73 w 111"/>
              <a:gd name="T79" fmla="*/ 61 h 68"/>
              <a:gd name="T80" fmla="*/ 74 w 111"/>
              <a:gd name="T81" fmla="*/ 62 h 68"/>
              <a:gd name="T82" fmla="*/ 73 w 111"/>
              <a:gd name="T83" fmla="*/ 64 h 68"/>
              <a:gd name="T84" fmla="*/ 19 w 111"/>
              <a:gd name="T85" fmla="*/ 57 h 68"/>
              <a:gd name="T86" fmla="*/ 18 w 111"/>
              <a:gd name="T87" fmla="*/ 9 h 68"/>
              <a:gd name="T88" fmla="*/ 90 w 111"/>
              <a:gd name="T89" fmla="*/ 8 h 68"/>
              <a:gd name="T90" fmla="*/ 91 w 111"/>
              <a:gd name="T91" fmla="*/ 56 h 68"/>
              <a:gd name="T92" fmla="*/ 19 w 111"/>
              <a:gd name="T93"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 h="68">
                <a:moveTo>
                  <a:pt x="107" y="57"/>
                </a:moveTo>
                <a:cubicBezTo>
                  <a:pt x="100" y="57"/>
                  <a:pt x="100" y="57"/>
                  <a:pt x="100" y="57"/>
                </a:cubicBezTo>
                <a:cubicBezTo>
                  <a:pt x="100" y="57"/>
                  <a:pt x="100" y="56"/>
                  <a:pt x="100" y="55"/>
                </a:cubicBezTo>
                <a:cubicBezTo>
                  <a:pt x="99" y="5"/>
                  <a:pt x="99" y="5"/>
                  <a:pt x="99" y="5"/>
                </a:cubicBezTo>
                <a:cubicBezTo>
                  <a:pt x="99" y="2"/>
                  <a:pt x="97" y="0"/>
                  <a:pt x="95" y="0"/>
                </a:cubicBezTo>
                <a:cubicBezTo>
                  <a:pt x="14" y="2"/>
                  <a:pt x="14" y="2"/>
                  <a:pt x="14" y="2"/>
                </a:cubicBezTo>
                <a:cubicBezTo>
                  <a:pt x="11" y="2"/>
                  <a:pt x="10" y="4"/>
                  <a:pt x="10" y="6"/>
                </a:cubicBezTo>
                <a:cubicBezTo>
                  <a:pt x="10" y="57"/>
                  <a:pt x="10" y="57"/>
                  <a:pt x="10" y="57"/>
                </a:cubicBezTo>
                <a:cubicBezTo>
                  <a:pt x="10" y="58"/>
                  <a:pt x="11" y="58"/>
                  <a:pt x="11" y="59"/>
                </a:cubicBezTo>
                <a:cubicBezTo>
                  <a:pt x="4" y="59"/>
                  <a:pt x="4" y="59"/>
                  <a:pt x="4" y="59"/>
                </a:cubicBezTo>
                <a:cubicBezTo>
                  <a:pt x="2" y="59"/>
                  <a:pt x="0" y="61"/>
                  <a:pt x="0" y="63"/>
                </a:cubicBezTo>
                <a:cubicBezTo>
                  <a:pt x="0" y="66"/>
                  <a:pt x="2" y="68"/>
                  <a:pt x="4" y="68"/>
                </a:cubicBezTo>
                <a:cubicBezTo>
                  <a:pt x="107" y="66"/>
                  <a:pt x="107" y="66"/>
                  <a:pt x="107" y="66"/>
                </a:cubicBezTo>
                <a:cubicBezTo>
                  <a:pt x="109" y="66"/>
                  <a:pt x="111" y="64"/>
                  <a:pt x="111" y="62"/>
                </a:cubicBezTo>
                <a:cubicBezTo>
                  <a:pt x="111" y="59"/>
                  <a:pt x="109" y="57"/>
                  <a:pt x="107" y="57"/>
                </a:cubicBezTo>
                <a:close/>
                <a:moveTo>
                  <a:pt x="15" y="65"/>
                </a:moveTo>
                <a:cubicBezTo>
                  <a:pt x="15" y="65"/>
                  <a:pt x="14" y="64"/>
                  <a:pt x="14" y="63"/>
                </a:cubicBezTo>
                <a:cubicBezTo>
                  <a:pt x="14" y="62"/>
                  <a:pt x="15" y="62"/>
                  <a:pt x="15" y="62"/>
                </a:cubicBezTo>
                <a:cubicBezTo>
                  <a:pt x="16" y="62"/>
                  <a:pt x="17" y="62"/>
                  <a:pt x="17" y="63"/>
                </a:cubicBezTo>
                <a:cubicBezTo>
                  <a:pt x="17" y="64"/>
                  <a:pt x="16" y="64"/>
                  <a:pt x="15" y="65"/>
                </a:cubicBezTo>
                <a:close/>
                <a:moveTo>
                  <a:pt x="20" y="64"/>
                </a:moveTo>
                <a:cubicBezTo>
                  <a:pt x="19" y="64"/>
                  <a:pt x="18" y="64"/>
                  <a:pt x="18" y="63"/>
                </a:cubicBezTo>
                <a:cubicBezTo>
                  <a:pt x="18" y="62"/>
                  <a:pt x="19" y="62"/>
                  <a:pt x="20" y="62"/>
                </a:cubicBezTo>
                <a:cubicBezTo>
                  <a:pt x="21" y="62"/>
                  <a:pt x="21" y="62"/>
                  <a:pt x="21" y="63"/>
                </a:cubicBezTo>
                <a:cubicBezTo>
                  <a:pt x="21" y="64"/>
                  <a:pt x="21" y="64"/>
                  <a:pt x="20" y="64"/>
                </a:cubicBezTo>
                <a:close/>
                <a:moveTo>
                  <a:pt x="24" y="64"/>
                </a:moveTo>
                <a:cubicBezTo>
                  <a:pt x="24" y="64"/>
                  <a:pt x="23" y="64"/>
                  <a:pt x="23" y="63"/>
                </a:cubicBezTo>
                <a:cubicBezTo>
                  <a:pt x="23" y="62"/>
                  <a:pt x="24" y="62"/>
                  <a:pt x="24" y="62"/>
                </a:cubicBezTo>
                <a:cubicBezTo>
                  <a:pt x="25" y="62"/>
                  <a:pt x="26" y="62"/>
                  <a:pt x="26" y="63"/>
                </a:cubicBezTo>
                <a:cubicBezTo>
                  <a:pt x="26" y="64"/>
                  <a:pt x="25" y="64"/>
                  <a:pt x="24" y="64"/>
                </a:cubicBezTo>
                <a:close/>
                <a:moveTo>
                  <a:pt x="29" y="64"/>
                </a:moveTo>
                <a:cubicBezTo>
                  <a:pt x="28" y="64"/>
                  <a:pt x="28" y="64"/>
                  <a:pt x="27" y="63"/>
                </a:cubicBezTo>
                <a:cubicBezTo>
                  <a:pt x="27" y="62"/>
                  <a:pt x="28" y="62"/>
                  <a:pt x="29" y="62"/>
                </a:cubicBezTo>
                <a:cubicBezTo>
                  <a:pt x="30" y="62"/>
                  <a:pt x="30" y="62"/>
                  <a:pt x="30" y="63"/>
                </a:cubicBezTo>
                <a:cubicBezTo>
                  <a:pt x="30" y="64"/>
                  <a:pt x="30" y="64"/>
                  <a:pt x="29" y="64"/>
                </a:cubicBezTo>
                <a:close/>
                <a:moveTo>
                  <a:pt x="73" y="64"/>
                </a:moveTo>
                <a:cubicBezTo>
                  <a:pt x="39" y="64"/>
                  <a:pt x="39" y="64"/>
                  <a:pt x="39" y="64"/>
                </a:cubicBezTo>
                <a:cubicBezTo>
                  <a:pt x="38" y="64"/>
                  <a:pt x="37" y="64"/>
                  <a:pt x="37" y="63"/>
                </a:cubicBezTo>
                <a:cubicBezTo>
                  <a:pt x="37" y="62"/>
                  <a:pt x="38" y="61"/>
                  <a:pt x="39" y="61"/>
                </a:cubicBezTo>
                <a:cubicBezTo>
                  <a:pt x="73" y="61"/>
                  <a:pt x="73" y="61"/>
                  <a:pt x="73" y="61"/>
                </a:cubicBezTo>
                <a:cubicBezTo>
                  <a:pt x="74" y="61"/>
                  <a:pt x="74" y="61"/>
                  <a:pt x="74" y="62"/>
                </a:cubicBezTo>
                <a:cubicBezTo>
                  <a:pt x="75" y="63"/>
                  <a:pt x="74" y="64"/>
                  <a:pt x="73" y="64"/>
                </a:cubicBezTo>
                <a:close/>
                <a:moveTo>
                  <a:pt x="19" y="57"/>
                </a:moveTo>
                <a:cubicBezTo>
                  <a:pt x="18" y="9"/>
                  <a:pt x="18" y="9"/>
                  <a:pt x="18" y="9"/>
                </a:cubicBezTo>
                <a:cubicBezTo>
                  <a:pt x="90" y="8"/>
                  <a:pt x="90" y="8"/>
                  <a:pt x="90" y="8"/>
                </a:cubicBezTo>
                <a:cubicBezTo>
                  <a:pt x="91" y="56"/>
                  <a:pt x="91" y="56"/>
                  <a:pt x="91" y="56"/>
                </a:cubicBezTo>
                <a:lnTo>
                  <a:pt x="19" y="57"/>
                </a:lnTo>
                <a:close/>
              </a:path>
            </a:pathLst>
          </a:custGeom>
          <a:solidFill>
            <a:srgbClr val="404040"/>
          </a:solidFill>
          <a:ln>
            <a:noFill/>
          </a:ln>
        </p:spPr>
        <p:txBody>
          <a:bodyPr vert="horz" wrap="square" lIns="68580" tIns="34290" rIns="68580" bIns="34290" numCol="1" anchor="t" anchorCtr="0" compatLnSpc="1"/>
          <a:lstStyle/>
          <a:p>
            <a:endParaRPr lang="zh-CN" altLang="en-US" sz="1650"/>
          </a:p>
        </p:txBody>
      </p:sp>
      <p:grpSp>
        <p:nvGrpSpPr>
          <p:cNvPr id="59" name="组合 58"/>
          <p:cNvGrpSpPr/>
          <p:nvPr/>
        </p:nvGrpSpPr>
        <p:grpSpPr>
          <a:xfrm>
            <a:off x="1437346" y="1960856"/>
            <a:ext cx="6436278" cy="1517126"/>
            <a:chOff x="2012545" y="3147814"/>
            <a:chExt cx="5655799" cy="1333156"/>
          </a:xfrm>
        </p:grpSpPr>
        <p:sp>
          <p:nvSpPr>
            <p:cNvPr id="60" name="TextBox 100"/>
            <p:cNvSpPr txBox="1"/>
            <p:nvPr/>
          </p:nvSpPr>
          <p:spPr>
            <a:xfrm>
              <a:off x="3129776" y="3777302"/>
              <a:ext cx="3314762" cy="297500"/>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年终总结  新年计划 述职报告  工作汇报</a:t>
              </a:r>
            </a:p>
          </p:txBody>
        </p:sp>
        <p:sp>
          <p:nvSpPr>
            <p:cNvPr id="61" name="TextBox 101"/>
            <p:cNvSpPr txBox="1"/>
            <p:nvPr/>
          </p:nvSpPr>
          <p:spPr>
            <a:xfrm>
              <a:off x="2986184" y="4115856"/>
              <a:ext cx="3454215" cy="365114"/>
            </a:xfrm>
            <a:prstGeom prst="rect">
              <a:avLst/>
            </a:prstGeom>
            <a:noFill/>
          </p:spPr>
          <p:txBody>
            <a:bodyPr wrap="none" rtlCol="0">
              <a:spAutoFit/>
            </a:bodyPr>
            <a:lstStyle/>
            <a:p>
              <a:pPr algn="ctr"/>
              <a:r>
                <a:rPr lang="en-US" altLang="zh-CN" sz="700" dirty="0">
                  <a:solidFill>
                    <a:schemeClr val="bg1"/>
                  </a:solidFill>
                </a:rPr>
                <a:t>2016 year-end summary work summarizes the PPT</a:t>
              </a:r>
            </a:p>
            <a:p>
              <a:pPr algn="ctr"/>
              <a:r>
                <a:rPr lang="en-US" altLang="zh-CN" sz="700" dirty="0">
                  <a:solidFill>
                    <a:schemeClr val="bg1"/>
                  </a:solidFill>
                </a:rPr>
                <a:t>About the summary text input or copy here2016 year-end summary work summarizes the PPT</a:t>
              </a:r>
            </a:p>
            <a:p>
              <a:pPr algn="ctr"/>
              <a:r>
                <a:rPr lang="en-US" altLang="zh-CN" sz="700" dirty="0">
                  <a:solidFill>
                    <a:schemeClr val="bg1"/>
                  </a:solidFill>
                </a:rPr>
                <a:t>About the summary text input or copy here</a:t>
              </a:r>
            </a:p>
          </p:txBody>
        </p:sp>
        <p:sp>
          <p:nvSpPr>
            <p:cNvPr id="62" name="圆角矩形 61"/>
            <p:cNvSpPr/>
            <p:nvPr/>
          </p:nvSpPr>
          <p:spPr>
            <a:xfrm>
              <a:off x="2012545" y="3147814"/>
              <a:ext cx="5655799" cy="504056"/>
            </a:xfrm>
            <a:prstGeom prst="roundRect">
              <a:avLst>
                <a:gd name="adj" fmla="val 42270"/>
              </a:avLst>
            </a:prstGeom>
            <a:solidFill>
              <a:schemeClr val="bg1">
                <a:lumMod val="85000"/>
              </a:schemeClr>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63" name="TextBox 103"/>
            <p:cNvSpPr txBox="1"/>
            <p:nvPr/>
          </p:nvSpPr>
          <p:spPr>
            <a:xfrm>
              <a:off x="2224987" y="3158533"/>
              <a:ext cx="5210763" cy="513864"/>
            </a:xfrm>
            <a:prstGeom prst="rect">
              <a:avLst/>
            </a:prstGeom>
            <a:noFill/>
          </p:spPr>
          <p:txBody>
            <a:bodyPr wrap="none" rtlCol="0">
              <a:spAutoFit/>
            </a:bodyPr>
            <a:lstStyle/>
            <a:p>
              <a:pPr algn="ctr"/>
              <a:r>
                <a:rPr lang="zh-CN" altLang="en-US" sz="3200" b="1" dirty="0">
                  <a:latin typeface="微软雅黑" panose="020B0503020204020204" pitchFamily="34" charset="-122"/>
                  <a:ea typeface="微软雅黑" panose="020B0503020204020204" pitchFamily="34" charset="-122"/>
                </a:rPr>
                <a:t>框架完整的年终总结暨新年计划</a:t>
              </a:r>
            </a:p>
          </p:txBody>
        </p:sp>
      </p:gr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组合 5"/>
          <p:cNvGrpSpPr/>
          <p:nvPr/>
        </p:nvGrpSpPr>
        <p:grpSpPr>
          <a:xfrm>
            <a:off x="3808365" y="1094973"/>
            <a:ext cx="1458162" cy="1458162"/>
            <a:chOff x="4840752" y="1682588"/>
            <a:chExt cx="1944216" cy="1944216"/>
          </a:xfrm>
        </p:grpSpPr>
        <p:sp>
          <p:nvSpPr>
            <p:cNvPr id="2" name="圆角矩形 1"/>
            <p:cNvSpPr/>
            <p:nvPr/>
          </p:nvSpPr>
          <p:spPr>
            <a:xfrm rot="19460361">
              <a:off x="4840752" y="1682588"/>
              <a:ext cx="1944216" cy="1944216"/>
            </a:xfrm>
            <a:prstGeom prst="roundRect">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dirty="0"/>
            </a:p>
          </p:txBody>
        </p:sp>
        <p:sp>
          <p:nvSpPr>
            <p:cNvPr id="3" name="Freeform 15"/>
            <p:cNvSpPr>
              <a:spLocks noEditPoints="1"/>
            </p:cNvSpPr>
            <p:nvPr/>
          </p:nvSpPr>
          <p:spPr bwMode="auto">
            <a:xfrm>
              <a:off x="5272466" y="2111480"/>
              <a:ext cx="1080788" cy="1086432"/>
            </a:xfrm>
            <a:custGeom>
              <a:avLst/>
              <a:gdLst>
                <a:gd name="T0" fmla="*/ 192 w 383"/>
                <a:gd name="T1" fmla="*/ 64 h 385"/>
                <a:gd name="T2" fmla="*/ 336 w 383"/>
                <a:gd name="T3" fmla="*/ 224 h 385"/>
                <a:gd name="T4" fmla="*/ 336 w 383"/>
                <a:gd name="T5" fmla="*/ 385 h 385"/>
                <a:gd name="T6" fmla="*/ 239 w 383"/>
                <a:gd name="T7" fmla="*/ 385 h 385"/>
                <a:gd name="T8" fmla="*/ 239 w 383"/>
                <a:gd name="T9" fmla="*/ 264 h 385"/>
                <a:gd name="T10" fmla="*/ 236 w 383"/>
                <a:gd name="T11" fmla="*/ 253 h 385"/>
                <a:gd name="T12" fmla="*/ 227 w 383"/>
                <a:gd name="T13" fmla="*/ 244 h 385"/>
                <a:gd name="T14" fmla="*/ 215 w 383"/>
                <a:gd name="T15" fmla="*/ 241 h 385"/>
                <a:gd name="T16" fmla="*/ 168 w 383"/>
                <a:gd name="T17" fmla="*/ 241 h 385"/>
                <a:gd name="T18" fmla="*/ 156 w 383"/>
                <a:gd name="T19" fmla="*/ 244 h 385"/>
                <a:gd name="T20" fmla="*/ 146 w 383"/>
                <a:gd name="T21" fmla="*/ 253 h 385"/>
                <a:gd name="T22" fmla="*/ 144 w 383"/>
                <a:gd name="T23" fmla="*/ 264 h 385"/>
                <a:gd name="T24" fmla="*/ 144 w 383"/>
                <a:gd name="T25" fmla="*/ 385 h 385"/>
                <a:gd name="T26" fmla="*/ 48 w 383"/>
                <a:gd name="T27" fmla="*/ 385 h 385"/>
                <a:gd name="T28" fmla="*/ 48 w 383"/>
                <a:gd name="T29" fmla="*/ 224 h 385"/>
                <a:gd name="T30" fmla="*/ 192 w 383"/>
                <a:gd name="T31" fmla="*/ 64 h 385"/>
                <a:gd name="T32" fmla="*/ 312 w 383"/>
                <a:gd name="T33" fmla="*/ 24 h 385"/>
                <a:gd name="T34" fmla="*/ 360 w 383"/>
                <a:gd name="T35" fmla="*/ 24 h 385"/>
                <a:gd name="T36" fmla="*/ 360 w 383"/>
                <a:gd name="T37" fmla="*/ 129 h 385"/>
                <a:gd name="T38" fmla="*/ 312 w 383"/>
                <a:gd name="T39" fmla="*/ 74 h 385"/>
                <a:gd name="T40" fmla="*/ 312 w 383"/>
                <a:gd name="T41" fmla="*/ 24 h 385"/>
                <a:gd name="T42" fmla="*/ 168 w 383"/>
                <a:gd name="T43" fmla="*/ 0 h 385"/>
                <a:gd name="T44" fmla="*/ 215 w 383"/>
                <a:gd name="T45" fmla="*/ 0 h 385"/>
                <a:gd name="T46" fmla="*/ 383 w 383"/>
                <a:gd name="T47" fmla="*/ 193 h 385"/>
                <a:gd name="T48" fmla="*/ 336 w 383"/>
                <a:gd name="T49" fmla="*/ 193 h 385"/>
                <a:gd name="T50" fmla="*/ 192 w 383"/>
                <a:gd name="T51" fmla="*/ 27 h 385"/>
                <a:gd name="T52" fmla="*/ 48 w 383"/>
                <a:gd name="T53" fmla="*/ 193 h 385"/>
                <a:gd name="T54" fmla="*/ 0 w 383"/>
                <a:gd name="T55" fmla="*/ 193 h 385"/>
                <a:gd name="T56" fmla="*/ 168 w 383"/>
                <a:gd name="T57"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3" h="385">
                  <a:moveTo>
                    <a:pt x="192" y="64"/>
                  </a:moveTo>
                  <a:lnTo>
                    <a:pt x="336" y="224"/>
                  </a:lnTo>
                  <a:lnTo>
                    <a:pt x="336" y="385"/>
                  </a:lnTo>
                  <a:lnTo>
                    <a:pt x="239" y="385"/>
                  </a:lnTo>
                  <a:lnTo>
                    <a:pt x="239" y="264"/>
                  </a:lnTo>
                  <a:lnTo>
                    <a:pt x="236" y="253"/>
                  </a:lnTo>
                  <a:lnTo>
                    <a:pt x="227" y="244"/>
                  </a:lnTo>
                  <a:lnTo>
                    <a:pt x="215" y="241"/>
                  </a:lnTo>
                  <a:lnTo>
                    <a:pt x="168" y="241"/>
                  </a:lnTo>
                  <a:lnTo>
                    <a:pt x="156" y="244"/>
                  </a:lnTo>
                  <a:lnTo>
                    <a:pt x="146" y="253"/>
                  </a:lnTo>
                  <a:lnTo>
                    <a:pt x="144" y="264"/>
                  </a:lnTo>
                  <a:lnTo>
                    <a:pt x="144" y="385"/>
                  </a:lnTo>
                  <a:lnTo>
                    <a:pt x="48" y="385"/>
                  </a:lnTo>
                  <a:lnTo>
                    <a:pt x="48" y="224"/>
                  </a:lnTo>
                  <a:lnTo>
                    <a:pt x="192" y="64"/>
                  </a:lnTo>
                  <a:close/>
                  <a:moveTo>
                    <a:pt x="312" y="24"/>
                  </a:moveTo>
                  <a:lnTo>
                    <a:pt x="360" y="24"/>
                  </a:lnTo>
                  <a:lnTo>
                    <a:pt x="360" y="129"/>
                  </a:lnTo>
                  <a:lnTo>
                    <a:pt x="312" y="74"/>
                  </a:lnTo>
                  <a:lnTo>
                    <a:pt x="312" y="24"/>
                  </a:lnTo>
                  <a:close/>
                  <a:moveTo>
                    <a:pt x="168" y="0"/>
                  </a:moveTo>
                  <a:lnTo>
                    <a:pt x="215" y="0"/>
                  </a:lnTo>
                  <a:lnTo>
                    <a:pt x="383" y="193"/>
                  </a:lnTo>
                  <a:lnTo>
                    <a:pt x="336" y="193"/>
                  </a:lnTo>
                  <a:lnTo>
                    <a:pt x="192" y="27"/>
                  </a:lnTo>
                  <a:lnTo>
                    <a:pt x="48" y="193"/>
                  </a:lnTo>
                  <a:lnTo>
                    <a:pt x="0" y="193"/>
                  </a:lnTo>
                  <a:lnTo>
                    <a:pt x="168" y="0"/>
                  </a:lnTo>
                  <a:close/>
                </a:path>
              </a:pathLst>
            </a:custGeom>
            <a:solidFill>
              <a:schemeClr val="tx1"/>
            </a:solidFill>
            <a:ln w="3175">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650"/>
            </a:p>
          </p:txBody>
        </p:sp>
      </p:grpSp>
      <p:sp>
        <p:nvSpPr>
          <p:cNvPr id="4" name="TextBox 4"/>
          <p:cNvSpPr txBox="1"/>
          <p:nvPr/>
        </p:nvSpPr>
        <p:spPr>
          <a:xfrm>
            <a:off x="818545" y="3202214"/>
            <a:ext cx="3726414" cy="369332"/>
          </a:xfrm>
          <a:prstGeom prst="rect">
            <a:avLst/>
          </a:prstGeom>
          <a:noFill/>
        </p:spPr>
        <p:txBody>
          <a:bodyPr wrap="square" rtlCol="0">
            <a:spAutoFit/>
          </a:bodyPr>
          <a:lstStyle/>
          <a:p>
            <a:pPr algn="ctr"/>
            <a:r>
              <a:rPr lang="en-US" altLang="zh-CN" sz="1800" b="1" dirty="0">
                <a:solidFill>
                  <a:schemeClr val="bg1"/>
                </a:solidFill>
                <a:latin typeface="微软雅黑" panose="020B0503020204020204" pitchFamily="34" charset="-122"/>
                <a:ea typeface="微软雅黑" panose="020B0503020204020204" pitchFamily="34" charset="-122"/>
              </a:rPr>
              <a:t>02.</a:t>
            </a:r>
            <a:r>
              <a:rPr lang="zh-CN" altLang="en-US" sz="1800" b="1" dirty="0">
                <a:solidFill>
                  <a:schemeClr val="bg1"/>
                </a:solidFill>
                <a:latin typeface="微软雅黑" panose="020B0503020204020204" pitchFamily="34" charset="-122"/>
                <a:ea typeface="微软雅黑" panose="020B0503020204020204" pitchFamily="34" charset="-122"/>
              </a:rPr>
              <a:t>项目介绍</a:t>
            </a:r>
          </a:p>
        </p:txBody>
      </p:sp>
      <p:sp>
        <p:nvSpPr>
          <p:cNvPr id="5" name="TextBox 5"/>
          <p:cNvSpPr txBox="1"/>
          <p:nvPr/>
        </p:nvSpPr>
        <p:spPr>
          <a:xfrm>
            <a:off x="3805172" y="3023374"/>
            <a:ext cx="4171792" cy="346249"/>
          </a:xfrm>
          <a:prstGeom prst="rect">
            <a:avLst/>
          </a:prstGeom>
          <a:noFill/>
        </p:spPr>
        <p:txBody>
          <a:bodyPr wrap="square" rtlCol="0">
            <a:spAutoFit/>
          </a:bodyPr>
          <a:lstStyle/>
          <a:p>
            <a:pPr lvl="1" indent="-128905">
              <a:buFont typeface="Wingdings" panose="05000000000000000000" pitchFamily="2" charset="2"/>
              <a:buChar char="l"/>
            </a:pPr>
            <a:r>
              <a:rPr lang="zh-CN" altLang="en-US" sz="1650" dirty="0">
                <a:solidFill>
                  <a:schemeClr val="bg1"/>
                </a:solidFill>
                <a:latin typeface="微软雅黑" panose="020B0503020204020204" pitchFamily="34" charset="-122"/>
                <a:ea typeface="微软雅黑" panose="020B0503020204020204" pitchFamily="34" charset="-122"/>
              </a:rPr>
              <a:t>项目来源</a:t>
            </a:r>
          </a:p>
        </p:txBody>
      </p:sp>
      <p:sp>
        <p:nvSpPr>
          <p:cNvPr id="7" name="文本框 9"/>
          <p:cNvSpPr txBox="1"/>
          <p:nvPr/>
        </p:nvSpPr>
        <p:spPr>
          <a:xfrm>
            <a:off x="3953555" y="3075256"/>
            <a:ext cx="1505955" cy="253916"/>
          </a:xfrm>
          <a:prstGeom prst="rect">
            <a:avLst/>
          </a:prstGeom>
          <a:noFill/>
        </p:spPr>
        <p:txBody>
          <a:bodyPr wrap="square" lIns="0" tIns="0" rIns="0" bIns="0" rtlCol="0">
            <a:spAutoFit/>
          </a:bodyPr>
          <a:lstStyle/>
          <a:p>
            <a:pPr lvl="1" indent="-128905">
              <a:buFont typeface="Wingdings" panose="05000000000000000000" pitchFamily="2" charset="2"/>
              <a:buChar char="l"/>
            </a:pPr>
            <a:r>
              <a:rPr lang="zh-CN" altLang="en-US" sz="1650" dirty="0">
                <a:solidFill>
                  <a:schemeClr val="bg1"/>
                </a:solidFill>
                <a:latin typeface="微软雅黑" panose="020B0503020204020204" pitchFamily="34" charset="-122"/>
                <a:ea typeface="微软雅黑" panose="020B0503020204020204" pitchFamily="34" charset="-122"/>
              </a:rPr>
              <a:t>需求分析</a:t>
            </a:r>
          </a:p>
        </p:txBody>
      </p:sp>
      <p:sp>
        <p:nvSpPr>
          <p:cNvPr id="8" name="文本框 7"/>
          <p:cNvSpPr txBox="1"/>
          <p:nvPr/>
        </p:nvSpPr>
        <p:spPr>
          <a:xfrm>
            <a:off x="5986982" y="3068372"/>
            <a:ext cx="1505955" cy="253916"/>
          </a:xfrm>
          <a:prstGeom prst="rect">
            <a:avLst/>
          </a:prstGeom>
          <a:noFill/>
        </p:spPr>
        <p:txBody>
          <a:bodyPr wrap="square" lIns="0" tIns="0" rIns="0" bIns="0" rtlCol="0">
            <a:spAutoFit/>
          </a:bodyPr>
          <a:lstStyle/>
          <a:p>
            <a:pPr lvl="1" indent="-128905">
              <a:buFont typeface="Wingdings" panose="05000000000000000000" pitchFamily="2" charset="2"/>
              <a:buChar char="l"/>
            </a:pPr>
            <a:r>
              <a:rPr lang="zh-CN" altLang="en-US" sz="1650" dirty="0">
                <a:solidFill>
                  <a:schemeClr val="bg1"/>
                </a:solidFill>
                <a:latin typeface="微软雅黑" panose="020B0503020204020204" pitchFamily="34" charset="-122"/>
                <a:ea typeface="微软雅黑" panose="020B0503020204020204" pitchFamily="34" charset="-122"/>
              </a:rPr>
              <a:t>需要解决问题</a:t>
            </a:r>
          </a:p>
        </p:txBody>
      </p:sp>
      <p:sp>
        <p:nvSpPr>
          <p:cNvPr id="9" name="文本框 9"/>
          <p:cNvSpPr txBox="1"/>
          <p:nvPr/>
        </p:nvSpPr>
        <p:spPr>
          <a:xfrm>
            <a:off x="7370011" y="3068522"/>
            <a:ext cx="1505955" cy="253916"/>
          </a:xfrm>
          <a:prstGeom prst="rect">
            <a:avLst/>
          </a:prstGeom>
          <a:noFill/>
        </p:spPr>
        <p:txBody>
          <a:bodyPr wrap="square" lIns="0" tIns="0" rIns="0" bIns="0" rtlCol="0">
            <a:spAutoFit/>
          </a:bodyPr>
          <a:lstStyle/>
          <a:p>
            <a:pPr lvl="1" indent="-128905">
              <a:buFont typeface="Wingdings" panose="05000000000000000000" pitchFamily="2" charset="2"/>
              <a:buChar char="l"/>
            </a:pPr>
            <a:r>
              <a:rPr lang="zh-CN" altLang="en-US" sz="1650" dirty="0">
                <a:solidFill>
                  <a:schemeClr val="bg1"/>
                </a:solidFill>
                <a:latin typeface="微软雅黑" panose="020B0503020204020204" pitchFamily="34" charset="-122"/>
                <a:ea typeface="微软雅黑" panose="020B0503020204020204" pitchFamily="34" charset="-122"/>
              </a:rPr>
              <a:t>行业前景</a:t>
            </a:r>
          </a:p>
        </p:txBody>
      </p:sp>
      <p:sp>
        <p:nvSpPr>
          <p:cNvPr id="10" name="文本框 9"/>
          <p:cNvSpPr txBox="1"/>
          <p:nvPr/>
        </p:nvSpPr>
        <p:spPr>
          <a:xfrm>
            <a:off x="3858161" y="3680014"/>
            <a:ext cx="1505955" cy="253916"/>
          </a:xfrm>
          <a:prstGeom prst="rect">
            <a:avLst/>
          </a:prstGeom>
          <a:noFill/>
        </p:spPr>
        <p:txBody>
          <a:bodyPr wrap="square" lIns="0" tIns="0" rIns="0" bIns="0" rtlCol="0">
            <a:spAutoFit/>
          </a:bodyPr>
          <a:lstStyle/>
          <a:p>
            <a:pPr lvl="1" indent="-128905">
              <a:buFont typeface="Wingdings" panose="05000000000000000000" pitchFamily="2" charset="2"/>
              <a:buChar char="l"/>
            </a:pPr>
            <a:r>
              <a:rPr lang="zh-CN" altLang="en-US" sz="1650" dirty="0">
                <a:solidFill>
                  <a:schemeClr val="bg1"/>
                </a:solidFill>
                <a:latin typeface="微软雅黑" panose="020B0503020204020204" pitchFamily="34" charset="-122"/>
                <a:ea typeface="微软雅黑" panose="020B0503020204020204" pitchFamily="34" charset="-122"/>
              </a:rPr>
              <a:t>竞争对手分析</a:t>
            </a:r>
          </a:p>
        </p:txBody>
      </p:sp>
      <p:sp>
        <p:nvSpPr>
          <p:cNvPr id="11" name="文本框 9"/>
          <p:cNvSpPr txBox="1"/>
          <p:nvPr/>
        </p:nvSpPr>
        <p:spPr>
          <a:xfrm>
            <a:off x="5302259" y="3686999"/>
            <a:ext cx="1505955" cy="253916"/>
          </a:xfrm>
          <a:prstGeom prst="rect">
            <a:avLst/>
          </a:prstGeom>
          <a:noFill/>
        </p:spPr>
        <p:txBody>
          <a:bodyPr wrap="square" lIns="0" tIns="0" rIns="0" bIns="0" rtlCol="0">
            <a:spAutoFit/>
          </a:bodyPr>
          <a:lstStyle/>
          <a:p>
            <a:pPr lvl="1" indent="-128905">
              <a:buFont typeface="Wingdings" panose="05000000000000000000" pitchFamily="2" charset="2"/>
              <a:buChar char="l"/>
            </a:pPr>
            <a:r>
              <a:rPr lang="zh-CN" altLang="en-US" sz="1650" dirty="0">
                <a:solidFill>
                  <a:schemeClr val="bg1"/>
                </a:solidFill>
                <a:latin typeface="微软雅黑" panose="020B0503020204020204" pitchFamily="34" charset="-122"/>
                <a:ea typeface="微软雅黑" panose="020B0503020204020204" pitchFamily="34" charset="-122"/>
              </a:rPr>
              <a:t>我们的优势</a:t>
            </a:r>
          </a:p>
        </p:txBody>
      </p:sp>
      <p:sp>
        <p:nvSpPr>
          <p:cNvPr id="12" name="文本框 9"/>
          <p:cNvSpPr txBox="1"/>
          <p:nvPr/>
        </p:nvSpPr>
        <p:spPr>
          <a:xfrm>
            <a:off x="6617033" y="3686999"/>
            <a:ext cx="1505955" cy="253916"/>
          </a:xfrm>
          <a:prstGeom prst="rect">
            <a:avLst/>
          </a:prstGeom>
          <a:noFill/>
        </p:spPr>
        <p:txBody>
          <a:bodyPr wrap="square" lIns="0" tIns="0" rIns="0" bIns="0" rtlCol="0">
            <a:spAutoFit/>
          </a:bodyPr>
          <a:lstStyle/>
          <a:p>
            <a:pPr lvl="1" indent="-128905">
              <a:buFont typeface="Wingdings" panose="05000000000000000000" pitchFamily="2" charset="2"/>
              <a:buChar char="l"/>
            </a:pPr>
            <a:r>
              <a:rPr lang="zh-CN" altLang="en-US" sz="1650" dirty="0">
                <a:solidFill>
                  <a:schemeClr val="bg1"/>
                </a:solidFill>
                <a:latin typeface="微软雅黑" panose="020B0503020204020204" pitchFamily="34" charset="-122"/>
                <a:ea typeface="微软雅黑" panose="020B0503020204020204" pitchFamily="34" charset="-122"/>
              </a:rPr>
              <a:t>可行性分析</a:t>
            </a:r>
          </a:p>
        </p:txBody>
      </p:sp>
      <p:cxnSp>
        <p:nvCxnSpPr>
          <p:cNvPr id="15" name="直接连接符 14"/>
          <p:cNvCxnSpPr/>
          <p:nvPr/>
        </p:nvCxnSpPr>
        <p:spPr>
          <a:xfrm flipV="1">
            <a:off x="3643597" y="2845417"/>
            <a:ext cx="0" cy="13012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0-#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0-#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0-#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0-#ppt_w/2"/>
                                          </p:val>
                                        </p:tav>
                                        <p:tav tm="100000">
                                          <p:val>
                                            <p:strVal val="#ppt_x"/>
                                          </p:val>
                                        </p:tav>
                                      </p:tavLst>
                                    </p:anim>
                                    <p:anim calcmode="lin" valueType="num">
                                      <p:cBhvr additive="base">
                                        <p:cTn id="39" dur="500" fill="hold"/>
                                        <p:tgtEl>
                                          <p:spTgt spid="11"/>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0-#ppt_w/2"/>
                                          </p:val>
                                        </p:tav>
                                        <p:tav tm="100000">
                                          <p:val>
                                            <p:strVal val="#ppt_x"/>
                                          </p:val>
                                        </p:tav>
                                      </p:tavLst>
                                    </p:anim>
                                    <p:anim calcmode="lin" valueType="num">
                                      <p:cBhvr additive="base">
                                        <p:cTn id="43" dur="500" fill="hold"/>
                                        <p:tgtEl>
                                          <p:spTgt spid="12"/>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500" fill="hold"/>
                                        <p:tgtEl>
                                          <p:spTgt spid="5"/>
                                        </p:tgtEl>
                                        <p:attrNameLst>
                                          <p:attrName>ppt_x</p:attrName>
                                        </p:attrNameLst>
                                      </p:cBhvr>
                                      <p:tavLst>
                                        <p:tav tm="0">
                                          <p:val>
                                            <p:strVal val="0-#ppt_w/2"/>
                                          </p:val>
                                        </p:tav>
                                        <p:tav tm="100000">
                                          <p:val>
                                            <p:strVal val="#ppt_x"/>
                                          </p:val>
                                        </p:tav>
                                      </p:tavLst>
                                    </p:anim>
                                    <p:anim calcmode="lin" valueType="num">
                                      <p:cBhvr additive="base">
                                        <p:cTn id="47"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t>11</a:t>
            </a:fld>
            <a:endParaRPr lang="zh-CN" altLang="en-US"/>
          </a:p>
        </p:txBody>
      </p:sp>
      <p:sp>
        <p:nvSpPr>
          <p:cNvPr id="3" name="椭圆 2"/>
          <p:cNvSpPr/>
          <p:nvPr/>
        </p:nvSpPr>
        <p:spPr>
          <a:xfrm>
            <a:off x="2629503" y="1131590"/>
            <a:ext cx="1689570" cy="1689570"/>
          </a:xfrm>
          <a:prstGeom prst="ellipse">
            <a:avLst/>
          </a:prstGeom>
          <a:gradFill>
            <a:gsLst>
              <a:gs pos="0">
                <a:schemeClr val="bg1">
                  <a:lumMod val="85000"/>
                </a:schemeClr>
              </a:gs>
              <a:gs pos="1000">
                <a:schemeClr val="bg1"/>
              </a:gs>
              <a:gs pos="92000">
                <a:schemeClr val="bg1">
                  <a:lumMod val="85000"/>
                </a:schemeClr>
              </a:gs>
            </a:gsLst>
            <a:lin ang="16200000" scaled="0"/>
          </a:gradFill>
          <a:ln>
            <a:solidFill>
              <a:schemeClr val="bg1"/>
            </a:solidFill>
          </a:ln>
          <a:effectLst>
            <a:outerShdw blurRad="419100" dist="2032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400">
              <a:solidFill>
                <a:schemeClr val="bg1"/>
              </a:solidFill>
            </a:endParaRPr>
          </a:p>
        </p:txBody>
      </p:sp>
      <p:sp>
        <p:nvSpPr>
          <p:cNvPr id="4" name="文本框 14"/>
          <p:cNvSpPr txBox="1"/>
          <p:nvPr/>
        </p:nvSpPr>
        <p:spPr>
          <a:xfrm>
            <a:off x="2721181" y="1662095"/>
            <a:ext cx="1534123" cy="461665"/>
          </a:xfrm>
          <a:prstGeom prst="rect">
            <a:avLst/>
          </a:prstGeom>
          <a:noFill/>
        </p:spPr>
        <p:txBody>
          <a:bodyPr wrap="square" rtlCol="0">
            <a:spAutoFit/>
          </a:bodyPr>
          <a:lstStyle/>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a:t>
            </a:r>
          </a:p>
        </p:txBody>
      </p:sp>
      <p:sp>
        <p:nvSpPr>
          <p:cNvPr id="5" name="椭圆 4"/>
          <p:cNvSpPr/>
          <p:nvPr/>
        </p:nvSpPr>
        <p:spPr>
          <a:xfrm>
            <a:off x="3943075" y="1922635"/>
            <a:ext cx="1689570" cy="1689570"/>
          </a:xfrm>
          <a:prstGeom prst="ellipse">
            <a:avLst/>
          </a:prstGeom>
          <a:gradFill>
            <a:gsLst>
              <a:gs pos="0">
                <a:schemeClr val="bg1">
                  <a:lumMod val="85000"/>
                </a:schemeClr>
              </a:gs>
              <a:gs pos="1000">
                <a:schemeClr val="bg1"/>
              </a:gs>
              <a:gs pos="92000">
                <a:schemeClr val="bg1">
                  <a:lumMod val="85000"/>
                </a:schemeClr>
              </a:gs>
            </a:gsLst>
            <a:lin ang="16200000" scaled="0"/>
          </a:gradFill>
          <a:ln>
            <a:solidFill>
              <a:schemeClr val="bg1"/>
            </a:solidFill>
          </a:ln>
          <a:effectLst>
            <a:outerShdw blurRad="419100" dist="2032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400">
              <a:solidFill>
                <a:schemeClr val="bg1"/>
              </a:solidFill>
            </a:endParaRPr>
          </a:p>
        </p:txBody>
      </p:sp>
      <p:sp>
        <p:nvSpPr>
          <p:cNvPr id="6" name="文本框 46"/>
          <p:cNvSpPr txBox="1"/>
          <p:nvPr/>
        </p:nvSpPr>
        <p:spPr>
          <a:xfrm>
            <a:off x="4002592" y="2491613"/>
            <a:ext cx="1690392" cy="507831"/>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a:t>
            </a:r>
          </a:p>
        </p:txBody>
      </p:sp>
      <p:sp>
        <p:nvSpPr>
          <p:cNvPr id="7" name="椭圆 6"/>
          <p:cNvSpPr/>
          <p:nvPr/>
        </p:nvSpPr>
        <p:spPr>
          <a:xfrm>
            <a:off x="5131164" y="2815118"/>
            <a:ext cx="1689570" cy="1689570"/>
          </a:xfrm>
          <a:prstGeom prst="ellipse">
            <a:avLst/>
          </a:prstGeom>
          <a:gradFill>
            <a:gsLst>
              <a:gs pos="0">
                <a:schemeClr val="bg1">
                  <a:lumMod val="85000"/>
                </a:schemeClr>
              </a:gs>
              <a:gs pos="1000">
                <a:schemeClr val="bg1"/>
              </a:gs>
              <a:gs pos="92000">
                <a:schemeClr val="bg1">
                  <a:lumMod val="85000"/>
                </a:schemeClr>
              </a:gs>
            </a:gsLst>
            <a:lin ang="16200000" scaled="0"/>
          </a:gradFill>
          <a:ln>
            <a:solidFill>
              <a:schemeClr val="bg1"/>
            </a:solidFill>
          </a:ln>
          <a:effectLst>
            <a:outerShdw blurRad="419100" dist="2032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400">
              <a:solidFill>
                <a:schemeClr val="bg1"/>
              </a:solidFill>
            </a:endParaRPr>
          </a:p>
        </p:txBody>
      </p:sp>
      <p:sp>
        <p:nvSpPr>
          <p:cNvPr id="8" name="文本框 60"/>
          <p:cNvSpPr txBox="1"/>
          <p:nvPr/>
        </p:nvSpPr>
        <p:spPr>
          <a:xfrm>
            <a:off x="5292080" y="3443104"/>
            <a:ext cx="1440159" cy="646331"/>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a:t>
            </a:r>
          </a:p>
        </p:txBody>
      </p:sp>
      <p:grpSp>
        <p:nvGrpSpPr>
          <p:cNvPr id="9" name="组合 8"/>
          <p:cNvGrpSpPr/>
          <p:nvPr/>
        </p:nvGrpSpPr>
        <p:grpSpPr>
          <a:xfrm>
            <a:off x="3879773" y="3536914"/>
            <a:ext cx="1462877" cy="907802"/>
            <a:chOff x="3879773" y="3536914"/>
            <a:chExt cx="1462877" cy="907802"/>
          </a:xfrm>
        </p:grpSpPr>
        <p:grpSp>
          <p:nvGrpSpPr>
            <p:cNvPr id="10" name="组合 9"/>
            <p:cNvGrpSpPr/>
            <p:nvPr/>
          </p:nvGrpSpPr>
          <p:grpSpPr>
            <a:xfrm>
              <a:off x="3879773" y="3679683"/>
              <a:ext cx="533398" cy="533398"/>
              <a:chOff x="5333290" y="4577179"/>
              <a:chExt cx="849086" cy="849086"/>
            </a:xfrm>
            <a:effectLst>
              <a:outerShdw blurRad="215900" dist="152400" dir="2400000" algn="tl" rotWithShape="0">
                <a:prstClr val="black">
                  <a:alpha val="13000"/>
                </a:prstClr>
              </a:outerShdw>
            </a:effectLst>
          </p:grpSpPr>
          <p:sp>
            <p:nvSpPr>
              <p:cNvPr id="18" name="椭圆 17"/>
              <p:cNvSpPr/>
              <p:nvPr/>
            </p:nvSpPr>
            <p:spPr>
              <a:xfrm>
                <a:off x="5333290" y="4577179"/>
                <a:ext cx="849086" cy="849086"/>
              </a:xfrm>
              <a:prstGeom prst="ellipse">
                <a:avLst/>
              </a:prstGeom>
              <a:solidFill>
                <a:schemeClr val="tx1">
                  <a:lumMod val="65000"/>
                  <a:lumOff val="35000"/>
                </a:schemeClr>
              </a:solidFill>
              <a:ln w="101600">
                <a:gradFill>
                  <a:gsLst>
                    <a:gs pos="9000">
                      <a:srgbClr val="FCFCFC"/>
                    </a:gs>
                    <a:gs pos="85000">
                      <a:srgbClr val="C8C8C8"/>
                    </a:gs>
                  </a:gsLst>
                  <a:lin ang="3600000" scaled="0"/>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sp>
            <p:nvSpPr>
              <p:cNvPr id="19" name="文本框 58"/>
              <p:cNvSpPr txBox="1"/>
              <p:nvPr/>
            </p:nvSpPr>
            <p:spPr>
              <a:xfrm>
                <a:off x="5480835" y="4593382"/>
                <a:ext cx="597616" cy="832883"/>
              </a:xfrm>
              <a:prstGeom prst="rect">
                <a:avLst/>
              </a:prstGeom>
              <a:noFill/>
            </p:spPr>
            <p:txBody>
              <a:bodyPr wrap="none" rtlCol="0">
                <a:spAutoFit/>
              </a:bodyPr>
              <a:lstStyle/>
              <a:p>
                <a:r>
                  <a:rPr lang="en-US" altLang="zh-CN" sz="2800" dirty="0">
                    <a:solidFill>
                      <a:schemeClr val="bg1"/>
                    </a:solidFill>
                    <a:latin typeface="Impact" panose="020B0806030902050204" pitchFamily="34" charset="0"/>
                    <a:ea typeface="+mj-ea"/>
                  </a:rPr>
                  <a:t>3</a:t>
                </a:r>
                <a:endParaRPr lang="zh-CN" altLang="en-US" sz="2800" dirty="0">
                  <a:solidFill>
                    <a:schemeClr val="bg1"/>
                  </a:solidFill>
                  <a:latin typeface="Impact" panose="020B0806030902050204" pitchFamily="34" charset="0"/>
                  <a:ea typeface="+mj-ea"/>
                </a:endParaRPr>
              </a:p>
            </p:txBody>
          </p:sp>
        </p:grpSp>
        <p:sp>
          <p:nvSpPr>
            <p:cNvPr id="12" name="椭圆 11"/>
            <p:cNvSpPr/>
            <p:nvPr/>
          </p:nvSpPr>
          <p:spPr>
            <a:xfrm>
              <a:off x="4434848" y="3536914"/>
              <a:ext cx="907802" cy="907802"/>
            </a:xfrm>
            <a:prstGeom prst="ellipse">
              <a:avLst/>
            </a:prstGeom>
            <a:gradFill>
              <a:gsLst>
                <a:gs pos="10000">
                  <a:srgbClr val="D0D0CD"/>
                </a:gs>
                <a:gs pos="86000">
                  <a:srgbClr val="FCFCF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sp>
          <p:nvSpPr>
            <p:cNvPr id="13" name="椭圆 12"/>
            <p:cNvSpPr/>
            <p:nvPr/>
          </p:nvSpPr>
          <p:spPr>
            <a:xfrm>
              <a:off x="4539988" y="3642054"/>
              <a:ext cx="697521" cy="697521"/>
            </a:xfrm>
            <a:prstGeom prst="ellipse">
              <a:avLst/>
            </a:prstGeom>
            <a:noFill/>
            <a:ln w="101600">
              <a:solidFill>
                <a:schemeClr val="tx1">
                  <a:lumMod val="65000"/>
                  <a:lumOff val="35000"/>
                </a:schemeClr>
              </a:solidFill>
            </a:ln>
            <a:effectLst>
              <a:innerShdw blurRad="88900" dist="50800" dir="14400000">
                <a:prstClr val="black">
                  <a:alpha val="3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sp>
          <p:nvSpPr>
            <p:cNvPr id="14" name="椭圆 13"/>
            <p:cNvSpPr/>
            <p:nvPr/>
          </p:nvSpPr>
          <p:spPr>
            <a:xfrm>
              <a:off x="4566987" y="3656051"/>
              <a:ext cx="650471" cy="650471"/>
            </a:xfrm>
            <a:prstGeom prst="ellipse">
              <a:avLst/>
            </a:prstGeom>
            <a:gradFill>
              <a:gsLst>
                <a:gs pos="0">
                  <a:srgbClr val="C1CACF"/>
                </a:gs>
                <a:gs pos="76000">
                  <a:srgbClr val="FCFCFC"/>
                </a:gs>
              </a:gsLst>
              <a:lin ang="13500000" scaled="1"/>
            </a:gradFill>
            <a:ln>
              <a:noFill/>
            </a:ln>
            <a:effectLst>
              <a:outerShdw blurRad="76200" dist="381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grpSp>
      <p:grpSp>
        <p:nvGrpSpPr>
          <p:cNvPr id="21" name="组合 20"/>
          <p:cNvGrpSpPr/>
          <p:nvPr/>
        </p:nvGrpSpPr>
        <p:grpSpPr>
          <a:xfrm>
            <a:off x="1251739" y="1468606"/>
            <a:ext cx="1479239" cy="907802"/>
            <a:chOff x="1375292" y="1014028"/>
            <a:chExt cx="1766038" cy="1083809"/>
          </a:xfrm>
        </p:grpSpPr>
        <p:grpSp>
          <p:nvGrpSpPr>
            <p:cNvPr id="23" name="组合 22"/>
            <p:cNvGrpSpPr/>
            <p:nvPr/>
          </p:nvGrpSpPr>
          <p:grpSpPr>
            <a:xfrm>
              <a:off x="1375292" y="1201709"/>
              <a:ext cx="636815" cy="672631"/>
              <a:chOff x="1833725" y="1586404"/>
              <a:chExt cx="849086" cy="896841"/>
            </a:xfrm>
            <a:effectLst>
              <a:outerShdw blurRad="215900" dist="152400" dir="2400000" algn="tl" rotWithShape="0">
                <a:prstClr val="black">
                  <a:alpha val="13000"/>
                </a:prstClr>
              </a:outerShdw>
            </a:effectLst>
          </p:grpSpPr>
          <p:sp>
            <p:nvSpPr>
              <p:cNvPr id="28" name="椭圆 27"/>
              <p:cNvSpPr/>
              <p:nvPr/>
            </p:nvSpPr>
            <p:spPr>
              <a:xfrm>
                <a:off x="1833725" y="1634159"/>
                <a:ext cx="849086" cy="849086"/>
              </a:xfrm>
              <a:prstGeom prst="ellipse">
                <a:avLst/>
              </a:prstGeom>
              <a:solidFill>
                <a:schemeClr val="tx1">
                  <a:lumMod val="65000"/>
                  <a:lumOff val="35000"/>
                </a:schemeClr>
              </a:solidFill>
              <a:ln w="101600">
                <a:gradFill>
                  <a:gsLst>
                    <a:gs pos="9000">
                      <a:srgbClr val="FCFCFC"/>
                    </a:gs>
                    <a:gs pos="85000">
                      <a:srgbClr val="C8C8C8"/>
                    </a:gs>
                  </a:gsLst>
                  <a:lin ang="3600000" scaled="0"/>
                </a:gradFill>
              </a:ln>
              <a:effectLst>
                <a:innerShdw blurRad="63500" dist="508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sp>
            <p:nvSpPr>
              <p:cNvPr id="29" name="文本框 12"/>
              <p:cNvSpPr txBox="1"/>
              <p:nvPr/>
            </p:nvSpPr>
            <p:spPr>
              <a:xfrm>
                <a:off x="1992983" y="1586404"/>
                <a:ext cx="510858" cy="832884"/>
              </a:xfrm>
              <a:prstGeom prst="rect">
                <a:avLst/>
              </a:prstGeom>
              <a:noFill/>
            </p:spPr>
            <p:txBody>
              <a:bodyPr wrap="none" rtlCol="0">
                <a:spAutoFit/>
              </a:bodyPr>
              <a:lstStyle/>
              <a:p>
                <a:r>
                  <a:rPr lang="en-US" altLang="zh-CN" sz="2800" dirty="0">
                    <a:solidFill>
                      <a:schemeClr val="bg1"/>
                    </a:solidFill>
                    <a:latin typeface="Impact" panose="020B0806030902050204" pitchFamily="34" charset="0"/>
                    <a:ea typeface="+mj-ea"/>
                  </a:rPr>
                  <a:t>1</a:t>
                </a:r>
                <a:endParaRPr lang="zh-CN" altLang="en-US" sz="2800" dirty="0">
                  <a:solidFill>
                    <a:schemeClr val="bg1"/>
                  </a:solidFill>
                  <a:latin typeface="Impact" panose="020B0806030902050204" pitchFamily="34" charset="0"/>
                  <a:ea typeface="+mj-ea"/>
                </a:endParaRPr>
              </a:p>
            </p:txBody>
          </p:sp>
        </p:grpSp>
        <p:grpSp>
          <p:nvGrpSpPr>
            <p:cNvPr id="24" name="组合 23"/>
            <p:cNvGrpSpPr/>
            <p:nvPr/>
          </p:nvGrpSpPr>
          <p:grpSpPr>
            <a:xfrm>
              <a:off x="2057521" y="1014028"/>
              <a:ext cx="1083809" cy="1083809"/>
              <a:chOff x="2743364" y="1336163"/>
              <a:chExt cx="1445078" cy="1445078"/>
            </a:xfrm>
            <a:effectLst>
              <a:outerShdw blurRad="215900" dist="152400" dir="2400000" algn="tl" rotWithShape="0">
                <a:prstClr val="black">
                  <a:alpha val="13000"/>
                </a:prstClr>
              </a:outerShdw>
            </a:effectLst>
          </p:grpSpPr>
          <p:sp>
            <p:nvSpPr>
              <p:cNvPr id="25" name="椭圆 24"/>
              <p:cNvSpPr/>
              <p:nvPr/>
            </p:nvSpPr>
            <p:spPr>
              <a:xfrm>
                <a:off x="2743364" y="1336163"/>
                <a:ext cx="1445078" cy="1445078"/>
              </a:xfrm>
              <a:prstGeom prst="ellipse">
                <a:avLst/>
              </a:prstGeom>
              <a:gradFill>
                <a:gsLst>
                  <a:gs pos="10000">
                    <a:srgbClr val="D0D0CD"/>
                  </a:gs>
                  <a:gs pos="86000">
                    <a:srgbClr val="FCFCFC"/>
                  </a:gs>
                </a:gsLst>
                <a:lin ang="13500000" scaled="1"/>
              </a:gra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sp>
            <p:nvSpPr>
              <p:cNvPr id="26" name="椭圆 25"/>
              <p:cNvSpPr/>
              <p:nvPr/>
            </p:nvSpPr>
            <p:spPr>
              <a:xfrm>
                <a:off x="2910731" y="1503530"/>
                <a:ext cx="1110344" cy="1110344"/>
              </a:xfrm>
              <a:prstGeom prst="ellipse">
                <a:avLst/>
              </a:prstGeom>
              <a:noFill/>
              <a:ln w="101600">
                <a:solidFill>
                  <a:schemeClr val="tx1">
                    <a:lumMod val="65000"/>
                    <a:lumOff val="35000"/>
                  </a:schemeClr>
                </a:solidFill>
              </a:ln>
              <a:effectLst>
                <a:innerShdw blurRad="88900" dist="50800" dir="14400000">
                  <a:prstClr val="black">
                    <a:alpha val="3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sp>
            <p:nvSpPr>
              <p:cNvPr id="27" name="椭圆 26"/>
              <p:cNvSpPr/>
              <p:nvPr/>
            </p:nvSpPr>
            <p:spPr>
              <a:xfrm>
                <a:off x="2948383" y="1541182"/>
                <a:ext cx="1035448" cy="1035448"/>
              </a:xfrm>
              <a:prstGeom prst="ellipse">
                <a:avLst/>
              </a:prstGeom>
              <a:gradFill>
                <a:gsLst>
                  <a:gs pos="0">
                    <a:srgbClr val="C1CACF"/>
                  </a:gs>
                  <a:gs pos="76000">
                    <a:srgbClr val="FCFCFC"/>
                  </a:gs>
                </a:gsLst>
                <a:lin ang="13500000" scaled="1"/>
              </a:gradFill>
              <a:ln>
                <a:noFill/>
              </a:ln>
              <a:effectLst>
                <a:outerShdw blurRad="76200" dist="381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grpSp>
      </p:grpSp>
      <p:grpSp>
        <p:nvGrpSpPr>
          <p:cNvPr id="31" name="组合 30"/>
          <p:cNvGrpSpPr/>
          <p:nvPr/>
        </p:nvGrpSpPr>
        <p:grpSpPr>
          <a:xfrm>
            <a:off x="2628493" y="2667768"/>
            <a:ext cx="1479240" cy="907802"/>
            <a:chOff x="2677861" y="2144185"/>
            <a:chExt cx="1766039" cy="1083809"/>
          </a:xfrm>
        </p:grpSpPr>
        <p:grpSp>
          <p:nvGrpSpPr>
            <p:cNvPr id="33" name="组合 32"/>
            <p:cNvGrpSpPr/>
            <p:nvPr/>
          </p:nvGrpSpPr>
          <p:grpSpPr>
            <a:xfrm>
              <a:off x="2677861" y="2362926"/>
              <a:ext cx="636815" cy="641574"/>
              <a:chOff x="3570484" y="3134690"/>
              <a:chExt cx="849086" cy="855431"/>
            </a:xfrm>
            <a:effectLst>
              <a:outerShdw blurRad="215900" dist="152400" dir="2400000" algn="tl" rotWithShape="0">
                <a:prstClr val="black">
                  <a:alpha val="13000"/>
                </a:prstClr>
              </a:outerShdw>
            </a:effectLst>
          </p:grpSpPr>
          <p:sp>
            <p:nvSpPr>
              <p:cNvPr id="38" name="椭圆 37"/>
              <p:cNvSpPr/>
              <p:nvPr/>
            </p:nvSpPr>
            <p:spPr>
              <a:xfrm>
                <a:off x="3570484" y="3141035"/>
                <a:ext cx="849086" cy="849086"/>
              </a:xfrm>
              <a:prstGeom prst="ellipse">
                <a:avLst/>
              </a:prstGeom>
              <a:solidFill>
                <a:schemeClr val="tx1">
                  <a:lumMod val="65000"/>
                  <a:lumOff val="35000"/>
                </a:schemeClr>
              </a:solidFill>
              <a:ln w="101600">
                <a:gradFill>
                  <a:gsLst>
                    <a:gs pos="9000">
                      <a:srgbClr val="FCFCFC"/>
                    </a:gs>
                    <a:gs pos="85000">
                      <a:srgbClr val="C8C8C8"/>
                    </a:gs>
                  </a:gsLst>
                  <a:lin ang="3600000" scaled="0"/>
                </a:gradFill>
              </a:ln>
              <a:effectLst>
                <a:innerShdw blurRad="63500" dist="508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sp>
            <p:nvSpPr>
              <p:cNvPr id="39" name="文本框 44"/>
              <p:cNvSpPr txBox="1"/>
              <p:nvPr/>
            </p:nvSpPr>
            <p:spPr>
              <a:xfrm>
                <a:off x="3718029" y="3134690"/>
                <a:ext cx="579752" cy="832884"/>
              </a:xfrm>
              <a:prstGeom prst="rect">
                <a:avLst/>
              </a:prstGeom>
              <a:noFill/>
            </p:spPr>
            <p:txBody>
              <a:bodyPr wrap="none" rtlCol="0">
                <a:spAutoFit/>
              </a:bodyPr>
              <a:lstStyle/>
              <a:p>
                <a:r>
                  <a:rPr lang="en-US" altLang="zh-CN" sz="2800" dirty="0">
                    <a:solidFill>
                      <a:schemeClr val="bg1"/>
                    </a:solidFill>
                    <a:latin typeface="Impact" panose="020B0806030902050204" pitchFamily="34" charset="0"/>
                    <a:ea typeface="+mj-ea"/>
                  </a:rPr>
                  <a:t>2</a:t>
                </a:r>
                <a:endParaRPr lang="zh-CN" altLang="en-US" sz="2800" dirty="0">
                  <a:solidFill>
                    <a:schemeClr val="bg1"/>
                  </a:solidFill>
                  <a:latin typeface="Impact" panose="020B0806030902050204" pitchFamily="34" charset="0"/>
                  <a:ea typeface="+mj-ea"/>
                </a:endParaRPr>
              </a:p>
            </p:txBody>
          </p:sp>
        </p:grpSp>
        <p:grpSp>
          <p:nvGrpSpPr>
            <p:cNvPr id="34" name="组合 33"/>
            <p:cNvGrpSpPr/>
            <p:nvPr/>
          </p:nvGrpSpPr>
          <p:grpSpPr>
            <a:xfrm>
              <a:off x="3360091" y="2144185"/>
              <a:ext cx="1083809" cy="1083809"/>
              <a:chOff x="4480123" y="2843039"/>
              <a:chExt cx="1445078" cy="1445078"/>
            </a:xfrm>
            <a:effectLst>
              <a:outerShdw blurRad="215900" dist="152400" dir="2400000" algn="tl" rotWithShape="0">
                <a:prstClr val="black">
                  <a:alpha val="13000"/>
                </a:prstClr>
              </a:outerShdw>
            </a:effectLst>
          </p:grpSpPr>
          <p:sp>
            <p:nvSpPr>
              <p:cNvPr id="35" name="椭圆 34"/>
              <p:cNvSpPr/>
              <p:nvPr/>
            </p:nvSpPr>
            <p:spPr>
              <a:xfrm>
                <a:off x="4480123" y="2843039"/>
                <a:ext cx="1445078" cy="1445078"/>
              </a:xfrm>
              <a:prstGeom prst="ellipse">
                <a:avLst/>
              </a:prstGeom>
              <a:gradFill>
                <a:gsLst>
                  <a:gs pos="10000">
                    <a:srgbClr val="D0D0CD"/>
                  </a:gs>
                  <a:gs pos="86000">
                    <a:srgbClr val="FCFCF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sp>
            <p:nvSpPr>
              <p:cNvPr id="36" name="椭圆 35"/>
              <p:cNvSpPr/>
              <p:nvPr/>
            </p:nvSpPr>
            <p:spPr>
              <a:xfrm>
                <a:off x="4647490" y="3010406"/>
                <a:ext cx="1110344" cy="1110344"/>
              </a:xfrm>
              <a:prstGeom prst="ellipse">
                <a:avLst/>
              </a:prstGeom>
              <a:noFill/>
              <a:ln w="101600">
                <a:solidFill>
                  <a:schemeClr val="tx1">
                    <a:lumMod val="65000"/>
                    <a:lumOff val="35000"/>
                  </a:schemeClr>
                </a:solidFill>
              </a:ln>
              <a:effectLst>
                <a:innerShdw blurRad="88900" dist="50800" dir="14400000">
                  <a:prstClr val="black">
                    <a:alpha val="3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sp>
            <p:nvSpPr>
              <p:cNvPr id="37" name="椭圆 36"/>
              <p:cNvSpPr/>
              <p:nvPr/>
            </p:nvSpPr>
            <p:spPr>
              <a:xfrm>
                <a:off x="4684938" y="3047854"/>
                <a:ext cx="1035448" cy="1035448"/>
              </a:xfrm>
              <a:prstGeom prst="ellipse">
                <a:avLst/>
              </a:prstGeom>
              <a:gradFill>
                <a:gsLst>
                  <a:gs pos="0">
                    <a:srgbClr val="C1CACF"/>
                  </a:gs>
                  <a:gs pos="76000">
                    <a:srgbClr val="FCFCFC"/>
                  </a:gs>
                </a:gsLst>
                <a:lin ang="13500000" scaled="1"/>
              </a:gradFill>
              <a:ln>
                <a:noFill/>
              </a:ln>
              <a:effectLst>
                <a:outerShdw blurRad="76200" dist="381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grpSp>
      </p:grpSp>
      <p:sp>
        <p:nvSpPr>
          <p:cNvPr id="32" name="KSO_Shape"/>
          <p:cNvSpPr/>
          <p:nvPr/>
        </p:nvSpPr>
        <p:spPr bwMode="auto">
          <a:xfrm>
            <a:off x="2085192" y="1768168"/>
            <a:ext cx="383768" cy="308933"/>
          </a:xfrm>
          <a:custGeom>
            <a:avLst/>
            <a:gdLst>
              <a:gd name="T0" fmla="*/ 913166 w 4940"/>
              <a:gd name="T1" fmla="*/ 216832 h 3973"/>
              <a:gd name="T2" fmla="*/ 832184 w 4940"/>
              <a:gd name="T3" fmla="*/ 139667 h 3973"/>
              <a:gd name="T4" fmla="*/ 750431 w 4940"/>
              <a:gd name="T5" fmla="*/ 81408 h 3973"/>
              <a:gd name="T6" fmla="*/ 668293 w 4940"/>
              <a:gd name="T7" fmla="*/ 40897 h 3973"/>
              <a:gd name="T8" fmla="*/ 586925 w 4940"/>
              <a:gd name="T9" fmla="*/ 14661 h 3973"/>
              <a:gd name="T10" fmla="*/ 506715 w 4940"/>
              <a:gd name="T11" fmla="*/ 2315 h 3973"/>
              <a:gd name="T12" fmla="*/ 429203 w 4940"/>
              <a:gd name="T13" fmla="*/ 772 h 3973"/>
              <a:gd name="T14" fmla="*/ 354777 w 4940"/>
              <a:gd name="T15" fmla="*/ 8102 h 3973"/>
              <a:gd name="T16" fmla="*/ 285364 w 4940"/>
              <a:gd name="T17" fmla="*/ 22763 h 3973"/>
              <a:gd name="T18" fmla="*/ 220965 w 4940"/>
              <a:gd name="T19" fmla="*/ 42826 h 3973"/>
              <a:gd name="T20" fmla="*/ 136898 w 4940"/>
              <a:gd name="T21" fmla="*/ 77164 h 3973"/>
              <a:gd name="T22" fmla="*/ 52060 w 4940"/>
              <a:gd name="T23" fmla="*/ 123077 h 3973"/>
              <a:gd name="T24" fmla="*/ 0 w 4940"/>
              <a:gd name="T25" fmla="*/ 158573 h 3973"/>
              <a:gd name="T26" fmla="*/ 23523 w 4940"/>
              <a:gd name="T27" fmla="*/ 1411336 h 3973"/>
              <a:gd name="T28" fmla="*/ 90237 w 4940"/>
              <a:gd name="T29" fmla="*/ 1371211 h 3973"/>
              <a:gd name="T30" fmla="*/ 191271 w 4940"/>
              <a:gd name="T31" fmla="*/ 1323755 h 3973"/>
              <a:gd name="T32" fmla="*/ 252200 w 4940"/>
              <a:gd name="T33" fmla="*/ 1302149 h 3973"/>
              <a:gd name="T34" fmla="*/ 319300 w 4940"/>
              <a:gd name="T35" fmla="*/ 1284787 h 3973"/>
              <a:gd name="T36" fmla="*/ 391798 w 4940"/>
              <a:gd name="T37" fmla="*/ 1273212 h 3973"/>
              <a:gd name="T38" fmla="*/ 467381 w 4940"/>
              <a:gd name="T39" fmla="*/ 1270511 h 3973"/>
              <a:gd name="T40" fmla="*/ 546434 w 4940"/>
              <a:gd name="T41" fmla="*/ 1277070 h 3973"/>
              <a:gd name="T42" fmla="*/ 627802 w 4940"/>
              <a:gd name="T43" fmla="*/ 1295975 h 3973"/>
              <a:gd name="T44" fmla="*/ 709555 w 4940"/>
              <a:gd name="T45" fmla="*/ 1329156 h 3973"/>
              <a:gd name="T46" fmla="*/ 791693 w 4940"/>
              <a:gd name="T47" fmla="*/ 1378155 h 3973"/>
              <a:gd name="T48" fmla="*/ 873061 w 4940"/>
              <a:gd name="T49" fmla="*/ 1445288 h 3973"/>
              <a:gd name="T50" fmla="*/ 952500 w 4940"/>
              <a:gd name="T51" fmla="*/ 1532870 h 3973"/>
              <a:gd name="T52" fmla="*/ 1011887 w 4940"/>
              <a:gd name="T53" fmla="*/ 1465351 h 3973"/>
              <a:gd name="T54" fmla="*/ 1092868 w 4940"/>
              <a:gd name="T55" fmla="*/ 1393588 h 3973"/>
              <a:gd name="T56" fmla="*/ 1175007 w 4940"/>
              <a:gd name="T57" fmla="*/ 1339959 h 3973"/>
              <a:gd name="T58" fmla="*/ 1256760 w 4940"/>
              <a:gd name="T59" fmla="*/ 1302920 h 3973"/>
              <a:gd name="T60" fmla="*/ 1338128 w 4940"/>
              <a:gd name="T61" fmla="*/ 1280928 h 3973"/>
              <a:gd name="T62" fmla="*/ 1417952 w 4940"/>
              <a:gd name="T63" fmla="*/ 1270897 h 3973"/>
              <a:gd name="T64" fmla="*/ 1494692 w 4940"/>
              <a:gd name="T65" fmla="*/ 1271669 h 3973"/>
              <a:gd name="T66" fmla="*/ 1567962 w 4940"/>
              <a:gd name="T67" fmla="*/ 1281314 h 3973"/>
              <a:gd name="T68" fmla="*/ 1635832 w 4940"/>
              <a:gd name="T69" fmla="*/ 1297519 h 3973"/>
              <a:gd name="T70" fmla="*/ 1698689 w 4940"/>
              <a:gd name="T71" fmla="*/ 1318353 h 3973"/>
              <a:gd name="T72" fmla="*/ 1792397 w 4940"/>
              <a:gd name="T73" fmla="*/ 1359250 h 3973"/>
              <a:gd name="T74" fmla="*/ 1868365 w 4940"/>
              <a:gd name="T75" fmla="*/ 1402848 h 3973"/>
              <a:gd name="T76" fmla="*/ 1905000 w 4940"/>
              <a:gd name="T77" fmla="*/ 158573 h 3973"/>
              <a:gd name="T78" fmla="*/ 1868365 w 4940"/>
              <a:gd name="T79" fmla="*/ 133109 h 3973"/>
              <a:gd name="T80" fmla="*/ 1792397 w 4940"/>
              <a:gd name="T81" fmla="*/ 89511 h 3973"/>
              <a:gd name="T82" fmla="*/ 1698689 w 4940"/>
              <a:gd name="T83" fmla="*/ 47842 h 3973"/>
              <a:gd name="T84" fmla="*/ 1635832 w 4940"/>
              <a:gd name="T85" fmla="*/ 27393 h 3973"/>
              <a:gd name="T86" fmla="*/ 1567962 w 4940"/>
              <a:gd name="T87" fmla="*/ 11575 h 3973"/>
              <a:gd name="T88" fmla="*/ 1494692 w 4940"/>
              <a:gd name="T89" fmla="*/ 1929 h 3973"/>
              <a:gd name="T90" fmla="*/ 1417952 w 4940"/>
              <a:gd name="T91" fmla="*/ 1157 h 3973"/>
              <a:gd name="T92" fmla="*/ 1338128 w 4940"/>
              <a:gd name="T93" fmla="*/ 10417 h 3973"/>
              <a:gd name="T94" fmla="*/ 1256760 w 4940"/>
              <a:gd name="T95" fmla="*/ 33181 h 3973"/>
              <a:gd name="T96" fmla="*/ 1175007 w 4940"/>
              <a:gd name="T97" fmla="*/ 70220 h 3973"/>
              <a:gd name="T98" fmla="*/ 1092868 w 4940"/>
              <a:gd name="T99" fmla="*/ 123463 h 3973"/>
              <a:gd name="T100" fmla="*/ 1011887 w 4940"/>
              <a:gd name="T101" fmla="*/ 195612 h 3973"/>
              <a:gd name="T102" fmla="*/ 952500 w 4940"/>
              <a:gd name="T103" fmla="*/ 262745 h 39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40" h="3973">
                <a:moveTo>
                  <a:pt x="2470" y="681"/>
                </a:moveTo>
                <a:lnTo>
                  <a:pt x="2470" y="681"/>
                </a:lnTo>
                <a:lnTo>
                  <a:pt x="2419" y="619"/>
                </a:lnTo>
                <a:lnTo>
                  <a:pt x="2368" y="562"/>
                </a:lnTo>
                <a:lnTo>
                  <a:pt x="2315" y="507"/>
                </a:lnTo>
                <a:lnTo>
                  <a:pt x="2264" y="455"/>
                </a:lnTo>
                <a:lnTo>
                  <a:pt x="2211" y="407"/>
                </a:lnTo>
                <a:lnTo>
                  <a:pt x="2158" y="362"/>
                </a:lnTo>
                <a:lnTo>
                  <a:pt x="2106" y="320"/>
                </a:lnTo>
                <a:lnTo>
                  <a:pt x="2053" y="281"/>
                </a:lnTo>
                <a:lnTo>
                  <a:pt x="2000" y="244"/>
                </a:lnTo>
                <a:lnTo>
                  <a:pt x="1946" y="211"/>
                </a:lnTo>
                <a:lnTo>
                  <a:pt x="1894" y="182"/>
                </a:lnTo>
                <a:lnTo>
                  <a:pt x="1840" y="154"/>
                </a:lnTo>
                <a:lnTo>
                  <a:pt x="1787" y="128"/>
                </a:lnTo>
                <a:lnTo>
                  <a:pt x="1733" y="106"/>
                </a:lnTo>
                <a:lnTo>
                  <a:pt x="1680" y="86"/>
                </a:lnTo>
                <a:lnTo>
                  <a:pt x="1628" y="68"/>
                </a:lnTo>
                <a:lnTo>
                  <a:pt x="1575" y="52"/>
                </a:lnTo>
                <a:lnTo>
                  <a:pt x="1522" y="38"/>
                </a:lnTo>
                <a:lnTo>
                  <a:pt x="1469" y="27"/>
                </a:lnTo>
                <a:lnTo>
                  <a:pt x="1417" y="19"/>
                </a:lnTo>
                <a:lnTo>
                  <a:pt x="1365" y="11"/>
                </a:lnTo>
                <a:lnTo>
                  <a:pt x="1314" y="6"/>
                </a:lnTo>
                <a:lnTo>
                  <a:pt x="1264" y="3"/>
                </a:lnTo>
                <a:lnTo>
                  <a:pt x="1212" y="0"/>
                </a:lnTo>
                <a:lnTo>
                  <a:pt x="1163" y="0"/>
                </a:lnTo>
                <a:lnTo>
                  <a:pt x="1113" y="2"/>
                </a:lnTo>
                <a:lnTo>
                  <a:pt x="1064" y="5"/>
                </a:lnTo>
                <a:lnTo>
                  <a:pt x="1016" y="9"/>
                </a:lnTo>
                <a:lnTo>
                  <a:pt x="968" y="15"/>
                </a:lnTo>
                <a:lnTo>
                  <a:pt x="920" y="21"/>
                </a:lnTo>
                <a:lnTo>
                  <a:pt x="875" y="30"/>
                </a:lnTo>
                <a:lnTo>
                  <a:pt x="828" y="38"/>
                </a:lnTo>
                <a:lnTo>
                  <a:pt x="784" y="48"/>
                </a:lnTo>
                <a:lnTo>
                  <a:pt x="740" y="59"/>
                </a:lnTo>
                <a:lnTo>
                  <a:pt x="697" y="71"/>
                </a:lnTo>
                <a:lnTo>
                  <a:pt x="654" y="84"/>
                </a:lnTo>
                <a:lnTo>
                  <a:pt x="614" y="96"/>
                </a:lnTo>
                <a:lnTo>
                  <a:pt x="573" y="111"/>
                </a:lnTo>
                <a:lnTo>
                  <a:pt x="534" y="124"/>
                </a:lnTo>
                <a:lnTo>
                  <a:pt x="496" y="139"/>
                </a:lnTo>
                <a:lnTo>
                  <a:pt x="423" y="169"/>
                </a:lnTo>
                <a:lnTo>
                  <a:pt x="355" y="200"/>
                </a:lnTo>
                <a:lnTo>
                  <a:pt x="292" y="232"/>
                </a:lnTo>
                <a:lnTo>
                  <a:pt x="234" y="263"/>
                </a:lnTo>
                <a:lnTo>
                  <a:pt x="181" y="292"/>
                </a:lnTo>
                <a:lnTo>
                  <a:pt x="135" y="319"/>
                </a:lnTo>
                <a:lnTo>
                  <a:pt x="95" y="345"/>
                </a:lnTo>
                <a:lnTo>
                  <a:pt x="61" y="367"/>
                </a:lnTo>
                <a:lnTo>
                  <a:pt x="16" y="399"/>
                </a:lnTo>
                <a:lnTo>
                  <a:pt x="0" y="411"/>
                </a:lnTo>
                <a:lnTo>
                  <a:pt x="0" y="3702"/>
                </a:lnTo>
                <a:lnTo>
                  <a:pt x="16" y="3690"/>
                </a:lnTo>
                <a:lnTo>
                  <a:pt x="61" y="3658"/>
                </a:lnTo>
                <a:lnTo>
                  <a:pt x="95" y="3636"/>
                </a:lnTo>
                <a:lnTo>
                  <a:pt x="135" y="3612"/>
                </a:lnTo>
                <a:lnTo>
                  <a:pt x="181" y="3583"/>
                </a:lnTo>
                <a:lnTo>
                  <a:pt x="234" y="3554"/>
                </a:lnTo>
                <a:lnTo>
                  <a:pt x="292" y="3523"/>
                </a:lnTo>
                <a:lnTo>
                  <a:pt x="355" y="3493"/>
                </a:lnTo>
                <a:lnTo>
                  <a:pt x="423" y="3461"/>
                </a:lnTo>
                <a:lnTo>
                  <a:pt x="496" y="3431"/>
                </a:lnTo>
                <a:lnTo>
                  <a:pt x="534" y="3417"/>
                </a:lnTo>
                <a:lnTo>
                  <a:pt x="573" y="3402"/>
                </a:lnTo>
                <a:lnTo>
                  <a:pt x="614" y="3388"/>
                </a:lnTo>
                <a:lnTo>
                  <a:pt x="654" y="3375"/>
                </a:lnTo>
                <a:lnTo>
                  <a:pt x="697" y="3363"/>
                </a:lnTo>
                <a:lnTo>
                  <a:pt x="740" y="3350"/>
                </a:lnTo>
                <a:lnTo>
                  <a:pt x="784" y="3339"/>
                </a:lnTo>
                <a:lnTo>
                  <a:pt x="828" y="3330"/>
                </a:lnTo>
                <a:lnTo>
                  <a:pt x="875" y="3321"/>
                </a:lnTo>
                <a:lnTo>
                  <a:pt x="920" y="3312"/>
                </a:lnTo>
                <a:lnTo>
                  <a:pt x="968" y="3306"/>
                </a:lnTo>
                <a:lnTo>
                  <a:pt x="1016" y="3300"/>
                </a:lnTo>
                <a:lnTo>
                  <a:pt x="1064" y="3296"/>
                </a:lnTo>
                <a:lnTo>
                  <a:pt x="1113" y="3294"/>
                </a:lnTo>
                <a:lnTo>
                  <a:pt x="1163" y="3292"/>
                </a:lnTo>
                <a:lnTo>
                  <a:pt x="1212" y="3293"/>
                </a:lnTo>
                <a:lnTo>
                  <a:pt x="1264" y="3294"/>
                </a:lnTo>
                <a:lnTo>
                  <a:pt x="1314" y="3298"/>
                </a:lnTo>
                <a:lnTo>
                  <a:pt x="1365" y="3303"/>
                </a:lnTo>
                <a:lnTo>
                  <a:pt x="1417" y="3310"/>
                </a:lnTo>
                <a:lnTo>
                  <a:pt x="1469" y="3320"/>
                </a:lnTo>
                <a:lnTo>
                  <a:pt x="1522" y="3331"/>
                </a:lnTo>
                <a:lnTo>
                  <a:pt x="1575" y="3344"/>
                </a:lnTo>
                <a:lnTo>
                  <a:pt x="1628" y="3359"/>
                </a:lnTo>
                <a:lnTo>
                  <a:pt x="1680" y="3377"/>
                </a:lnTo>
                <a:lnTo>
                  <a:pt x="1733" y="3397"/>
                </a:lnTo>
                <a:lnTo>
                  <a:pt x="1787" y="3420"/>
                </a:lnTo>
                <a:lnTo>
                  <a:pt x="1840" y="3445"/>
                </a:lnTo>
                <a:lnTo>
                  <a:pt x="1894" y="3473"/>
                </a:lnTo>
                <a:lnTo>
                  <a:pt x="1946" y="3504"/>
                </a:lnTo>
                <a:lnTo>
                  <a:pt x="2000" y="3537"/>
                </a:lnTo>
                <a:lnTo>
                  <a:pt x="2053" y="3572"/>
                </a:lnTo>
                <a:lnTo>
                  <a:pt x="2106" y="3612"/>
                </a:lnTo>
                <a:lnTo>
                  <a:pt x="2158" y="3653"/>
                </a:lnTo>
                <a:lnTo>
                  <a:pt x="2211" y="3699"/>
                </a:lnTo>
                <a:lnTo>
                  <a:pt x="2264" y="3746"/>
                </a:lnTo>
                <a:lnTo>
                  <a:pt x="2315" y="3798"/>
                </a:lnTo>
                <a:lnTo>
                  <a:pt x="2368" y="3853"/>
                </a:lnTo>
                <a:lnTo>
                  <a:pt x="2419" y="3911"/>
                </a:lnTo>
                <a:lnTo>
                  <a:pt x="2470" y="3973"/>
                </a:lnTo>
                <a:lnTo>
                  <a:pt x="2521" y="3911"/>
                </a:lnTo>
                <a:lnTo>
                  <a:pt x="2573" y="3853"/>
                </a:lnTo>
                <a:lnTo>
                  <a:pt x="2624" y="3798"/>
                </a:lnTo>
                <a:lnTo>
                  <a:pt x="2676" y="3746"/>
                </a:lnTo>
                <a:lnTo>
                  <a:pt x="2728" y="3699"/>
                </a:lnTo>
                <a:lnTo>
                  <a:pt x="2781" y="3653"/>
                </a:lnTo>
                <a:lnTo>
                  <a:pt x="2834" y="3612"/>
                </a:lnTo>
                <a:lnTo>
                  <a:pt x="2886" y="3572"/>
                </a:lnTo>
                <a:lnTo>
                  <a:pt x="2940" y="3537"/>
                </a:lnTo>
                <a:lnTo>
                  <a:pt x="2993" y="3504"/>
                </a:lnTo>
                <a:lnTo>
                  <a:pt x="3047" y="3473"/>
                </a:lnTo>
                <a:lnTo>
                  <a:pt x="3100" y="3445"/>
                </a:lnTo>
                <a:lnTo>
                  <a:pt x="3154" y="3420"/>
                </a:lnTo>
                <a:lnTo>
                  <a:pt x="3206" y="3397"/>
                </a:lnTo>
                <a:lnTo>
                  <a:pt x="3259" y="3377"/>
                </a:lnTo>
                <a:lnTo>
                  <a:pt x="3313" y="3359"/>
                </a:lnTo>
                <a:lnTo>
                  <a:pt x="3366" y="3344"/>
                </a:lnTo>
                <a:lnTo>
                  <a:pt x="3418" y="3331"/>
                </a:lnTo>
                <a:lnTo>
                  <a:pt x="3470" y="3320"/>
                </a:lnTo>
                <a:lnTo>
                  <a:pt x="3523" y="3310"/>
                </a:lnTo>
                <a:lnTo>
                  <a:pt x="3574" y="3303"/>
                </a:lnTo>
                <a:lnTo>
                  <a:pt x="3626" y="3298"/>
                </a:lnTo>
                <a:lnTo>
                  <a:pt x="3677" y="3294"/>
                </a:lnTo>
                <a:lnTo>
                  <a:pt x="3727" y="3293"/>
                </a:lnTo>
                <a:lnTo>
                  <a:pt x="3778" y="3292"/>
                </a:lnTo>
                <a:lnTo>
                  <a:pt x="3827" y="3294"/>
                </a:lnTo>
                <a:lnTo>
                  <a:pt x="3876" y="3296"/>
                </a:lnTo>
                <a:lnTo>
                  <a:pt x="3925" y="3300"/>
                </a:lnTo>
                <a:lnTo>
                  <a:pt x="3973" y="3306"/>
                </a:lnTo>
                <a:lnTo>
                  <a:pt x="4019" y="3312"/>
                </a:lnTo>
                <a:lnTo>
                  <a:pt x="4066" y="3321"/>
                </a:lnTo>
                <a:lnTo>
                  <a:pt x="4111" y="3330"/>
                </a:lnTo>
                <a:lnTo>
                  <a:pt x="4155" y="3339"/>
                </a:lnTo>
                <a:lnTo>
                  <a:pt x="4199" y="3350"/>
                </a:lnTo>
                <a:lnTo>
                  <a:pt x="4242" y="3363"/>
                </a:lnTo>
                <a:lnTo>
                  <a:pt x="4285" y="3375"/>
                </a:lnTo>
                <a:lnTo>
                  <a:pt x="4327" y="3388"/>
                </a:lnTo>
                <a:lnTo>
                  <a:pt x="4366" y="3402"/>
                </a:lnTo>
                <a:lnTo>
                  <a:pt x="4405" y="3417"/>
                </a:lnTo>
                <a:lnTo>
                  <a:pt x="4444" y="3431"/>
                </a:lnTo>
                <a:lnTo>
                  <a:pt x="4517" y="3461"/>
                </a:lnTo>
                <a:lnTo>
                  <a:pt x="4585" y="3493"/>
                </a:lnTo>
                <a:lnTo>
                  <a:pt x="4648" y="3523"/>
                </a:lnTo>
                <a:lnTo>
                  <a:pt x="4707" y="3554"/>
                </a:lnTo>
                <a:lnTo>
                  <a:pt x="4758" y="3583"/>
                </a:lnTo>
                <a:lnTo>
                  <a:pt x="4805" y="3612"/>
                </a:lnTo>
                <a:lnTo>
                  <a:pt x="4845" y="3636"/>
                </a:lnTo>
                <a:lnTo>
                  <a:pt x="4878" y="3658"/>
                </a:lnTo>
                <a:lnTo>
                  <a:pt x="4924" y="3690"/>
                </a:lnTo>
                <a:lnTo>
                  <a:pt x="4940" y="3702"/>
                </a:lnTo>
                <a:lnTo>
                  <a:pt x="4940" y="411"/>
                </a:lnTo>
                <a:lnTo>
                  <a:pt x="4924" y="399"/>
                </a:lnTo>
                <a:lnTo>
                  <a:pt x="4878" y="367"/>
                </a:lnTo>
                <a:lnTo>
                  <a:pt x="4845" y="345"/>
                </a:lnTo>
                <a:lnTo>
                  <a:pt x="4805" y="319"/>
                </a:lnTo>
                <a:lnTo>
                  <a:pt x="4758" y="292"/>
                </a:lnTo>
                <a:lnTo>
                  <a:pt x="4707" y="263"/>
                </a:lnTo>
                <a:lnTo>
                  <a:pt x="4648" y="232"/>
                </a:lnTo>
                <a:lnTo>
                  <a:pt x="4585" y="200"/>
                </a:lnTo>
                <a:lnTo>
                  <a:pt x="4517" y="169"/>
                </a:lnTo>
                <a:lnTo>
                  <a:pt x="4444" y="139"/>
                </a:lnTo>
                <a:lnTo>
                  <a:pt x="4405" y="124"/>
                </a:lnTo>
                <a:lnTo>
                  <a:pt x="4366" y="111"/>
                </a:lnTo>
                <a:lnTo>
                  <a:pt x="4327" y="96"/>
                </a:lnTo>
                <a:lnTo>
                  <a:pt x="4285" y="84"/>
                </a:lnTo>
                <a:lnTo>
                  <a:pt x="4242" y="71"/>
                </a:lnTo>
                <a:lnTo>
                  <a:pt x="4199" y="59"/>
                </a:lnTo>
                <a:lnTo>
                  <a:pt x="4155" y="48"/>
                </a:lnTo>
                <a:lnTo>
                  <a:pt x="4111" y="38"/>
                </a:lnTo>
                <a:lnTo>
                  <a:pt x="4066" y="30"/>
                </a:lnTo>
                <a:lnTo>
                  <a:pt x="4019" y="21"/>
                </a:lnTo>
                <a:lnTo>
                  <a:pt x="3973" y="15"/>
                </a:lnTo>
                <a:lnTo>
                  <a:pt x="3925" y="9"/>
                </a:lnTo>
                <a:lnTo>
                  <a:pt x="3876" y="5"/>
                </a:lnTo>
                <a:lnTo>
                  <a:pt x="3827" y="2"/>
                </a:lnTo>
                <a:lnTo>
                  <a:pt x="3778" y="0"/>
                </a:lnTo>
                <a:lnTo>
                  <a:pt x="3727" y="0"/>
                </a:lnTo>
                <a:lnTo>
                  <a:pt x="3677" y="3"/>
                </a:lnTo>
                <a:lnTo>
                  <a:pt x="3626" y="6"/>
                </a:lnTo>
                <a:lnTo>
                  <a:pt x="3574" y="11"/>
                </a:lnTo>
                <a:lnTo>
                  <a:pt x="3523" y="19"/>
                </a:lnTo>
                <a:lnTo>
                  <a:pt x="3470" y="27"/>
                </a:lnTo>
                <a:lnTo>
                  <a:pt x="3418" y="38"/>
                </a:lnTo>
                <a:lnTo>
                  <a:pt x="3366" y="52"/>
                </a:lnTo>
                <a:lnTo>
                  <a:pt x="3313" y="68"/>
                </a:lnTo>
                <a:lnTo>
                  <a:pt x="3259" y="86"/>
                </a:lnTo>
                <a:lnTo>
                  <a:pt x="3206" y="106"/>
                </a:lnTo>
                <a:lnTo>
                  <a:pt x="3154" y="128"/>
                </a:lnTo>
                <a:lnTo>
                  <a:pt x="3100" y="154"/>
                </a:lnTo>
                <a:lnTo>
                  <a:pt x="3047" y="182"/>
                </a:lnTo>
                <a:lnTo>
                  <a:pt x="2993" y="211"/>
                </a:lnTo>
                <a:lnTo>
                  <a:pt x="2940" y="244"/>
                </a:lnTo>
                <a:lnTo>
                  <a:pt x="2886" y="281"/>
                </a:lnTo>
                <a:lnTo>
                  <a:pt x="2834" y="320"/>
                </a:lnTo>
                <a:lnTo>
                  <a:pt x="2781" y="362"/>
                </a:lnTo>
                <a:lnTo>
                  <a:pt x="2728" y="407"/>
                </a:lnTo>
                <a:lnTo>
                  <a:pt x="2676" y="455"/>
                </a:lnTo>
                <a:lnTo>
                  <a:pt x="2624" y="507"/>
                </a:lnTo>
                <a:lnTo>
                  <a:pt x="2573" y="562"/>
                </a:lnTo>
                <a:lnTo>
                  <a:pt x="2521" y="619"/>
                </a:lnTo>
                <a:lnTo>
                  <a:pt x="2470" y="681"/>
                </a:lnTo>
                <a:close/>
              </a:path>
            </a:pathLst>
          </a:custGeom>
          <a:solidFill>
            <a:schemeClr val="tx1">
              <a:lumMod val="65000"/>
              <a:lumOff val="35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400">
              <a:solidFill>
                <a:srgbClr val="FFFFFF"/>
              </a:solidFill>
              <a:ea typeface="宋体" panose="02010600030101010101" pitchFamily="2" charset="-122"/>
            </a:endParaRPr>
          </a:p>
        </p:txBody>
      </p:sp>
      <p:sp>
        <p:nvSpPr>
          <p:cNvPr id="47" name="KSO_Shape"/>
          <p:cNvSpPr>
            <a:spLocks noChangeArrowheads="1"/>
          </p:cNvSpPr>
          <p:nvPr/>
        </p:nvSpPr>
        <p:spPr bwMode="auto">
          <a:xfrm>
            <a:off x="4692731" y="3812383"/>
            <a:ext cx="398982" cy="337805"/>
          </a:xfrm>
          <a:custGeom>
            <a:avLst/>
            <a:gdLst>
              <a:gd name="T0" fmla="*/ 294416 w 1263650"/>
              <a:gd name="T1" fmla="*/ 1098599 h 1069975"/>
              <a:gd name="T2" fmla="*/ 1320142 w 1263650"/>
              <a:gd name="T3" fmla="*/ 878240 h 1069975"/>
              <a:gd name="T4" fmla="*/ 1613379 w 1263650"/>
              <a:gd name="T5" fmla="*/ 878240 h 1069975"/>
              <a:gd name="T6" fmla="*/ 74190 w 1263650"/>
              <a:gd name="T7" fmla="*/ 1612900 h 1069975"/>
              <a:gd name="T8" fmla="*/ 1538839 w 1263650"/>
              <a:gd name="T9" fmla="*/ 732266 h 1069975"/>
              <a:gd name="T10" fmla="*/ 1392852 w 1263650"/>
              <a:gd name="T11" fmla="*/ 732266 h 1069975"/>
              <a:gd name="T12" fmla="*/ 514542 w 1263650"/>
              <a:gd name="T13" fmla="*/ 1026609 h 1069975"/>
              <a:gd name="T14" fmla="*/ 725543 w 1263650"/>
              <a:gd name="T15" fmla="*/ 146518 h 1069975"/>
              <a:gd name="T16" fmla="*/ 708392 w 1263650"/>
              <a:gd name="T17" fmla="*/ 149712 h 1069975"/>
              <a:gd name="T18" fmla="*/ 694033 w 1263650"/>
              <a:gd name="T19" fmla="*/ 155302 h 1069975"/>
              <a:gd name="T20" fmla="*/ 683263 w 1263650"/>
              <a:gd name="T21" fmla="*/ 163287 h 1069975"/>
              <a:gd name="T22" fmla="*/ 674487 w 1263650"/>
              <a:gd name="T23" fmla="*/ 172868 h 1069975"/>
              <a:gd name="T24" fmla="*/ 665314 w 1263650"/>
              <a:gd name="T25" fmla="*/ 189636 h 1069975"/>
              <a:gd name="T26" fmla="*/ 660528 w 1263650"/>
              <a:gd name="T27" fmla="*/ 208399 h 1069975"/>
              <a:gd name="T28" fmla="*/ 659331 w 1263650"/>
              <a:gd name="T29" fmla="*/ 293036 h 1069975"/>
              <a:gd name="T30" fmla="*/ 1245270 w 1263650"/>
              <a:gd name="T31" fmla="*/ 213190 h 1069975"/>
              <a:gd name="T32" fmla="*/ 1242078 w 1263650"/>
              <a:gd name="T33" fmla="*/ 195624 h 1069975"/>
              <a:gd name="T34" fmla="*/ 1236494 w 1263650"/>
              <a:gd name="T35" fmla="*/ 181252 h 1069975"/>
              <a:gd name="T36" fmla="*/ 1228517 w 1263650"/>
              <a:gd name="T37" fmla="*/ 170472 h 1069975"/>
              <a:gd name="T38" fmla="*/ 1219343 w 1263650"/>
              <a:gd name="T39" fmla="*/ 161689 h 1069975"/>
              <a:gd name="T40" fmla="*/ 1201792 w 1263650"/>
              <a:gd name="T41" fmla="*/ 152507 h 1069975"/>
              <a:gd name="T42" fmla="*/ 1183446 w 1263650"/>
              <a:gd name="T43" fmla="*/ 147716 h 1069975"/>
              <a:gd name="T44" fmla="*/ 732324 w 1263650"/>
              <a:gd name="T45" fmla="*/ 146518 h 1069975"/>
              <a:gd name="T46" fmla="*/ 1172276 w 1263650"/>
              <a:gd name="T47" fmla="*/ 0 h 1069975"/>
              <a:gd name="T48" fmla="*/ 1202192 w 1263650"/>
              <a:gd name="T49" fmla="*/ 1996 h 1069975"/>
              <a:gd name="T50" fmla="*/ 1232108 w 1263650"/>
              <a:gd name="T51" fmla="*/ 7985 h 1069975"/>
              <a:gd name="T52" fmla="*/ 1260826 w 1263650"/>
              <a:gd name="T53" fmla="*/ 17566 h 1069975"/>
              <a:gd name="T54" fmla="*/ 1288348 w 1263650"/>
              <a:gd name="T55" fmla="*/ 31939 h 1069975"/>
              <a:gd name="T56" fmla="*/ 1313875 w 1263650"/>
              <a:gd name="T57" fmla="*/ 49106 h 1069975"/>
              <a:gd name="T58" fmla="*/ 1337010 w 1263650"/>
              <a:gd name="T59" fmla="*/ 70665 h 1069975"/>
              <a:gd name="T60" fmla="*/ 1356953 w 1263650"/>
              <a:gd name="T61" fmla="*/ 96216 h 1069975"/>
              <a:gd name="T62" fmla="*/ 1372509 w 1263650"/>
              <a:gd name="T63" fmla="*/ 124960 h 1069975"/>
              <a:gd name="T64" fmla="*/ 1384076 w 1263650"/>
              <a:gd name="T65" fmla="*/ 157697 h 1069975"/>
              <a:gd name="T66" fmla="*/ 1390857 w 1263650"/>
              <a:gd name="T67" fmla="*/ 194027 h 1069975"/>
              <a:gd name="T68" fmla="*/ 1392054 w 1263650"/>
              <a:gd name="T69" fmla="*/ 283854 h 1069975"/>
              <a:gd name="T70" fmla="*/ 1905000 w 1263650"/>
              <a:gd name="T71" fmla="*/ 806451 h 1069975"/>
              <a:gd name="T72" fmla="*/ 1318661 w 1263650"/>
              <a:gd name="T73" fmla="*/ 659931 h 1069975"/>
              <a:gd name="T74" fmla="*/ 585939 w 1263650"/>
              <a:gd name="T75" fmla="*/ 659931 h 1069975"/>
              <a:gd name="T76" fmla="*/ 0 w 1263650"/>
              <a:gd name="T77" fmla="*/ 806451 h 1069975"/>
              <a:gd name="T78" fmla="*/ 512946 w 1263650"/>
              <a:gd name="T79" fmla="*/ 219578 h 1069975"/>
              <a:gd name="T80" fmla="*/ 514940 w 1263650"/>
              <a:gd name="T81" fmla="*/ 189636 h 1069975"/>
              <a:gd name="T82" fmla="*/ 520924 w 1263650"/>
              <a:gd name="T83" fmla="*/ 159693 h 1069975"/>
              <a:gd name="T84" fmla="*/ 530496 w 1263650"/>
              <a:gd name="T85" fmla="*/ 130548 h 1069975"/>
              <a:gd name="T86" fmla="*/ 544856 w 1263650"/>
              <a:gd name="T87" fmla="*/ 103002 h 1069975"/>
              <a:gd name="T88" fmla="*/ 562007 w 1263650"/>
              <a:gd name="T89" fmla="*/ 77451 h 1069975"/>
              <a:gd name="T90" fmla="*/ 583545 w 1263650"/>
              <a:gd name="T91" fmla="*/ 55095 h 1069975"/>
              <a:gd name="T92" fmla="*/ 609074 w 1263650"/>
              <a:gd name="T93" fmla="*/ 35132 h 1069975"/>
              <a:gd name="T94" fmla="*/ 637792 w 1263650"/>
              <a:gd name="T95" fmla="*/ 19162 h 1069975"/>
              <a:gd name="T96" fmla="*/ 670498 w 1263650"/>
              <a:gd name="T97" fmla="*/ 7585 h 1069975"/>
              <a:gd name="T98" fmla="*/ 706795 w 1263650"/>
              <a:gd name="T99" fmla="*/ 1197 h 10699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63650" h="1069975">
                <a:moveTo>
                  <a:pt x="49213" y="582612"/>
                </a:moveTo>
                <a:lnTo>
                  <a:pt x="195296" y="582612"/>
                </a:lnTo>
                <a:lnTo>
                  <a:pt x="195296" y="728795"/>
                </a:lnTo>
                <a:lnTo>
                  <a:pt x="389544" y="728795"/>
                </a:lnTo>
                <a:lnTo>
                  <a:pt x="389544" y="582612"/>
                </a:lnTo>
                <a:lnTo>
                  <a:pt x="875694" y="582612"/>
                </a:lnTo>
                <a:lnTo>
                  <a:pt x="875694" y="728795"/>
                </a:lnTo>
                <a:lnTo>
                  <a:pt x="1070208" y="728795"/>
                </a:lnTo>
                <a:lnTo>
                  <a:pt x="1070208" y="582612"/>
                </a:lnTo>
                <a:lnTo>
                  <a:pt x="1216026" y="582612"/>
                </a:lnTo>
                <a:lnTo>
                  <a:pt x="1216026" y="1069975"/>
                </a:lnTo>
                <a:lnTo>
                  <a:pt x="49213" y="1069975"/>
                </a:lnTo>
                <a:lnTo>
                  <a:pt x="49213" y="582612"/>
                </a:lnTo>
                <a:close/>
                <a:moveTo>
                  <a:pt x="923925" y="485775"/>
                </a:moveTo>
                <a:lnTo>
                  <a:pt x="1020763" y="485775"/>
                </a:lnTo>
                <a:lnTo>
                  <a:pt x="1020763" y="681038"/>
                </a:lnTo>
                <a:lnTo>
                  <a:pt x="923925" y="681038"/>
                </a:lnTo>
                <a:lnTo>
                  <a:pt x="923925" y="485775"/>
                </a:lnTo>
                <a:close/>
                <a:moveTo>
                  <a:pt x="244475" y="485775"/>
                </a:moveTo>
                <a:lnTo>
                  <a:pt x="341313" y="485775"/>
                </a:lnTo>
                <a:lnTo>
                  <a:pt x="341313" y="681038"/>
                </a:lnTo>
                <a:lnTo>
                  <a:pt x="244475" y="681038"/>
                </a:lnTo>
                <a:lnTo>
                  <a:pt x="244475" y="485775"/>
                </a:lnTo>
                <a:close/>
                <a:moveTo>
                  <a:pt x="481277" y="97198"/>
                </a:moveTo>
                <a:lnTo>
                  <a:pt x="477308" y="97728"/>
                </a:lnTo>
                <a:lnTo>
                  <a:pt x="473604" y="98258"/>
                </a:lnTo>
                <a:lnTo>
                  <a:pt x="469900" y="99317"/>
                </a:lnTo>
                <a:lnTo>
                  <a:pt x="466460" y="100376"/>
                </a:lnTo>
                <a:lnTo>
                  <a:pt x="463285" y="101701"/>
                </a:lnTo>
                <a:lnTo>
                  <a:pt x="460375" y="103025"/>
                </a:lnTo>
                <a:lnTo>
                  <a:pt x="457729" y="104614"/>
                </a:lnTo>
                <a:lnTo>
                  <a:pt x="455348" y="106468"/>
                </a:lnTo>
                <a:lnTo>
                  <a:pt x="453231" y="108322"/>
                </a:lnTo>
                <a:lnTo>
                  <a:pt x="451114" y="110440"/>
                </a:lnTo>
                <a:lnTo>
                  <a:pt x="448998" y="112559"/>
                </a:lnTo>
                <a:lnTo>
                  <a:pt x="447410" y="114678"/>
                </a:lnTo>
                <a:lnTo>
                  <a:pt x="445823" y="117062"/>
                </a:lnTo>
                <a:lnTo>
                  <a:pt x="443441" y="121299"/>
                </a:lnTo>
                <a:lnTo>
                  <a:pt x="441325" y="125802"/>
                </a:lnTo>
                <a:lnTo>
                  <a:pt x="439737" y="130569"/>
                </a:lnTo>
                <a:lnTo>
                  <a:pt x="438679" y="134541"/>
                </a:lnTo>
                <a:lnTo>
                  <a:pt x="438150" y="138249"/>
                </a:lnTo>
                <a:lnTo>
                  <a:pt x="437356" y="143546"/>
                </a:lnTo>
                <a:lnTo>
                  <a:pt x="437356" y="145665"/>
                </a:lnTo>
                <a:lnTo>
                  <a:pt x="437356" y="194396"/>
                </a:lnTo>
                <a:lnTo>
                  <a:pt x="826294" y="194396"/>
                </a:lnTo>
                <a:lnTo>
                  <a:pt x="826294" y="145665"/>
                </a:lnTo>
                <a:lnTo>
                  <a:pt x="826029" y="141427"/>
                </a:lnTo>
                <a:lnTo>
                  <a:pt x="825764" y="137190"/>
                </a:lnTo>
                <a:lnTo>
                  <a:pt x="824706" y="133482"/>
                </a:lnTo>
                <a:lnTo>
                  <a:pt x="823912" y="129774"/>
                </a:lnTo>
                <a:lnTo>
                  <a:pt x="822854" y="126331"/>
                </a:lnTo>
                <a:lnTo>
                  <a:pt x="821531" y="123153"/>
                </a:lnTo>
                <a:lnTo>
                  <a:pt x="820208" y="120240"/>
                </a:lnTo>
                <a:lnTo>
                  <a:pt x="818621" y="117591"/>
                </a:lnTo>
                <a:lnTo>
                  <a:pt x="816769" y="115208"/>
                </a:lnTo>
                <a:lnTo>
                  <a:pt x="814916" y="113089"/>
                </a:lnTo>
                <a:lnTo>
                  <a:pt x="812800" y="110970"/>
                </a:lnTo>
                <a:lnTo>
                  <a:pt x="810948" y="108851"/>
                </a:lnTo>
                <a:lnTo>
                  <a:pt x="808831" y="107262"/>
                </a:lnTo>
                <a:lnTo>
                  <a:pt x="806450" y="105673"/>
                </a:lnTo>
                <a:lnTo>
                  <a:pt x="801687" y="103290"/>
                </a:lnTo>
                <a:lnTo>
                  <a:pt x="797189" y="101171"/>
                </a:lnTo>
                <a:lnTo>
                  <a:pt x="792956" y="99582"/>
                </a:lnTo>
                <a:lnTo>
                  <a:pt x="788987" y="98522"/>
                </a:lnTo>
                <a:lnTo>
                  <a:pt x="785019" y="97993"/>
                </a:lnTo>
                <a:lnTo>
                  <a:pt x="779727" y="97198"/>
                </a:lnTo>
                <a:lnTo>
                  <a:pt x="777610" y="97198"/>
                </a:lnTo>
                <a:lnTo>
                  <a:pt x="485775" y="97198"/>
                </a:lnTo>
                <a:lnTo>
                  <a:pt x="481277" y="97198"/>
                </a:lnTo>
                <a:close/>
                <a:moveTo>
                  <a:pt x="485775" y="0"/>
                </a:moveTo>
                <a:lnTo>
                  <a:pt x="777610" y="0"/>
                </a:lnTo>
                <a:lnTo>
                  <a:pt x="784225" y="0"/>
                </a:lnTo>
                <a:lnTo>
                  <a:pt x="790839" y="530"/>
                </a:lnTo>
                <a:lnTo>
                  <a:pt x="797454" y="1324"/>
                </a:lnTo>
                <a:lnTo>
                  <a:pt x="804069" y="2383"/>
                </a:lnTo>
                <a:lnTo>
                  <a:pt x="810683" y="3708"/>
                </a:lnTo>
                <a:lnTo>
                  <a:pt x="817298" y="5297"/>
                </a:lnTo>
                <a:lnTo>
                  <a:pt x="823648" y="7151"/>
                </a:lnTo>
                <a:lnTo>
                  <a:pt x="830262" y="9269"/>
                </a:lnTo>
                <a:lnTo>
                  <a:pt x="836348" y="11653"/>
                </a:lnTo>
                <a:lnTo>
                  <a:pt x="842433" y="14566"/>
                </a:lnTo>
                <a:lnTo>
                  <a:pt x="848783" y="17745"/>
                </a:lnTo>
                <a:lnTo>
                  <a:pt x="854604" y="21188"/>
                </a:lnTo>
                <a:lnTo>
                  <a:pt x="860425" y="24631"/>
                </a:lnTo>
                <a:lnTo>
                  <a:pt x="866246" y="28603"/>
                </a:lnTo>
                <a:lnTo>
                  <a:pt x="871537" y="32576"/>
                </a:lnTo>
                <a:lnTo>
                  <a:pt x="876829" y="37343"/>
                </a:lnTo>
                <a:lnTo>
                  <a:pt x="882121" y="42110"/>
                </a:lnTo>
                <a:lnTo>
                  <a:pt x="886883" y="46878"/>
                </a:lnTo>
                <a:lnTo>
                  <a:pt x="891381" y="52174"/>
                </a:lnTo>
                <a:lnTo>
                  <a:pt x="895879" y="58001"/>
                </a:lnTo>
                <a:lnTo>
                  <a:pt x="900112" y="63828"/>
                </a:lnTo>
                <a:lnTo>
                  <a:pt x="903816" y="69919"/>
                </a:lnTo>
                <a:lnTo>
                  <a:pt x="907256" y="76275"/>
                </a:lnTo>
                <a:lnTo>
                  <a:pt x="910431" y="82897"/>
                </a:lnTo>
                <a:lnTo>
                  <a:pt x="913341" y="89783"/>
                </a:lnTo>
                <a:lnTo>
                  <a:pt x="915987" y="97198"/>
                </a:lnTo>
                <a:lnTo>
                  <a:pt x="918104" y="104614"/>
                </a:lnTo>
                <a:lnTo>
                  <a:pt x="920221" y="112294"/>
                </a:lnTo>
                <a:lnTo>
                  <a:pt x="921544" y="120240"/>
                </a:lnTo>
                <a:lnTo>
                  <a:pt x="922602" y="128715"/>
                </a:lnTo>
                <a:lnTo>
                  <a:pt x="923131" y="136925"/>
                </a:lnTo>
                <a:lnTo>
                  <a:pt x="923396" y="145665"/>
                </a:lnTo>
                <a:lnTo>
                  <a:pt x="923396" y="188305"/>
                </a:lnTo>
                <a:lnTo>
                  <a:pt x="923396" y="194396"/>
                </a:lnTo>
                <a:lnTo>
                  <a:pt x="1263650" y="194396"/>
                </a:lnTo>
                <a:lnTo>
                  <a:pt x="1263650" y="534988"/>
                </a:lnTo>
                <a:lnTo>
                  <a:pt x="1069181" y="534988"/>
                </a:lnTo>
                <a:lnTo>
                  <a:pt x="1069181" y="437789"/>
                </a:lnTo>
                <a:lnTo>
                  <a:pt x="874712" y="437789"/>
                </a:lnTo>
                <a:lnTo>
                  <a:pt x="874712" y="534988"/>
                </a:lnTo>
                <a:lnTo>
                  <a:pt x="388673" y="534988"/>
                </a:lnTo>
                <a:lnTo>
                  <a:pt x="388673" y="437789"/>
                </a:lnTo>
                <a:lnTo>
                  <a:pt x="194469" y="437789"/>
                </a:lnTo>
                <a:lnTo>
                  <a:pt x="194469" y="534988"/>
                </a:lnTo>
                <a:lnTo>
                  <a:pt x="0" y="534988"/>
                </a:lnTo>
                <a:lnTo>
                  <a:pt x="0" y="194396"/>
                </a:lnTo>
                <a:lnTo>
                  <a:pt x="340254" y="194396"/>
                </a:lnTo>
                <a:lnTo>
                  <a:pt x="340254" y="145665"/>
                </a:lnTo>
                <a:lnTo>
                  <a:pt x="340254" y="139044"/>
                </a:lnTo>
                <a:lnTo>
                  <a:pt x="340783" y="132687"/>
                </a:lnTo>
                <a:lnTo>
                  <a:pt x="341577" y="125802"/>
                </a:lnTo>
                <a:lnTo>
                  <a:pt x="342635" y="119180"/>
                </a:lnTo>
                <a:lnTo>
                  <a:pt x="343958" y="112559"/>
                </a:lnTo>
                <a:lnTo>
                  <a:pt x="345546" y="105938"/>
                </a:lnTo>
                <a:lnTo>
                  <a:pt x="347398" y="99582"/>
                </a:lnTo>
                <a:lnTo>
                  <a:pt x="349514" y="93226"/>
                </a:lnTo>
                <a:lnTo>
                  <a:pt x="351896" y="86604"/>
                </a:lnTo>
                <a:lnTo>
                  <a:pt x="354806" y="80513"/>
                </a:lnTo>
                <a:lnTo>
                  <a:pt x="357981" y="74686"/>
                </a:lnTo>
                <a:lnTo>
                  <a:pt x="361421" y="68330"/>
                </a:lnTo>
                <a:lnTo>
                  <a:pt x="364860" y="62768"/>
                </a:lnTo>
                <a:lnTo>
                  <a:pt x="368829" y="57207"/>
                </a:lnTo>
                <a:lnTo>
                  <a:pt x="372798" y="51380"/>
                </a:lnTo>
                <a:lnTo>
                  <a:pt x="377560" y="46348"/>
                </a:lnTo>
                <a:lnTo>
                  <a:pt x="382323" y="41316"/>
                </a:lnTo>
                <a:lnTo>
                  <a:pt x="387085" y="36549"/>
                </a:lnTo>
                <a:lnTo>
                  <a:pt x="392377" y="31516"/>
                </a:lnTo>
                <a:lnTo>
                  <a:pt x="398198" y="27279"/>
                </a:lnTo>
                <a:lnTo>
                  <a:pt x="404019" y="23306"/>
                </a:lnTo>
                <a:lnTo>
                  <a:pt x="410104" y="19598"/>
                </a:lnTo>
                <a:lnTo>
                  <a:pt x="416454" y="16155"/>
                </a:lnTo>
                <a:lnTo>
                  <a:pt x="423069" y="12712"/>
                </a:lnTo>
                <a:lnTo>
                  <a:pt x="429948" y="9799"/>
                </a:lnTo>
                <a:lnTo>
                  <a:pt x="437356" y="7151"/>
                </a:lnTo>
                <a:lnTo>
                  <a:pt x="444764" y="5032"/>
                </a:lnTo>
                <a:lnTo>
                  <a:pt x="452437" y="3178"/>
                </a:lnTo>
                <a:lnTo>
                  <a:pt x="460375" y="1854"/>
                </a:lnTo>
                <a:lnTo>
                  <a:pt x="468841" y="794"/>
                </a:lnTo>
                <a:lnTo>
                  <a:pt x="477044" y="265"/>
                </a:lnTo>
                <a:lnTo>
                  <a:pt x="485775" y="0"/>
                </a:lnTo>
                <a:close/>
              </a:path>
            </a:pathLst>
          </a:custGeom>
          <a:solidFill>
            <a:schemeClr val="tx1">
              <a:lumMod val="65000"/>
              <a:lumOff val="35000"/>
            </a:schemeClr>
          </a:solidFill>
          <a:ln>
            <a:noFill/>
          </a:ln>
        </p:spPr>
        <p:txBody>
          <a:bodyPr lIns="68580" tIns="34290" rIns="68580" bIns="34290"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48" name="Freeform 139"/>
          <p:cNvSpPr>
            <a:spLocks noChangeArrowheads="1"/>
          </p:cNvSpPr>
          <p:nvPr/>
        </p:nvSpPr>
        <p:spPr bwMode="auto">
          <a:xfrm>
            <a:off x="3445611" y="2945018"/>
            <a:ext cx="416441" cy="335155"/>
          </a:xfrm>
          <a:custGeom>
            <a:avLst/>
            <a:gdLst>
              <a:gd name="T0" fmla="*/ 477266 w 497"/>
              <a:gd name="T1" fmla="*/ 81505 h 400"/>
              <a:gd name="T2" fmla="*/ 477266 w 497"/>
              <a:gd name="T3" fmla="*/ 81505 h 400"/>
              <a:gd name="T4" fmla="*/ 456615 w 497"/>
              <a:gd name="T5" fmla="*/ 60842 h 400"/>
              <a:gd name="T6" fmla="*/ 111286 w 497"/>
              <a:gd name="T7" fmla="*/ 60842 h 400"/>
              <a:gd name="T8" fmla="*/ 81456 w 497"/>
              <a:gd name="T9" fmla="*/ 81505 h 400"/>
              <a:gd name="T10" fmla="*/ 81456 w 497"/>
              <a:gd name="T11" fmla="*/ 112500 h 400"/>
              <a:gd name="T12" fmla="*/ 477266 w 497"/>
              <a:gd name="T13" fmla="*/ 112500 h 400"/>
              <a:gd name="T14" fmla="*/ 477266 w 497"/>
              <a:gd name="T15" fmla="*/ 81505 h 400"/>
              <a:gd name="T16" fmla="*/ 395809 w 497"/>
              <a:gd name="T17" fmla="*/ 0 h 400"/>
              <a:gd name="T18" fmla="*/ 395809 w 497"/>
              <a:gd name="T19" fmla="*/ 0 h 400"/>
              <a:gd name="T20" fmla="*/ 172091 w 497"/>
              <a:gd name="T21" fmla="*/ 0 h 400"/>
              <a:gd name="T22" fmla="*/ 142262 w 497"/>
              <a:gd name="T23" fmla="*/ 30995 h 400"/>
              <a:gd name="T24" fmla="*/ 426786 w 497"/>
              <a:gd name="T25" fmla="*/ 30995 h 400"/>
              <a:gd name="T26" fmla="*/ 395809 w 497"/>
              <a:gd name="T27" fmla="*/ 0 h 400"/>
              <a:gd name="T28" fmla="*/ 538071 w 497"/>
              <a:gd name="T29" fmla="*/ 112500 h 400"/>
              <a:gd name="T30" fmla="*/ 538071 w 497"/>
              <a:gd name="T31" fmla="*/ 112500 h 400"/>
              <a:gd name="T32" fmla="*/ 517420 w 497"/>
              <a:gd name="T33" fmla="*/ 91836 h 400"/>
              <a:gd name="T34" fmla="*/ 517420 w 497"/>
              <a:gd name="T35" fmla="*/ 142346 h 400"/>
              <a:gd name="T36" fmla="*/ 50480 w 497"/>
              <a:gd name="T37" fmla="*/ 142346 h 400"/>
              <a:gd name="T38" fmla="*/ 50480 w 497"/>
              <a:gd name="T39" fmla="*/ 91836 h 400"/>
              <a:gd name="T40" fmla="*/ 29829 w 497"/>
              <a:gd name="T41" fmla="*/ 112500 h 400"/>
              <a:gd name="T42" fmla="*/ 9178 w 497"/>
              <a:gd name="T43" fmla="*/ 173341 h 400"/>
              <a:gd name="T44" fmla="*/ 50480 w 497"/>
              <a:gd name="T45" fmla="*/ 427039 h 400"/>
              <a:gd name="T46" fmla="*/ 81456 w 497"/>
              <a:gd name="T47" fmla="*/ 458034 h 400"/>
              <a:gd name="T48" fmla="*/ 477266 w 497"/>
              <a:gd name="T49" fmla="*/ 458034 h 400"/>
              <a:gd name="T50" fmla="*/ 517420 w 497"/>
              <a:gd name="T51" fmla="*/ 427039 h 400"/>
              <a:gd name="T52" fmla="*/ 558722 w 497"/>
              <a:gd name="T53" fmla="*/ 173341 h 400"/>
              <a:gd name="T54" fmla="*/ 538071 w 497"/>
              <a:gd name="T55" fmla="*/ 112500 h 400"/>
              <a:gd name="T56" fmla="*/ 395809 w 497"/>
              <a:gd name="T57" fmla="*/ 264030 h 400"/>
              <a:gd name="T58" fmla="*/ 395809 w 497"/>
              <a:gd name="T59" fmla="*/ 264030 h 400"/>
              <a:gd name="T60" fmla="*/ 365980 w 497"/>
              <a:gd name="T61" fmla="*/ 295024 h 400"/>
              <a:gd name="T62" fmla="*/ 203067 w 497"/>
              <a:gd name="T63" fmla="*/ 295024 h 400"/>
              <a:gd name="T64" fmla="*/ 172091 w 497"/>
              <a:gd name="T65" fmla="*/ 264030 h 400"/>
              <a:gd name="T66" fmla="*/ 172091 w 497"/>
              <a:gd name="T67" fmla="*/ 213520 h 400"/>
              <a:gd name="T68" fmla="*/ 213393 w 497"/>
              <a:gd name="T69" fmla="*/ 213520 h 400"/>
              <a:gd name="T70" fmla="*/ 213393 w 497"/>
              <a:gd name="T71" fmla="*/ 253698 h 400"/>
              <a:gd name="T72" fmla="*/ 354508 w 497"/>
              <a:gd name="T73" fmla="*/ 253698 h 400"/>
              <a:gd name="T74" fmla="*/ 354508 w 497"/>
              <a:gd name="T75" fmla="*/ 213520 h 400"/>
              <a:gd name="T76" fmla="*/ 395809 w 497"/>
              <a:gd name="T77" fmla="*/ 213520 h 400"/>
              <a:gd name="T78" fmla="*/ 395809 w 497"/>
              <a:gd name="T79" fmla="*/ 264030 h 4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97" h="400">
                <a:moveTo>
                  <a:pt x="416" y="71"/>
                </a:moveTo>
                <a:lnTo>
                  <a:pt x="416" y="71"/>
                </a:lnTo>
                <a:cubicBezTo>
                  <a:pt x="416" y="53"/>
                  <a:pt x="398" y="53"/>
                  <a:pt x="398" y="53"/>
                </a:cubicBezTo>
                <a:cubicBezTo>
                  <a:pt x="97" y="53"/>
                  <a:pt x="97" y="53"/>
                  <a:pt x="97" y="53"/>
                </a:cubicBezTo>
                <a:cubicBezTo>
                  <a:pt x="97" y="53"/>
                  <a:pt x="71" y="53"/>
                  <a:pt x="71" y="71"/>
                </a:cubicBezTo>
                <a:cubicBezTo>
                  <a:pt x="71" y="98"/>
                  <a:pt x="71" y="98"/>
                  <a:pt x="71" y="98"/>
                </a:cubicBezTo>
                <a:cubicBezTo>
                  <a:pt x="416" y="98"/>
                  <a:pt x="416" y="98"/>
                  <a:pt x="416" y="98"/>
                </a:cubicBezTo>
                <a:lnTo>
                  <a:pt x="416" y="71"/>
                </a:lnTo>
                <a:close/>
                <a:moveTo>
                  <a:pt x="345" y="0"/>
                </a:moveTo>
                <a:lnTo>
                  <a:pt x="345" y="0"/>
                </a:lnTo>
                <a:cubicBezTo>
                  <a:pt x="150" y="0"/>
                  <a:pt x="150" y="0"/>
                  <a:pt x="150" y="0"/>
                </a:cubicBezTo>
                <a:cubicBezTo>
                  <a:pt x="150" y="0"/>
                  <a:pt x="124" y="0"/>
                  <a:pt x="124" y="27"/>
                </a:cubicBezTo>
                <a:cubicBezTo>
                  <a:pt x="372" y="27"/>
                  <a:pt x="372" y="27"/>
                  <a:pt x="372" y="27"/>
                </a:cubicBezTo>
                <a:cubicBezTo>
                  <a:pt x="372" y="0"/>
                  <a:pt x="345" y="0"/>
                  <a:pt x="345" y="0"/>
                </a:cubicBezTo>
                <a:close/>
                <a:moveTo>
                  <a:pt x="469" y="98"/>
                </a:moveTo>
                <a:lnTo>
                  <a:pt x="469" y="98"/>
                </a:lnTo>
                <a:cubicBezTo>
                  <a:pt x="451" y="80"/>
                  <a:pt x="451" y="80"/>
                  <a:pt x="451" y="80"/>
                </a:cubicBezTo>
                <a:cubicBezTo>
                  <a:pt x="451" y="124"/>
                  <a:pt x="451" y="124"/>
                  <a:pt x="451" y="124"/>
                </a:cubicBezTo>
                <a:cubicBezTo>
                  <a:pt x="44" y="124"/>
                  <a:pt x="44" y="124"/>
                  <a:pt x="44" y="124"/>
                </a:cubicBezTo>
                <a:cubicBezTo>
                  <a:pt x="44" y="80"/>
                  <a:pt x="44" y="80"/>
                  <a:pt x="44" y="80"/>
                </a:cubicBezTo>
                <a:cubicBezTo>
                  <a:pt x="44" y="80"/>
                  <a:pt x="44" y="80"/>
                  <a:pt x="26" y="98"/>
                </a:cubicBezTo>
                <a:cubicBezTo>
                  <a:pt x="8" y="115"/>
                  <a:pt x="0" y="115"/>
                  <a:pt x="8" y="151"/>
                </a:cubicBezTo>
                <a:cubicBezTo>
                  <a:pt x="8" y="177"/>
                  <a:pt x="44" y="346"/>
                  <a:pt x="44" y="372"/>
                </a:cubicBezTo>
                <a:cubicBezTo>
                  <a:pt x="53" y="399"/>
                  <a:pt x="71" y="399"/>
                  <a:pt x="71" y="399"/>
                </a:cubicBezTo>
                <a:cubicBezTo>
                  <a:pt x="416" y="399"/>
                  <a:pt x="416" y="399"/>
                  <a:pt x="416" y="399"/>
                </a:cubicBezTo>
                <a:cubicBezTo>
                  <a:pt x="416" y="399"/>
                  <a:pt x="443" y="399"/>
                  <a:pt x="451" y="372"/>
                </a:cubicBezTo>
                <a:cubicBezTo>
                  <a:pt x="451" y="346"/>
                  <a:pt x="487" y="177"/>
                  <a:pt x="487" y="151"/>
                </a:cubicBezTo>
                <a:cubicBezTo>
                  <a:pt x="496" y="115"/>
                  <a:pt x="487" y="115"/>
                  <a:pt x="469" y="98"/>
                </a:cubicBezTo>
                <a:close/>
                <a:moveTo>
                  <a:pt x="345" y="230"/>
                </a:moveTo>
                <a:lnTo>
                  <a:pt x="345" y="230"/>
                </a:lnTo>
                <a:cubicBezTo>
                  <a:pt x="345" y="230"/>
                  <a:pt x="345" y="257"/>
                  <a:pt x="319" y="257"/>
                </a:cubicBezTo>
                <a:cubicBezTo>
                  <a:pt x="177" y="257"/>
                  <a:pt x="177" y="257"/>
                  <a:pt x="177" y="257"/>
                </a:cubicBezTo>
                <a:cubicBezTo>
                  <a:pt x="150" y="257"/>
                  <a:pt x="150" y="230"/>
                  <a:pt x="150" y="230"/>
                </a:cubicBezTo>
                <a:cubicBezTo>
                  <a:pt x="150" y="186"/>
                  <a:pt x="150" y="186"/>
                  <a:pt x="150" y="186"/>
                </a:cubicBezTo>
                <a:cubicBezTo>
                  <a:pt x="186" y="186"/>
                  <a:pt x="186" y="186"/>
                  <a:pt x="186" y="186"/>
                </a:cubicBezTo>
                <a:cubicBezTo>
                  <a:pt x="186" y="221"/>
                  <a:pt x="186" y="221"/>
                  <a:pt x="186" y="221"/>
                </a:cubicBezTo>
                <a:cubicBezTo>
                  <a:pt x="309" y="221"/>
                  <a:pt x="309" y="221"/>
                  <a:pt x="309" y="221"/>
                </a:cubicBezTo>
                <a:cubicBezTo>
                  <a:pt x="309" y="186"/>
                  <a:pt x="309" y="186"/>
                  <a:pt x="309" y="186"/>
                </a:cubicBezTo>
                <a:cubicBezTo>
                  <a:pt x="345" y="186"/>
                  <a:pt x="345" y="186"/>
                  <a:pt x="345" y="186"/>
                </a:cubicBezTo>
                <a:lnTo>
                  <a:pt x="345" y="230"/>
                </a:lnTo>
                <a:close/>
              </a:path>
            </a:pathLst>
          </a:custGeom>
          <a:solidFill>
            <a:schemeClr val="tx1">
              <a:lumMod val="65000"/>
              <a:lumOff val="35000"/>
            </a:schemeClr>
          </a:solidFill>
          <a:ln>
            <a:noFill/>
          </a:ln>
          <a:effectLst/>
        </p:spPr>
        <p:txBody>
          <a:bodyPr wrap="none" lIns="34290" tIns="17145" rIns="34290" bIns="17145" anchor="ctr"/>
          <a:lstStyle/>
          <a:p>
            <a:pPr>
              <a:defRPr/>
            </a:pPr>
            <a:endParaRPr lang="zh-CN" altLang="en-US"/>
          </a:p>
        </p:txBody>
      </p:sp>
      <p:sp>
        <p:nvSpPr>
          <p:cNvPr id="49" name="矩形 48"/>
          <p:cNvSpPr/>
          <p:nvPr/>
        </p:nvSpPr>
        <p:spPr>
          <a:xfrm>
            <a:off x="3389286" y="227424"/>
            <a:ext cx="2236510" cy="400110"/>
          </a:xfrm>
          <a:prstGeom prst="rect">
            <a:avLst/>
          </a:prstGeom>
        </p:spPr>
        <p:txBody>
          <a:bodyPr wrap="none">
            <a:spAutoFit/>
          </a:bodyPr>
          <a:lstStyle/>
          <a:p>
            <a:pPr lvl="0" algn="ctr" defTabSz="685800">
              <a:spcBef>
                <a:spcPct val="20000"/>
              </a:spcBef>
              <a:defRPr/>
            </a:pPr>
            <a:r>
              <a:rPr lang="zh-CN" altLang="en-US" sz="20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单击输入标题内容</a:t>
            </a:r>
            <a:endParaRPr lang="en-US" altLang="zh-CN" sz="20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2000"/>
                            </p:stCondLst>
                            <p:childTnLst>
                              <p:par>
                                <p:cTn id="25" presetID="16" presetClass="entr" presetSubtype="21"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arn(inVertical)">
                                      <p:cBhvr>
                                        <p:cTn id="27" dur="500"/>
                                        <p:tgtEl>
                                          <p:spTgt spid="31"/>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p:cTn id="31" dur="500" fill="hold"/>
                                        <p:tgtEl>
                                          <p:spTgt spid="48"/>
                                        </p:tgtEl>
                                        <p:attrNameLst>
                                          <p:attrName>ppt_w</p:attrName>
                                        </p:attrNameLst>
                                      </p:cBhvr>
                                      <p:tavLst>
                                        <p:tav tm="0">
                                          <p:val>
                                            <p:fltVal val="0"/>
                                          </p:val>
                                        </p:tav>
                                        <p:tav tm="100000">
                                          <p:val>
                                            <p:strVal val="#ppt_w"/>
                                          </p:val>
                                        </p:tav>
                                      </p:tavLst>
                                    </p:anim>
                                    <p:anim calcmode="lin" valueType="num">
                                      <p:cBhvr>
                                        <p:cTn id="32" dur="500" fill="hold"/>
                                        <p:tgtEl>
                                          <p:spTgt spid="48"/>
                                        </p:tgtEl>
                                        <p:attrNameLst>
                                          <p:attrName>ppt_h</p:attrName>
                                        </p:attrNameLst>
                                      </p:cBhvr>
                                      <p:tavLst>
                                        <p:tav tm="0">
                                          <p:val>
                                            <p:fltVal val="0"/>
                                          </p:val>
                                        </p:tav>
                                        <p:tav tm="100000">
                                          <p:val>
                                            <p:strVal val="#ppt_h"/>
                                          </p:val>
                                        </p:tav>
                                      </p:tavLst>
                                    </p:anim>
                                    <p:animEffect transition="in" filter="fade">
                                      <p:cBhvr>
                                        <p:cTn id="33" dur="500"/>
                                        <p:tgtEl>
                                          <p:spTgt spid="48"/>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par>
                          <p:cTn id="44" fill="hold">
                            <p:stCondLst>
                              <p:cond delay="4000"/>
                            </p:stCondLst>
                            <p:childTnLst>
                              <p:par>
                                <p:cTn id="45" presetID="16" presetClass="entr" presetSubtype="21"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arn(inVertical)">
                                      <p:cBhvr>
                                        <p:cTn id="47" dur="500"/>
                                        <p:tgtEl>
                                          <p:spTgt spid="9"/>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p:cTn id="51" dur="500" fill="hold"/>
                                        <p:tgtEl>
                                          <p:spTgt spid="47"/>
                                        </p:tgtEl>
                                        <p:attrNameLst>
                                          <p:attrName>ppt_w</p:attrName>
                                        </p:attrNameLst>
                                      </p:cBhvr>
                                      <p:tavLst>
                                        <p:tav tm="0">
                                          <p:val>
                                            <p:fltVal val="0"/>
                                          </p:val>
                                        </p:tav>
                                        <p:tav tm="100000">
                                          <p:val>
                                            <p:strVal val="#ppt_w"/>
                                          </p:val>
                                        </p:tav>
                                      </p:tavLst>
                                    </p:anim>
                                    <p:anim calcmode="lin" valueType="num">
                                      <p:cBhvr>
                                        <p:cTn id="52" dur="500" fill="hold"/>
                                        <p:tgtEl>
                                          <p:spTgt spid="47"/>
                                        </p:tgtEl>
                                        <p:attrNameLst>
                                          <p:attrName>ppt_h</p:attrName>
                                        </p:attrNameLst>
                                      </p:cBhvr>
                                      <p:tavLst>
                                        <p:tav tm="0">
                                          <p:val>
                                            <p:fltVal val="0"/>
                                          </p:val>
                                        </p:tav>
                                        <p:tav tm="100000">
                                          <p:val>
                                            <p:strVal val="#ppt_h"/>
                                          </p:val>
                                        </p:tav>
                                      </p:tavLst>
                                    </p:anim>
                                    <p:animEffect transition="in" filter="fade">
                                      <p:cBhvr>
                                        <p:cTn id="53" dur="500"/>
                                        <p:tgtEl>
                                          <p:spTgt spid="47"/>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500" fill="hold"/>
                                        <p:tgtEl>
                                          <p:spTgt spid="7"/>
                                        </p:tgtEl>
                                        <p:attrNameLst>
                                          <p:attrName>ppt_w</p:attrName>
                                        </p:attrNameLst>
                                      </p:cBhvr>
                                      <p:tavLst>
                                        <p:tav tm="0">
                                          <p:val>
                                            <p:fltVal val="0"/>
                                          </p:val>
                                        </p:tav>
                                        <p:tav tm="100000">
                                          <p:val>
                                            <p:strVal val="#ppt_w"/>
                                          </p:val>
                                        </p:tav>
                                      </p:tavLst>
                                    </p:anim>
                                    <p:anim calcmode="lin" valueType="num">
                                      <p:cBhvr>
                                        <p:cTn id="58" dur="500" fill="hold"/>
                                        <p:tgtEl>
                                          <p:spTgt spid="7"/>
                                        </p:tgtEl>
                                        <p:attrNameLst>
                                          <p:attrName>ppt_h</p:attrName>
                                        </p:attrNameLst>
                                      </p:cBhvr>
                                      <p:tavLst>
                                        <p:tav tm="0">
                                          <p:val>
                                            <p:fltVal val="0"/>
                                          </p:val>
                                        </p:tav>
                                        <p:tav tm="100000">
                                          <p:val>
                                            <p:strVal val="#ppt_h"/>
                                          </p:val>
                                        </p:tav>
                                      </p:tavLst>
                                    </p:anim>
                                    <p:animEffect transition="in" filter="fade">
                                      <p:cBhvr>
                                        <p:cTn id="59" dur="500"/>
                                        <p:tgtEl>
                                          <p:spTgt spid="7"/>
                                        </p:tgtEl>
                                      </p:cBhvr>
                                    </p:animEffect>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7" grpId="0" animBg="1"/>
      <p:bldP spid="8" grpId="0"/>
      <p:bldP spid="32" grpId="0" animBg="1"/>
      <p:bldP spid="47" grpId="0" animBg="1"/>
      <p:bldP spid="4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 name="矩形 107"/>
          <p:cNvSpPr/>
          <p:nvPr/>
        </p:nvSpPr>
        <p:spPr>
          <a:xfrm>
            <a:off x="1237903" y="3668128"/>
            <a:ext cx="775136" cy="230832"/>
          </a:xfrm>
          <a:prstGeom prst="rect">
            <a:avLst/>
          </a:prstGeom>
        </p:spPr>
        <p:txBody>
          <a:bodyPr wrap="square">
            <a:spAutoFit/>
          </a:bodyPr>
          <a:lstStyle/>
          <a:p>
            <a:pPr lvl="0"/>
            <a:r>
              <a:rPr lang="en-US" altLang="zh-CN" sz="100" dirty="0">
                <a:solidFill>
                  <a:schemeClr val="accent3">
                    <a:lumMod val="50000"/>
                  </a:schemeClr>
                </a:solidFill>
              </a:rPr>
              <a:t>PPT</a:t>
            </a:r>
            <a:r>
              <a:rPr lang="zh-CN" altLang="en-US" sz="100" dirty="0">
                <a:solidFill>
                  <a:schemeClr val="accent3">
                    <a:lumMod val="50000"/>
                  </a:schemeClr>
                </a:solidFill>
              </a:rPr>
              <a:t>模板下载：</a:t>
            </a:r>
            <a:r>
              <a:rPr lang="en-US" altLang="zh-CN" sz="100" dirty="0">
                <a:solidFill>
                  <a:schemeClr val="accent3">
                    <a:lumMod val="50000"/>
                  </a:schemeClr>
                </a:solidFill>
              </a:rPr>
              <a:t>www.1ppt.com/moban/     </a:t>
            </a:r>
            <a:r>
              <a:rPr lang="zh-CN" altLang="en-US" sz="100" dirty="0">
                <a:solidFill>
                  <a:schemeClr val="accent3">
                    <a:lumMod val="50000"/>
                  </a:schemeClr>
                </a:solidFill>
              </a:rPr>
              <a:t>行业</a:t>
            </a:r>
            <a:r>
              <a:rPr lang="en-US" altLang="zh-CN" sz="100" dirty="0">
                <a:solidFill>
                  <a:schemeClr val="accent3">
                    <a:lumMod val="50000"/>
                  </a:schemeClr>
                </a:solidFill>
              </a:rPr>
              <a:t>PPT</a:t>
            </a:r>
            <a:r>
              <a:rPr lang="zh-CN" altLang="en-US" sz="100" dirty="0">
                <a:solidFill>
                  <a:schemeClr val="accent3">
                    <a:lumMod val="50000"/>
                  </a:schemeClr>
                </a:solidFill>
              </a:rPr>
              <a:t>模板：</a:t>
            </a:r>
            <a:r>
              <a:rPr lang="en-US" altLang="zh-CN" sz="100" dirty="0">
                <a:solidFill>
                  <a:schemeClr val="accent3">
                    <a:lumMod val="50000"/>
                  </a:schemeClr>
                </a:solidFill>
              </a:rPr>
              <a:t>www.1ppt.com/hangye/ </a:t>
            </a:r>
          </a:p>
          <a:p>
            <a:pPr lvl="0"/>
            <a:r>
              <a:rPr lang="zh-CN" altLang="en-US" sz="100" dirty="0">
                <a:solidFill>
                  <a:schemeClr val="accent3">
                    <a:lumMod val="50000"/>
                  </a:schemeClr>
                </a:solidFill>
              </a:rPr>
              <a:t>节日</a:t>
            </a:r>
            <a:r>
              <a:rPr lang="en-US" altLang="zh-CN" sz="100" dirty="0">
                <a:solidFill>
                  <a:schemeClr val="accent3">
                    <a:lumMod val="50000"/>
                  </a:schemeClr>
                </a:solidFill>
              </a:rPr>
              <a:t>PPT</a:t>
            </a:r>
            <a:r>
              <a:rPr lang="zh-CN" altLang="en-US" sz="100" dirty="0">
                <a:solidFill>
                  <a:schemeClr val="accent3">
                    <a:lumMod val="50000"/>
                  </a:schemeClr>
                </a:solidFill>
              </a:rPr>
              <a:t>模板：</a:t>
            </a:r>
            <a:r>
              <a:rPr lang="en-US" altLang="zh-CN" sz="100" dirty="0">
                <a:solidFill>
                  <a:schemeClr val="accent3">
                    <a:lumMod val="50000"/>
                  </a:schemeClr>
                </a:solidFill>
              </a:rPr>
              <a:t>www.1ppt.com/jieri/           PPT</a:t>
            </a:r>
            <a:r>
              <a:rPr lang="zh-CN" altLang="en-US" sz="100" dirty="0">
                <a:solidFill>
                  <a:schemeClr val="accent3">
                    <a:lumMod val="50000"/>
                  </a:schemeClr>
                </a:solidFill>
              </a:rPr>
              <a:t>素材下载：</a:t>
            </a:r>
            <a:r>
              <a:rPr lang="en-US" altLang="zh-CN" sz="100" dirty="0">
                <a:solidFill>
                  <a:schemeClr val="accent3">
                    <a:lumMod val="50000"/>
                  </a:schemeClr>
                </a:solidFill>
              </a:rPr>
              <a:t>www.1ppt.com/sucai/</a:t>
            </a:r>
          </a:p>
          <a:p>
            <a:pPr lvl="0"/>
            <a:r>
              <a:rPr lang="en-US" altLang="zh-CN" sz="100" dirty="0">
                <a:solidFill>
                  <a:schemeClr val="accent3">
                    <a:lumMod val="50000"/>
                  </a:schemeClr>
                </a:solidFill>
              </a:rPr>
              <a:t>PPT</a:t>
            </a:r>
            <a:r>
              <a:rPr lang="zh-CN" altLang="en-US" sz="100" dirty="0">
                <a:solidFill>
                  <a:schemeClr val="accent3">
                    <a:lumMod val="50000"/>
                  </a:schemeClr>
                </a:solidFill>
              </a:rPr>
              <a:t>背景图片：</a:t>
            </a:r>
            <a:r>
              <a:rPr lang="en-US" altLang="zh-CN" sz="100" dirty="0">
                <a:solidFill>
                  <a:schemeClr val="accent3">
                    <a:lumMod val="50000"/>
                  </a:schemeClr>
                </a:solidFill>
              </a:rPr>
              <a:t>www.1ppt.com/beijing/      PPT</a:t>
            </a:r>
            <a:r>
              <a:rPr lang="zh-CN" altLang="en-US" sz="100" dirty="0">
                <a:solidFill>
                  <a:schemeClr val="accent3">
                    <a:lumMod val="50000"/>
                  </a:schemeClr>
                </a:solidFill>
              </a:rPr>
              <a:t>图表下载：</a:t>
            </a:r>
            <a:r>
              <a:rPr lang="en-US" altLang="zh-CN" sz="100" dirty="0">
                <a:solidFill>
                  <a:schemeClr val="accent3">
                    <a:lumMod val="50000"/>
                  </a:schemeClr>
                </a:solidFill>
              </a:rPr>
              <a:t>www.1ppt.com/tubiao/      </a:t>
            </a:r>
          </a:p>
          <a:p>
            <a:pPr lvl="0"/>
            <a:r>
              <a:rPr lang="zh-CN" altLang="en-US" sz="100" dirty="0">
                <a:solidFill>
                  <a:schemeClr val="accent3">
                    <a:lumMod val="50000"/>
                  </a:schemeClr>
                </a:solidFill>
              </a:rPr>
              <a:t>优秀</a:t>
            </a:r>
            <a:r>
              <a:rPr lang="en-US" altLang="zh-CN" sz="100" dirty="0">
                <a:solidFill>
                  <a:schemeClr val="accent3">
                    <a:lumMod val="50000"/>
                  </a:schemeClr>
                </a:solidFill>
              </a:rPr>
              <a:t>PPT</a:t>
            </a:r>
            <a:r>
              <a:rPr lang="zh-CN" altLang="en-US" sz="100" dirty="0">
                <a:solidFill>
                  <a:schemeClr val="accent3">
                    <a:lumMod val="50000"/>
                  </a:schemeClr>
                </a:solidFill>
              </a:rPr>
              <a:t>下载：</a:t>
            </a:r>
            <a:r>
              <a:rPr lang="en-US" altLang="zh-CN" sz="100" dirty="0">
                <a:solidFill>
                  <a:schemeClr val="accent3">
                    <a:lumMod val="50000"/>
                  </a:schemeClr>
                </a:solidFill>
              </a:rPr>
              <a:t>www.1ppt.com/xiazai/        PPT</a:t>
            </a:r>
            <a:r>
              <a:rPr lang="zh-CN" altLang="en-US" sz="100" dirty="0">
                <a:solidFill>
                  <a:schemeClr val="accent3">
                    <a:lumMod val="50000"/>
                  </a:schemeClr>
                </a:solidFill>
              </a:rPr>
              <a:t>教程： </a:t>
            </a:r>
            <a:r>
              <a:rPr lang="en-US" altLang="zh-CN" sz="100" dirty="0">
                <a:solidFill>
                  <a:schemeClr val="accent3">
                    <a:lumMod val="50000"/>
                  </a:schemeClr>
                </a:solidFill>
              </a:rPr>
              <a:t>www.1ppt.com/powerpoint/      </a:t>
            </a:r>
          </a:p>
          <a:p>
            <a:pPr lvl="0"/>
            <a:r>
              <a:rPr lang="en-US" altLang="zh-CN" sz="100" dirty="0">
                <a:solidFill>
                  <a:schemeClr val="accent3">
                    <a:lumMod val="50000"/>
                  </a:schemeClr>
                </a:solidFill>
              </a:rPr>
              <a:t>Word</a:t>
            </a:r>
            <a:r>
              <a:rPr lang="zh-CN" altLang="en-US" sz="100" dirty="0">
                <a:solidFill>
                  <a:schemeClr val="accent3">
                    <a:lumMod val="50000"/>
                  </a:schemeClr>
                </a:solidFill>
              </a:rPr>
              <a:t>教程： </a:t>
            </a:r>
            <a:r>
              <a:rPr lang="en-US" altLang="zh-CN" sz="100" dirty="0">
                <a:solidFill>
                  <a:schemeClr val="accent3">
                    <a:lumMod val="50000"/>
                  </a:schemeClr>
                </a:solidFill>
              </a:rPr>
              <a:t>www.1ppt.com/word/              Excel</a:t>
            </a:r>
            <a:r>
              <a:rPr lang="zh-CN" altLang="en-US" sz="100" dirty="0">
                <a:solidFill>
                  <a:schemeClr val="accent3">
                    <a:lumMod val="50000"/>
                  </a:schemeClr>
                </a:solidFill>
              </a:rPr>
              <a:t>教程：</a:t>
            </a:r>
            <a:r>
              <a:rPr lang="en-US" altLang="zh-CN" sz="100" dirty="0">
                <a:solidFill>
                  <a:schemeClr val="accent3">
                    <a:lumMod val="50000"/>
                  </a:schemeClr>
                </a:solidFill>
              </a:rPr>
              <a:t>www.1ppt.com/excel/  </a:t>
            </a:r>
          </a:p>
          <a:p>
            <a:pPr lvl="0"/>
            <a:r>
              <a:rPr lang="zh-CN" altLang="en-US" sz="100" dirty="0">
                <a:solidFill>
                  <a:schemeClr val="accent3">
                    <a:lumMod val="50000"/>
                  </a:schemeClr>
                </a:solidFill>
              </a:rPr>
              <a:t>资料下载：</a:t>
            </a:r>
            <a:r>
              <a:rPr lang="en-US" altLang="zh-CN" sz="100" dirty="0">
                <a:solidFill>
                  <a:schemeClr val="accent3">
                    <a:lumMod val="50000"/>
                  </a:schemeClr>
                </a:solidFill>
              </a:rPr>
              <a:t>www.1ppt.com/ziliao/                PPT</a:t>
            </a:r>
            <a:r>
              <a:rPr lang="zh-CN" altLang="en-US" sz="100" dirty="0">
                <a:solidFill>
                  <a:schemeClr val="accent3">
                    <a:lumMod val="50000"/>
                  </a:schemeClr>
                </a:solidFill>
              </a:rPr>
              <a:t>课件下载：</a:t>
            </a:r>
            <a:r>
              <a:rPr lang="en-US" altLang="zh-CN" sz="100" dirty="0">
                <a:solidFill>
                  <a:schemeClr val="accent3">
                    <a:lumMod val="50000"/>
                  </a:schemeClr>
                </a:solidFill>
              </a:rPr>
              <a:t>www.1ppt.com/kejian/ </a:t>
            </a:r>
          </a:p>
          <a:p>
            <a:pPr lvl="0"/>
            <a:r>
              <a:rPr lang="zh-CN" altLang="en-US" sz="100" dirty="0">
                <a:solidFill>
                  <a:schemeClr val="accent3">
                    <a:lumMod val="50000"/>
                  </a:schemeClr>
                </a:solidFill>
              </a:rPr>
              <a:t>范文下载：</a:t>
            </a:r>
            <a:r>
              <a:rPr lang="en-US" altLang="zh-CN" sz="100" dirty="0">
                <a:solidFill>
                  <a:schemeClr val="accent3">
                    <a:lumMod val="50000"/>
                  </a:schemeClr>
                </a:solidFill>
              </a:rPr>
              <a:t>www.1ppt.com/fanwen/             </a:t>
            </a:r>
            <a:r>
              <a:rPr lang="zh-CN" altLang="en-US" sz="100" dirty="0">
                <a:solidFill>
                  <a:schemeClr val="accent3">
                    <a:lumMod val="50000"/>
                  </a:schemeClr>
                </a:solidFill>
              </a:rPr>
              <a:t>试卷下载：</a:t>
            </a:r>
            <a:r>
              <a:rPr lang="en-US" altLang="zh-CN" sz="100" dirty="0">
                <a:solidFill>
                  <a:schemeClr val="accent3">
                    <a:lumMod val="50000"/>
                  </a:schemeClr>
                </a:solidFill>
              </a:rPr>
              <a:t>www.1ppt.com/shiti/  </a:t>
            </a:r>
          </a:p>
          <a:p>
            <a:pPr lvl="0"/>
            <a:r>
              <a:rPr lang="zh-CN" altLang="en-US" sz="100" dirty="0">
                <a:solidFill>
                  <a:schemeClr val="accent3">
                    <a:lumMod val="50000"/>
                  </a:schemeClr>
                </a:solidFill>
              </a:rPr>
              <a:t>教案下载：</a:t>
            </a:r>
            <a:r>
              <a:rPr lang="en-US" altLang="zh-CN" sz="100" dirty="0">
                <a:solidFill>
                  <a:schemeClr val="accent3">
                    <a:lumMod val="50000"/>
                  </a:schemeClr>
                </a:solidFill>
              </a:rPr>
              <a:t>www.1ppt.com/jiaoan/        PPT</a:t>
            </a:r>
            <a:r>
              <a:rPr lang="zh-CN" altLang="en-US" sz="100" dirty="0">
                <a:solidFill>
                  <a:schemeClr val="accent3">
                    <a:lumMod val="50000"/>
                  </a:schemeClr>
                </a:solidFill>
              </a:rPr>
              <a:t>论坛：</a:t>
            </a:r>
            <a:r>
              <a:rPr lang="en-US" altLang="zh-CN" sz="100" dirty="0">
                <a:solidFill>
                  <a:schemeClr val="accent3">
                    <a:lumMod val="50000"/>
                  </a:schemeClr>
                </a:solidFill>
              </a:rPr>
              <a:t>www.1ppt.cn</a:t>
            </a:r>
          </a:p>
          <a:p>
            <a:pPr lvl="0"/>
            <a:r>
              <a:rPr lang="en-US" altLang="zh-CN" sz="100" dirty="0">
                <a:solidFill>
                  <a:schemeClr val="accent3">
                    <a:lumMod val="50000"/>
                  </a:schemeClr>
                </a:solidFill>
              </a:rPr>
              <a:t> </a:t>
            </a:r>
            <a:endParaRPr lang="zh-CN" altLang="en-US" sz="100" dirty="0">
              <a:solidFill>
                <a:schemeClr val="accent3">
                  <a:lumMod val="50000"/>
                </a:schemeClr>
              </a:solidFill>
            </a:endParaRPr>
          </a:p>
        </p:txBody>
      </p:sp>
      <p:sp>
        <p:nvSpPr>
          <p:cNvPr id="2" name="灯片编号占位符 1"/>
          <p:cNvSpPr>
            <a:spLocks noGrp="1"/>
          </p:cNvSpPr>
          <p:nvPr>
            <p:ph type="sldNum" sz="quarter" idx="12"/>
          </p:nvPr>
        </p:nvSpPr>
        <p:spPr/>
        <p:txBody>
          <a:bodyPr/>
          <a:lstStyle/>
          <a:p>
            <a:fld id="{877C4908-FE0A-43F2-B8DA-9F7993525651}" type="slidenum">
              <a:rPr lang="zh-CN" altLang="en-US" smtClean="0"/>
              <a:t>12</a:t>
            </a:fld>
            <a:endParaRPr lang="zh-CN" altLang="en-US"/>
          </a:p>
        </p:txBody>
      </p:sp>
      <p:grpSp>
        <p:nvGrpSpPr>
          <p:cNvPr id="112" name="组合 111"/>
          <p:cNvGrpSpPr/>
          <p:nvPr/>
        </p:nvGrpSpPr>
        <p:grpSpPr>
          <a:xfrm>
            <a:off x="2677823" y="1015896"/>
            <a:ext cx="1920043" cy="3302157"/>
            <a:chOff x="2734684" y="1015896"/>
            <a:chExt cx="1920043" cy="3302157"/>
          </a:xfrm>
        </p:grpSpPr>
        <p:grpSp>
          <p:nvGrpSpPr>
            <p:cNvPr id="115" name="组合 114"/>
            <p:cNvGrpSpPr/>
            <p:nvPr/>
          </p:nvGrpSpPr>
          <p:grpSpPr>
            <a:xfrm>
              <a:off x="2734684" y="1015896"/>
              <a:ext cx="1920043" cy="3302157"/>
              <a:chOff x="2685756" y="1069793"/>
              <a:chExt cx="1920043" cy="3302157"/>
            </a:xfrm>
          </p:grpSpPr>
          <p:grpSp>
            <p:nvGrpSpPr>
              <p:cNvPr id="118" name="组合 117"/>
              <p:cNvGrpSpPr/>
              <p:nvPr/>
            </p:nvGrpSpPr>
            <p:grpSpPr>
              <a:xfrm>
                <a:off x="2772798" y="1085825"/>
                <a:ext cx="1685339" cy="3286125"/>
                <a:chOff x="2772798" y="1085825"/>
                <a:chExt cx="1685339" cy="3286125"/>
              </a:xfrm>
            </p:grpSpPr>
            <p:sp>
              <p:nvSpPr>
                <p:cNvPr id="127" name="圆角矩形 126"/>
                <p:cNvSpPr/>
                <p:nvPr/>
              </p:nvSpPr>
              <p:spPr>
                <a:xfrm>
                  <a:off x="2772798" y="1085825"/>
                  <a:ext cx="1685339" cy="3286125"/>
                </a:xfrm>
                <a:prstGeom prst="roundRect">
                  <a:avLst>
                    <a:gd name="adj" fmla="val 6990"/>
                  </a:avLst>
                </a:prstGeom>
                <a:solidFill>
                  <a:schemeClr val="bg1">
                    <a:lumMod val="95000"/>
                  </a:schemeClr>
                </a:solidFill>
                <a:ln w="3175">
                  <a:solidFill>
                    <a:schemeClr val="bg1">
                      <a:lumMod val="65000"/>
                    </a:schemeClr>
                  </a:solidFill>
                </a:ln>
                <a:effectLst>
                  <a:outerShdw blurRad="279400" dist="63500" dir="8100000" sx="98000" sy="98000" algn="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28" name="矩形 127"/>
                <p:cNvSpPr/>
                <p:nvPr/>
              </p:nvSpPr>
              <p:spPr>
                <a:xfrm>
                  <a:off x="2869346" y="2352650"/>
                  <a:ext cx="1476375" cy="62865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29" name="矩形 128"/>
                <p:cNvSpPr/>
                <p:nvPr/>
              </p:nvSpPr>
              <p:spPr>
                <a:xfrm>
                  <a:off x="2869346" y="2209775"/>
                  <a:ext cx="1476375" cy="142875"/>
                </a:xfrm>
                <a:prstGeom prst="rect">
                  <a:avLst/>
                </a:prstGeom>
                <a:solidFill>
                  <a:schemeClr val="bg1">
                    <a:lumMod val="95000"/>
                  </a:schemeClr>
                </a:solidFill>
                <a:ln>
                  <a:noFill/>
                </a:ln>
                <a:effectLst>
                  <a:outerShdw blurRad="76200" dist="50800" dir="5400000" sx="97000" sy="97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30" name="矩形 129"/>
                <p:cNvSpPr/>
                <p:nvPr/>
              </p:nvSpPr>
              <p:spPr>
                <a:xfrm rot="10800000">
                  <a:off x="2869346" y="2981300"/>
                  <a:ext cx="1476375" cy="142875"/>
                </a:xfrm>
                <a:prstGeom prst="rect">
                  <a:avLst/>
                </a:prstGeom>
                <a:solidFill>
                  <a:schemeClr val="bg1">
                    <a:lumMod val="95000"/>
                  </a:schemeClr>
                </a:solidFill>
                <a:ln>
                  <a:noFill/>
                </a:ln>
                <a:effectLst>
                  <a:outerShdw blurRad="76200" dist="50800" dir="16200000" sx="97000" sy="97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32" name="文本框 40"/>
                <p:cNvSpPr txBox="1"/>
                <p:nvPr/>
              </p:nvSpPr>
              <p:spPr>
                <a:xfrm>
                  <a:off x="3253350" y="2367921"/>
                  <a:ext cx="708368" cy="623248"/>
                </a:xfrm>
                <a:prstGeom prst="rect">
                  <a:avLst/>
                </a:prstGeom>
                <a:noFill/>
              </p:spPr>
              <p:txBody>
                <a:bodyPr wrap="none" lIns="68580" tIns="34290" rIns="68580" bIns="34290" rtlCol="0">
                  <a:spAutoFit/>
                </a:bodyPr>
                <a:lstStyle/>
                <a:p>
                  <a:pPr algn="ctr"/>
                  <a:r>
                    <a:rPr lang="en-US" altLang="zh-CN"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02</a:t>
                  </a:r>
                  <a:endParaRPr lang="zh-CN" altLang="en-US"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119" name="组合 118"/>
              <p:cNvGrpSpPr/>
              <p:nvPr/>
            </p:nvGrpSpPr>
            <p:grpSpPr>
              <a:xfrm flipV="1">
                <a:off x="2701713" y="1069793"/>
                <a:ext cx="1904086" cy="874883"/>
                <a:chOff x="894195" y="2095454"/>
                <a:chExt cx="4500232" cy="1850943"/>
              </a:xfrm>
            </p:grpSpPr>
            <p:sp>
              <p:nvSpPr>
                <p:cNvPr id="124" name="椭圆 123"/>
                <p:cNvSpPr/>
                <p:nvPr/>
              </p:nvSpPr>
              <p:spPr>
                <a:xfrm>
                  <a:off x="894195" y="2095454"/>
                  <a:ext cx="4394668" cy="1110829"/>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25" name="椭圆 124"/>
                <p:cNvSpPr/>
                <p:nvPr/>
              </p:nvSpPr>
              <p:spPr>
                <a:xfrm>
                  <a:off x="999759" y="2835568"/>
                  <a:ext cx="4394668" cy="1110829"/>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26" name="矩形 125"/>
                <p:cNvSpPr/>
                <p:nvPr/>
              </p:nvSpPr>
              <p:spPr>
                <a:xfrm>
                  <a:off x="1290384" y="2581117"/>
                  <a:ext cx="3489354" cy="9531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nvGrpSpPr>
              <p:cNvPr id="120" name="组合 119"/>
              <p:cNvGrpSpPr/>
              <p:nvPr/>
            </p:nvGrpSpPr>
            <p:grpSpPr>
              <a:xfrm flipV="1">
                <a:off x="2685756" y="3363838"/>
                <a:ext cx="1871345" cy="885094"/>
                <a:chOff x="856481" y="1960913"/>
                <a:chExt cx="4422850" cy="1872546"/>
              </a:xfrm>
            </p:grpSpPr>
            <p:sp>
              <p:nvSpPr>
                <p:cNvPr id="121" name="椭圆 120"/>
                <p:cNvSpPr/>
                <p:nvPr/>
              </p:nvSpPr>
              <p:spPr>
                <a:xfrm>
                  <a:off x="856481" y="1960913"/>
                  <a:ext cx="4394668" cy="1110829"/>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22" name="椭圆 121"/>
                <p:cNvSpPr/>
                <p:nvPr/>
              </p:nvSpPr>
              <p:spPr>
                <a:xfrm>
                  <a:off x="884663" y="2722628"/>
                  <a:ext cx="4394668" cy="1110831"/>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23" name="矩形 122"/>
                <p:cNvSpPr/>
                <p:nvPr/>
              </p:nvSpPr>
              <p:spPr>
                <a:xfrm>
                  <a:off x="1362491" y="2421297"/>
                  <a:ext cx="3489354" cy="9531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sp>
          <p:nvSpPr>
            <p:cNvPr id="114" name="Freeform 147"/>
            <p:cNvSpPr>
              <a:spLocks noEditPoints="1"/>
            </p:cNvSpPr>
            <p:nvPr/>
          </p:nvSpPr>
          <p:spPr bwMode="auto">
            <a:xfrm>
              <a:off x="3516880" y="3602925"/>
              <a:ext cx="181304" cy="286337"/>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rgbClr val="7F7F7F"/>
            </a:solidFill>
            <a:ln>
              <a:noFill/>
            </a:ln>
          </p:spPr>
          <p:txBody>
            <a:bodyPr vert="horz" wrap="square" lIns="68580" tIns="34290" rIns="68580" bIns="34290" numCol="1" anchor="t" anchorCtr="0" compatLnSpc="1"/>
            <a:lstStyle/>
            <a:p>
              <a:endParaRPr lang="zh-CN" altLang="en-US"/>
            </a:p>
          </p:txBody>
        </p:sp>
      </p:grpSp>
      <p:grpSp>
        <p:nvGrpSpPr>
          <p:cNvPr id="133" name="组合 132"/>
          <p:cNvGrpSpPr/>
          <p:nvPr/>
        </p:nvGrpSpPr>
        <p:grpSpPr>
          <a:xfrm>
            <a:off x="850335" y="1015896"/>
            <a:ext cx="1904086" cy="3302157"/>
            <a:chOff x="850335" y="1069793"/>
            <a:chExt cx="1904086" cy="3302157"/>
          </a:xfrm>
        </p:grpSpPr>
        <p:grpSp>
          <p:nvGrpSpPr>
            <p:cNvPr id="134" name="组合 133"/>
            <p:cNvGrpSpPr/>
            <p:nvPr/>
          </p:nvGrpSpPr>
          <p:grpSpPr>
            <a:xfrm>
              <a:off x="895000" y="1085825"/>
              <a:ext cx="1859421" cy="3286125"/>
              <a:chOff x="895000" y="1085825"/>
              <a:chExt cx="1859421" cy="3286125"/>
            </a:xfrm>
          </p:grpSpPr>
          <p:grpSp>
            <p:nvGrpSpPr>
              <p:cNvPr id="141" name="组合 140"/>
              <p:cNvGrpSpPr/>
              <p:nvPr/>
            </p:nvGrpSpPr>
            <p:grpSpPr>
              <a:xfrm>
                <a:off x="971600" y="1085825"/>
                <a:ext cx="1706223" cy="3286125"/>
                <a:chOff x="971600" y="1085825"/>
                <a:chExt cx="1706223" cy="3286125"/>
              </a:xfrm>
            </p:grpSpPr>
            <p:sp>
              <p:nvSpPr>
                <p:cNvPr id="147" name="圆角矩形 146"/>
                <p:cNvSpPr/>
                <p:nvPr/>
              </p:nvSpPr>
              <p:spPr>
                <a:xfrm>
                  <a:off x="971600" y="1085825"/>
                  <a:ext cx="1706223" cy="3286125"/>
                </a:xfrm>
                <a:prstGeom prst="roundRect">
                  <a:avLst>
                    <a:gd name="adj" fmla="val 6990"/>
                  </a:avLst>
                </a:prstGeom>
                <a:solidFill>
                  <a:schemeClr val="bg1">
                    <a:lumMod val="95000"/>
                  </a:schemeClr>
                </a:solidFill>
                <a:ln w="3175">
                  <a:solidFill>
                    <a:schemeClr val="bg1">
                      <a:lumMod val="65000"/>
                    </a:schemeClr>
                  </a:solidFill>
                </a:ln>
                <a:effectLst>
                  <a:outerShdw blurRad="279400" dist="63500" dir="8100000" sx="98000" sy="98000" algn="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48" name="矩形 147"/>
                <p:cNvSpPr/>
                <p:nvPr/>
              </p:nvSpPr>
              <p:spPr>
                <a:xfrm>
                  <a:off x="1104900" y="2352650"/>
                  <a:ext cx="1476375" cy="62865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49" name="矩形 148"/>
                <p:cNvSpPr/>
                <p:nvPr/>
              </p:nvSpPr>
              <p:spPr>
                <a:xfrm>
                  <a:off x="1104900" y="2209775"/>
                  <a:ext cx="1476375" cy="142875"/>
                </a:xfrm>
                <a:prstGeom prst="rect">
                  <a:avLst/>
                </a:prstGeom>
                <a:solidFill>
                  <a:schemeClr val="bg1">
                    <a:lumMod val="95000"/>
                  </a:schemeClr>
                </a:solidFill>
                <a:ln>
                  <a:noFill/>
                </a:ln>
                <a:effectLst>
                  <a:outerShdw blurRad="76200" dist="50800" dir="5400000" sx="97000" sy="97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50" name="矩形 149"/>
                <p:cNvSpPr/>
                <p:nvPr/>
              </p:nvSpPr>
              <p:spPr>
                <a:xfrm rot="10800000">
                  <a:off x="1104900" y="2981300"/>
                  <a:ext cx="1476375" cy="142875"/>
                </a:xfrm>
                <a:prstGeom prst="rect">
                  <a:avLst/>
                </a:prstGeom>
                <a:solidFill>
                  <a:schemeClr val="bg1">
                    <a:lumMod val="95000"/>
                  </a:schemeClr>
                </a:solidFill>
                <a:ln>
                  <a:noFill/>
                </a:ln>
                <a:effectLst>
                  <a:outerShdw blurRad="76200" dist="50800" dir="16200000" sx="97000" sy="97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52" name="文本框 18"/>
                <p:cNvSpPr txBox="1"/>
                <p:nvPr/>
              </p:nvSpPr>
              <p:spPr>
                <a:xfrm>
                  <a:off x="1488905" y="2367921"/>
                  <a:ext cx="708367" cy="623248"/>
                </a:xfrm>
                <a:prstGeom prst="rect">
                  <a:avLst/>
                </a:prstGeom>
                <a:noFill/>
              </p:spPr>
              <p:txBody>
                <a:bodyPr wrap="none" lIns="68580" tIns="34290" rIns="68580" bIns="34290" rtlCol="0">
                  <a:spAutoFit/>
                </a:bodyPr>
                <a:lstStyle/>
                <a:p>
                  <a:pPr algn="ctr"/>
                  <a:r>
                    <a:rPr lang="en-US" altLang="zh-CN"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01</a:t>
                  </a:r>
                  <a:endParaRPr lang="zh-CN" altLang="en-US"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142" name="组合 141"/>
              <p:cNvGrpSpPr/>
              <p:nvPr/>
            </p:nvGrpSpPr>
            <p:grpSpPr>
              <a:xfrm flipV="1">
                <a:off x="895000" y="3380859"/>
                <a:ext cx="1859421" cy="835205"/>
                <a:chOff x="837732" y="2078700"/>
                <a:chExt cx="4394668" cy="1766999"/>
              </a:xfrm>
            </p:grpSpPr>
            <p:sp>
              <p:nvSpPr>
                <p:cNvPr id="144" name="椭圆 143"/>
                <p:cNvSpPr/>
                <p:nvPr/>
              </p:nvSpPr>
              <p:spPr>
                <a:xfrm>
                  <a:off x="837732" y="2078700"/>
                  <a:ext cx="4394668" cy="1110829"/>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45" name="椭圆 144"/>
                <p:cNvSpPr/>
                <p:nvPr/>
              </p:nvSpPr>
              <p:spPr>
                <a:xfrm>
                  <a:off x="837732" y="2734869"/>
                  <a:ext cx="4394668" cy="1110830"/>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46" name="矩形 145"/>
                <p:cNvSpPr/>
                <p:nvPr/>
              </p:nvSpPr>
              <p:spPr>
                <a:xfrm>
                  <a:off x="1290389" y="2513202"/>
                  <a:ext cx="3489354" cy="953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sp>
            <p:nvSpPr>
              <p:cNvPr id="143" name="Freeform 123"/>
              <p:cNvSpPr>
                <a:spLocks noEditPoints="1"/>
              </p:cNvSpPr>
              <p:nvPr/>
            </p:nvSpPr>
            <p:spPr bwMode="auto">
              <a:xfrm>
                <a:off x="1724297" y="3618331"/>
                <a:ext cx="237583" cy="264776"/>
              </a:xfrm>
              <a:custGeom>
                <a:avLst/>
                <a:gdLst>
                  <a:gd name="T0" fmla="*/ 13 w 77"/>
                  <a:gd name="T1" fmla="*/ 8 h 86"/>
                  <a:gd name="T2" fmla="*/ 38 w 77"/>
                  <a:gd name="T3" fmla="*/ 1 h 86"/>
                  <a:gd name="T4" fmla="*/ 59 w 77"/>
                  <a:gd name="T5" fmla="*/ 13 h 86"/>
                  <a:gd name="T6" fmla="*/ 66 w 77"/>
                  <a:gd name="T7" fmla="*/ 38 h 86"/>
                  <a:gd name="T8" fmla="*/ 58 w 77"/>
                  <a:gd name="T9" fmla="*/ 55 h 86"/>
                  <a:gd name="T10" fmla="*/ 64 w 77"/>
                  <a:gd name="T11" fmla="*/ 59 h 86"/>
                  <a:gd name="T12" fmla="*/ 74 w 77"/>
                  <a:gd name="T13" fmla="*/ 72 h 86"/>
                  <a:gd name="T14" fmla="*/ 73 w 77"/>
                  <a:gd name="T15" fmla="*/ 84 h 86"/>
                  <a:gd name="T16" fmla="*/ 73 w 77"/>
                  <a:gd name="T17" fmla="*/ 84 h 86"/>
                  <a:gd name="T18" fmla="*/ 62 w 77"/>
                  <a:gd name="T19" fmla="*/ 82 h 86"/>
                  <a:gd name="T20" fmla="*/ 51 w 77"/>
                  <a:gd name="T21" fmla="*/ 68 h 86"/>
                  <a:gd name="T22" fmla="*/ 49 w 77"/>
                  <a:gd name="T23" fmla="*/ 63 h 86"/>
                  <a:gd name="T24" fmla="*/ 30 w 77"/>
                  <a:gd name="T25" fmla="*/ 66 h 86"/>
                  <a:gd name="T26" fmla="*/ 8 w 77"/>
                  <a:gd name="T27" fmla="*/ 54 h 86"/>
                  <a:gd name="T28" fmla="*/ 1 w 77"/>
                  <a:gd name="T29" fmla="*/ 30 h 86"/>
                  <a:gd name="T30" fmla="*/ 13 w 77"/>
                  <a:gd name="T31" fmla="*/ 8 h 86"/>
                  <a:gd name="T32" fmla="*/ 30 w 77"/>
                  <a:gd name="T33" fmla="*/ 49 h 86"/>
                  <a:gd name="T34" fmla="*/ 38 w 77"/>
                  <a:gd name="T35" fmla="*/ 49 h 86"/>
                  <a:gd name="T36" fmla="*/ 38 w 77"/>
                  <a:gd name="T37" fmla="*/ 40 h 86"/>
                  <a:gd name="T38" fmla="*/ 47 w 77"/>
                  <a:gd name="T39" fmla="*/ 40 h 86"/>
                  <a:gd name="T40" fmla="*/ 47 w 77"/>
                  <a:gd name="T41" fmla="*/ 32 h 86"/>
                  <a:gd name="T42" fmla="*/ 38 w 77"/>
                  <a:gd name="T43" fmla="*/ 32 h 86"/>
                  <a:gd name="T44" fmla="*/ 38 w 77"/>
                  <a:gd name="T45" fmla="*/ 23 h 86"/>
                  <a:gd name="T46" fmla="*/ 30 w 77"/>
                  <a:gd name="T47" fmla="*/ 23 h 86"/>
                  <a:gd name="T48" fmla="*/ 30 w 77"/>
                  <a:gd name="T49" fmla="*/ 32 h 86"/>
                  <a:gd name="T50" fmla="*/ 21 w 77"/>
                  <a:gd name="T51" fmla="*/ 32 h 86"/>
                  <a:gd name="T52" fmla="*/ 21 w 77"/>
                  <a:gd name="T53" fmla="*/ 40 h 86"/>
                  <a:gd name="T54" fmla="*/ 30 w 77"/>
                  <a:gd name="T55" fmla="*/ 40 h 86"/>
                  <a:gd name="T56" fmla="*/ 30 w 77"/>
                  <a:gd name="T57" fmla="*/ 49 h 86"/>
                  <a:gd name="T58" fmla="*/ 18 w 77"/>
                  <a:gd name="T59" fmla="*/ 36 h 86"/>
                  <a:gd name="T60" fmla="*/ 43 w 77"/>
                  <a:gd name="T61" fmla="*/ 19 h 86"/>
                  <a:gd name="T62" fmla="*/ 18 w 77"/>
                  <a:gd name="T63" fmla="*/ 36 h 86"/>
                  <a:gd name="T64" fmla="*/ 36 w 77"/>
                  <a:gd name="T65" fmla="*/ 12 h 86"/>
                  <a:gd name="T66" fmla="*/ 20 w 77"/>
                  <a:gd name="T67" fmla="*/ 16 h 86"/>
                  <a:gd name="T68" fmla="*/ 12 w 77"/>
                  <a:gd name="T69" fmla="*/ 31 h 86"/>
                  <a:gd name="T70" fmla="*/ 16 w 77"/>
                  <a:gd name="T71" fmla="*/ 47 h 86"/>
                  <a:gd name="T72" fmla="*/ 31 w 77"/>
                  <a:gd name="T73" fmla="*/ 55 h 86"/>
                  <a:gd name="T74" fmla="*/ 47 w 77"/>
                  <a:gd name="T75" fmla="*/ 51 h 86"/>
                  <a:gd name="T76" fmla="*/ 55 w 77"/>
                  <a:gd name="T77" fmla="*/ 36 h 86"/>
                  <a:gd name="T78" fmla="*/ 51 w 77"/>
                  <a:gd name="T79" fmla="*/ 20 h 86"/>
                  <a:gd name="T80" fmla="*/ 36 w 77"/>
                  <a:gd name="T81" fmla="*/ 1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 h="86">
                    <a:moveTo>
                      <a:pt x="13" y="8"/>
                    </a:moveTo>
                    <a:cubicBezTo>
                      <a:pt x="20" y="2"/>
                      <a:pt x="29" y="0"/>
                      <a:pt x="38" y="1"/>
                    </a:cubicBezTo>
                    <a:cubicBezTo>
                      <a:pt x="46" y="2"/>
                      <a:pt x="54" y="6"/>
                      <a:pt x="59" y="13"/>
                    </a:cubicBezTo>
                    <a:cubicBezTo>
                      <a:pt x="65" y="21"/>
                      <a:pt x="67" y="29"/>
                      <a:pt x="66" y="38"/>
                    </a:cubicBezTo>
                    <a:cubicBezTo>
                      <a:pt x="65" y="44"/>
                      <a:pt x="63" y="50"/>
                      <a:pt x="58" y="55"/>
                    </a:cubicBezTo>
                    <a:cubicBezTo>
                      <a:pt x="60" y="56"/>
                      <a:pt x="62" y="57"/>
                      <a:pt x="64" y="59"/>
                    </a:cubicBezTo>
                    <a:cubicBezTo>
                      <a:pt x="74" y="72"/>
                      <a:pt x="74" y="72"/>
                      <a:pt x="74" y="72"/>
                    </a:cubicBezTo>
                    <a:cubicBezTo>
                      <a:pt x="77" y="76"/>
                      <a:pt x="76" y="81"/>
                      <a:pt x="73" y="84"/>
                    </a:cubicBezTo>
                    <a:cubicBezTo>
                      <a:pt x="73" y="84"/>
                      <a:pt x="73" y="84"/>
                      <a:pt x="73" y="84"/>
                    </a:cubicBezTo>
                    <a:cubicBezTo>
                      <a:pt x="69" y="86"/>
                      <a:pt x="64" y="86"/>
                      <a:pt x="62" y="82"/>
                    </a:cubicBezTo>
                    <a:cubicBezTo>
                      <a:pt x="51" y="68"/>
                      <a:pt x="51" y="68"/>
                      <a:pt x="51" y="68"/>
                    </a:cubicBezTo>
                    <a:cubicBezTo>
                      <a:pt x="50" y="67"/>
                      <a:pt x="49" y="65"/>
                      <a:pt x="49" y="63"/>
                    </a:cubicBezTo>
                    <a:cubicBezTo>
                      <a:pt x="43" y="66"/>
                      <a:pt x="36" y="67"/>
                      <a:pt x="30" y="66"/>
                    </a:cubicBezTo>
                    <a:cubicBezTo>
                      <a:pt x="21" y="65"/>
                      <a:pt x="13" y="61"/>
                      <a:pt x="8" y="54"/>
                    </a:cubicBezTo>
                    <a:cubicBezTo>
                      <a:pt x="2" y="47"/>
                      <a:pt x="0" y="38"/>
                      <a:pt x="1" y="30"/>
                    </a:cubicBezTo>
                    <a:cubicBezTo>
                      <a:pt x="2" y="21"/>
                      <a:pt x="6" y="13"/>
                      <a:pt x="13" y="8"/>
                    </a:cubicBezTo>
                    <a:close/>
                    <a:moveTo>
                      <a:pt x="30" y="49"/>
                    </a:moveTo>
                    <a:cubicBezTo>
                      <a:pt x="38" y="49"/>
                      <a:pt x="38" y="49"/>
                      <a:pt x="38" y="49"/>
                    </a:cubicBezTo>
                    <a:cubicBezTo>
                      <a:pt x="38" y="40"/>
                      <a:pt x="38" y="40"/>
                      <a:pt x="38" y="40"/>
                    </a:cubicBezTo>
                    <a:cubicBezTo>
                      <a:pt x="47" y="40"/>
                      <a:pt x="47" y="40"/>
                      <a:pt x="47" y="40"/>
                    </a:cubicBezTo>
                    <a:cubicBezTo>
                      <a:pt x="47" y="32"/>
                      <a:pt x="47" y="32"/>
                      <a:pt x="47" y="32"/>
                    </a:cubicBezTo>
                    <a:cubicBezTo>
                      <a:pt x="38" y="32"/>
                      <a:pt x="38" y="32"/>
                      <a:pt x="38" y="32"/>
                    </a:cubicBezTo>
                    <a:cubicBezTo>
                      <a:pt x="38" y="23"/>
                      <a:pt x="38" y="23"/>
                      <a:pt x="38" y="23"/>
                    </a:cubicBezTo>
                    <a:cubicBezTo>
                      <a:pt x="30" y="23"/>
                      <a:pt x="30" y="23"/>
                      <a:pt x="30" y="23"/>
                    </a:cubicBezTo>
                    <a:cubicBezTo>
                      <a:pt x="30" y="32"/>
                      <a:pt x="30" y="32"/>
                      <a:pt x="30" y="32"/>
                    </a:cubicBezTo>
                    <a:cubicBezTo>
                      <a:pt x="21" y="32"/>
                      <a:pt x="21" y="32"/>
                      <a:pt x="21" y="32"/>
                    </a:cubicBezTo>
                    <a:cubicBezTo>
                      <a:pt x="21" y="40"/>
                      <a:pt x="21" y="40"/>
                      <a:pt x="21" y="40"/>
                    </a:cubicBezTo>
                    <a:cubicBezTo>
                      <a:pt x="30" y="40"/>
                      <a:pt x="30" y="40"/>
                      <a:pt x="30" y="40"/>
                    </a:cubicBezTo>
                    <a:cubicBezTo>
                      <a:pt x="30" y="49"/>
                      <a:pt x="30" y="49"/>
                      <a:pt x="30" y="49"/>
                    </a:cubicBezTo>
                    <a:close/>
                    <a:moveTo>
                      <a:pt x="18" y="36"/>
                    </a:moveTo>
                    <a:cubicBezTo>
                      <a:pt x="22" y="26"/>
                      <a:pt x="31" y="21"/>
                      <a:pt x="43" y="19"/>
                    </a:cubicBezTo>
                    <a:cubicBezTo>
                      <a:pt x="31" y="11"/>
                      <a:pt x="16" y="22"/>
                      <a:pt x="18" y="36"/>
                    </a:cubicBezTo>
                    <a:close/>
                    <a:moveTo>
                      <a:pt x="36" y="12"/>
                    </a:moveTo>
                    <a:cubicBezTo>
                      <a:pt x="31" y="11"/>
                      <a:pt x="25" y="13"/>
                      <a:pt x="20" y="16"/>
                    </a:cubicBezTo>
                    <a:cubicBezTo>
                      <a:pt x="15" y="20"/>
                      <a:pt x="13" y="25"/>
                      <a:pt x="12" y="31"/>
                    </a:cubicBezTo>
                    <a:cubicBezTo>
                      <a:pt x="11" y="37"/>
                      <a:pt x="13" y="42"/>
                      <a:pt x="16" y="47"/>
                    </a:cubicBezTo>
                    <a:cubicBezTo>
                      <a:pt x="20" y="52"/>
                      <a:pt x="25" y="55"/>
                      <a:pt x="31" y="55"/>
                    </a:cubicBezTo>
                    <a:cubicBezTo>
                      <a:pt x="36" y="56"/>
                      <a:pt x="42" y="55"/>
                      <a:pt x="47" y="51"/>
                    </a:cubicBezTo>
                    <a:cubicBezTo>
                      <a:pt x="52" y="47"/>
                      <a:pt x="55" y="42"/>
                      <a:pt x="55" y="36"/>
                    </a:cubicBezTo>
                    <a:cubicBezTo>
                      <a:pt x="56" y="31"/>
                      <a:pt x="54" y="25"/>
                      <a:pt x="51" y="20"/>
                    </a:cubicBezTo>
                    <a:cubicBezTo>
                      <a:pt x="47" y="15"/>
                      <a:pt x="42" y="13"/>
                      <a:pt x="36" y="12"/>
                    </a:cubicBezTo>
                    <a:close/>
                  </a:path>
                </a:pathLst>
              </a:custGeom>
              <a:solidFill>
                <a:schemeClr val="bg1">
                  <a:lumMod val="50000"/>
                </a:schemeClr>
              </a:solidFill>
              <a:ln>
                <a:noFill/>
              </a:ln>
            </p:spPr>
            <p:txBody>
              <a:bodyPr vert="horz" wrap="square" lIns="68580" tIns="34290" rIns="68580" bIns="34290" numCol="1" anchor="t" anchorCtr="0" compatLnSpc="1"/>
              <a:lstStyle/>
              <a:p>
                <a:endParaRPr lang="zh-CN" altLang="en-US"/>
              </a:p>
            </p:txBody>
          </p:sp>
        </p:grpSp>
        <p:grpSp>
          <p:nvGrpSpPr>
            <p:cNvPr id="135" name="组合 134"/>
            <p:cNvGrpSpPr/>
            <p:nvPr/>
          </p:nvGrpSpPr>
          <p:grpSpPr>
            <a:xfrm flipV="1">
              <a:off x="850335" y="1069793"/>
              <a:ext cx="1859421" cy="835205"/>
              <a:chOff x="837732" y="2078700"/>
              <a:chExt cx="4394668" cy="1766999"/>
            </a:xfrm>
          </p:grpSpPr>
          <p:sp>
            <p:nvSpPr>
              <p:cNvPr id="138" name="椭圆 137"/>
              <p:cNvSpPr/>
              <p:nvPr/>
            </p:nvSpPr>
            <p:spPr>
              <a:xfrm>
                <a:off x="837732" y="2078700"/>
                <a:ext cx="4394668" cy="1110829"/>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39" name="椭圆 138"/>
              <p:cNvSpPr/>
              <p:nvPr/>
            </p:nvSpPr>
            <p:spPr>
              <a:xfrm>
                <a:off x="837732" y="2734869"/>
                <a:ext cx="4394668" cy="1110830"/>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40" name="矩形 139"/>
              <p:cNvSpPr/>
              <p:nvPr/>
            </p:nvSpPr>
            <p:spPr>
              <a:xfrm>
                <a:off x="1290389" y="2513202"/>
                <a:ext cx="3489354" cy="953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153" name="组合 152"/>
          <p:cNvGrpSpPr/>
          <p:nvPr/>
        </p:nvGrpSpPr>
        <p:grpSpPr>
          <a:xfrm>
            <a:off x="4507897" y="1015896"/>
            <a:ext cx="1906921" cy="3286125"/>
            <a:chOff x="4463204" y="1085825"/>
            <a:chExt cx="1906921" cy="3286125"/>
          </a:xfrm>
        </p:grpSpPr>
        <p:grpSp>
          <p:nvGrpSpPr>
            <p:cNvPr id="154" name="组合 153"/>
            <p:cNvGrpSpPr/>
            <p:nvPr/>
          </p:nvGrpSpPr>
          <p:grpSpPr>
            <a:xfrm>
              <a:off x="4510704" y="1085825"/>
              <a:ext cx="1859421" cy="3286125"/>
              <a:chOff x="4458137" y="1085825"/>
              <a:chExt cx="1859421" cy="3286125"/>
            </a:xfrm>
          </p:grpSpPr>
          <p:grpSp>
            <p:nvGrpSpPr>
              <p:cNvPr id="160" name="组合 159"/>
              <p:cNvGrpSpPr/>
              <p:nvPr/>
            </p:nvGrpSpPr>
            <p:grpSpPr>
              <a:xfrm>
                <a:off x="4489744" y="1085825"/>
                <a:ext cx="1701208" cy="3286125"/>
                <a:chOff x="4489744" y="1085825"/>
                <a:chExt cx="1701208" cy="3286125"/>
              </a:xfrm>
            </p:grpSpPr>
            <p:sp>
              <p:nvSpPr>
                <p:cNvPr id="167" name="圆角矩形 166"/>
                <p:cNvSpPr/>
                <p:nvPr/>
              </p:nvSpPr>
              <p:spPr>
                <a:xfrm>
                  <a:off x="4489744" y="1085825"/>
                  <a:ext cx="1701208" cy="3286125"/>
                </a:xfrm>
                <a:prstGeom prst="roundRect">
                  <a:avLst>
                    <a:gd name="adj" fmla="val 6990"/>
                  </a:avLst>
                </a:prstGeom>
                <a:solidFill>
                  <a:schemeClr val="bg1">
                    <a:lumMod val="95000"/>
                  </a:schemeClr>
                </a:solidFill>
                <a:ln w="3175">
                  <a:solidFill>
                    <a:schemeClr val="bg1">
                      <a:lumMod val="65000"/>
                    </a:schemeClr>
                  </a:solidFill>
                </a:ln>
                <a:effectLst>
                  <a:outerShdw blurRad="279400" dist="63500" dir="8100000" sx="98000" sy="98000" algn="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68" name="矩形 167"/>
                <p:cNvSpPr/>
                <p:nvPr/>
              </p:nvSpPr>
              <p:spPr>
                <a:xfrm>
                  <a:off x="4649660" y="2352650"/>
                  <a:ext cx="1476375" cy="62865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69" name="矩形 168"/>
                <p:cNvSpPr/>
                <p:nvPr/>
              </p:nvSpPr>
              <p:spPr>
                <a:xfrm>
                  <a:off x="4649660" y="2209775"/>
                  <a:ext cx="1476375" cy="142875"/>
                </a:xfrm>
                <a:prstGeom prst="rect">
                  <a:avLst/>
                </a:prstGeom>
                <a:solidFill>
                  <a:schemeClr val="bg1">
                    <a:lumMod val="95000"/>
                  </a:schemeClr>
                </a:solidFill>
                <a:ln>
                  <a:noFill/>
                </a:ln>
                <a:effectLst>
                  <a:outerShdw blurRad="76200" dist="50800" dir="5400000" sx="97000" sy="97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70" name="矩形 169"/>
                <p:cNvSpPr/>
                <p:nvPr/>
              </p:nvSpPr>
              <p:spPr>
                <a:xfrm rot="10800000">
                  <a:off x="4649660" y="2981300"/>
                  <a:ext cx="1476375" cy="142875"/>
                </a:xfrm>
                <a:prstGeom prst="rect">
                  <a:avLst/>
                </a:prstGeom>
                <a:solidFill>
                  <a:schemeClr val="bg1">
                    <a:lumMod val="95000"/>
                  </a:schemeClr>
                </a:solidFill>
                <a:ln>
                  <a:noFill/>
                </a:ln>
                <a:effectLst>
                  <a:outerShdw blurRad="76200" dist="50800" dir="16200000" sx="97000" sy="97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72" name="文本框 57"/>
                <p:cNvSpPr txBox="1"/>
                <p:nvPr/>
              </p:nvSpPr>
              <p:spPr>
                <a:xfrm>
                  <a:off x="5033664" y="2367921"/>
                  <a:ext cx="708368" cy="623248"/>
                </a:xfrm>
                <a:prstGeom prst="rect">
                  <a:avLst/>
                </a:prstGeom>
                <a:noFill/>
              </p:spPr>
              <p:txBody>
                <a:bodyPr wrap="none" lIns="68580" tIns="34290" rIns="68580" bIns="34290" rtlCol="0">
                  <a:spAutoFit/>
                </a:bodyPr>
                <a:lstStyle/>
                <a:p>
                  <a:pPr algn="ctr"/>
                  <a:r>
                    <a:rPr lang="en-US" altLang="zh-CN"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03</a:t>
                  </a:r>
                  <a:endParaRPr lang="zh-CN" altLang="en-US"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161" name="组合 160"/>
              <p:cNvGrpSpPr/>
              <p:nvPr/>
            </p:nvGrpSpPr>
            <p:grpSpPr>
              <a:xfrm flipV="1">
                <a:off x="4458137" y="1117390"/>
                <a:ext cx="1859421" cy="835205"/>
                <a:chOff x="837732" y="2078700"/>
                <a:chExt cx="4394668" cy="1766999"/>
              </a:xfrm>
            </p:grpSpPr>
            <p:sp>
              <p:nvSpPr>
                <p:cNvPr id="164" name="椭圆 163"/>
                <p:cNvSpPr/>
                <p:nvPr/>
              </p:nvSpPr>
              <p:spPr>
                <a:xfrm>
                  <a:off x="837732" y="2078700"/>
                  <a:ext cx="4394668" cy="1110829"/>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65" name="椭圆 164"/>
                <p:cNvSpPr/>
                <p:nvPr/>
              </p:nvSpPr>
              <p:spPr>
                <a:xfrm>
                  <a:off x="837732" y="2734869"/>
                  <a:ext cx="4394668" cy="1110830"/>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66" name="矩形 165"/>
                <p:cNvSpPr/>
                <p:nvPr/>
              </p:nvSpPr>
              <p:spPr>
                <a:xfrm>
                  <a:off x="1290389" y="2513202"/>
                  <a:ext cx="3489354" cy="953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155" name="组合 154"/>
            <p:cNvGrpSpPr/>
            <p:nvPr/>
          </p:nvGrpSpPr>
          <p:grpSpPr>
            <a:xfrm flipV="1">
              <a:off x="4463204" y="3358053"/>
              <a:ext cx="1859421" cy="835205"/>
              <a:chOff x="837732" y="2078700"/>
              <a:chExt cx="4394668" cy="1766999"/>
            </a:xfrm>
          </p:grpSpPr>
          <p:sp>
            <p:nvSpPr>
              <p:cNvPr id="157" name="椭圆 156"/>
              <p:cNvSpPr/>
              <p:nvPr/>
            </p:nvSpPr>
            <p:spPr>
              <a:xfrm>
                <a:off x="837732" y="2078700"/>
                <a:ext cx="4394668" cy="1110829"/>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58" name="椭圆 157"/>
              <p:cNvSpPr/>
              <p:nvPr/>
            </p:nvSpPr>
            <p:spPr>
              <a:xfrm>
                <a:off x="837732" y="2734869"/>
                <a:ext cx="4394668" cy="1110830"/>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59" name="矩形 158"/>
              <p:cNvSpPr/>
              <p:nvPr/>
            </p:nvSpPr>
            <p:spPr>
              <a:xfrm>
                <a:off x="1290389" y="2513202"/>
                <a:ext cx="3489354" cy="953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sp>
          <p:nvSpPr>
            <p:cNvPr id="156" name="Freeform 203"/>
            <p:cNvSpPr>
              <a:spLocks noEditPoints="1"/>
            </p:cNvSpPr>
            <p:nvPr/>
          </p:nvSpPr>
          <p:spPr bwMode="auto">
            <a:xfrm>
              <a:off x="5277188" y="3672945"/>
              <a:ext cx="221318" cy="216317"/>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rgbClr val="7F7F7F"/>
            </a:solidFill>
            <a:ln>
              <a:noFill/>
            </a:ln>
          </p:spPr>
          <p:txBody>
            <a:bodyPr vert="horz" wrap="square" lIns="68580" tIns="34290" rIns="68580" bIns="34290" numCol="1" anchor="t" anchorCtr="0" compatLnSpc="1"/>
            <a:lstStyle/>
            <a:p>
              <a:endParaRPr lang="zh-CN" altLang="en-US"/>
            </a:p>
          </p:txBody>
        </p:sp>
      </p:grpSp>
      <p:grpSp>
        <p:nvGrpSpPr>
          <p:cNvPr id="173" name="组合 172"/>
          <p:cNvGrpSpPr/>
          <p:nvPr/>
        </p:nvGrpSpPr>
        <p:grpSpPr>
          <a:xfrm>
            <a:off x="6312520" y="1015896"/>
            <a:ext cx="1859421" cy="3286125"/>
            <a:chOff x="6238452" y="1085825"/>
            <a:chExt cx="1859421" cy="3286125"/>
          </a:xfrm>
        </p:grpSpPr>
        <p:sp>
          <p:nvSpPr>
            <p:cNvPr id="174" name="圆角矩形 173"/>
            <p:cNvSpPr/>
            <p:nvPr/>
          </p:nvSpPr>
          <p:spPr>
            <a:xfrm>
              <a:off x="6317559" y="1085825"/>
              <a:ext cx="1638818" cy="3286125"/>
            </a:xfrm>
            <a:prstGeom prst="roundRect">
              <a:avLst>
                <a:gd name="adj" fmla="val 6990"/>
              </a:avLst>
            </a:prstGeom>
            <a:solidFill>
              <a:schemeClr val="bg1">
                <a:lumMod val="95000"/>
              </a:schemeClr>
            </a:solidFill>
            <a:ln w="3175">
              <a:solidFill>
                <a:schemeClr val="bg1">
                  <a:lumMod val="65000"/>
                </a:schemeClr>
              </a:solidFill>
            </a:ln>
            <a:effectLst>
              <a:outerShdw blurRad="279400" dist="63500" dir="8100000" sx="98000" sy="98000" algn="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75" name="矩形 174"/>
            <p:cNvSpPr/>
            <p:nvPr/>
          </p:nvSpPr>
          <p:spPr>
            <a:xfrm>
              <a:off x="6429975" y="2352650"/>
              <a:ext cx="1476375" cy="62865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76" name="矩形 175"/>
            <p:cNvSpPr/>
            <p:nvPr/>
          </p:nvSpPr>
          <p:spPr>
            <a:xfrm>
              <a:off x="6429975" y="2209775"/>
              <a:ext cx="1476375" cy="142875"/>
            </a:xfrm>
            <a:prstGeom prst="rect">
              <a:avLst/>
            </a:prstGeom>
            <a:solidFill>
              <a:schemeClr val="bg1">
                <a:lumMod val="95000"/>
              </a:schemeClr>
            </a:solidFill>
            <a:ln>
              <a:noFill/>
            </a:ln>
            <a:effectLst>
              <a:outerShdw blurRad="76200" dist="50800" dir="5400000" sx="97000" sy="97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77" name="矩形 176"/>
            <p:cNvSpPr/>
            <p:nvPr/>
          </p:nvSpPr>
          <p:spPr>
            <a:xfrm rot="10800000">
              <a:off x="6429975" y="2981300"/>
              <a:ext cx="1476375" cy="142875"/>
            </a:xfrm>
            <a:prstGeom prst="rect">
              <a:avLst/>
            </a:prstGeom>
            <a:solidFill>
              <a:schemeClr val="bg1">
                <a:lumMod val="95000"/>
              </a:schemeClr>
            </a:solidFill>
            <a:ln>
              <a:noFill/>
            </a:ln>
            <a:effectLst>
              <a:outerShdw blurRad="76200" dist="50800" dir="16200000" sx="97000" sy="97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178" name="组合 177"/>
            <p:cNvGrpSpPr/>
            <p:nvPr/>
          </p:nvGrpSpPr>
          <p:grpSpPr>
            <a:xfrm flipV="1">
              <a:off x="6238452" y="1117390"/>
              <a:ext cx="1859421" cy="835205"/>
              <a:chOff x="837732" y="2078700"/>
              <a:chExt cx="4394668" cy="1766999"/>
            </a:xfrm>
          </p:grpSpPr>
          <p:sp>
            <p:nvSpPr>
              <p:cNvPr id="188" name="椭圆 187"/>
              <p:cNvSpPr/>
              <p:nvPr/>
            </p:nvSpPr>
            <p:spPr>
              <a:xfrm>
                <a:off x="837732" y="2078700"/>
                <a:ext cx="4394668" cy="1110829"/>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89" name="椭圆 188"/>
              <p:cNvSpPr/>
              <p:nvPr/>
            </p:nvSpPr>
            <p:spPr>
              <a:xfrm>
                <a:off x="837732" y="2734869"/>
                <a:ext cx="4394668" cy="1110830"/>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90" name="矩形 189"/>
              <p:cNvSpPr/>
              <p:nvPr/>
            </p:nvSpPr>
            <p:spPr>
              <a:xfrm>
                <a:off x="1290389" y="2513202"/>
                <a:ext cx="3489354" cy="953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nvGrpSpPr>
            <p:cNvPr id="182" name="组合 181"/>
            <p:cNvGrpSpPr/>
            <p:nvPr/>
          </p:nvGrpSpPr>
          <p:grpSpPr>
            <a:xfrm flipV="1">
              <a:off x="6238452" y="3358053"/>
              <a:ext cx="1859421" cy="835205"/>
              <a:chOff x="837732" y="2078700"/>
              <a:chExt cx="4394668" cy="1766999"/>
            </a:xfrm>
          </p:grpSpPr>
          <p:sp>
            <p:nvSpPr>
              <p:cNvPr id="185" name="椭圆 184"/>
              <p:cNvSpPr/>
              <p:nvPr/>
            </p:nvSpPr>
            <p:spPr>
              <a:xfrm>
                <a:off x="837732" y="2078700"/>
                <a:ext cx="4394668" cy="1110829"/>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86" name="椭圆 185"/>
              <p:cNvSpPr/>
              <p:nvPr/>
            </p:nvSpPr>
            <p:spPr>
              <a:xfrm>
                <a:off x="837732" y="2734869"/>
                <a:ext cx="4394668" cy="1110830"/>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87" name="矩形 186"/>
              <p:cNvSpPr/>
              <p:nvPr/>
            </p:nvSpPr>
            <p:spPr>
              <a:xfrm>
                <a:off x="1290389" y="2513202"/>
                <a:ext cx="3489354" cy="953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sp>
          <p:nvSpPr>
            <p:cNvPr id="183" name="文本框 74"/>
            <p:cNvSpPr txBox="1"/>
            <p:nvPr/>
          </p:nvSpPr>
          <p:spPr>
            <a:xfrm>
              <a:off x="6813979" y="2367921"/>
              <a:ext cx="708368" cy="623248"/>
            </a:xfrm>
            <a:prstGeom prst="rect">
              <a:avLst/>
            </a:prstGeom>
            <a:noFill/>
          </p:spPr>
          <p:txBody>
            <a:bodyPr wrap="none" lIns="68580" tIns="34290" rIns="68580" bIns="34290" rtlCol="0">
              <a:spAutoFit/>
            </a:bodyPr>
            <a:lstStyle/>
            <a:p>
              <a:pPr algn="ctr"/>
              <a:r>
                <a:rPr lang="en-US" altLang="zh-CN"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04</a:t>
              </a:r>
              <a:endParaRPr lang="zh-CN" altLang="en-US"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84" name="Freeform 142"/>
            <p:cNvSpPr>
              <a:spLocks noEditPoints="1"/>
            </p:cNvSpPr>
            <p:nvPr/>
          </p:nvSpPr>
          <p:spPr bwMode="auto">
            <a:xfrm>
              <a:off x="7016242" y="3618331"/>
              <a:ext cx="303842" cy="291339"/>
            </a:xfrm>
            <a:custGeom>
              <a:avLst/>
              <a:gdLst>
                <a:gd name="T0" fmla="*/ 68 w 113"/>
                <a:gd name="T1" fmla="*/ 54 h 108"/>
                <a:gd name="T2" fmla="*/ 45 w 113"/>
                <a:gd name="T3" fmla="*/ 54 h 108"/>
                <a:gd name="T4" fmla="*/ 48 w 113"/>
                <a:gd name="T5" fmla="*/ 32 h 108"/>
                <a:gd name="T6" fmla="*/ 0 w 113"/>
                <a:gd name="T7" fmla="*/ 54 h 108"/>
                <a:gd name="T8" fmla="*/ 17 w 113"/>
                <a:gd name="T9" fmla="*/ 93 h 108"/>
                <a:gd name="T10" fmla="*/ 62 w 113"/>
                <a:gd name="T11" fmla="*/ 78 h 108"/>
                <a:gd name="T12" fmla="*/ 38 w 113"/>
                <a:gd name="T13" fmla="*/ 84 h 108"/>
                <a:gd name="T14" fmla="*/ 26 w 113"/>
                <a:gd name="T15" fmla="*/ 73 h 108"/>
                <a:gd name="T16" fmla="*/ 57 w 113"/>
                <a:gd name="T17" fmla="*/ 76 h 108"/>
                <a:gd name="T18" fmla="*/ 79 w 113"/>
                <a:gd name="T19" fmla="*/ 82 h 108"/>
                <a:gd name="T20" fmla="*/ 64 w 113"/>
                <a:gd name="T21" fmla="*/ 89 h 108"/>
                <a:gd name="T22" fmla="*/ 52 w 113"/>
                <a:gd name="T23" fmla="*/ 89 h 108"/>
                <a:gd name="T24" fmla="*/ 80 w 113"/>
                <a:gd name="T25" fmla="*/ 105 h 108"/>
                <a:gd name="T26" fmla="*/ 86 w 113"/>
                <a:gd name="T27" fmla="*/ 73 h 108"/>
                <a:gd name="T28" fmla="*/ 113 w 113"/>
                <a:gd name="T29" fmla="*/ 54 h 108"/>
                <a:gd name="T30" fmla="*/ 70 w 113"/>
                <a:gd name="T31" fmla="*/ 32 h 108"/>
                <a:gd name="T32" fmla="*/ 76 w 113"/>
                <a:gd name="T33" fmla="*/ 23 h 108"/>
                <a:gd name="T34" fmla="*/ 88 w 113"/>
                <a:gd name="T35" fmla="*/ 33 h 108"/>
                <a:gd name="T36" fmla="*/ 96 w 113"/>
                <a:gd name="T37" fmla="*/ 14 h 108"/>
                <a:gd name="T38" fmla="*/ 63 w 113"/>
                <a:gd name="T39" fmla="*/ 20 h 108"/>
                <a:gd name="T40" fmla="*/ 33 w 113"/>
                <a:gd name="T41" fmla="*/ 3 h 108"/>
                <a:gd name="T42" fmla="*/ 26 w 113"/>
                <a:gd name="T43" fmla="*/ 29 h 108"/>
                <a:gd name="T44" fmla="*/ 34 w 113"/>
                <a:gd name="T45" fmla="*/ 25 h 108"/>
                <a:gd name="T46" fmla="*/ 49 w 113"/>
                <a:gd name="T47" fmla="*/ 18 h 108"/>
                <a:gd name="T48" fmla="*/ 48 w 113"/>
                <a:gd name="T49" fmla="*/ 32 h 108"/>
                <a:gd name="T50" fmla="*/ 92 w 113"/>
                <a:gd name="T51" fmla="*/ 45 h 108"/>
                <a:gd name="T52" fmla="*/ 92 w 113"/>
                <a:gd name="T53" fmla="*/ 62 h 108"/>
                <a:gd name="T54" fmla="*/ 77 w 113"/>
                <a:gd name="T55" fmla="*/ 44 h 108"/>
                <a:gd name="T56" fmla="*/ 75 w 113"/>
                <a:gd name="T57" fmla="*/ 66 h 108"/>
                <a:gd name="T58" fmla="*/ 65 w 113"/>
                <a:gd name="T59" fmla="*/ 41 h 108"/>
                <a:gd name="T60" fmla="*/ 51 w 113"/>
                <a:gd name="T61" fmla="*/ 41 h 108"/>
                <a:gd name="T62" fmla="*/ 47 w 113"/>
                <a:gd name="T63" fmla="*/ 44 h 108"/>
                <a:gd name="T64" fmla="*/ 57 w 113"/>
                <a:gd name="T65" fmla="*/ 67 h 108"/>
                <a:gd name="T66" fmla="*/ 22 w 113"/>
                <a:gd name="T67" fmla="*/ 62 h 108"/>
                <a:gd name="T68" fmla="*/ 9 w 113"/>
                <a:gd name="T69" fmla="*/ 54 h 108"/>
                <a:gd name="T70" fmla="*/ 37 w 113"/>
                <a:gd name="T71" fmla="*/ 42 h 108"/>
                <a:gd name="T72" fmla="*/ 64 w 113"/>
                <a:gd name="T73" fmla="*/ 50 h 108"/>
                <a:gd name="T74" fmla="*/ 64 w 113"/>
                <a:gd name="T75" fmla="*/ 50 h 108"/>
                <a:gd name="T76" fmla="*/ 50 w 113"/>
                <a:gd name="T77" fmla="*/ 53 h 108"/>
                <a:gd name="T78" fmla="*/ 49 w 113"/>
                <a:gd name="T79" fmla="*/ 57 h 108"/>
                <a:gd name="T80" fmla="*/ 51 w 113"/>
                <a:gd name="T81" fmla="*/ 52 h 108"/>
                <a:gd name="T82" fmla="*/ 56 w 113"/>
                <a:gd name="T83" fmla="*/ 45 h 108"/>
                <a:gd name="T84" fmla="*/ 58 w 113"/>
                <a:gd name="T85" fmla="*/ 45 h 108"/>
                <a:gd name="T86" fmla="*/ 60 w 113"/>
                <a:gd name="T87" fmla="*/ 4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08">
                  <a:moveTo>
                    <a:pt x="57" y="42"/>
                  </a:moveTo>
                  <a:cubicBezTo>
                    <a:pt x="63" y="42"/>
                    <a:pt x="68" y="47"/>
                    <a:pt x="68" y="54"/>
                  </a:cubicBezTo>
                  <a:cubicBezTo>
                    <a:pt x="68" y="60"/>
                    <a:pt x="63" y="65"/>
                    <a:pt x="57" y="65"/>
                  </a:cubicBezTo>
                  <a:cubicBezTo>
                    <a:pt x="50" y="65"/>
                    <a:pt x="45" y="60"/>
                    <a:pt x="45" y="54"/>
                  </a:cubicBezTo>
                  <a:cubicBezTo>
                    <a:pt x="45" y="47"/>
                    <a:pt x="50" y="42"/>
                    <a:pt x="57" y="42"/>
                  </a:cubicBezTo>
                  <a:close/>
                  <a:moveTo>
                    <a:pt x="48" y="32"/>
                  </a:moveTo>
                  <a:cubicBezTo>
                    <a:pt x="36" y="32"/>
                    <a:pt x="26" y="34"/>
                    <a:pt x="19" y="37"/>
                  </a:cubicBezTo>
                  <a:cubicBezTo>
                    <a:pt x="7" y="41"/>
                    <a:pt x="0" y="47"/>
                    <a:pt x="0" y="54"/>
                  </a:cubicBezTo>
                  <a:cubicBezTo>
                    <a:pt x="0" y="60"/>
                    <a:pt x="7" y="66"/>
                    <a:pt x="17" y="70"/>
                  </a:cubicBezTo>
                  <a:cubicBezTo>
                    <a:pt x="13" y="80"/>
                    <a:pt x="12" y="89"/>
                    <a:pt x="17" y="93"/>
                  </a:cubicBezTo>
                  <a:cubicBezTo>
                    <a:pt x="22" y="98"/>
                    <a:pt x="31" y="98"/>
                    <a:pt x="42" y="92"/>
                  </a:cubicBezTo>
                  <a:cubicBezTo>
                    <a:pt x="48" y="89"/>
                    <a:pt x="55" y="84"/>
                    <a:pt x="62" y="78"/>
                  </a:cubicBezTo>
                  <a:cubicBezTo>
                    <a:pt x="48" y="78"/>
                    <a:pt x="48" y="78"/>
                    <a:pt x="48" y="78"/>
                  </a:cubicBezTo>
                  <a:cubicBezTo>
                    <a:pt x="44" y="81"/>
                    <a:pt x="41" y="83"/>
                    <a:pt x="38" y="84"/>
                  </a:cubicBezTo>
                  <a:cubicBezTo>
                    <a:pt x="31" y="88"/>
                    <a:pt x="25" y="89"/>
                    <a:pt x="23" y="87"/>
                  </a:cubicBezTo>
                  <a:cubicBezTo>
                    <a:pt x="21" y="85"/>
                    <a:pt x="23" y="80"/>
                    <a:pt x="26" y="73"/>
                  </a:cubicBezTo>
                  <a:cubicBezTo>
                    <a:pt x="26" y="73"/>
                    <a:pt x="26" y="73"/>
                    <a:pt x="26" y="73"/>
                  </a:cubicBezTo>
                  <a:cubicBezTo>
                    <a:pt x="35" y="75"/>
                    <a:pt x="45" y="76"/>
                    <a:pt x="57" y="76"/>
                  </a:cubicBezTo>
                  <a:cubicBezTo>
                    <a:pt x="64" y="76"/>
                    <a:pt x="71" y="75"/>
                    <a:pt x="77" y="74"/>
                  </a:cubicBezTo>
                  <a:cubicBezTo>
                    <a:pt x="78" y="77"/>
                    <a:pt x="78" y="80"/>
                    <a:pt x="79" y="82"/>
                  </a:cubicBezTo>
                  <a:cubicBezTo>
                    <a:pt x="79" y="90"/>
                    <a:pt x="79" y="95"/>
                    <a:pt x="76" y="96"/>
                  </a:cubicBezTo>
                  <a:cubicBezTo>
                    <a:pt x="74" y="98"/>
                    <a:pt x="69" y="95"/>
                    <a:pt x="64" y="89"/>
                  </a:cubicBezTo>
                  <a:cubicBezTo>
                    <a:pt x="62" y="88"/>
                    <a:pt x="61" y="86"/>
                    <a:pt x="60" y="84"/>
                  </a:cubicBezTo>
                  <a:cubicBezTo>
                    <a:pt x="52" y="89"/>
                    <a:pt x="52" y="89"/>
                    <a:pt x="52" y="89"/>
                  </a:cubicBezTo>
                  <a:cubicBezTo>
                    <a:pt x="54" y="91"/>
                    <a:pt x="56" y="93"/>
                    <a:pt x="57" y="95"/>
                  </a:cubicBezTo>
                  <a:cubicBezTo>
                    <a:pt x="65" y="104"/>
                    <a:pt x="74" y="108"/>
                    <a:pt x="80" y="105"/>
                  </a:cubicBezTo>
                  <a:cubicBezTo>
                    <a:pt x="86" y="102"/>
                    <a:pt x="89" y="93"/>
                    <a:pt x="88" y="81"/>
                  </a:cubicBezTo>
                  <a:cubicBezTo>
                    <a:pt x="87" y="79"/>
                    <a:pt x="87" y="76"/>
                    <a:pt x="86" y="73"/>
                  </a:cubicBezTo>
                  <a:cubicBezTo>
                    <a:pt x="89" y="72"/>
                    <a:pt x="92" y="71"/>
                    <a:pt x="95" y="70"/>
                  </a:cubicBezTo>
                  <a:cubicBezTo>
                    <a:pt x="106" y="67"/>
                    <a:pt x="113" y="61"/>
                    <a:pt x="113" y="54"/>
                  </a:cubicBezTo>
                  <a:cubicBezTo>
                    <a:pt x="113" y="47"/>
                    <a:pt x="106" y="41"/>
                    <a:pt x="95" y="37"/>
                  </a:cubicBezTo>
                  <a:cubicBezTo>
                    <a:pt x="88" y="35"/>
                    <a:pt x="80" y="33"/>
                    <a:pt x="70" y="32"/>
                  </a:cubicBezTo>
                  <a:cubicBezTo>
                    <a:pt x="69" y="31"/>
                    <a:pt x="69" y="29"/>
                    <a:pt x="68" y="28"/>
                  </a:cubicBezTo>
                  <a:cubicBezTo>
                    <a:pt x="70" y="26"/>
                    <a:pt x="73" y="24"/>
                    <a:pt x="76" y="23"/>
                  </a:cubicBezTo>
                  <a:cubicBezTo>
                    <a:pt x="83" y="20"/>
                    <a:pt x="88" y="18"/>
                    <a:pt x="90" y="20"/>
                  </a:cubicBezTo>
                  <a:cubicBezTo>
                    <a:pt x="92" y="22"/>
                    <a:pt x="91" y="27"/>
                    <a:pt x="88" y="33"/>
                  </a:cubicBezTo>
                  <a:cubicBezTo>
                    <a:pt x="97" y="35"/>
                    <a:pt x="97" y="35"/>
                    <a:pt x="97" y="35"/>
                  </a:cubicBezTo>
                  <a:cubicBezTo>
                    <a:pt x="101" y="26"/>
                    <a:pt x="101" y="18"/>
                    <a:pt x="96" y="14"/>
                  </a:cubicBezTo>
                  <a:cubicBezTo>
                    <a:pt x="91" y="9"/>
                    <a:pt x="82" y="10"/>
                    <a:pt x="72" y="15"/>
                  </a:cubicBezTo>
                  <a:cubicBezTo>
                    <a:pt x="69" y="16"/>
                    <a:pt x="66" y="18"/>
                    <a:pt x="63" y="20"/>
                  </a:cubicBezTo>
                  <a:cubicBezTo>
                    <a:pt x="60" y="17"/>
                    <a:pt x="58" y="15"/>
                    <a:pt x="56" y="12"/>
                  </a:cubicBezTo>
                  <a:cubicBezTo>
                    <a:pt x="48" y="4"/>
                    <a:pt x="39" y="0"/>
                    <a:pt x="33" y="3"/>
                  </a:cubicBezTo>
                  <a:cubicBezTo>
                    <a:pt x="27" y="6"/>
                    <a:pt x="24" y="14"/>
                    <a:pt x="26" y="26"/>
                  </a:cubicBezTo>
                  <a:cubicBezTo>
                    <a:pt x="26" y="27"/>
                    <a:pt x="26" y="28"/>
                    <a:pt x="26" y="29"/>
                  </a:cubicBezTo>
                  <a:cubicBezTo>
                    <a:pt x="35" y="29"/>
                    <a:pt x="35" y="29"/>
                    <a:pt x="35" y="29"/>
                  </a:cubicBezTo>
                  <a:cubicBezTo>
                    <a:pt x="35" y="27"/>
                    <a:pt x="35" y="26"/>
                    <a:pt x="34" y="25"/>
                  </a:cubicBezTo>
                  <a:cubicBezTo>
                    <a:pt x="34" y="17"/>
                    <a:pt x="34" y="12"/>
                    <a:pt x="37" y="11"/>
                  </a:cubicBezTo>
                  <a:cubicBezTo>
                    <a:pt x="39" y="10"/>
                    <a:pt x="44" y="13"/>
                    <a:pt x="49" y="18"/>
                  </a:cubicBezTo>
                  <a:cubicBezTo>
                    <a:pt x="51" y="20"/>
                    <a:pt x="53" y="23"/>
                    <a:pt x="55" y="25"/>
                  </a:cubicBezTo>
                  <a:cubicBezTo>
                    <a:pt x="53" y="27"/>
                    <a:pt x="50" y="30"/>
                    <a:pt x="48" y="32"/>
                  </a:cubicBezTo>
                  <a:close/>
                  <a:moveTo>
                    <a:pt x="75" y="42"/>
                  </a:moveTo>
                  <a:cubicBezTo>
                    <a:pt x="82" y="43"/>
                    <a:pt x="87" y="44"/>
                    <a:pt x="92" y="45"/>
                  </a:cubicBezTo>
                  <a:cubicBezTo>
                    <a:pt x="99" y="48"/>
                    <a:pt x="104" y="51"/>
                    <a:pt x="104" y="54"/>
                  </a:cubicBezTo>
                  <a:cubicBezTo>
                    <a:pt x="104" y="56"/>
                    <a:pt x="99" y="59"/>
                    <a:pt x="92" y="62"/>
                  </a:cubicBezTo>
                  <a:cubicBezTo>
                    <a:pt x="89" y="63"/>
                    <a:pt x="87" y="63"/>
                    <a:pt x="84" y="64"/>
                  </a:cubicBezTo>
                  <a:cubicBezTo>
                    <a:pt x="82" y="58"/>
                    <a:pt x="80" y="51"/>
                    <a:pt x="77" y="44"/>
                  </a:cubicBezTo>
                  <a:cubicBezTo>
                    <a:pt x="76" y="44"/>
                    <a:pt x="76" y="43"/>
                    <a:pt x="75" y="42"/>
                  </a:cubicBezTo>
                  <a:close/>
                  <a:moveTo>
                    <a:pt x="75" y="66"/>
                  </a:moveTo>
                  <a:cubicBezTo>
                    <a:pt x="73" y="60"/>
                    <a:pt x="71" y="54"/>
                    <a:pt x="69" y="48"/>
                  </a:cubicBezTo>
                  <a:cubicBezTo>
                    <a:pt x="67" y="46"/>
                    <a:pt x="66" y="43"/>
                    <a:pt x="65" y="41"/>
                  </a:cubicBezTo>
                  <a:cubicBezTo>
                    <a:pt x="62" y="41"/>
                    <a:pt x="59" y="41"/>
                    <a:pt x="57" y="41"/>
                  </a:cubicBezTo>
                  <a:cubicBezTo>
                    <a:pt x="55" y="41"/>
                    <a:pt x="53" y="41"/>
                    <a:pt x="51" y="41"/>
                  </a:cubicBezTo>
                  <a:cubicBezTo>
                    <a:pt x="50" y="42"/>
                    <a:pt x="49" y="43"/>
                    <a:pt x="47" y="44"/>
                  </a:cubicBezTo>
                  <a:cubicBezTo>
                    <a:pt x="47" y="44"/>
                    <a:pt x="47" y="44"/>
                    <a:pt x="47" y="44"/>
                  </a:cubicBezTo>
                  <a:cubicBezTo>
                    <a:pt x="41" y="51"/>
                    <a:pt x="35" y="58"/>
                    <a:pt x="31" y="64"/>
                  </a:cubicBezTo>
                  <a:cubicBezTo>
                    <a:pt x="38" y="66"/>
                    <a:pt x="47" y="67"/>
                    <a:pt x="57" y="67"/>
                  </a:cubicBezTo>
                  <a:cubicBezTo>
                    <a:pt x="63" y="67"/>
                    <a:pt x="69" y="66"/>
                    <a:pt x="75" y="66"/>
                  </a:cubicBezTo>
                  <a:close/>
                  <a:moveTo>
                    <a:pt x="22" y="62"/>
                  </a:moveTo>
                  <a:cubicBezTo>
                    <a:pt x="22" y="62"/>
                    <a:pt x="22" y="62"/>
                    <a:pt x="22" y="62"/>
                  </a:cubicBezTo>
                  <a:cubicBezTo>
                    <a:pt x="14" y="59"/>
                    <a:pt x="9" y="56"/>
                    <a:pt x="9" y="54"/>
                  </a:cubicBezTo>
                  <a:cubicBezTo>
                    <a:pt x="9" y="51"/>
                    <a:pt x="14" y="48"/>
                    <a:pt x="22" y="45"/>
                  </a:cubicBezTo>
                  <a:cubicBezTo>
                    <a:pt x="26" y="44"/>
                    <a:pt x="31" y="43"/>
                    <a:pt x="37" y="42"/>
                  </a:cubicBezTo>
                  <a:cubicBezTo>
                    <a:pt x="31" y="49"/>
                    <a:pt x="26" y="56"/>
                    <a:pt x="22" y="62"/>
                  </a:cubicBezTo>
                  <a:close/>
                  <a:moveTo>
                    <a:pt x="64" y="50"/>
                  </a:moveTo>
                  <a:cubicBezTo>
                    <a:pt x="63" y="55"/>
                    <a:pt x="61" y="59"/>
                    <a:pt x="57" y="62"/>
                  </a:cubicBezTo>
                  <a:cubicBezTo>
                    <a:pt x="63" y="62"/>
                    <a:pt x="66" y="55"/>
                    <a:pt x="64" y="50"/>
                  </a:cubicBezTo>
                  <a:close/>
                  <a:moveTo>
                    <a:pt x="49" y="57"/>
                  </a:moveTo>
                  <a:cubicBezTo>
                    <a:pt x="49" y="55"/>
                    <a:pt x="50" y="54"/>
                    <a:pt x="50" y="53"/>
                  </a:cubicBezTo>
                  <a:cubicBezTo>
                    <a:pt x="49" y="52"/>
                    <a:pt x="49" y="52"/>
                    <a:pt x="49" y="52"/>
                  </a:cubicBezTo>
                  <a:cubicBezTo>
                    <a:pt x="48" y="54"/>
                    <a:pt x="48" y="55"/>
                    <a:pt x="49" y="57"/>
                  </a:cubicBezTo>
                  <a:close/>
                  <a:moveTo>
                    <a:pt x="49" y="50"/>
                  </a:moveTo>
                  <a:cubicBezTo>
                    <a:pt x="51" y="52"/>
                    <a:pt x="51" y="52"/>
                    <a:pt x="51" y="52"/>
                  </a:cubicBezTo>
                  <a:cubicBezTo>
                    <a:pt x="53" y="50"/>
                    <a:pt x="55" y="49"/>
                    <a:pt x="57" y="47"/>
                  </a:cubicBezTo>
                  <a:cubicBezTo>
                    <a:pt x="56" y="45"/>
                    <a:pt x="56" y="45"/>
                    <a:pt x="56" y="45"/>
                  </a:cubicBezTo>
                  <a:cubicBezTo>
                    <a:pt x="53" y="45"/>
                    <a:pt x="50" y="47"/>
                    <a:pt x="49" y="50"/>
                  </a:cubicBezTo>
                  <a:close/>
                  <a:moveTo>
                    <a:pt x="58" y="45"/>
                  </a:moveTo>
                  <a:cubicBezTo>
                    <a:pt x="58" y="47"/>
                    <a:pt x="58" y="47"/>
                    <a:pt x="58" y="47"/>
                  </a:cubicBezTo>
                  <a:cubicBezTo>
                    <a:pt x="59" y="46"/>
                    <a:pt x="59" y="46"/>
                    <a:pt x="60" y="46"/>
                  </a:cubicBezTo>
                  <a:cubicBezTo>
                    <a:pt x="59" y="45"/>
                    <a:pt x="58" y="45"/>
                    <a:pt x="58" y="45"/>
                  </a:cubicBezTo>
                  <a:close/>
                </a:path>
              </a:pathLst>
            </a:custGeom>
            <a:solidFill>
              <a:srgbClr val="7F7F7F"/>
            </a:solidFill>
            <a:ln>
              <a:noFill/>
            </a:ln>
          </p:spPr>
          <p:txBody>
            <a:bodyPr vert="horz" wrap="square" lIns="68580" tIns="34290" rIns="68580" bIns="34290" numCol="1" anchor="t" anchorCtr="0" compatLnSpc="1"/>
            <a:lstStyle/>
            <a:p>
              <a:endParaRPr lang="zh-CN" altLang="en-US"/>
            </a:p>
          </p:txBody>
        </p:sp>
      </p:grpSp>
      <p:grpSp>
        <p:nvGrpSpPr>
          <p:cNvPr id="191" name="组合 190"/>
          <p:cNvGrpSpPr/>
          <p:nvPr/>
        </p:nvGrpSpPr>
        <p:grpSpPr>
          <a:xfrm>
            <a:off x="2370145" y="1478155"/>
            <a:ext cx="679223" cy="152400"/>
            <a:chOff x="2819400" y="387818"/>
            <a:chExt cx="1384660" cy="310682"/>
          </a:xfrm>
        </p:grpSpPr>
        <p:sp>
          <p:nvSpPr>
            <p:cNvPr id="192" name="椭圆 191"/>
            <p:cNvSpPr/>
            <p:nvPr/>
          </p:nvSpPr>
          <p:spPr>
            <a:xfrm>
              <a:off x="2819400" y="393700"/>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椭圆 192"/>
            <p:cNvSpPr/>
            <p:nvPr/>
          </p:nvSpPr>
          <p:spPr>
            <a:xfrm>
              <a:off x="3899260" y="387818"/>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圆角矩形 193"/>
            <p:cNvSpPr/>
            <p:nvPr/>
          </p:nvSpPr>
          <p:spPr>
            <a:xfrm>
              <a:off x="2883260" y="466379"/>
              <a:ext cx="1256939" cy="159442"/>
            </a:xfrm>
            <a:prstGeom prst="roundRect">
              <a:avLst>
                <a:gd name="adj" fmla="val 50000"/>
              </a:avLst>
            </a:prstGeom>
            <a:gradFill>
              <a:gsLst>
                <a:gs pos="0">
                  <a:schemeClr val="bg1"/>
                </a:gs>
                <a:gs pos="25000">
                  <a:srgbClr val="FBFBFB"/>
                </a:gs>
                <a:gs pos="37000">
                  <a:srgbClr val="F8F8F8"/>
                </a:gs>
                <a:gs pos="89000">
                  <a:schemeClr val="bg1">
                    <a:lumMod val="85000"/>
                  </a:schemeClr>
                </a:gs>
                <a:gs pos="78000">
                  <a:srgbClr val="E7E7E7"/>
                </a:gs>
              </a:gsLst>
              <a:path path="circle">
                <a:fillToRect l="50000" t="50000" r="50000" b="50000"/>
              </a:path>
            </a:gradFill>
            <a:ln>
              <a:noFill/>
            </a:ln>
            <a:effectLst>
              <a:outerShdw blurRad="889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圆角矩形 194"/>
            <p:cNvSpPr/>
            <p:nvPr/>
          </p:nvSpPr>
          <p:spPr>
            <a:xfrm>
              <a:off x="2883260" y="466379"/>
              <a:ext cx="1256939" cy="159442"/>
            </a:xfrm>
            <a:prstGeom prst="roundRect">
              <a:avLst>
                <a:gd name="adj" fmla="val 50000"/>
              </a:avLst>
            </a:prstGeom>
            <a:gradFill flip="none" rotWithShape="1">
              <a:gsLst>
                <a:gs pos="29000">
                  <a:schemeClr val="tx1">
                    <a:alpha val="2000"/>
                  </a:schemeClr>
                </a:gs>
                <a:gs pos="100000">
                  <a:schemeClr val="tx1">
                    <a:alpha val="13000"/>
                  </a:schemeClr>
                </a:gs>
              </a:gsLst>
              <a:path path="rect">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6" name="组合 195"/>
          <p:cNvGrpSpPr/>
          <p:nvPr/>
        </p:nvGrpSpPr>
        <p:grpSpPr>
          <a:xfrm>
            <a:off x="2370145" y="3728429"/>
            <a:ext cx="679223" cy="152400"/>
            <a:chOff x="2819400" y="387818"/>
            <a:chExt cx="1384660" cy="310682"/>
          </a:xfrm>
        </p:grpSpPr>
        <p:sp>
          <p:nvSpPr>
            <p:cNvPr id="197" name="椭圆 196"/>
            <p:cNvSpPr/>
            <p:nvPr/>
          </p:nvSpPr>
          <p:spPr>
            <a:xfrm>
              <a:off x="2819400" y="393700"/>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椭圆 197"/>
            <p:cNvSpPr/>
            <p:nvPr/>
          </p:nvSpPr>
          <p:spPr>
            <a:xfrm>
              <a:off x="3899260" y="387818"/>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圆角矩形 198"/>
            <p:cNvSpPr/>
            <p:nvPr/>
          </p:nvSpPr>
          <p:spPr>
            <a:xfrm>
              <a:off x="2883260" y="466379"/>
              <a:ext cx="1256939" cy="159442"/>
            </a:xfrm>
            <a:prstGeom prst="roundRect">
              <a:avLst>
                <a:gd name="adj" fmla="val 50000"/>
              </a:avLst>
            </a:prstGeom>
            <a:gradFill>
              <a:gsLst>
                <a:gs pos="0">
                  <a:schemeClr val="bg1"/>
                </a:gs>
                <a:gs pos="25000">
                  <a:srgbClr val="FBFBFB"/>
                </a:gs>
                <a:gs pos="37000">
                  <a:srgbClr val="F8F8F8"/>
                </a:gs>
                <a:gs pos="89000">
                  <a:schemeClr val="bg1">
                    <a:lumMod val="85000"/>
                  </a:schemeClr>
                </a:gs>
                <a:gs pos="78000">
                  <a:srgbClr val="E7E7E7"/>
                </a:gs>
              </a:gsLst>
              <a:path path="circle">
                <a:fillToRect l="50000" t="50000" r="50000" b="50000"/>
              </a:path>
            </a:gradFill>
            <a:ln>
              <a:noFill/>
            </a:ln>
            <a:effectLst>
              <a:outerShdw blurRad="889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圆角矩形 199"/>
            <p:cNvSpPr/>
            <p:nvPr/>
          </p:nvSpPr>
          <p:spPr>
            <a:xfrm>
              <a:off x="2883260" y="466379"/>
              <a:ext cx="1256939" cy="159442"/>
            </a:xfrm>
            <a:prstGeom prst="roundRect">
              <a:avLst>
                <a:gd name="adj" fmla="val 50000"/>
              </a:avLst>
            </a:prstGeom>
            <a:gradFill flip="none" rotWithShape="1">
              <a:gsLst>
                <a:gs pos="29000">
                  <a:schemeClr val="tx1">
                    <a:alpha val="2000"/>
                  </a:schemeClr>
                </a:gs>
                <a:gs pos="100000">
                  <a:schemeClr val="tx1">
                    <a:alpha val="13000"/>
                  </a:schemeClr>
                </a:gs>
              </a:gsLst>
              <a:path path="rect">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1" name="组合 200"/>
          <p:cNvGrpSpPr/>
          <p:nvPr/>
        </p:nvGrpSpPr>
        <p:grpSpPr>
          <a:xfrm>
            <a:off x="4171093" y="1478155"/>
            <a:ext cx="679223" cy="152400"/>
            <a:chOff x="2819400" y="387818"/>
            <a:chExt cx="1384660" cy="310682"/>
          </a:xfrm>
        </p:grpSpPr>
        <p:sp>
          <p:nvSpPr>
            <p:cNvPr id="202" name="椭圆 201"/>
            <p:cNvSpPr/>
            <p:nvPr/>
          </p:nvSpPr>
          <p:spPr>
            <a:xfrm>
              <a:off x="2819400" y="393700"/>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椭圆 202"/>
            <p:cNvSpPr/>
            <p:nvPr/>
          </p:nvSpPr>
          <p:spPr>
            <a:xfrm>
              <a:off x="3899260" y="387818"/>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圆角矩形 203"/>
            <p:cNvSpPr/>
            <p:nvPr/>
          </p:nvSpPr>
          <p:spPr>
            <a:xfrm>
              <a:off x="2883260" y="466379"/>
              <a:ext cx="1256939" cy="159442"/>
            </a:xfrm>
            <a:prstGeom prst="roundRect">
              <a:avLst>
                <a:gd name="adj" fmla="val 50000"/>
              </a:avLst>
            </a:prstGeom>
            <a:gradFill>
              <a:gsLst>
                <a:gs pos="0">
                  <a:schemeClr val="bg1"/>
                </a:gs>
                <a:gs pos="25000">
                  <a:srgbClr val="FBFBFB"/>
                </a:gs>
                <a:gs pos="37000">
                  <a:srgbClr val="F8F8F8"/>
                </a:gs>
                <a:gs pos="89000">
                  <a:schemeClr val="bg1">
                    <a:lumMod val="85000"/>
                  </a:schemeClr>
                </a:gs>
                <a:gs pos="78000">
                  <a:srgbClr val="E7E7E7"/>
                </a:gs>
              </a:gsLst>
              <a:path path="circle">
                <a:fillToRect l="50000" t="50000" r="50000" b="50000"/>
              </a:path>
            </a:gradFill>
            <a:ln>
              <a:noFill/>
            </a:ln>
            <a:effectLst>
              <a:outerShdw blurRad="889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圆角矩形 204"/>
            <p:cNvSpPr/>
            <p:nvPr/>
          </p:nvSpPr>
          <p:spPr>
            <a:xfrm>
              <a:off x="2883260" y="466379"/>
              <a:ext cx="1256939" cy="159442"/>
            </a:xfrm>
            <a:prstGeom prst="roundRect">
              <a:avLst>
                <a:gd name="adj" fmla="val 50000"/>
              </a:avLst>
            </a:prstGeom>
            <a:gradFill flip="none" rotWithShape="1">
              <a:gsLst>
                <a:gs pos="29000">
                  <a:schemeClr val="tx1">
                    <a:alpha val="2000"/>
                  </a:schemeClr>
                </a:gs>
                <a:gs pos="100000">
                  <a:schemeClr val="tx1">
                    <a:alpha val="13000"/>
                  </a:schemeClr>
                </a:gs>
              </a:gsLst>
              <a:path path="rect">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6" name="组合 205"/>
          <p:cNvGrpSpPr/>
          <p:nvPr/>
        </p:nvGrpSpPr>
        <p:grpSpPr>
          <a:xfrm>
            <a:off x="4171093" y="3728429"/>
            <a:ext cx="679223" cy="152400"/>
            <a:chOff x="2819400" y="387818"/>
            <a:chExt cx="1384660" cy="310682"/>
          </a:xfrm>
        </p:grpSpPr>
        <p:sp>
          <p:nvSpPr>
            <p:cNvPr id="207" name="椭圆 206"/>
            <p:cNvSpPr/>
            <p:nvPr/>
          </p:nvSpPr>
          <p:spPr>
            <a:xfrm>
              <a:off x="2819400" y="393700"/>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椭圆 207"/>
            <p:cNvSpPr/>
            <p:nvPr/>
          </p:nvSpPr>
          <p:spPr>
            <a:xfrm>
              <a:off x="3899260" y="387818"/>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圆角矩形 208"/>
            <p:cNvSpPr/>
            <p:nvPr/>
          </p:nvSpPr>
          <p:spPr>
            <a:xfrm>
              <a:off x="2883260" y="466379"/>
              <a:ext cx="1256939" cy="159442"/>
            </a:xfrm>
            <a:prstGeom prst="roundRect">
              <a:avLst>
                <a:gd name="adj" fmla="val 50000"/>
              </a:avLst>
            </a:prstGeom>
            <a:gradFill>
              <a:gsLst>
                <a:gs pos="0">
                  <a:schemeClr val="bg1"/>
                </a:gs>
                <a:gs pos="25000">
                  <a:srgbClr val="FBFBFB"/>
                </a:gs>
                <a:gs pos="37000">
                  <a:srgbClr val="F8F8F8"/>
                </a:gs>
                <a:gs pos="89000">
                  <a:schemeClr val="bg1">
                    <a:lumMod val="85000"/>
                  </a:schemeClr>
                </a:gs>
                <a:gs pos="78000">
                  <a:srgbClr val="E7E7E7"/>
                </a:gs>
              </a:gsLst>
              <a:path path="circle">
                <a:fillToRect l="50000" t="50000" r="50000" b="50000"/>
              </a:path>
            </a:gradFill>
            <a:ln>
              <a:noFill/>
            </a:ln>
            <a:effectLst>
              <a:outerShdw blurRad="889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圆角矩形 209"/>
            <p:cNvSpPr/>
            <p:nvPr/>
          </p:nvSpPr>
          <p:spPr>
            <a:xfrm>
              <a:off x="2883260" y="466379"/>
              <a:ext cx="1256939" cy="159442"/>
            </a:xfrm>
            <a:prstGeom prst="roundRect">
              <a:avLst>
                <a:gd name="adj" fmla="val 50000"/>
              </a:avLst>
            </a:prstGeom>
            <a:gradFill flip="none" rotWithShape="1">
              <a:gsLst>
                <a:gs pos="29000">
                  <a:schemeClr val="tx1">
                    <a:alpha val="2000"/>
                  </a:schemeClr>
                </a:gs>
                <a:gs pos="100000">
                  <a:schemeClr val="tx1">
                    <a:alpha val="13000"/>
                  </a:schemeClr>
                </a:gs>
              </a:gsLst>
              <a:path path="rect">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1" name="组合 210"/>
          <p:cNvGrpSpPr/>
          <p:nvPr/>
        </p:nvGrpSpPr>
        <p:grpSpPr>
          <a:xfrm>
            <a:off x="5943466" y="1478155"/>
            <a:ext cx="679223" cy="152400"/>
            <a:chOff x="2819400" y="387818"/>
            <a:chExt cx="1384660" cy="310682"/>
          </a:xfrm>
        </p:grpSpPr>
        <p:sp>
          <p:nvSpPr>
            <p:cNvPr id="212" name="椭圆 211"/>
            <p:cNvSpPr/>
            <p:nvPr/>
          </p:nvSpPr>
          <p:spPr>
            <a:xfrm>
              <a:off x="2819400" y="393700"/>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椭圆 212"/>
            <p:cNvSpPr/>
            <p:nvPr/>
          </p:nvSpPr>
          <p:spPr>
            <a:xfrm>
              <a:off x="3899260" y="387818"/>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圆角矩形 213"/>
            <p:cNvSpPr/>
            <p:nvPr/>
          </p:nvSpPr>
          <p:spPr>
            <a:xfrm>
              <a:off x="2883260" y="466379"/>
              <a:ext cx="1256939" cy="159442"/>
            </a:xfrm>
            <a:prstGeom prst="roundRect">
              <a:avLst>
                <a:gd name="adj" fmla="val 50000"/>
              </a:avLst>
            </a:prstGeom>
            <a:gradFill>
              <a:gsLst>
                <a:gs pos="0">
                  <a:schemeClr val="bg1"/>
                </a:gs>
                <a:gs pos="25000">
                  <a:srgbClr val="FBFBFB"/>
                </a:gs>
                <a:gs pos="37000">
                  <a:srgbClr val="F8F8F8"/>
                </a:gs>
                <a:gs pos="89000">
                  <a:schemeClr val="bg1">
                    <a:lumMod val="85000"/>
                  </a:schemeClr>
                </a:gs>
                <a:gs pos="78000">
                  <a:srgbClr val="E7E7E7"/>
                </a:gs>
              </a:gsLst>
              <a:path path="circle">
                <a:fillToRect l="50000" t="50000" r="50000" b="50000"/>
              </a:path>
            </a:gradFill>
            <a:ln>
              <a:noFill/>
            </a:ln>
            <a:effectLst>
              <a:outerShdw blurRad="889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圆角矩形 214"/>
            <p:cNvSpPr/>
            <p:nvPr/>
          </p:nvSpPr>
          <p:spPr>
            <a:xfrm>
              <a:off x="2883260" y="466379"/>
              <a:ext cx="1256939" cy="159442"/>
            </a:xfrm>
            <a:prstGeom prst="roundRect">
              <a:avLst>
                <a:gd name="adj" fmla="val 50000"/>
              </a:avLst>
            </a:prstGeom>
            <a:gradFill flip="none" rotWithShape="1">
              <a:gsLst>
                <a:gs pos="29000">
                  <a:schemeClr val="tx1">
                    <a:alpha val="2000"/>
                  </a:schemeClr>
                </a:gs>
                <a:gs pos="100000">
                  <a:schemeClr val="tx1">
                    <a:alpha val="13000"/>
                  </a:schemeClr>
                </a:gs>
              </a:gsLst>
              <a:path path="rect">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6" name="组合 215"/>
          <p:cNvGrpSpPr/>
          <p:nvPr/>
        </p:nvGrpSpPr>
        <p:grpSpPr>
          <a:xfrm>
            <a:off x="5943466" y="3728429"/>
            <a:ext cx="679223" cy="152400"/>
            <a:chOff x="2819400" y="387818"/>
            <a:chExt cx="1384660" cy="310682"/>
          </a:xfrm>
        </p:grpSpPr>
        <p:sp>
          <p:nvSpPr>
            <p:cNvPr id="217" name="椭圆 216"/>
            <p:cNvSpPr/>
            <p:nvPr/>
          </p:nvSpPr>
          <p:spPr>
            <a:xfrm>
              <a:off x="2819400" y="393700"/>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椭圆 217"/>
            <p:cNvSpPr/>
            <p:nvPr/>
          </p:nvSpPr>
          <p:spPr>
            <a:xfrm>
              <a:off x="3899260" y="387818"/>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圆角矩形 218"/>
            <p:cNvSpPr/>
            <p:nvPr/>
          </p:nvSpPr>
          <p:spPr>
            <a:xfrm>
              <a:off x="2883260" y="466379"/>
              <a:ext cx="1256939" cy="159442"/>
            </a:xfrm>
            <a:prstGeom prst="roundRect">
              <a:avLst>
                <a:gd name="adj" fmla="val 50000"/>
              </a:avLst>
            </a:prstGeom>
            <a:gradFill>
              <a:gsLst>
                <a:gs pos="0">
                  <a:schemeClr val="bg1"/>
                </a:gs>
                <a:gs pos="25000">
                  <a:srgbClr val="FBFBFB"/>
                </a:gs>
                <a:gs pos="37000">
                  <a:srgbClr val="F8F8F8"/>
                </a:gs>
                <a:gs pos="89000">
                  <a:schemeClr val="bg1">
                    <a:lumMod val="85000"/>
                  </a:schemeClr>
                </a:gs>
                <a:gs pos="78000">
                  <a:srgbClr val="E7E7E7"/>
                </a:gs>
              </a:gsLst>
              <a:path path="circle">
                <a:fillToRect l="50000" t="50000" r="50000" b="50000"/>
              </a:path>
            </a:gradFill>
            <a:ln>
              <a:noFill/>
            </a:ln>
            <a:effectLst>
              <a:outerShdw blurRad="889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圆角矩形 219"/>
            <p:cNvSpPr/>
            <p:nvPr/>
          </p:nvSpPr>
          <p:spPr>
            <a:xfrm>
              <a:off x="2883260" y="466379"/>
              <a:ext cx="1256939" cy="159442"/>
            </a:xfrm>
            <a:prstGeom prst="roundRect">
              <a:avLst>
                <a:gd name="adj" fmla="val 50000"/>
              </a:avLst>
            </a:prstGeom>
            <a:gradFill flip="none" rotWithShape="1">
              <a:gsLst>
                <a:gs pos="29000">
                  <a:schemeClr val="tx1">
                    <a:alpha val="2000"/>
                  </a:schemeClr>
                </a:gs>
                <a:gs pos="100000">
                  <a:schemeClr val="tx1">
                    <a:alpha val="13000"/>
                  </a:schemeClr>
                </a:gs>
              </a:gsLst>
              <a:path path="rect">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1" name="Content Placeholder 2"/>
          <p:cNvSpPr txBox="1"/>
          <p:nvPr/>
        </p:nvSpPr>
        <p:spPr bwMode="auto">
          <a:xfrm>
            <a:off x="1106514" y="1765264"/>
            <a:ext cx="1493877" cy="4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这里输入简单的文字概述里输入简单文字这里输入简单的文字概述里输入简单文</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222" name="矩形 221"/>
          <p:cNvSpPr/>
          <p:nvPr/>
        </p:nvSpPr>
        <p:spPr>
          <a:xfrm>
            <a:off x="1295776" y="1264612"/>
            <a:ext cx="1107996" cy="276999"/>
          </a:xfrm>
          <a:prstGeom prst="rect">
            <a:avLst/>
          </a:prstGeom>
        </p:spPr>
        <p:txBody>
          <a:bodyPr wrap="none">
            <a:spAutoFit/>
          </a:bodyPr>
          <a:lstStyle/>
          <a:p>
            <a:pPr lvl="0" algn="r"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
        <p:nvSpPr>
          <p:cNvPr id="223" name="Content Placeholder 2"/>
          <p:cNvSpPr txBox="1"/>
          <p:nvPr/>
        </p:nvSpPr>
        <p:spPr bwMode="auto">
          <a:xfrm>
            <a:off x="2866042" y="1765264"/>
            <a:ext cx="1493877" cy="4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这里输入简单的文字概述里输入简单文字这里输入简单的文字概述里输入简单文</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224" name="矩形 223"/>
          <p:cNvSpPr/>
          <p:nvPr/>
        </p:nvSpPr>
        <p:spPr>
          <a:xfrm>
            <a:off x="3055304" y="1264612"/>
            <a:ext cx="1107996" cy="276999"/>
          </a:xfrm>
          <a:prstGeom prst="rect">
            <a:avLst/>
          </a:prstGeom>
        </p:spPr>
        <p:txBody>
          <a:bodyPr wrap="none">
            <a:spAutoFit/>
          </a:bodyPr>
          <a:lstStyle/>
          <a:p>
            <a:pPr lvl="0" algn="r"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
        <p:nvSpPr>
          <p:cNvPr id="225" name="Content Placeholder 2"/>
          <p:cNvSpPr txBox="1"/>
          <p:nvPr/>
        </p:nvSpPr>
        <p:spPr bwMode="auto">
          <a:xfrm>
            <a:off x="4694842" y="1765264"/>
            <a:ext cx="1493877" cy="4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这里输入简单的文字概述里输入简单文字这里输入简单的文字概述里输入简单文</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226" name="矩形 225"/>
          <p:cNvSpPr/>
          <p:nvPr/>
        </p:nvSpPr>
        <p:spPr>
          <a:xfrm>
            <a:off x="4884104" y="1264612"/>
            <a:ext cx="1107996" cy="276999"/>
          </a:xfrm>
          <a:prstGeom prst="rect">
            <a:avLst/>
          </a:prstGeom>
        </p:spPr>
        <p:txBody>
          <a:bodyPr wrap="none">
            <a:spAutoFit/>
          </a:bodyPr>
          <a:lstStyle/>
          <a:p>
            <a:pPr lvl="0" algn="r"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
        <p:nvSpPr>
          <p:cNvPr id="227" name="Content Placeholder 2"/>
          <p:cNvSpPr txBox="1"/>
          <p:nvPr/>
        </p:nvSpPr>
        <p:spPr bwMode="auto">
          <a:xfrm>
            <a:off x="6495933" y="1765264"/>
            <a:ext cx="1493877" cy="4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这里输入简单的文字概述里输入简单文字这里输入简单的文字概述里输入简单文</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228" name="矩形 227"/>
          <p:cNvSpPr/>
          <p:nvPr/>
        </p:nvSpPr>
        <p:spPr>
          <a:xfrm>
            <a:off x="6685195" y="1264612"/>
            <a:ext cx="1107996" cy="276999"/>
          </a:xfrm>
          <a:prstGeom prst="rect">
            <a:avLst/>
          </a:prstGeom>
        </p:spPr>
        <p:txBody>
          <a:bodyPr wrap="none">
            <a:spAutoFit/>
          </a:bodyPr>
          <a:lstStyle/>
          <a:p>
            <a:pPr lvl="0" algn="r"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
        <p:nvSpPr>
          <p:cNvPr id="229" name="矩形 228"/>
          <p:cNvSpPr/>
          <p:nvPr/>
        </p:nvSpPr>
        <p:spPr>
          <a:xfrm>
            <a:off x="3389286" y="227424"/>
            <a:ext cx="2236510" cy="400110"/>
          </a:xfrm>
          <a:prstGeom prst="rect">
            <a:avLst/>
          </a:prstGeom>
        </p:spPr>
        <p:txBody>
          <a:bodyPr wrap="none">
            <a:spAutoFit/>
          </a:bodyPr>
          <a:lstStyle/>
          <a:p>
            <a:pPr lvl="0" algn="ctr" defTabSz="685800">
              <a:spcBef>
                <a:spcPct val="20000"/>
              </a:spcBef>
              <a:defRPr/>
            </a:pPr>
            <a:r>
              <a:rPr lang="zh-CN" altLang="en-US" sz="20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单击输入标题内容</a:t>
            </a:r>
            <a:endParaRPr lang="en-US" altLang="zh-CN" sz="20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3"/>
                                        </p:tgtEl>
                                        <p:attrNameLst>
                                          <p:attrName>style.visibility</p:attrName>
                                        </p:attrNameLst>
                                      </p:cBhvr>
                                      <p:to>
                                        <p:strVal val="visible"/>
                                      </p:to>
                                    </p:set>
                                    <p:anim calcmode="lin" valueType="num">
                                      <p:cBhvr additive="base">
                                        <p:cTn id="7" dur="500" fill="hold"/>
                                        <p:tgtEl>
                                          <p:spTgt spid="133"/>
                                        </p:tgtEl>
                                        <p:attrNameLst>
                                          <p:attrName>ppt_x</p:attrName>
                                        </p:attrNameLst>
                                      </p:cBhvr>
                                      <p:tavLst>
                                        <p:tav tm="0">
                                          <p:val>
                                            <p:strVal val="#ppt_x"/>
                                          </p:val>
                                        </p:tav>
                                        <p:tav tm="100000">
                                          <p:val>
                                            <p:strVal val="#ppt_x"/>
                                          </p:val>
                                        </p:tav>
                                      </p:tavLst>
                                    </p:anim>
                                    <p:anim calcmode="lin" valueType="num">
                                      <p:cBhvr additive="base">
                                        <p:cTn id="8" dur="500" fill="hold"/>
                                        <p:tgtEl>
                                          <p:spTgt spid="13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22"/>
                                        </p:tgtEl>
                                        <p:attrNameLst>
                                          <p:attrName>style.visibility</p:attrName>
                                        </p:attrNameLst>
                                      </p:cBhvr>
                                      <p:to>
                                        <p:strVal val="visible"/>
                                      </p:to>
                                    </p:set>
                                    <p:animEffect transition="in" filter="fade">
                                      <p:cBhvr>
                                        <p:cTn id="12" dur="500"/>
                                        <p:tgtEl>
                                          <p:spTgt spid="222"/>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21"/>
                                        </p:tgtEl>
                                        <p:attrNameLst>
                                          <p:attrName>style.visibility</p:attrName>
                                        </p:attrNameLst>
                                      </p:cBhvr>
                                      <p:to>
                                        <p:strVal val="visible"/>
                                      </p:to>
                                    </p:set>
                                    <p:animEffect transition="in" filter="fade">
                                      <p:cBhvr>
                                        <p:cTn id="16" dur="500"/>
                                        <p:tgtEl>
                                          <p:spTgt spid="221"/>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91"/>
                                        </p:tgtEl>
                                        <p:attrNameLst>
                                          <p:attrName>style.visibility</p:attrName>
                                        </p:attrNameLst>
                                      </p:cBhvr>
                                      <p:to>
                                        <p:strVal val="visible"/>
                                      </p:to>
                                    </p:set>
                                    <p:animEffect transition="in" filter="wipe(left)">
                                      <p:cBhvr>
                                        <p:cTn id="20" dur="500"/>
                                        <p:tgtEl>
                                          <p:spTgt spid="191"/>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96"/>
                                        </p:tgtEl>
                                        <p:attrNameLst>
                                          <p:attrName>style.visibility</p:attrName>
                                        </p:attrNameLst>
                                      </p:cBhvr>
                                      <p:to>
                                        <p:strVal val="visible"/>
                                      </p:to>
                                    </p:set>
                                    <p:animEffect transition="in" filter="wipe(left)">
                                      <p:cBhvr>
                                        <p:cTn id="24" dur="500"/>
                                        <p:tgtEl>
                                          <p:spTgt spid="196"/>
                                        </p:tgtEl>
                                      </p:cBhvr>
                                    </p:animEffect>
                                  </p:childTnLst>
                                </p:cTn>
                              </p:par>
                            </p:childTnLst>
                          </p:cTn>
                        </p:par>
                        <p:par>
                          <p:cTn id="25" fill="hold">
                            <p:stCondLst>
                              <p:cond delay="2500"/>
                            </p:stCondLst>
                            <p:childTnLst>
                              <p:par>
                                <p:cTn id="26" presetID="2" presetClass="entr" presetSubtype="2" fill="hold" nodeType="afterEffect">
                                  <p:stCondLst>
                                    <p:cond delay="0"/>
                                  </p:stCondLst>
                                  <p:childTnLst>
                                    <p:set>
                                      <p:cBhvr>
                                        <p:cTn id="27" dur="1" fill="hold">
                                          <p:stCondLst>
                                            <p:cond delay="0"/>
                                          </p:stCondLst>
                                        </p:cTn>
                                        <p:tgtEl>
                                          <p:spTgt spid="112"/>
                                        </p:tgtEl>
                                        <p:attrNameLst>
                                          <p:attrName>style.visibility</p:attrName>
                                        </p:attrNameLst>
                                      </p:cBhvr>
                                      <p:to>
                                        <p:strVal val="visible"/>
                                      </p:to>
                                    </p:set>
                                    <p:anim calcmode="lin" valueType="num">
                                      <p:cBhvr additive="base">
                                        <p:cTn id="28" dur="500" fill="hold"/>
                                        <p:tgtEl>
                                          <p:spTgt spid="112"/>
                                        </p:tgtEl>
                                        <p:attrNameLst>
                                          <p:attrName>ppt_x</p:attrName>
                                        </p:attrNameLst>
                                      </p:cBhvr>
                                      <p:tavLst>
                                        <p:tav tm="0">
                                          <p:val>
                                            <p:strVal val="1+#ppt_w/2"/>
                                          </p:val>
                                        </p:tav>
                                        <p:tav tm="100000">
                                          <p:val>
                                            <p:strVal val="#ppt_x"/>
                                          </p:val>
                                        </p:tav>
                                      </p:tavLst>
                                    </p:anim>
                                    <p:anim calcmode="lin" valueType="num">
                                      <p:cBhvr additive="base">
                                        <p:cTn id="29" dur="500" fill="hold"/>
                                        <p:tgtEl>
                                          <p:spTgt spid="112"/>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224"/>
                                        </p:tgtEl>
                                        <p:attrNameLst>
                                          <p:attrName>style.visibility</p:attrName>
                                        </p:attrNameLst>
                                      </p:cBhvr>
                                      <p:to>
                                        <p:strVal val="visible"/>
                                      </p:to>
                                    </p:set>
                                    <p:animEffect transition="in" filter="fade">
                                      <p:cBhvr>
                                        <p:cTn id="33" dur="500"/>
                                        <p:tgtEl>
                                          <p:spTgt spid="224"/>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223"/>
                                        </p:tgtEl>
                                        <p:attrNameLst>
                                          <p:attrName>style.visibility</p:attrName>
                                        </p:attrNameLst>
                                      </p:cBhvr>
                                      <p:to>
                                        <p:strVal val="visible"/>
                                      </p:to>
                                    </p:set>
                                    <p:animEffect transition="in" filter="fade">
                                      <p:cBhvr>
                                        <p:cTn id="37" dur="500"/>
                                        <p:tgtEl>
                                          <p:spTgt spid="223"/>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201"/>
                                        </p:tgtEl>
                                        <p:attrNameLst>
                                          <p:attrName>style.visibility</p:attrName>
                                        </p:attrNameLst>
                                      </p:cBhvr>
                                      <p:to>
                                        <p:strVal val="visible"/>
                                      </p:to>
                                    </p:set>
                                    <p:animEffect transition="in" filter="wipe(left)">
                                      <p:cBhvr>
                                        <p:cTn id="41" dur="500"/>
                                        <p:tgtEl>
                                          <p:spTgt spid="201"/>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206"/>
                                        </p:tgtEl>
                                        <p:attrNameLst>
                                          <p:attrName>style.visibility</p:attrName>
                                        </p:attrNameLst>
                                      </p:cBhvr>
                                      <p:to>
                                        <p:strVal val="visible"/>
                                      </p:to>
                                    </p:set>
                                    <p:animEffect transition="in" filter="wipe(left)">
                                      <p:cBhvr>
                                        <p:cTn id="45" dur="500"/>
                                        <p:tgtEl>
                                          <p:spTgt spid="206"/>
                                        </p:tgtEl>
                                      </p:cBhvr>
                                    </p:animEffect>
                                  </p:childTnLst>
                                </p:cTn>
                              </p:par>
                            </p:childTnLst>
                          </p:cTn>
                        </p:par>
                        <p:par>
                          <p:cTn id="46" fill="hold">
                            <p:stCondLst>
                              <p:cond delay="5000"/>
                            </p:stCondLst>
                            <p:childTnLst>
                              <p:par>
                                <p:cTn id="47" presetID="2" presetClass="entr" presetSubtype="2" fill="hold" nodeType="afterEffect">
                                  <p:stCondLst>
                                    <p:cond delay="0"/>
                                  </p:stCondLst>
                                  <p:childTnLst>
                                    <p:set>
                                      <p:cBhvr>
                                        <p:cTn id="48" dur="1" fill="hold">
                                          <p:stCondLst>
                                            <p:cond delay="0"/>
                                          </p:stCondLst>
                                        </p:cTn>
                                        <p:tgtEl>
                                          <p:spTgt spid="153"/>
                                        </p:tgtEl>
                                        <p:attrNameLst>
                                          <p:attrName>style.visibility</p:attrName>
                                        </p:attrNameLst>
                                      </p:cBhvr>
                                      <p:to>
                                        <p:strVal val="visible"/>
                                      </p:to>
                                    </p:set>
                                    <p:anim calcmode="lin" valueType="num">
                                      <p:cBhvr additive="base">
                                        <p:cTn id="49" dur="500" fill="hold"/>
                                        <p:tgtEl>
                                          <p:spTgt spid="153"/>
                                        </p:tgtEl>
                                        <p:attrNameLst>
                                          <p:attrName>ppt_x</p:attrName>
                                        </p:attrNameLst>
                                      </p:cBhvr>
                                      <p:tavLst>
                                        <p:tav tm="0">
                                          <p:val>
                                            <p:strVal val="1+#ppt_w/2"/>
                                          </p:val>
                                        </p:tav>
                                        <p:tav tm="100000">
                                          <p:val>
                                            <p:strVal val="#ppt_x"/>
                                          </p:val>
                                        </p:tav>
                                      </p:tavLst>
                                    </p:anim>
                                    <p:anim calcmode="lin" valueType="num">
                                      <p:cBhvr additive="base">
                                        <p:cTn id="50" dur="500" fill="hold"/>
                                        <p:tgtEl>
                                          <p:spTgt spid="153"/>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226"/>
                                        </p:tgtEl>
                                        <p:attrNameLst>
                                          <p:attrName>style.visibility</p:attrName>
                                        </p:attrNameLst>
                                      </p:cBhvr>
                                      <p:to>
                                        <p:strVal val="visible"/>
                                      </p:to>
                                    </p:set>
                                    <p:animEffect transition="in" filter="fade">
                                      <p:cBhvr>
                                        <p:cTn id="54" dur="500"/>
                                        <p:tgtEl>
                                          <p:spTgt spid="226"/>
                                        </p:tgtEl>
                                      </p:cBhvr>
                                    </p:animEffect>
                                  </p:childTnLst>
                                </p:cTn>
                              </p:par>
                            </p:childTnLst>
                          </p:cTn>
                        </p:par>
                        <p:par>
                          <p:cTn id="55" fill="hold">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225"/>
                                        </p:tgtEl>
                                        <p:attrNameLst>
                                          <p:attrName>style.visibility</p:attrName>
                                        </p:attrNameLst>
                                      </p:cBhvr>
                                      <p:to>
                                        <p:strVal val="visible"/>
                                      </p:to>
                                    </p:set>
                                    <p:animEffect transition="in" filter="fade">
                                      <p:cBhvr>
                                        <p:cTn id="58" dur="500"/>
                                        <p:tgtEl>
                                          <p:spTgt spid="225"/>
                                        </p:tgtEl>
                                      </p:cBhvr>
                                    </p:animEffect>
                                  </p:childTnLst>
                                </p:cTn>
                              </p:par>
                            </p:childTnLst>
                          </p:cTn>
                        </p:par>
                        <p:par>
                          <p:cTn id="59" fill="hold">
                            <p:stCondLst>
                              <p:cond delay="6500"/>
                            </p:stCondLst>
                            <p:childTnLst>
                              <p:par>
                                <p:cTn id="60" presetID="22" presetClass="entr" presetSubtype="8" fill="hold" nodeType="afterEffect">
                                  <p:stCondLst>
                                    <p:cond delay="0"/>
                                  </p:stCondLst>
                                  <p:childTnLst>
                                    <p:set>
                                      <p:cBhvr>
                                        <p:cTn id="61" dur="1" fill="hold">
                                          <p:stCondLst>
                                            <p:cond delay="0"/>
                                          </p:stCondLst>
                                        </p:cTn>
                                        <p:tgtEl>
                                          <p:spTgt spid="211"/>
                                        </p:tgtEl>
                                        <p:attrNameLst>
                                          <p:attrName>style.visibility</p:attrName>
                                        </p:attrNameLst>
                                      </p:cBhvr>
                                      <p:to>
                                        <p:strVal val="visible"/>
                                      </p:to>
                                    </p:set>
                                    <p:animEffect transition="in" filter="wipe(left)">
                                      <p:cBhvr>
                                        <p:cTn id="62" dur="500"/>
                                        <p:tgtEl>
                                          <p:spTgt spid="211"/>
                                        </p:tgtEl>
                                      </p:cBhvr>
                                    </p:animEffect>
                                  </p:childTnLst>
                                </p:cTn>
                              </p:par>
                            </p:childTnLst>
                          </p:cTn>
                        </p:par>
                        <p:par>
                          <p:cTn id="63" fill="hold">
                            <p:stCondLst>
                              <p:cond delay="7000"/>
                            </p:stCondLst>
                            <p:childTnLst>
                              <p:par>
                                <p:cTn id="64" presetID="22" presetClass="entr" presetSubtype="8" fill="hold" nodeType="afterEffect">
                                  <p:stCondLst>
                                    <p:cond delay="0"/>
                                  </p:stCondLst>
                                  <p:childTnLst>
                                    <p:set>
                                      <p:cBhvr>
                                        <p:cTn id="65" dur="1" fill="hold">
                                          <p:stCondLst>
                                            <p:cond delay="0"/>
                                          </p:stCondLst>
                                        </p:cTn>
                                        <p:tgtEl>
                                          <p:spTgt spid="216"/>
                                        </p:tgtEl>
                                        <p:attrNameLst>
                                          <p:attrName>style.visibility</p:attrName>
                                        </p:attrNameLst>
                                      </p:cBhvr>
                                      <p:to>
                                        <p:strVal val="visible"/>
                                      </p:to>
                                    </p:set>
                                    <p:animEffect transition="in" filter="wipe(left)">
                                      <p:cBhvr>
                                        <p:cTn id="66" dur="500"/>
                                        <p:tgtEl>
                                          <p:spTgt spid="216"/>
                                        </p:tgtEl>
                                      </p:cBhvr>
                                    </p:animEffect>
                                  </p:childTnLst>
                                </p:cTn>
                              </p:par>
                            </p:childTnLst>
                          </p:cTn>
                        </p:par>
                        <p:par>
                          <p:cTn id="67" fill="hold">
                            <p:stCondLst>
                              <p:cond delay="7500"/>
                            </p:stCondLst>
                            <p:childTnLst>
                              <p:par>
                                <p:cTn id="68" presetID="2" presetClass="entr" presetSubtype="2" fill="hold" nodeType="afterEffect">
                                  <p:stCondLst>
                                    <p:cond delay="0"/>
                                  </p:stCondLst>
                                  <p:childTnLst>
                                    <p:set>
                                      <p:cBhvr>
                                        <p:cTn id="69" dur="1" fill="hold">
                                          <p:stCondLst>
                                            <p:cond delay="0"/>
                                          </p:stCondLst>
                                        </p:cTn>
                                        <p:tgtEl>
                                          <p:spTgt spid="173"/>
                                        </p:tgtEl>
                                        <p:attrNameLst>
                                          <p:attrName>style.visibility</p:attrName>
                                        </p:attrNameLst>
                                      </p:cBhvr>
                                      <p:to>
                                        <p:strVal val="visible"/>
                                      </p:to>
                                    </p:set>
                                    <p:anim calcmode="lin" valueType="num">
                                      <p:cBhvr additive="base">
                                        <p:cTn id="70" dur="500" fill="hold"/>
                                        <p:tgtEl>
                                          <p:spTgt spid="173"/>
                                        </p:tgtEl>
                                        <p:attrNameLst>
                                          <p:attrName>ppt_x</p:attrName>
                                        </p:attrNameLst>
                                      </p:cBhvr>
                                      <p:tavLst>
                                        <p:tav tm="0">
                                          <p:val>
                                            <p:strVal val="1+#ppt_w/2"/>
                                          </p:val>
                                        </p:tav>
                                        <p:tav tm="100000">
                                          <p:val>
                                            <p:strVal val="#ppt_x"/>
                                          </p:val>
                                        </p:tav>
                                      </p:tavLst>
                                    </p:anim>
                                    <p:anim calcmode="lin" valueType="num">
                                      <p:cBhvr additive="base">
                                        <p:cTn id="71" dur="500" fill="hold"/>
                                        <p:tgtEl>
                                          <p:spTgt spid="173"/>
                                        </p:tgtEl>
                                        <p:attrNameLst>
                                          <p:attrName>ppt_y</p:attrName>
                                        </p:attrNameLst>
                                      </p:cBhvr>
                                      <p:tavLst>
                                        <p:tav tm="0">
                                          <p:val>
                                            <p:strVal val="#ppt_y"/>
                                          </p:val>
                                        </p:tav>
                                        <p:tav tm="100000">
                                          <p:val>
                                            <p:strVal val="#ppt_y"/>
                                          </p:val>
                                        </p:tav>
                                      </p:tavLst>
                                    </p:anim>
                                  </p:childTnLst>
                                </p:cTn>
                              </p:par>
                            </p:childTnLst>
                          </p:cTn>
                        </p:par>
                        <p:par>
                          <p:cTn id="72" fill="hold">
                            <p:stCondLst>
                              <p:cond delay="8000"/>
                            </p:stCondLst>
                            <p:childTnLst>
                              <p:par>
                                <p:cTn id="73" presetID="10" presetClass="entr" presetSubtype="0" fill="hold" grpId="0" nodeType="afterEffect">
                                  <p:stCondLst>
                                    <p:cond delay="0"/>
                                  </p:stCondLst>
                                  <p:childTnLst>
                                    <p:set>
                                      <p:cBhvr>
                                        <p:cTn id="74" dur="1" fill="hold">
                                          <p:stCondLst>
                                            <p:cond delay="0"/>
                                          </p:stCondLst>
                                        </p:cTn>
                                        <p:tgtEl>
                                          <p:spTgt spid="228"/>
                                        </p:tgtEl>
                                        <p:attrNameLst>
                                          <p:attrName>style.visibility</p:attrName>
                                        </p:attrNameLst>
                                      </p:cBhvr>
                                      <p:to>
                                        <p:strVal val="visible"/>
                                      </p:to>
                                    </p:set>
                                    <p:animEffect transition="in" filter="fade">
                                      <p:cBhvr>
                                        <p:cTn id="75" dur="500"/>
                                        <p:tgtEl>
                                          <p:spTgt spid="228"/>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227"/>
                                        </p:tgtEl>
                                        <p:attrNameLst>
                                          <p:attrName>style.visibility</p:attrName>
                                        </p:attrNameLst>
                                      </p:cBhvr>
                                      <p:to>
                                        <p:strVal val="visible"/>
                                      </p:to>
                                    </p:set>
                                    <p:animEffect transition="in" filter="fade">
                                      <p:cBhvr>
                                        <p:cTn id="79" dur="5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 grpId="0"/>
      <p:bldP spid="222" grpId="0"/>
      <p:bldP spid="223" grpId="0"/>
      <p:bldP spid="224" grpId="0"/>
      <p:bldP spid="225" grpId="0"/>
      <p:bldP spid="226" grpId="0"/>
      <p:bldP spid="227" grpId="0"/>
      <p:bldP spid="22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9" name="组合 18"/>
          <p:cNvGrpSpPr/>
          <p:nvPr/>
        </p:nvGrpSpPr>
        <p:grpSpPr>
          <a:xfrm>
            <a:off x="511073" y="1563638"/>
            <a:ext cx="1135948" cy="1142082"/>
            <a:chOff x="526658" y="1563638"/>
            <a:chExt cx="1135948" cy="1142082"/>
          </a:xfrm>
        </p:grpSpPr>
        <p:sp>
          <p:nvSpPr>
            <p:cNvPr id="113" name="Oval 1"/>
            <p:cNvSpPr/>
            <p:nvPr/>
          </p:nvSpPr>
          <p:spPr bwMode="auto">
            <a:xfrm>
              <a:off x="527543" y="1570658"/>
              <a:ext cx="1135063" cy="1135062"/>
            </a:xfrm>
            <a:prstGeom prst="ellipse">
              <a:avLst/>
            </a:prstGeom>
            <a:gradFill flip="none" rotWithShape="1">
              <a:gsLst>
                <a:gs pos="0">
                  <a:schemeClr val="bg1">
                    <a:lumMod val="85000"/>
                  </a:schemeClr>
                </a:gs>
                <a:gs pos="1000">
                  <a:schemeClr val="bg1"/>
                </a:gs>
                <a:gs pos="100000">
                  <a:schemeClr val="bg1">
                    <a:lumMod val="85000"/>
                  </a:schemeClr>
                </a:gs>
              </a:gsLst>
              <a:lin ang="2700000" scaled="0"/>
              <a:tileRect/>
            </a:gradFill>
            <a:ln w="25400" cap="flat" cmpd="sng" algn="ctr">
              <a:noFill/>
              <a:prstDash val="solid"/>
            </a:ln>
            <a:effectLst>
              <a:outerShdw blurRad="241300" dir="57000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sp>
          <p:nvSpPr>
            <p:cNvPr id="47" name="Oval 1"/>
            <p:cNvSpPr/>
            <p:nvPr/>
          </p:nvSpPr>
          <p:spPr bwMode="auto">
            <a:xfrm>
              <a:off x="526658" y="1563638"/>
              <a:ext cx="1135063" cy="1135062"/>
            </a:xfrm>
            <a:prstGeom prst="ellipse">
              <a:avLst/>
            </a:prstGeom>
            <a:gradFill flip="none" rotWithShape="1">
              <a:gsLst>
                <a:gs pos="0">
                  <a:schemeClr val="bg1">
                    <a:lumMod val="85000"/>
                  </a:schemeClr>
                </a:gs>
                <a:gs pos="1000">
                  <a:schemeClr val="bg1"/>
                </a:gs>
                <a:gs pos="100000">
                  <a:schemeClr val="bg1">
                    <a:lumMod val="85000"/>
                  </a:schemeClr>
                </a:gs>
              </a:gsLst>
              <a:lin ang="16200000" scaled="1"/>
              <a:tileRect/>
            </a:gradFill>
            <a:ln w="25400" cap="flat" cmpd="sng" algn="ctr">
              <a:solidFill>
                <a:schemeClr val="bg1">
                  <a:lumMod val="85000"/>
                </a:schemeClr>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grpSp>
      <p:sp>
        <p:nvSpPr>
          <p:cNvPr id="108" name="Oval 1"/>
          <p:cNvSpPr/>
          <p:nvPr/>
        </p:nvSpPr>
        <p:spPr bwMode="auto">
          <a:xfrm>
            <a:off x="1948934" y="1563638"/>
            <a:ext cx="1135063" cy="1135062"/>
          </a:xfrm>
          <a:prstGeom prst="ellipse">
            <a:avLst/>
          </a:prstGeom>
          <a:gradFill flip="none" rotWithShape="1">
            <a:gsLst>
              <a:gs pos="0">
                <a:schemeClr val="bg1">
                  <a:lumMod val="85000"/>
                </a:schemeClr>
              </a:gs>
              <a:gs pos="1000">
                <a:schemeClr val="bg1"/>
              </a:gs>
              <a:gs pos="100000">
                <a:schemeClr val="bg1">
                  <a:lumMod val="85000"/>
                </a:schemeClr>
              </a:gs>
            </a:gsLst>
            <a:lin ang="16200000" scaled="1"/>
            <a:tileRect/>
          </a:gradFill>
          <a:ln w="25400" cap="flat" cmpd="sng" algn="ctr">
            <a:solidFill>
              <a:schemeClr val="bg1">
                <a:lumMod val="85000"/>
              </a:schemeClr>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sp>
        <p:nvSpPr>
          <p:cNvPr id="109" name="Oval 1"/>
          <p:cNvSpPr/>
          <p:nvPr/>
        </p:nvSpPr>
        <p:spPr bwMode="auto">
          <a:xfrm>
            <a:off x="3300656" y="1563638"/>
            <a:ext cx="1135063" cy="1135062"/>
          </a:xfrm>
          <a:prstGeom prst="ellipse">
            <a:avLst/>
          </a:prstGeom>
          <a:gradFill flip="none" rotWithShape="1">
            <a:gsLst>
              <a:gs pos="0">
                <a:schemeClr val="bg1">
                  <a:lumMod val="85000"/>
                </a:schemeClr>
              </a:gs>
              <a:gs pos="1000">
                <a:schemeClr val="bg1"/>
              </a:gs>
              <a:gs pos="100000">
                <a:schemeClr val="bg1">
                  <a:lumMod val="85000"/>
                </a:schemeClr>
              </a:gs>
            </a:gsLst>
            <a:lin ang="16200000" scaled="1"/>
            <a:tileRect/>
          </a:gradFill>
          <a:ln w="25400" cap="flat" cmpd="sng" algn="ctr">
            <a:solidFill>
              <a:schemeClr val="bg1">
                <a:lumMod val="85000"/>
              </a:schemeClr>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sp>
        <p:nvSpPr>
          <p:cNvPr id="110" name="Oval 1"/>
          <p:cNvSpPr/>
          <p:nvPr/>
        </p:nvSpPr>
        <p:spPr bwMode="auto">
          <a:xfrm>
            <a:off x="4731891" y="1563638"/>
            <a:ext cx="1135063" cy="1135062"/>
          </a:xfrm>
          <a:prstGeom prst="ellipse">
            <a:avLst/>
          </a:prstGeom>
          <a:gradFill flip="none" rotWithShape="1">
            <a:gsLst>
              <a:gs pos="0">
                <a:schemeClr val="bg1">
                  <a:lumMod val="85000"/>
                </a:schemeClr>
              </a:gs>
              <a:gs pos="1000">
                <a:schemeClr val="bg1"/>
              </a:gs>
              <a:gs pos="100000">
                <a:schemeClr val="bg1">
                  <a:lumMod val="85000"/>
                </a:schemeClr>
              </a:gs>
            </a:gsLst>
            <a:lin ang="16200000" scaled="1"/>
            <a:tileRect/>
          </a:gradFill>
          <a:ln w="25400" cap="flat" cmpd="sng" algn="ctr">
            <a:solidFill>
              <a:schemeClr val="bg1">
                <a:lumMod val="85000"/>
              </a:schemeClr>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sp>
        <p:nvSpPr>
          <p:cNvPr id="111" name="Oval 1"/>
          <p:cNvSpPr/>
          <p:nvPr/>
        </p:nvSpPr>
        <p:spPr bwMode="auto">
          <a:xfrm>
            <a:off x="6143248" y="1563638"/>
            <a:ext cx="1135063" cy="1135062"/>
          </a:xfrm>
          <a:prstGeom prst="ellipse">
            <a:avLst/>
          </a:prstGeom>
          <a:gradFill flip="none" rotWithShape="1">
            <a:gsLst>
              <a:gs pos="0">
                <a:schemeClr val="bg1">
                  <a:lumMod val="85000"/>
                </a:schemeClr>
              </a:gs>
              <a:gs pos="1000">
                <a:schemeClr val="bg1"/>
              </a:gs>
              <a:gs pos="100000">
                <a:schemeClr val="bg1">
                  <a:lumMod val="85000"/>
                </a:schemeClr>
              </a:gs>
            </a:gsLst>
            <a:lin ang="16200000" scaled="1"/>
            <a:tileRect/>
          </a:gradFill>
          <a:ln w="25400" cap="flat" cmpd="sng" algn="ctr">
            <a:solidFill>
              <a:schemeClr val="bg1">
                <a:lumMod val="85000"/>
              </a:schemeClr>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sp>
        <p:nvSpPr>
          <p:cNvPr id="112" name="Oval 1"/>
          <p:cNvSpPr/>
          <p:nvPr/>
        </p:nvSpPr>
        <p:spPr bwMode="auto">
          <a:xfrm>
            <a:off x="7488344" y="1563638"/>
            <a:ext cx="1135063" cy="1135062"/>
          </a:xfrm>
          <a:prstGeom prst="ellipse">
            <a:avLst/>
          </a:prstGeom>
          <a:gradFill flip="none" rotWithShape="1">
            <a:gsLst>
              <a:gs pos="0">
                <a:schemeClr val="bg1">
                  <a:lumMod val="85000"/>
                </a:schemeClr>
              </a:gs>
              <a:gs pos="1000">
                <a:schemeClr val="bg1"/>
              </a:gs>
              <a:gs pos="100000">
                <a:schemeClr val="bg1">
                  <a:lumMod val="85000"/>
                </a:schemeClr>
              </a:gs>
            </a:gsLst>
            <a:lin ang="16200000" scaled="1"/>
            <a:tileRect/>
          </a:gradFill>
          <a:ln w="25400" cap="flat" cmpd="sng" algn="ctr">
            <a:solidFill>
              <a:schemeClr val="bg1">
                <a:lumMod val="85000"/>
              </a:schemeClr>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sp>
        <p:nvSpPr>
          <p:cNvPr id="14" name="Arc 4"/>
          <p:cNvSpPr/>
          <p:nvPr/>
        </p:nvSpPr>
        <p:spPr>
          <a:xfrm rot="18951345">
            <a:off x="1247673" y="1366809"/>
            <a:ext cx="1011238" cy="1011237"/>
          </a:xfrm>
          <a:prstGeom prst="arc">
            <a:avLst/>
          </a:prstGeom>
          <a:noFill/>
          <a:ln w="19050" cap="flat" cmpd="sng" algn="ctr">
            <a:solidFill>
              <a:srgbClr val="202F3E"/>
            </a:solidFill>
            <a:prstDash val="dash"/>
            <a:tailEnd type="triangle"/>
          </a:ln>
          <a:effectLst/>
        </p:spPr>
        <p:txBody>
          <a:bodyPr anchor="ctr"/>
          <a:lstStyle/>
          <a:p>
            <a:pPr marL="0" marR="0" lvl="0" indent="0" algn="ctr"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rgbClr val="202F3E"/>
              </a:solidFill>
              <a:effectLst/>
              <a:uLnTx/>
              <a:uFillTx/>
              <a:latin typeface="Open Sans"/>
              <a:ea typeface="+mn-ea"/>
              <a:cs typeface="+mn-cs"/>
            </a:endParaRPr>
          </a:p>
        </p:txBody>
      </p:sp>
      <p:sp>
        <p:nvSpPr>
          <p:cNvPr id="15" name="Arc 33"/>
          <p:cNvSpPr/>
          <p:nvPr/>
        </p:nvSpPr>
        <p:spPr>
          <a:xfrm rot="7841635">
            <a:off x="2632767" y="1840677"/>
            <a:ext cx="1011238" cy="1012825"/>
          </a:xfrm>
          <a:prstGeom prst="arc">
            <a:avLst/>
          </a:prstGeom>
          <a:noFill/>
          <a:ln w="19050" cap="flat" cmpd="sng" algn="ctr">
            <a:solidFill>
              <a:srgbClr val="202F3E"/>
            </a:solidFill>
            <a:prstDash val="dash"/>
            <a:headEnd type="triangle"/>
            <a:tailEnd type="none"/>
          </a:ln>
          <a:effectLst/>
        </p:spPr>
        <p:txBody>
          <a:bodyPr anchor="ctr"/>
          <a:lstStyle/>
          <a:p>
            <a:pPr marL="0" marR="0" lvl="0" indent="0" algn="ctr"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rgbClr val="202F3E"/>
              </a:solidFill>
              <a:effectLst/>
              <a:uLnTx/>
              <a:uFillTx/>
              <a:latin typeface="Open Sans"/>
              <a:ea typeface="+mn-ea"/>
              <a:cs typeface="+mn-cs"/>
            </a:endParaRPr>
          </a:p>
        </p:txBody>
      </p:sp>
      <p:sp>
        <p:nvSpPr>
          <p:cNvPr id="16" name="Arc 34"/>
          <p:cNvSpPr/>
          <p:nvPr/>
        </p:nvSpPr>
        <p:spPr>
          <a:xfrm rot="18951345">
            <a:off x="4048023" y="1366809"/>
            <a:ext cx="1011238" cy="1011237"/>
          </a:xfrm>
          <a:prstGeom prst="arc">
            <a:avLst/>
          </a:prstGeom>
          <a:noFill/>
          <a:ln w="19050" cap="flat" cmpd="sng" algn="ctr">
            <a:solidFill>
              <a:srgbClr val="202F3E"/>
            </a:solidFill>
            <a:prstDash val="dash"/>
            <a:tailEnd type="triangle"/>
          </a:ln>
          <a:effectLst/>
        </p:spPr>
        <p:txBody>
          <a:bodyPr anchor="ctr"/>
          <a:lstStyle/>
          <a:p>
            <a:pPr marL="0" marR="0" lvl="0" indent="0" algn="ctr"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rgbClr val="202F3E"/>
              </a:solidFill>
              <a:effectLst/>
              <a:uLnTx/>
              <a:uFillTx/>
              <a:latin typeface="Open Sans"/>
              <a:ea typeface="+mn-ea"/>
              <a:cs typeface="+mn-cs"/>
            </a:endParaRPr>
          </a:p>
        </p:txBody>
      </p:sp>
      <p:sp>
        <p:nvSpPr>
          <p:cNvPr id="17" name="Arc 36"/>
          <p:cNvSpPr/>
          <p:nvPr/>
        </p:nvSpPr>
        <p:spPr>
          <a:xfrm rot="18951345">
            <a:off x="6830911" y="1344584"/>
            <a:ext cx="1012825" cy="1011237"/>
          </a:xfrm>
          <a:prstGeom prst="arc">
            <a:avLst/>
          </a:prstGeom>
          <a:noFill/>
          <a:ln w="19050" cap="flat" cmpd="sng" algn="ctr">
            <a:solidFill>
              <a:srgbClr val="202F3E"/>
            </a:solidFill>
            <a:prstDash val="dash"/>
            <a:tailEnd type="triangle"/>
          </a:ln>
          <a:effectLst/>
        </p:spPr>
        <p:txBody>
          <a:bodyPr anchor="ctr"/>
          <a:lstStyle/>
          <a:p>
            <a:pPr marL="0" marR="0" lvl="0" indent="0" algn="ctr"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rgbClr val="202F3E"/>
              </a:solidFill>
              <a:effectLst/>
              <a:uLnTx/>
              <a:uFillTx/>
              <a:latin typeface="Open Sans"/>
              <a:ea typeface="+mn-ea"/>
              <a:cs typeface="+mn-cs"/>
            </a:endParaRPr>
          </a:p>
        </p:txBody>
      </p:sp>
      <p:sp>
        <p:nvSpPr>
          <p:cNvPr id="18" name="Arc 37"/>
          <p:cNvSpPr/>
          <p:nvPr/>
        </p:nvSpPr>
        <p:spPr>
          <a:xfrm rot="7841635">
            <a:off x="5440261" y="1860521"/>
            <a:ext cx="1011238" cy="1011237"/>
          </a:xfrm>
          <a:prstGeom prst="arc">
            <a:avLst/>
          </a:prstGeom>
          <a:noFill/>
          <a:ln w="19050" cap="flat" cmpd="sng" algn="ctr">
            <a:solidFill>
              <a:srgbClr val="202F3E"/>
            </a:solidFill>
            <a:prstDash val="dash"/>
            <a:headEnd type="triangle"/>
            <a:tailEnd type="none"/>
          </a:ln>
          <a:effectLst/>
        </p:spPr>
        <p:txBody>
          <a:bodyPr anchor="ctr"/>
          <a:lstStyle/>
          <a:p>
            <a:pPr marL="0" marR="0" lvl="0" indent="0" algn="ctr"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rgbClr val="202F3E"/>
              </a:solidFill>
              <a:effectLst/>
              <a:uLnTx/>
              <a:uFillTx/>
              <a:latin typeface="Open Sans"/>
              <a:ea typeface="+mn-ea"/>
              <a:cs typeface="+mn-cs"/>
            </a:endParaRPr>
          </a:p>
        </p:txBody>
      </p:sp>
      <p:grpSp>
        <p:nvGrpSpPr>
          <p:cNvPr id="21" name="Group 38"/>
          <p:cNvGrpSpPr/>
          <p:nvPr/>
        </p:nvGrpSpPr>
        <p:grpSpPr bwMode="auto">
          <a:xfrm>
            <a:off x="7855642" y="1857512"/>
            <a:ext cx="466458" cy="560056"/>
            <a:chOff x="6540501" y="638176"/>
            <a:chExt cx="622301" cy="746125"/>
          </a:xfrm>
          <a:solidFill>
            <a:schemeClr val="tx1">
              <a:lumMod val="85000"/>
              <a:lumOff val="15000"/>
            </a:schemeClr>
          </a:solidFill>
          <a:effectLst/>
        </p:grpSpPr>
        <p:sp>
          <p:nvSpPr>
            <p:cNvPr id="22" name="Freeform 13"/>
            <p:cNvSpPr>
              <a:spLocks noEditPoints="1"/>
            </p:cNvSpPr>
            <p:nvPr/>
          </p:nvSpPr>
          <p:spPr bwMode="auto">
            <a:xfrm>
              <a:off x="6616701" y="638176"/>
              <a:ext cx="469900" cy="736600"/>
            </a:xfrm>
            <a:custGeom>
              <a:avLst/>
              <a:gdLst>
                <a:gd name="T0" fmla="*/ 171 w 240"/>
                <a:gd name="T1" fmla="*/ 24 h 376"/>
                <a:gd name="T2" fmla="*/ 63 w 240"/>
                <a:gd name="T3" fmla="*/ 12 h 376"/>
                <a:gd name="T4" fmla="*/ 56 w 240"/>
                <a:gd name="T5" fmla="*/ 25 h 376"/>
                <a:gd name="T6" fmla="*/ 82 w 240"/>
                <a:gd name="T7" fmla="*/ 116 h 376"/>
                <a:gd name="T8" fmla="*/ 82 w 240"/>
                <a:gd name="T9" fmla="*/ 116 h 376"/>
                <a:gd name="T10" fmla="*/ 121 w 240"/>
                <a:gd name="T11" fmla="*/ 257 h 376"/>
                <a:gd name="T12" fmla="*/ 66 w 240"/>
                <a:gd name="T13" fmla="*/ 256 h 376"/>
                <a:gd name="T14" fmla="*/ 9 w 240"/>
                <a:gd name="T15" fmla="*/ 331 h 376"/>
                <a:gd name="T16" fmla="*/ 96 w 240"/>
                <a:gd name="T17" fmla="*/ 364 h 376"/>
                <a:gd name="T18" fmla="*/ 153 w 240"/>
                <a:gd name="T19" fmla="*/ 290 h 376"/>
                <a:gd name="T20" fmla="*/ 106 w 240"/>
                <a:gd name="T21" fmla="*/ 122 h 376"/>
                <a:gd name="T22" fmla="*/ 219 w 240"/>
                <a:gd name="T23" fmla="*/ 159 h 376"/>
                <a:gd name="T24" fmla="*/ 232 w 240"/>
                <a:gd name="T25" fmla="*/ 165 h 376"/>
                <a:gd name="T26" fmla="*/ 232 w 240"/>
                <a:gd name="T27" fmla="*/ 165 h 376"/>
                <a:gd name="T28" fmla="*/ 240 w 240"/>
                <a:gd name="T29" fmla="*/ 153 h 376"/>
                <a:gd name="T30" fmla="*/ 171 w 240"/>
                <a:gd name="T31" fmla="*/ 24 h 376"/>
                <a:gd name="T32" fmla="*/ 90 w 240"/>
                <a:gd name="T33" fmla="*/ 343 h 376"/>
                <a:gd name="T34" fmla="*/ 30 w 240"/>
                <a:gd name="T35" fmla="*/ 325 h 376"/>
                <a:gd name="T36" fmla="*/ 72 w 240"/>
                <a:gd name="T37" fmla="*/ 277 h 376"/>
                <a:gd name="T38" fmla="*/ 132 w 240"/>
                <a:gd name="T39" fmla="*/ 296 h 376"/>
                <a:gd name="T40" fmla="*/ 90 w 240"/>
                <a:gd name="T41" fmla="*/ 34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0" h="376">
                  <a:moveTo>
                    <a:pt x="171" y="24"/>
                  </a:moveTo>
                  <a:cubicBezTo>
                    <a:pt x="141" y="4"/>
                    <a:pt x="105" y="0"/>
                    <a:pt x="63" y="12"/>
                  </a:cubicBezTo>
                  <a:cubicBezTo>
                    <a:pt x="57" y="13"/>
                    <a:pt x="54" y="19"/>
                    <a:pt x="56" y="25"/>
                  </a:cubicBezTo>
                  <a:cubicBezTo>
                    <a:pt x="82" y="116"/>
                    <a:pt x="82" y="116"/>
                    <a:pt x="82" y="116"/>
                  </a:cubicBezTo>
                  <a:cubicBezTo>
                    <a:pt x="82" y="116"/>
                    <a:pt x="82" y="116"/>
                    <a:pt x="82" y="116"/>
                  </a:cubicBezTo>
                  <a:cubicBezTo>
                    <a:pt x="121" y="257"/>
                    <a:pt x="121" y="257"/>
                    <a:pt x="121" y="257"/>
                  </a:cubicBezTo>
                  <a:cubicBezTo>
                    <a:pt x="106" y="251"/>
                    <a:pt x="86" y="251"/>
                    <a:pt x="66" y="256"/>
                  </a:cubicBezTo>
                  <a:cubicBezTo>
                    <a:pt x="25" y="268"/>
                    <a:pt x="0" y="300"/>
                    <a:pt x="9" y="331"/>
                  </a:cubicBezTo>
                  <a:cubicBezTo>
                    <a:pt x="17" y="361"/>
                    <a:pt x="56" y="376"/>
                    <a:pt x="96" y="364"/>
                  </a:cubicBezTo>
                  <a:cubicBezTo>
                    <a:pt x="137" y="353"/>
                    <a:pt x="162" y="320"/>
                    <a:pt x="153" y="290"/>
                  </a:cubicBezTo>
                  <a:cubicBezTo>
                    <a:pt x="106" y="122"/>
                    <a:pt x="106" y="122"/>
                    <a:pt x="106" y="122"/>
                  </a:cubicBezTo>
                  <a:cubicBezTo>
                    <a:pt x="193" y="107"/>
                    <a:pt x="218" y="157"/>
                    <a:pt x="219" y="159"/>
                  </a:cubicBezTo>
                  <a:cubicBezTo>
                    <a:pt x="221" y="164"/>
                    <a:pt x="226" y="167"/>
                    <a:pt x="232" y="165"/>
                  </a:cubicBezTo>
                  <a:cubicBezTo>
                    <a:pt x="232" y="165"/>
                    <a:pt x="232" y="165"/>
                    <a:pt x="232" y="165"/>
                  </a:cubicBezTo>
                  <a:cubicBezTo>
                    <a:pt x="237" y="164"/>
                    <a:pt x="240" y="159"/>
                    <a:pt x="240" y="153"/>
                  </a:cubicBezTo>
                  <a:cubicBezTo>
                    <a:pt x="239" y="150"/>
                    <a:pt x="229" y="63"/>
                    <a:pt x="171" y="24"/>
                  </a:cubicBezTo>
                  <a:close/>
                  <a:moveTo>
                    <a:pt x="90" y="343"/>
                  </a:moveTo>
                  <a:cubicBezTo>
                    <a:pt x="62" y="351"/>
                    <a:pt x="35" y="343"/>
                    <a:pt x="30" y="325"/>
                  </a:cubicBezTo>
                  <a:cubicBezTo>
                    <a:pt x="24" y="307"/>
                    <a:pt x="44" y="285"/>
                    <a:pt x="72" y="277"/>
                  </a:cubicBezTo>
                  <a:cubicBezTo>
                    <a:pt x="99" y="269"/>
                    <a:pt x="127" y="278"/>
                    <a:pt x="132" y="296"/>
                  </a:cubicBezTo>
                  <a:cubicBezTo>
                    <a:pt x="137" y="314"/>
                    <a:pt x="118" y="335"/>
                    <a:pt x="90"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23" name="Freeform 14"/>
            <p:cNvSpPr>
              <a:spLocks noEditPoints="1"/>
            </p:cNvSpPr>
            <p:nvPr/>
          </p:nvSpPr>
          <p:spPr bwMode="auto">
            <a:xfrm>
              <a:off x="6916739" y="996951"/>
              <a:ext cx="246063" cy="387350"/>
            </a:xfrm>
            <a:custGeom>
              <a:avLst/>
              <a:gdLst>
                <a:gd name="T0" fmla="*/ 90 w 126"/>
                <a:gd name="T1" fmla="*/ 13 h 198"/>
                <a:gd name="T2" fmla="*/ 33 w 126"/>
                <a:gd name="T3" fmla="*/ 7 h 198"/>
                <a:gd name="T4" fmla="*/ 30 w 126"/>
                <a:gd name="T5" fmla="*/ 14 h 198"/>
                <a:gd name="T6" fmla="*/ 43 w 126"/>
                <a:gd name="T7" fmla="*/ 62 h 198"/>
                <a:gd name="T8" fmla="*/ 43 w 126"/>
                <a:gd name="T9" fmla="*/ 62 h 198"/>
                <a:gd name="T10" fmla="*/ 64 w 126"/>
                <a:gd name="T11" fmla="*/ 136 h 198"/>
                <a:gd name="T12" fmla="*/ 35 w 126"/>
                <a:gd name="T13" fmla="*/ 135 h 198"/>
                <a:gd name="T14" fmla="*/ 5 w 126"/>
                <a:gd name="T15" fmla="*/ 175 h 198"/>
                <a:gd name="T16" fmla="*/ 51 w 126"/>
                <a:gd name="T17" fmla="*/ 192 h 198"/>
                <a:gd name="T18" fmla="*/ 81 w 126"/>
                <a:gd name="T19" fmla="*/ 153 h 198"/>
                <a:gd name="T20" fmla="*/ 56 w 126"/>
                <a:gd name="T21" fmla="*/ 65 h 198"/>
                <a:gd name="T22" fmla="*/ 115 w 126"/>
                <a:gd name="T23" fmla="*/ 84 h 198"/>
                <a:gd name="T24" fmla="*/ 122 w 126"/>
                <a:gd name="T25" fmla="*/ 87 h 198"/>
                <a:gd name="T26" fmla="*/ 122 w 126"/>
                <a:gd name="T27" fmla="*/ 87 h 198"/>
                <a:gd name="T28" fmla="*/ 126 w 126"/>
                <a:gd name="T29" fmla="*/ 81 h 198"/>
                <a:gd name="T30" fmla="*/ 90 w 126"/>
                <a:gd name="T31" fmla="*/ 13 h 198"/>
                <a:gd name="T32" fmla="*/ 48 w 126"/>
                <a:gd name="T33" fmla="*/ 181 h 198"/>
                <a:gd name="T34" fmla="*/ 16 w 126"/>
                <a:gd name="T35" fmla="*/ 171 h 198"/>
                <a:gd name="T36" fmla="*/ 38 w 126"/>
                <a:gd name="T37" fmla="*/ 146 h 198"/>
                <a:gd name="T38" fmla="*/ 70 w 126"/>
                <a:gd name="T39" fmla="*/ 156 h 198"/>
                <a:gd name="T40" fmla="*/ 48 w 126"/>
                <a:gd name="T41" fmla="*/ 181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6" h="198">
                  <a:moveTo>
                    <a:pt x="90" y="13"/>
                  </a:moveTo>
                  <a:cubicBezTo>
                    <a:pt x="74" y="3"/>
                    <a:pt x="55" y="0"/>
                    <a:pt x="33" y="7"/>
                  </a:cubicBezTo>
                  <a:cubicBezTo>
                    <a:pt x="30" y="8"/>
                    <a:pt x="29" y="11"/>
                    <a:pt x="30" y="14"/>
                  </a:cubicBezTo>
                  <a:cubicBezTo>
                    <a:pt x="43" y="62"/>
                    <a:pt x="43" y="62"/>
                    <a:pt x="43" y="62"/>
                  </a:cubicBezTo>
                  <a:cubicBezTo>
                    <a:pt x="43" y="62"/>
                    <a:pt x="43" y="62"/>
                    <a:pt x="43" y="62"/>
                  </a:cubicBezTo>
                  <a:cubicBezTo>
                    <a:pt x="64" y="136"/>
                    <a:pt x="64" y="136"/>
                    <a:pt x="64" y="136"/>
                  </a:cubicBezTo>
                  <a:cubicBezTo>
                    <a:pt x="56" y="133"/>
                    <a:pt x="45" y="132"/>
                    <a:pt x="35" y="135"/>
                  </a:cubicBezTo>
                  <a:cubicBezTo>
                    <a:pt x="13" y="141"/>
                    <a:pt x="0" y="159"/>
                    <a:pt x="5" y="175"/>
                  </a:cubicBezTo>
                  <a:cubicBezTo>
                    <a:pt x="9" y="190"/>
                    <a:pt x="29" y="198"/>
                    <a:pt x="51" y="192"/>
                  </a:cubicBezTo>
                  <a:cubicBezTo>
                    <a:pt x="72" y="186"/>
                    <a:pt x="85" y="169"/>
                    <a:pt x="81" y="153"/>
                  </a:cubicBezTo>
                  <a:cubicBezTo>
                    <a:pt x="56" y="65"/>
                    <a:pt x="56" y="65"/>
                    <a:pt x="56" y="65"/>
                  </a:cubicBezTo>
                  <a:cubicBezTo>
                    <a:pt x="102" y="57"/>
                    <a:pt x="115" y="83"/>
                    <a:pt x="115" y="84"/>
                  </a:cubicBezTo>
                  <a:cubicBezTo>
                    <a:pt x="116" y="87"/>
                    <a:pt x="119" y="88"/>
                    <a:pt x="122" y="87"/>
                  </a:cubicBezTo>
                  <a:cubicBezTo>
                    <a:pt x="122" y="87"/>
                    <a:pt x="122" y="87"/>
                    <a:pt x="122" y="87"/>
                  </a:cubicBezTo>
                  <a:cubicBezTo>
                    <a:pt x="125" y="87"/>
                    <a:pt x="126" y="84"/>
                    <a:pt x="126" y="81"/>
                  </a:cubicBezTo>
                  <a:cubicBezTo>
                    <a:pt x="126" y="79"/>
                    <a:pt x="121" y="34"/>
                    <a:pt x="90" y="13"/>
                  </a:cubicBezTo>
                  <a:close/>
                  <a:moveTo>
                    <a:pt x="48" y="181"/>
                  </a:moveTo>
                  <a:cubicBezTo>
                    <a:pt x="33" y="185"/>
                    <a:pt x="18" y="181"/>
                    <a:pt x="16" y="171"/>
                  </a:cubicBezTo>
                  <a:cubicBezTo>
                    <a:pt x="13" y="162"/>
                    <a:pt x="23" y="151"/>
                    <a:pt x="38" y="146"/>
                  </a:cubicBezTo>
                  <a:cubicBezTo>
                    <a:pt x="52" y="142"/>
                    <a:pt x="67" y="147"/>
                    <a:pt x="70" y="156"/>
                  </a:cubicBezTo>
                  <a:cubicBezTo>
                    <a:pt x="72" y="166"/>
                    <a:pt x="62" y="177"/>
                    <a:pt x="48" y="1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24" name="Freeform 15"/>
            <p:cNvSpPr>
              <a:spLocks noEditPoints="1"/>
            </p:cNvSpPr>
            <p:nvPr/>
          </p:nvSpPr>
          <p:spPr bwMode="auto">
            <a:xfrm>
              <a:off x="6540501" y="793751"/>
              <a:ext cx="217488" cy="338138"/>
            </a:xfrm>
            <a:custGeom>
              <a:avLst/>
              <a:gdLst>
                <a:gd name="T0" fmla="*/ 79 w 111"/>
                <a:gd name="T1" fmla="*/ 11 h 173"/>
                <a:gd name="T2" fmla="*/ 29 w 111"/>
                <a:gd name="T3" fmla="*/ 6 h 173"/>
                <a:gd name="T4" fmla="*/ 26 w 111"/>
                <a:gd name="T5" fmla="*/ 12 h 173"/>
                <a:gd name="T6" fmla="*/ 38 w 111"/>
                <a:gd name="T7" fmla="*/ 54 h 173"/>
                <a:gd name="T8" fmla="*/ 38 w 111"/>
                <a:gd name="T9" fmla="*/ 54 h 173"/>
                <a:gd name="T10" fmla="*/ 56 w 111"/>
                <a:gd name="T11" fmla="*/ 119 h 173"/>
                <a:gd name="T12" fmla="*/ 31 w 111"/>
                <a:gd name="T13" fmla="*/ 118 h 173"/>
                <a:gd name="T14" fmla="*/ 4 w 111"/>
                <a:gd name="T15" fmla="*/ 152 h 173"/>
                <a:gd name="T16" fmla="*/ 45 w 111"/>
                <a:gd name="T17" fmla="*/ 168 h 173"/>
                <a:gd name="T18" fmla="*/ 71 w 111"/>
                <a:gd name="T19" fmla="*/ 133 h 173"/>
                <a:gd name="T20" fmla="*/ 49 w 111"/>
                <a:gd name="T21" fmla="*/ 56 h 173"/>
                <a:gd name="T22" fmla="*/ 101 w 111"/>
                <a:gd name="T23" fmla="*/ 73 h 173"/>
                <a:gd name="T24" fmla="*/ 107 w 111"/>
                <a:gd name="T25" fmla="*/ 76 h 173"/>
                <a:gd name="T26" fmla="*/ 107 w 111"/>
                <a:gd name="T27" fmla="*/ 76 h 173"/>
                <a:gd name="T28" fmla="*/ 110 w 111"/>
                <a:gd name="T29" fmla="*/ 71 h 173"/>
                <a:gd name="T30" fmla="*/ 79 w 111"/>
                <a:gd name="T31" fmla="*/ 11 h 173"/>
                <a:gd name="T32" fmla="*/ 42 w 111"/>
                <a:gd name="T33" fmla="*/ 158 h 173"/>
                <a:gd name="T34" fmla="*/ 14 w 111"/>
                <a:gd name="T35" fmla="*/ 149 h 173"/>
                <a:gd name="T36" fmla="*/ 33 w 111"/>
                <a:gd name="T37" fmla="*/ 128 h 173"/>
                <a:gd name="T38" fmla="*/ 61 w 111"/>
                <a:gd name="T39" fmla="*/ 136 h 173"/>
                <a:gd name="T40" fmla="*/ 42 w 111"/>
                <a:gd name="T41" fmla="*/ 15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1" h="173">
                  <a:moveTo>
                    <a:pt x="79" y="11"/>
                  </a:moveTo>
                  <a:cubicBezTo>
                    <a:pt x="65" y="2"/>
                    <a:pt x="49" y="0"/>
                    <a:pt x="29" y="6"/>
                  </a:cubicBezTo>
                  <a:cubicBezTo>
                    <a:pt x="27" y="6"/>
                    <a:pt x="25" y="9"/>
                    <a:pt x="26" y="12"/>
                  </a:cubicBezTo>
                  <a:cubicBezTo>
                    <a:pt x="38" y="54"/>
                    <a:pt x="38" y="54"/>
                    <a:pt x="38" y="54"/>
                  </a:cubicBezTo>
                  <a:cubicBezTo>
                    <a:pt x="38" y="54"/>
                    <a:pt x="38" y="54"/>
                    <a:pt x="38" y="54"/>
                  </a:cubicBezTo>
                  <a:cubicBezTo>
                    <a:pt x="56" y="119"/>
                    <a:pt x="56" y="119"/>
                    <a:pt x="56" y="119"/>
                  </a:cubicBezTo>
                  <a:cubicBezTo>
                    <a:pt x="49" y="116"/>
                    <a:pt x="40" y="115"/>
                    <a:pt x="31" y="118"/>
                  </a:cubicBezTo>
                  <a:cubicBezTo>
                    <a:pt x="12" y="123"/>
                    <a:pt x="0" y="138"/>
                    <a:pt x="4" y="152"/>
                  </a:cubicBezTo>
                  <a:cubicBezTo>
                    <a:pt x="8" y="166"/>
                    <a:pt x="26" y="173"/>
                    <a:pt x="45" y="168"/>
                  </a:cubicBezTo>
                  <a:cubicBezTo>
                    <a:pt x="63" y="162"/>
                    <a:pt x="75" y="147"/>
                    <a:pt x="71" y="133"/>
                  </a:cubicBezTo>
                  <a:cubicBezTo>
                    <a:pt x="49" y="56"/>
                    <a:pt x="49" y="56"/>
                    <a:pt x="49" y="56"/>
                  </a:cubicBezTo>
                  <a:cubicBezTo>
                    <a:pt x="89" y="49"/>
                    <a:pt x="100" y="72"/>
                    <a:pt x="101" y="73"/>
                  </a:cubicBezTo>
                  <a:cubicBezTo>
                    <a:pt x="102" y="76"/>
                    <a:pt x="104" y="77"/>
                    <a:pt x="107" y="76"/>
                  </a:cubicBezTo>
                  <a:cubicBezTo>
                    <a:pt x="107" y="76"/>
                    <a:pt x="107" y="76"/>
                    <a:pt x="107" y="76"/>
                  </a:cubicBezTo>
                  <a:cubicBezTo>
                    <a:pt x="109" y="75"/>
                    <a:pt x="111" y="73"/>
                    <a:pt x="110" y="71"/>
                  </a:cubicBezTo>
                  <a:cubicBezTo>
                    <a:pt x="110" y="69"/>
                    <a:pt x="106" y="29"/>
                    <a:pt x="79" y="11"/>
                  </a:cubicBezTo>
                  <a:close/>
                  <a:moveTo>
                    <a:pt x="42" y="158"/>
                  </a:moveTo>
                  <a:cubicBezTo>
                    <a:pt x="29" y="162"/>
                    <a:pt x="16" y="158"/>
                    <a:pt x="14" y="149"/>
                  </a:cubicBezTo>
                  <a:cubicBezTo>
                    <a:pt x="12" y="141"/>
                    <a:pt x="20" y="131"/>
                    <a:pt x="33" y="128"/>
                  </a:cubicBezTo>
                  <a:cubicBezTo>
                    <a:pt x="46" y="124"/>
                    <a:pt x="59" y="128"/>
                    <a:pt x="61" y="136"/>
                  </a:cubicBezTo>
                  <a:cubicBezTo>
                    <a:pt x="63" y="144"/>
                    <a:pt x="55" y="154"/>
                    <a:pt x="42" y="1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grpSp>
      <p:grpSp>
        <p:nvGrpSpPr>
          <p:cNvPr id="27" name="Group 42"/>
          <p:cNvGrpSpPr/>
          <p:nvPr/>
        </p:nvGrpSpPr>
        <p:grpSpPr bwMode="auto">
          <a:xfrm>
            <a:off x="2205844" y="1791141"/>
            <a:ext cx="583170" cy="587103"/>
            <a:chOff x="4802189" y="2176464"/>
            <a:chExt cx="941388" cy="947737"/>
          </a:xfrm>
          <a:solidFill>
            <a:schemeClr val="tx1">
              <a:lumMod val="85000"/>
              <a:lumOff val="15000"/>
            </a:schemeClr>
          </a:solidFill>
          <a:effectLst/>
        </p:grpSpPr>
        <p:sp>
          <p:nvSpPr>
            <p:cNvPr id="28" name="Freeform 48"/>
            <p:cNvSpPr>
              <a:spLocks noEditPoints="1"/>
            </p:cNvSpPr>
            <p:nvPr/>
          </p:nvSpPr>
          <p:spPr bwMode="auto">
            <a:xfrm>
              <a:off x="4960939" y="2332039"/>
              <a:ext cx="636588" cy="633413"/>
            </a:xfrm>
            <a:custGeom>
              <a:avLst/>
              <a:gdLst>
                <a:gd name="T0" fmla="*/ 45 w 325"/>
                <a:gd name="T1" fmla="*/ 224 h 324"/>
                <a:gd name="T2" fmla="*/ 100 w 325"/>
                <a:gd name="T3" fmla="*/ 279 h 324"/>
                <a:gd name="T4" fmla="*/ 56 w 325"/>
                <a:gd name="T5" fmla="*/ 324 h 324"/>
                <a:gd name="T6" fmla="*/ 0 w 325"/>
                <a:gd name="T7" fmla="*/ 268 h 324"/>
                <a:gd name="T8" fmla="*/ 45 w 325"/>
                <a:gd name="T9" fmla="*/ 224 h 324"/>
                <a:gd name="T10" fmla="*/ 164 w 325"/>
                <a:gd name="T11" fmla="*/ 238 h 324"/>
                <a:gd name="T12" fmla="*/ 230 w 325"/>
                <a:gd name="T13" fmla="*/ 210 h 324"/>
                <a:gd name="T14" fmla="*/ 258 w 325"/>
                <a:gd name="T15" fmla="*/ 156 h 324"/>
                <a:gd name="T16" fmla="*/ 306 w 325"/>
                <a:gd name="T17" fmla="*/ 50 h 324"/>
                <a:gd name="T18" fmla="*/ 319 w 325"/>
                <a:gd name="T19" fmla="*/ 47 h 324"/>
                <a:gd name="T20" fmla="*/ 319 w 325"/>
                <a:gd name="T21" fmla="*/ 28 h 324"/>
                <a:gd name="T22" fmla="*/ 310 w 325"/>
                <a:gd name="T23" fmla="*/ 24 h 324"/>
                <a:gd name="T24" fmla="*/ 204 w 325"/>
                <a:gd name="T25" fmla="*/ 129 h 324"/>
                <a:gd name="T26" fmla="*/ 200 w 325"/>
                <a:gd name="T27" fmla="*/ 155 h 324"/>
                <a:gd name="T28" fmla="*/ 169 w 325"/>
                <a:gd name="T29" fmla="*/ 155 h 324"/>
                <a:gd name="T30" fmla="*/ 169 w 325"/>
                <a:gd name="T31" fmla="*/ 124 h 324"/>
                <a:gd name="T32" fmla="*/ 195 w 325"/>
                <a:gd name="T33" fmla="*/ 121 h 324"/>
                <a:gd name="T34" fmla="*/ 301 w 325"/>
                <a:gd name="T35" fmla="*/ 15 h 324"/>
                <a:gd name="T36" fmla="*/ 297 w 325"/>
                <a:gd name="T37" fmla="*/ 5 h 324"/>
                <a:gd name="T38" fmla="*/ 278 w 325"/>
                <a:gd name="T39" fmla="*/ 5 h 324"/>
                <a:gd name="T40" fmla="*/ 275 w 325"/>
                <a:gd name="T41" fmla="*/ 19 h 324"/>
                <a:gd name="T42" fmla="*/ 162 w 325"/>
                <a:gd name="T43" fmla="*/ 68 h 324"/>
                <a:gd name="T44" fmla="*/ 115 w 325"/>
                <a:gd name="T45" fmla="*/ 95 h 324"/>
                <a:gd name="T46" fmla="*/ 86 w 325"/>
                <a:gd name="T47" fmla="*/ 160 h 324"/>
                <a:gd name="T48" fmla="*/ 39 w 325"/>
                <a:gd name="T49" fmla="*/ 198 h 324"/>
                <a:gd name="T50" fmla="*/ 126 w 325"/>
                <a:gd name="T51" fmla="*/ 285 h 324"/>
                <a:gd name="T52" fmla="*/ 164 w 325"/>
                <a:gd name="T53" fmla="*/ 238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5" h="324">
                  <a:moveTo>
                    <a:pt x="45" y="224"/>
                  </a:moveTo>
                  <a:cubicBezTo>
                    <a:pt x="100" y="279"/>
                    <a:pt x="100" y="279"/>
                    <a:pt x="100" y="279"/>
                  </a:cubicBezTo>
                  <a:cubicBezTo>
                    <a:pt x="56" y="324"/>
                    <a:pt x="56" y="324"/>
                    <a:pt x="56" y="324"/>
                  </a:cubicBezTo>
                  <a:cubicBezTo>
                    <a:pt x="0" y="268"/>
                    <a:pt x="0" y="268"/>
                    <a:pt x="0" y="268"/>
                  </a:cubicBezTo>
                  <a:lnTo>
                    <a:pt x="45" y="224"/>
                  </a:lnTo>
                  <a:close/>
                  <a:moveTo>
                    <a:pt x="164" y="238"/>
                  </a:moveTo>
                  <a:cubicBezTo>
                    <a:pt x="187" y="238"/>
                    <a:pt x="211" y="229"/>
                    <a:pt x="230" y="210"/>
                  </a:cubicBezTo>
                  <a:cubicBezTo>
                    <a:pt x="245" y="194"/>
                    <a:pt x="255" y="175"/>
                    <a:pt x="258" y="156"/>
                  </a:cubicBezTo>
                  <a:cubicBezTo>
                    <a:pt x="264" y="133"/>
                    <a:pt x="270" y="99"/>
                    <a:pt x="306" y="50"/>
                  </a:cubicBezTo>
                  <a:cubicBezTo>
                    <a:pt x="310" y="52"/>
                    <a:pt x="316" y="51"/>
                    <a:pt x="319" y="47"/>
                  </a:cubicBezTo>
                  <a:cubicBezTo>
                    <a:pt x="325" y="42"/>
                    <a:pt x="325" y="33"/>
                    <a:pt x="319" y="28"/>
                  </a:cubicBezTo>
                  <a:cubicBezTo>
                    <a:pt x="317" y="25"/>
                    <a:pt x="313" y="24"/>
                    <a:pt x="310" y="24"/>
                  </a:cubicBezTo>
                  <a:cubicBezTo>
                    <a:pt x="204" y="129"/>
                    <a:pt x="204" y="129"/>
                    <a:pt x="204" y="129"/>
                  </a:cubicBezTo>
                  <a:cubicBezTo>
                    <a:pt x="208" y="138"/>
                    <a:pt x="207" y="148"/>
                    <a:pt x="200" y="155"/>
                  </a:cubicBezTo>
                  <a:cubicBezTo>
                    <a:pt x="191" y="163"/>
                    <a:pt x="177" y="163"/>
                    <a:pt x="169" y="155"/>
                  </a:cubicBezTo>
                  <a:cubicBezTo>
                    <a:pt x="160" y="146"/>
                    <a:pt x="160" y="132"/>
                    <a:pt x="169" y="124"/>
                  </a:cubicBezTo>
                  <a:cubicBezTo>
                    <a:pt x="176" y="117"/>
                    <a:pt x="187" y="116"/>
                    <a:pt x="195" y="121"/>
                  </a:cubicBezTo>
                  <a:cubicBezTo>
                    <a:pt x="301" y="15"/>
                    <a:pt x="301" y="15"/>
                    <a:pt x="301" y="15"/>
                  </a:cubicBezTo>
                  <a:cubicBezTo>
                    <a:pt x="301" y="12"/>
                    <a:pt x="300" y="8"/>
                    <a:pt x="297" y="5"/>
                  </a:cubicBezTo>
                  <a:cubicBezTo>
                    <a:pt x="292" y="0"/>
                    <a:pt x="283" y="0"/>
                    <a:pt x="278" y="5"/>
                  </a:cubicBezTo>
                  <a:cubicBezTo>
                    <a:pt x="274" y="9"/>
                    <a:pt x="273" y="14"/>
                    <a:pt x="275" y="19"/>
                  </a:cubicBezTo>
                  <a:cubicBezTo>
                    <a:pt x="221" y="58"/>
                    <a:pt x="185" y="61"/>
                    <a:pt x="162" y="68"/>
                  </a:cubicBezTo>
                  <a:cubicBezTo>
                    <a:pt x="145" y="72"/>
                    <a:pt x="129" y="81"/>
                    <a:pt x="115" y="95"/>
                  </a:cubicBezTo>
                  <a:cubicBezTo>
                    <a:pt x="96" y="113"/>
                    <a:pt x="87" y="137"/>
                    <a:pt x="86" y="160"/>
                  </a:cubicBezTo>
                  <a:cubicBezTo>
                    <a:pt x="39" y="198"/>
                    <a:pt x="39" y="198"/>
                    <a:pt x="39" y="198"/>
                  </a:cubicBezTo>
                  <a:cubicBezTo>
                    <a:pt x="126" y="285"/>
                    <a:pt x="126" y="285"/>
                    <a:pt x="126" y="285"/>
                  </a:cubicBezTo>
                  <a:lnTo>
                    <a:pt x="164"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29" name="Freeform 49"/>
            <p:cNvSpPr>
              <a:spLocks noEditPoints="1"/>
            </p:cNvSpPr>
            <p:nvPr/>
          </p:nvSpPr>
          <p:spPr bwMode="auto">
            <a:xfrm>
              <a:off x="4852989" y="2224089"/>
              <a:ext cx="849313" cy="850900"/>
            </a:xfrm>
            <a:custGeom>
              <a:avLst/>
              <a:gdLst>
                <a:gd name="T0" fmla="*/ 535 w 535"/>
                <a:gd name="T1" fmla="*/ 536 h 536"/>
                <a:gd name="T2" fmla="*/ 0 w 535"/>
                <a:gd name="T3" fmla="*/ 536 h 536"/>
                <a:gd name="T4" fmla="*/ 0 w 535"/>
                <a:gd name="T5" fmla="*/ 0 h 536"/>
                <a:gd name="T6" fmla="*/ 535 w 535"/>
                <a:gd name="T7" fmla="*/ 0 h 536"/>
                <a:gd name="T8" fmla="*/ 535 w 535"/>
                <a:gd name="T9" fmla="*/ 536 h 536"/>
                <a:gd name="T10" fmla="*/ 10 w 535"/>
                <a:gd name="T11" fmla="*/ 525 h 536"/>
                <a:gd name="T12" fmla="*/ 525 w 535"/>
                <a:gd name="T13" fmla="*/ 525 h 536"/>
                <a:gd name="T14" fmla="*/ 525 w 535"/>
                <a:gd name="T15" fmla="*/ 11 h 536"/>
                <a:gd name="T16" fmla="*/ 10 w 535"/>
                <a:gd name="T17" fmla="*/ 11 h 536"/>
                <a:gd name="T18" fmla="*/ 10 w 535"/>
                <a:gd name="T19" fmla="*/ 525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5" h="536">
                  <a:moveTo>
                    <a:pt x="535" y="536"/>
                  </a:moveTo>
                  <a:lnTo>
                    <a:pt x="0" y="536"/>
                  </a:lnTo>
                  <a:lnTo>
                    <a:pt x="0" y="0"/>
                  </a:lnTo>
                  <a:lnTo>
                    <a:pt x="535" y="0"/>
                  </a:lnTo>
                  <a:lnTo>
                    <a:pt x="535" y="536"/>
                  </a:lnTo>
                  <a:close/>
                  <a:moveTo>
                    <a:pt x="10" y="525"/>
                  </a:moveTo>
                  <a:lnTo>
                    <a:pt x="525" y="525"/>
                  </a:lnTo>
                  <a:lnTo>
                    <a:pt x="525" y="11"/>
                  </a:lnTo>
                  <a:lnTo>
                    <a:pt x="10" y="11"/>
                  </a:lnTo>
                  <a:lnTo>
                    <a:pt x="10" y="5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30" name="Rectangle 50"/>
            <p:cNvSpPr>
              <a:spLocks noChangeArrowheads="1"/>
            </p:cNvSpPr>
            <p:nvPr/>
          </p:nvSpPr>
          <p:spPr bwMode="auto">
            <a:xfrm>
              <a:off x="5634039" y="2181226"/>
              <a:ext cx="106363" cy="104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31" name="Freeform 51"/>
            <p:cNvSpPr>
              <a:spLocks noEditPoints="1"/>
            </p:cNvSpPr>
            <p:nvPr/>
          </p:nvSpPr>
          <p:spPr bwMode="auto">
            <a:xfrm>
              <a:off x="5627689" y="2176464"/>
              <a:ext cx="115888" cy="115888"/>
            </a:xfrm>
            <a:custGeom>
              <a:avLst/>
              <a:gdLst>
                <a:gd name="T0" fmla="*/ 73 w 73"/>
                <a:gd name="T1" fmla="*/ 73 h 73"/>
                <a:gd name="T2" fmla="*/ 0 w 73"/>
                <a:gd name="T3" fmla="*/ 73 h 73"/>
                <a:gd name="T4" fmla="*/ 0 w 73"/>
                <a:gd name="T5" fmla="*/ 0 h 73"/>
                <a:gd name="T6" fmla="*/ 73 w 73"/>
                <a:gd name="T7" fmla="*/ 0 h 73"/>
                <a:gd name="T8" fmla="*/ 73 w 73"/>
                <a:gd name="T9" fmla="*/ 73 h 73"/>
                <a:gd name="T10" fmla="*/ 7 w 73"/>
                <a:gd name="T11" fmla="*/ 66 h 73"/>
                <a:gd name="T12" fmla="*/ 67 w 73"/>
                <a:gd name="T13" fmla="*/ 66 h 73"/>
                <a:gd name="T14" fmla="*/ 67 w 73"/>
                <a:gd name="T15" fmla="*/ 7 h 73"/>
                <a:gd name="T16" fmla="*/ 7 w 73"/>
                <a:gd name="T17" fmla="*/ 7 h 73"/>
                <a:gd name="T18" fmla="*/ 7 w 73"/>
                <a:gd name="T19" fmla="*/ 6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3">
                  <a:moveTo>
                    <a:pt x="73" y="73"/>
                  </a:moveTo>
                  <a:lnTo>
                    <a:pt x="0" y="73"/>
                  </a:lnTo>
                  <a:lnTo>
                    <a:pt x="0" y="0"/>
                  </a:lnTo>
                  <a:lnTo>
                    <a:pt x="73" y="0"/>
                  </a:lnTo>
                  <a:lnTo>
                    <a:pt x="73" y="73"/>
                  </a:lnTo>
                  <a:close/>
                  <a:moveTo>
                    <a:pt x="7" y="66"/>
                  </a:moveTo>
                  <a:lnTo>
                    <a:pt x="67" y="66"/>
                  </a:lnTo>
                  <a:lnTo>
                    <a:pt x="67" y="7"/>
                  </a:lnTo>
                  <a:lnTo>
                    <a:pt x="7" y="7"/>
                  </a:lnTo>
                  <a:lnTo>
                    <a:pt x="7"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32" name="Rectangle 52"/>
            <p:cNvSpPr>
              <a:spLocks noChangeArrowheads="1"/>
            </p:cNvSpPr>
            <p:nvPr/>
          </p:nvSpPr>
          <p:spPr bwMode="auto">
            <a:xfrm>
              <a:off x="5634039" y="3014664"/>
              <a:ext cx="106363" cy="104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33" name="Freeform 53"/>
            <p:cNvSpPr>
              <a:spLocks noEditPoints="1"/>
            </p:cNvSpPr>
            <p:nvPr/>
          </p:nvSpPr>
          <p:spPr bwMode="auto">
            <a:xfrm>
              <a:off x="5627689" y="3009901"/>
              <a:ext cx="115888" cy="114300"/>
            </a:xfrm>
            <a:custGeom>
              <a:avLst/>
              <a:gdLst>
                <a:gd name="T0" fmla="*/ 73 w 73"/>
                <a:gd name="T1" fmla="*/ 72 h 72"/>
                <a:gd name="T2" fmla="*/ 0 w 73"/>
                <a:gd name="T3" fmla="*/ 72 h 72"/>
                <a:gd name="T4" fmla="*/ 0 w 73"/>
                <a:gd name="T5" fmla="*/ 0 h 72"/>
                <a:gd name="T6" fmla="*/ 73 w 73"/>
                <a:gd name="T7" fmla="*/ 0 h 72"/>
                <a:gd name="T8" fmla="*/ 73 w 73"/>
                <a:gd name="T9" fmla="*/ 72 h 72"/>
                <a:gd name="T10" fmla="*/ 7 w 73"/>
                <a:gd name="T11" fmla="*/ 66 h 72"/>
                <a:gd name="T12" fmla="*/ 67 w 73"/>
                <a:gd name="T13" fmla="*/ 66 h 72"/>
                <a:gd name="T14" fmla="*/ 67 w 73"/>
                <a:gd name="T15" fmla="*/ 6 h 72"/>
                <a:gd name="T16" fmla="*/ 7 w 73"/>
                <a:gd name="T17" fmla="*/ 6 h 72"/>
                <a:gd name="T18" fmla="*/ 7 w 73"/>
                <a:gd name="T19"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2">
                  <a:moveTo>
                    <a:pt x="73" y="72"/>
                  </a:moveTo>
                  <a:lnTo>
                    <a:pt x="0" y="72"/>
                  </a:lnTo>
                  <a:lnTo>
                    <a:pt x="0" y="0"/>
                  </a:lnTo>
                  <a:lnTo>
                    <a:pt x="73" y="0"/>
                  </a:lnTo>
                  <a:lnTo>
                    <a:pt x="73" y="72"/>
                  </a:lnTo>
                  <a:close/>
                  <a:moveTo>
                    <a:pt x="7" y="66"/>
                  </a:moveTo>
                  <a:lnTo>
                    <a:pt x="67" y="66"/>
                  </a:lnTo>
                  <a:lnTo>
                    <a:pt x="67" y="6"/>
                  </a:lnTo>
                  <a:lnTo>
                    <a:pt x="7" y="6"/>
                  </a:lnTo>
                  <a:lnTo>
                    <a:pt x="7"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34" name="Rectangle 54"/>
            <p:cNvSpPr>
              <a:spLocks noChangeArrowheads="1"/>
            </p:cNvSpPr>
            <p:nvPr/>
          </p:nvSpPr>
          <p:spPr bwMode="auto">
            <a:xfrm>
              <a:off x="4808539" y="3014664"/>
              <a:ext cx="104775" cy="104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35" name="Freeform 55"/>
            <p:cNvSpPr>
              <a:spLocks noEditPoints="1"/>
            </p:cNvSpPr>
            <p:nvPr/>
          </p:nvSpPr>
          <p:spPr bwMode="auto">
            <a:xfrm>
              <a:off x="4802189" y="3009901"/>
              <a:ext cx="115888" cy="114300"/>
            </a:xfrm>
            <a:custGeom>
              <a:avLst/>
              <a:gdLst>
                <a:gd name="T0" fmla="*/ 73 w 73"/>
                <a:gd name="T1" fmla="*/ 72 h 72"/>
                <a:gd name="T2" fmla="*/ 0 w 73"/>
                <a:gd name="T3" fmla="*/ 72 h 72"/>
                <a:gd name="T4" fmla="*/ 0 w 73"/>
                <a:gd name="T5" fmla="*/ 0 h 72"/>
                <a:gd name="T6" fmla="*/ 73 w 73"/>
                <a:gd name="T7" fmla="*/ 0 h 72"/>
                <a:gd name="T8" fmla="*/ 73 w 73"/>
                <a:gd name="T9" fmla="*/ 72 h 72"/>
                <a:gd name="T10" fmla="*/ 7 w 73"/>
                <a:gd name="T11" fmla="*/ 66 h 72"/>
                <a:gd name="T12" fmla="*/ 67 w 73"/>
                <a:gd name="T13" fmla="*/ 66 h 72"/>
                <a:gd name="T14" fmla="*/ 67 w 73"/>
                <a:gd name="T15" fmla="*/ 6 h 72"/>
                <a:gd name="T16" fmla="*/ 7 w 73"/>
                <a:gd name="T17" fmla="*/ 6 h 72"/>
                <a:gd name="T18" fmla="*/ 7 w 73"/>
                <a:gd name="T19"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2">
                  <a:moveTo>
                    <a:pt x="73" y="72"/>
                  </a:moveTo>
                  <a:lnTo>
                    <a:pt x="0" y="72"/>
                  </a:lnTo>
                  <a:lnTo>
                    <a:pt x="0" y="0"/>
                  </a:lnTo>
                  <a:lnTo>
                    <a:pt x="73" y="0"/>
                  </a:lnTo>
                  <a:lnTo>
                    <a:pt x="73" y="72"/>
                  </a:lnTo>
                  <a:close/>
                  <a:moveTo>
                    <a:pt x="7" y="66"/>
                  </a:moveTo>
                  <a:lnTo>
                    <a:pt x="67" y="66"/>
                  </a:lnTo>
                  <a:lnTo>
                    <a:pt x="67" y="6"/>
                  </a:lnTo>
                  <a:lnTo>
                    <a:pt x="7" y="6"/>
                  </a:lnTo>
                  <a:lnTo>
                    <a:pt x="7"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36" name="Rectangle 56"/>
            <p:cNvSpPr>
              <a:spLocks noChangeArrowheads="1"/>
            </p:cNvSpPr>
            <p:nvPr/>
          </p:nvSpPr>
          <p:spPr bwMode="auto">
            <a:xfrm>
              <a:off x="4808539" y="2181226"/>
              <a:ext cx="104775" cy="104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37" name="Freeform 57"/>
            <p:cNvSpPr>
              <a:spLocks noEditPoints="1"/>
            </p:cNvSpPr>
            <p:nvPr/>
          </p:nvSpPr>
          <p:spPr bwMode="auto">
            <a:xfrm>
              <a:off x="4802189" y="2176464"/>
              <a:ext cx="115888" cy="115888"/>
            </a:xfrm>
            <a:custGeom>
              <a:avLst/>
              <a:gdLst>
                <a:gd name="T0" fmla="*/ 73 w 73"/>
                <a:gd name="T1" fmla="*/ 73 h 73"/>
                <a:gd name="T2" fmla="*/ 0 w 73"/>
                <a:gd name="T3" fmla="*/ 73 h 73"/>
                <a:gd name="T4" fmla="*/ 0 w 73"/>
                <a:gd name="T5" fmla="*/ 0 h 73"/>
                <a:gd name="T6" fmla="*/ 73 w 73"/>
                <a:gd name="T7" fmla="*/ 0 h 73"/>
                <a:gd name="T8" fmla="*/ 73 w 73"/>
                <a:gd name="T9" fmla="*/ 73 h 73"/>
                <a:gd name="T10" fmla="*/ 7 w 73"/>
                <a:gd name="T11" fmla="*/ 66 h 73"/>
                <a:gd name="T12" fmla="*/ 67 w 73"/>
                <a:gd name="T13" fmla="*/ 66 h 73"/>
                <a:gd name="T14" fmla="*/ 67 w 73"/>
                <a:gd name="T15" fmla="*/ 7 h 73"/>
                <a:gd name="T16" fmla="*/ 7 w 73"/>
                <a:gd name="T17" fmla="*/ 7 h 73"/>
                <a:gd name="T18" fmla="*/ 7 w 73"/>
                <a:gd name="T19" fmla="*/ 6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3">
                  <a:moveTo>
                    <a:pt x="73" y="73"/>
                  </a:moveTo>
                  <a:lnTo>
                    <a:pt x="0" y="73"/>
                  </a:lnTo>
                  <a:lnTo>
                    <a:pt x="0" y="0"/>
                  </a:lnTo>
                  <a:lnTo>
                    <a:pt x="73" y="0"/>
                  </a:lnTo>
                  <a:lnTo>
                    <a:pt x="73" y="73"/>
                  </a:lnTo>
                  <a:close/>
                  <a:moveTo>
                    <a:pt x="7" y="66"/>
                  </a:moveTo>
                  <a:lnTo>
                    <a:pt x="67" y="66"/>
                  </a:lnTo>
                  <a:lnTo>
                    <a:pt x="67" y="7"/>
                  </a:lnTo>
                  <a:lnTo>
                    <a:pt x="7" y="7"/>
                  </a:lnTo>
                  <a:lnTo>
                    <a:pt x="7"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38" name="Rectangle 58"/>
            <p:cNvSpPr>
              <a:spLocks noChangeArrowheads="1"/>
            </p:cNvSpPr>
            <p:nvPr/>
          </p:nvSpPr>
          <p:spPr bwMode="auto">
            <a:xfrm>
              <a:off x="5235576" y="2190751"/>
              <a:ext cx="84138" cy="84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39" name="Freeform 59"/>
            <p:cNvSpPr>
              <a:spLocks noEditPoints="1"/>
            </p:cNvSpPr>
            <p:nvPr/>
          </p:nvSpPr>
          <p:spPr bwMode="auto">
            <a:xfrm>
              <a:off x="5230814" y="2184401"/>
              <a:ext cx="93663" cy="96838"/>
            </a:xfrm>
            <a:custGeom>
              <a:avLst/>
              <a:gdLst>
                <a:gd name="T0" fmla="*/ 59 w 59"/>
                <a:gd name="T1" fmla="*/ 61 h 61"/>
                <a:gd name="T2" fmla="*/ 0 w 59"/>
                <a:gd name="T3" fmla="*/ 61 h 61"/>
                <a:gd name="T4" fmla="*/ 0 w 59"/>
                <a:gd name="T5" fmla="*/ 0 h 61"/>
                <a:gd name="T6" fmla="*/ 59 w 59"/>
                <a:gd name="T7" fmla="*/ 0 h 61"/>
                <a:gd name="T8" fmla="*/ 59 w 59"/>
                <a:gd name="T9" fmla="*/ 61 h 61"/>
                <a:gd name="T10" fmla="*/ 6 w 59"/>
                <a:gd name="T11" fmla="*/ 53 h 61"/>
                <a:gd name="T12" fmla="*/ 52 w 59"/>
                <a:gd name="T13" fmla="*/ 53 h 61"/>
                <a:gd name="T14" fmla="*/ 52 w 59"/>
                <a:gd name="T15" fmla="*/ 8 h 61"/>
                <a:gd name="T16" fmla="*/ 6 w 59"/>
                <a:gd name="T17" fmla="*/ 8 h 61"/>
                <a:gd name="T18" fmla="*/ 6 w 59"/>
                <a:gd name="T19" fmla="*/ 5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61">
                  <a:moveTo>
                    <a:pt x="59" y="61"/>
                  </a:moveTo>
                  <a:lnTo>
                    <a:pt x="0" y="61"/>
                  </a:lnTo>
                  <a:lnTo>
                    <a:pt x="0" y="0"/>
                  </a:lnTo>
                  <a:lnTo>
                    <a:pt x="59" y="0"/>
                  </a:lnTo>
                  <a:lnTo>
                    <a:pt x="59" y="61"/>
                  </a:lnTo>
                  <a:close/>
                  <a:moveTo>
                    <a:pt x="6" y="53"/>
                  </a:moveTo>
                  <a:lnTo>
                    <a:pt x="52" y="53"/>
                  </a:lnTo>
                  <a:lnTo>
                    <a:pt x="52" y="8"/>
                  </a:lnTo>
                  <a:lnTo>
                    <a:pt x="6" y="8"/>
                  </a:lnTo>
                  <a:lnTo>
                    <a:pt x="6"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40" name="Rectangle 60"/>
            <p:cNvSpPr>
              <a:spLocks noChangeArrowheads="1"/>
            </p:cNvSpPr>
            <p:nvPr/>
          </p:nvSpPr>
          <p:spPr bwMode="auto">
            <a:xfrm>
              <a:off x="5230814" y="3024189"/>
              <a:ext cx="84138" cy="84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41" name="Freeform 61"/>
            <p:cNvSpPr>
              <a:spLocks noEditPoints="1"/>
            </p:cNvSpPr>
            <p:nvPr/>
          </p:nvSpPr>
          <p:spPr bwMode="auto">
            <a:xfrm>
              <a:off x="5224464" y="3019426"/>
              <a:ext cx="95250" cy="95250"/>
            </a:xfrm>
            <a:custGeom>
              <a:avLst/>
              <a:gdLst>
                <a:gd name="T0" fmla="*/ 60 w 60"/>
                <a:gd name="T1" fmla="*/ 60 h 60"/>
                <a:gd name="T2" fmla="*/ 0 w 60"/>
                <a:gd name="T3" fmla="*/ 60 h 60"/>
                <a:gd name="T4" fmla="*/ 0 w 60"/>
                <a:gd name="T5" fmla="*/ 0 h 60"/>
                <a:gd name="T6" fmla="*/ 60 w 60"/>
                <a:gd name="T7" fmla="*/ 0 h 60"/>
                <a:gd name="T8" fmla="*/ 60 w 60"/>
                <a:gd name="T9" fmla="*/ 60 h 60"/>
                <a:gd name="T10" fmla="*/ 8 w 60"/>
                <a:gd name="T11" fmla="*/ 53 h 60"/>
                <a:gd name="T12" fmla="*/ 53 w 60"/>
                <a:gd name="T13" fmla="*/ 53 h 60"/>
                <a:gd name="T14" fmla="*/ 53 w 60"/>
                <a:gd name="T15" fmla="*/ 7 h 60"/>
                <a:gd name="T16" fmla="*/ 8 w 60"/>
                <a:gd name="T17" fmla="*/ 7 h 60"/>
                <a:gd name="T18" fmla="*/ 8 w 60"/>
                <a:gd name="T19"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60" y="60"/>
                  </a:moveTo>
                  <a:lnTo>
                    <a:pt x="0" y="60"/>
                  </a:lnTo>
                  <a:lnTo>
                    <a:pt x="0" y="0"/>
                  </a:lnTo>
                  <a:lnTo>
                    <a:pt x="60" y="0"/>
                  </a:lnTo>
                  <a:lnTo>
                    <a:pt x="60" y="60"/>
                  </a:lnTo>
                  <a:close/>
                  <a:moveTo>
                    <a:pt x="8" y="53"/>
                  </a:moveTo>
                  <a:lnTo>
                    <a:pt x="53" y="53"/>
                  </a:lnTo>
                  <a:lnTo>
                    <a:pt x="53" y="7"/>
                  </a:lnTo>
                  <a:lnTo>
                    <a:pt x="8" y="7"/>
                  </a:lnTo>
                  <a:lnTo>
                    <a:pt x="8"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42" name="Rectangle 62"/>
            <p:cNvSpPr>
              <a:spLocks noChangeArrowheads="1"/>
            </p:cNvSpPr>
            <p:nvPr/>
          </p:nvSpPr>
          <p:spPr bwMode="auto">
            <a:xfrm>
              <a:off x="4818064" y="2608264"/>
              <a:ext cx="84138" cy="84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43" name="Freeform 63"/>
            <p:cNvSpPr>
              <a:spLocks noEditPoints="1"/>
            </p:cNvSpPr>
            <p:nvPr/>
          </p:nvSpPr>
          <p:spPr bwMode="auto">
            <a:xfrm>
              <a:off x="4813301" y="2601914"/>
              <a:ext cx="95250" cy="95250"/>
            </a:xfrm>
            <a:custGeom>
              <a:avLst/>
              <a:gdLst>
                <a:gd name="T0" fmla="*/ 60 w 60"/>
                <a:gd name="T1" fmla="*/ 60 h 60"/>
                <a:gd name="T2" fmla="*/ 0 w 60"/>
                <a:gd name="T3" fmla="*/ 60 h 60"/>
                <a:gd name="T4" fmla="*/ 0 w 60"/>
                <a:gd name="T5" fmla="*/ 0 h 60"/>
                <a:gd name="T6" fmla="*/ 60 w 60"/>
                <a:gd name="T7" fmla="*/ 0 h 60"/>
                <a:gd name="T8" fmla="*/ 60 w 60"/>
                <a:gd name="T9" fmla="*/ 60 h 60"/>
                <a:gd name="T10" fmla="*/ 7 w 60"/>
                <a:gd name="T11" fmla="*/ 53 h 60"/>
                <a:gd name="T12" fmla="*/ 52 w 60"/>
                <a:gd name="T13" fmla="*/ 53 h 60"/>
                <a:gd name="T14" fmla="*/ 52 w 60"/>
                <a:gd name="T15" fmla="*/ 7 h 60"/>
                <a:gd name="T16" fmla="*/ 7 w 60"/>
                <a:gd name="T17" fmla="*/ 7 h 60"/>
                <a:gd name="T18" fmla="*/ 7 w 60"/>
                <a:gd name="T19"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60" y="60"/>
                  </a:moveTo>
                  <a:lnTo>
                    <a:pt x="0" y="60"/>
                  </a:lnTo>
                  <a:lnTo>
                    <a:pt x="0" y="0"/>
                  </a:lnTo>
                  <a:lnTo>
                    <a:pt x="60" y="0"/>
                  </a:lnTo>
                  <a:lnTo>
                    <a:pt x="60" y="60"/>
                  </a:lnTo>
                  <a:close/>
                  <a:moveTo>
                    <a:pt x="7" y="53"/>
                  </a:moveTo>
                  <a:lnTo>
                    <a:pt x="52" y="53"/>
                  </a:lnTo>
                  <a:lnTo>
                    <a:pt x="52" y="7"/>
                  </a:lnTo>
                  <a:lnTo>
                    <a:pt x="7" y="7"/>
                  </a:lnTo>
                  <a:lnTo>
                    <a:pt x="7"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44" name="Rectangle 64"/>
            <p:cNvSpPr>
              <a:spLocks noChangeArrowheads="1"/>
            </p:cNvSpPr>
            <p:nvPr/>
          </p:nvSpPr>
          <p:spPr bwMode="auto">
            <a:xfrm>
              <a:off x="5643564" y="2608264"/>
              <a:ext cx="84138" cy="84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45" name="Freeform 65"/>
            <p:cNvSpPr>
              <a:spLocks noEditPoints="1"/>
            </p:cNvSpPr>
            <p:nvPr/>
          </p:nvSpPr>
          <p:spPr bwMode="auto">
            <a:xfrm>
              <a:off x="5638801" y="2601914"/>
              <a:ext cx="95250" cy="95250"/>
            </a:xfrm>
            <a:custGeom>
              <a:avLst/>
              <a:gdLst>
                <a:gd name="T0" fmla="*/ 60 w 60"/>
                <a:gd name="T1" fmla="*/ 60 h 60"/>
                <a:gd name="T2" fmla="*/ 0 w 60"/>
                <a:gd name="T3" fmla="*/ 60 h 60"/>
                <a:gd name="T4" fmla="*/ 0 w 60"/>
                <a:gd name="T5" fmla="*/ 0 h 60"/>
                <a:gd name="T6" fmla="*/ 60 w 60"/>
                <a:gd name="T7" fmla="*/ 0 h 60"/>
                <a:gd name="T8" fmla="*/ 60 w 60"/>
                <a:gd name="T9" fmla="*/ 60 h 60"/>
                <a:gd name="T10" fmla="*/ 7 w 60"/>
                <a:gd name="T11" fmla="*/ 53 h 60"/>
                <a:gd name="T12" fmla="*/ 53 w 60"/>
                <a:gd name="T13" fmla="*/ 53 h 60"/>
                <a:gd name="T14" fmla="*/ 53 w 60"/>
                <a:gd name="T15" fmla="*/ 7 h 60"/>
                <a:gd name="T16" fmla="*/ 7 w 60"/>
                <a:gd name="T17" fmla="*/ 7 h 60"/>
                <a:gd name="T18" fmla="*/ 7 w 60"/>
                <a:gd name="T19"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60" y="60"/>
                  </a:moveTo>
                  <a:lnTo>
                    <a:pt x="0" y="60"/>
                  </a:lnTo>
                  <a:lnTo>
                    <a:pt x="0" y="0"/>
                  </a:lnTo>
                  <a:lnTo>
                    <a:pt x="60" y="0"/>
                  </a:lnTo>
                  <a:lnTo>
                    <a:pt x="60" y="60"/>
                  </a:lnTo>
                  <a:close/>
                  <a:moveTo>
                    <a:pt x="7" y="53"/>
                  </a:moveTo>
                  <a:lnTo>
                    <a:pt x="53" y="53"/>
                  </a:lnTo>
                  <a:lnTo>
                    <a:pt x="53" y="7"/>
                  </a:lnTo>
                  <a:lnTo>
                    <a:pt x="7" y="7"/>
                  </a:lnTo>
                  <a:lnTo>
                    <a:pt x="7"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grpSp>
      <p:grpSp>
        <p:nvGrpSpPr>
          <p:cNvPr id="48" name="Group 61"/>
          <p:cNvGrpSpPr/>
          <p:nvPr/>
        </p:nvGrpSpPr>
        <p:grpSpPr bwMode="auto">
          <a:xfrm>
            <a:off x="746595" y="1829989"/>
            <a:ext cx="670551" cy="475560"/>
            <a:chOff x="4760914" y="687389"/>
            <a:chExt cx="982663" cy="696913"/>
          </a:xfrm>
          <a:solidFill>
            <a:schemeClr val="tx1">
              <a:lumMod val="85000"/>
              <a:lumOff val="15000"/>
            </a:schemeClr>
          </a:solidFill>
          <a:effectLst/>
        </p:grpSpPr>
        <p:sp>
          <p:nvSpPr>
            <p:cNvPr id="49" name="Freeform 16"/>
            <p:cNvSpPr>
              <a:spLocks noEditPoints="1"/>
            </p:cNvSpPr>
            <p:nvPr/>
          </p:nvSpPr>
          <p:spPr bwMode="auto">
            <a:xfrm>
              <a:off x="4849814" y="833439"/>
              <a:ext cx="844550" cy="550863"/>
            </a:xfrm>
            <a:custGeom>
              <a:avLst/>
              <a:gdLst>
                <a:gd name="T0" fmla="*/ 427 w 432"/>
                <a:gd name="T1" fmla="*/ 129 h 281"/>
                <a:gd name="T2" fmla="*/ 216 w 432"/>
                <a:gd name="T3" fmla="*/ 0 h 281"/>
                <a:gd name="T4" fmla="*/ 5 w 432"/>
                <a:gd name="T5" fmla="*/ 129 h 281"/>
                <a:gd name="T6" fmla="*/ 5 w 432"/>
                <a:gd name="T7" fmla="*/ 152 h 281"/>
                <a:gd name="T8" fmla="*/ 216 w 432"/>
                <a:gd name="T9" fmla="*/ 281 h 281"/>
                <a:gd name="T10" fmla="*/ 427 w 432"/>
                <a:gd name="T11" fmla="*/ 152 h 281"/>
                <a:gd name="T12" fmla="*/ 427 w 432"/>
                <a:gd name="T13" fmla="*/ 129 h 281"/>
                <a:gd name="T14" fmla="*/ 216 w 432"/>
                <a:gd name="T15" fmla="*/ 242 h 281"/>
                <a:gd name="T16" fmla="*/ 45 w 432"/>
                <a:gd name="T17" fmla="*/ 141 h 281"/>
                <a:gd name="T18" fmla="*/ 57 w 432"/>
                <a:gd name="T19" fmla="*/ 129 h 281"/>
                <a:gd name="T20" fmla="*/ 150 w 432"/>
                <a:gd name="T21" fmla="*/ 57 h 281"/>
                <a:gd name="T22" fmla="*/ 216 w 432"/>
                <a:gd name="T23" fmla="*/ 37 h 281"/>
                <a:gd name="T24" fmla="*/ 282 w 432"/>
                <a:gd name="T25" fmla="*/ 56 h 281"/>
                <a:gd name="T26" fmla="*/ 375 w 432"/>
                <a:gd name="T27" fmla="*/ 129 h 281"/>
                <a:gd name="T28" fmla="*/ 387 w 432"/>
                <a:gd name="T29" fmla="*/ 141 h 281"/>
                <a:gd name="T30" fmla="*/ 216 w 432"/>
                <a:gd name="T31" fmla="*/ 24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2" h="281">
                  <a:moveTo>
                    <a:pt x="427" y="129"/>
                  </a:moveTo>
                  <a:cubicBezTo>
                    <a:pt x="424" y="123"/>
                    <a:pt x="333" y="0"/>
                    <a:pt x="216" y="0"/>
                  </a:cubicBezTo>
                  <a:cubicBezTo>
                    <a:pt x="100" y="0"/>
                    <a:pt x="9" y="123"/>
                    <a:pt x="5" y="129"/>
                  </a:cubicBezTo>
                  <a:cubicBezTo>
                    <a:pt x="0" y="136"/>
                    <a:pt x="0" y="145"/>
                    <a:pt x="5" y="152"/>
                  </a:cubicBezTo>
                  <a:cubicBezTo>
                    <a:pt x="9" y="158"/>
                    <a:pt x="100" y="281"/>
                    <a:pt x="216" y="281"/>
                  </a:cubicBezTo>
                  <a:cubicBezTo>
                    <a:pt x="333" y="281"/>
                    <a:pt x="424" y="157"/>
                    <a:pt x="427" y="152"/>
                  </a:cubicBezTo>
                  <a:cubicBezTo>
                    <a:pt x="432" y="145"/>
                    <a:pt x="432" y="136"/>
                    <a:pt x="427" y="129"/>
                  </a:cubicBezTo>
                  <a:close/>
                  <a:moveTo>
                    <a:pt x="216" y="242"/>
                  </a:moveTo>
                  <a:cubicBezTo>
                    <a:pt x="129" y="242"/>
                    <a:pt x="45" y="141"/>
                    <a:pt x="45" y="141"/>
                  </a:cubicBezTo>
                  <a:cubicBezTo>
                    <a:pt x="45" y="141"/>
                    <a:pt x="50" y="136"/>
                    <a:pt x="57" y="129"/>
                  </a:cubicBezTo>
                  <a:cubicBezTo>
                    <a:pt x="77" y="107"/>
                    <a:pt x="110" y="76"/>
                    <a:pt x="150" y="57"/>
                  </a:cubicBezTo>
                  <a:cubicBezTo>
                    <a:pt x="171" y="45"/>
                    <a:pt x="194" y="37"/>
                    <a:pt x="216" y="37"/>
                  </a:cubicBezTo>
                  <a:cubicBezTo>
                    <a:pt x="238" y="37"/>
                    <a:pt x="261" y="45"/>
                    <a:pt x="282" y="56"/>
                  </a:cubicBezTo>
                  <a:cubicBezTo>
                    <a:pt x="322" y="75"/>
                    <a:pt x="355" y="107"/>
                    <a:pt x="375" y="129"/>
                  </a:cubicBezTo>
                  <a:cubicBezTo>
                    <a:pt x="383" y="136"/>
                    <a:pt x="387" y="141"/>
                    <a:pt x="387" y="141"/>
                  </a:cubicBezTo>
                  <a:cubicBezTo>
                    <a:pt x="387" y="141"/>
                    <a:pt x="303" y="242"/>
                    <a:pt x="216" y="2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50" name="Freeform 17"/>
            <p:cNvSpPr>
              <a:spLocks noEditPoints="1"/>
            </p:cNvSpPr>
            <p:nvPr/>
          </p:nvSpPr>
          <p:spPr bwMode="auto">
            <a:xfrm>
              <a:off x="5068889" y="908051"/>
              <a:ext cx="400050" cy="401638"/>
            </a:xfrm>
            <a:custGeom>
              <a:avLst/>
              <a:gdLst>
                <a:gd name="T0" fmla="*/ 102 w 205"/>
                <a:gd name="T1" fmla="*/ 0 h 205"/>
                <a:gd name="T2" fmla="*/ 0 w 205"/>
                <a:gd name="T3" fmla="*/ 102 h 205"/>
                <a:gd name="T4" fmla="*/ 102 w 205"/>
                <a:gd name="T5" fmla="*/ 205 h 205"/>
                <a:gd name="T6" fmla="*/ 205 w 205"/>
                <a:gd name="T7" fmla="*/ 102 h 205"/>
                <a:gd name="T8" fmla="*/ 102 w 205"/>
                <a:gd name="T9" fmla="*/ 0 h 205"/>
                <a:gd name="T10" fmla="*/ 68 w 205"/>
                <a:gd name="T11" fmla="*/ 113 h 205"/>
                <a:gd name="T12" fmla="*/ 54 w 205"/>
                <a:gd name="T13" fmla="*/ 135 h 205"/>
                <a:gd name="T14" fmla="*/ 50 w 205"/>
                <a:gd name="T15" fmla="*/ 136 h 205"/>
                <a:gd name="T16" fmla="*/ 32 w 205"/>
                <a:gd name="T17" fmla="*/ 122 h 205"/>
                <a:gd name="T18" fmla="*/ 44 w 205"/>
                <a:gd name="T19" fmla="*/ 53 h 205"/>
                <a:gd name="T20" fmla="*/ 93 w 205"/>
                <a:gd name="T21" fmla="*/ 26 h 205"/>
                <a:gd name="T22" fmla="*/ 93 w 205"/>
                <a:gd name="T23" fmla="*/ 26 h 205"/>
                <a:gd name="T24" fmla="*/ 112 w 205"/>
                <a:gd name="T25" fmla="*/ 44 h 205"/>
                <a:gd name="T26" fmla="*/ 94 w 205"/>
                <a:gd name="T27" fmla="*/ 62 h 205"/>
                <a:gd name="T28" fmla="*/ 72 w 205"/>
                <a:gd name="T29" fmla="*/ 77 h 205"/>
                <a:gd name="T30" fmla="*/ 68 w 205"/>
                <a:gd name="T31" fmla="*/ 113 h 205"/>
                <a:gd name="T32" fmla="*/ 141 w 205"/>
                <a:gd name="T33" fmla="*/ 118 h 205"/>
                <a:gd name="T34" fmla="*/ 164 w 205"/>
                <a:gd name="T35" fmla="*/ 141 h 205"/>
                <a:gd name="T36" fmla="*/ 141 w 205"/>
                <a:gd name="T37" fmla="*/ 164 h 205"/>
                <a:gd name="T38" fmla="*/ 118 w 205"/>
                <a:gd name="T39" fmla="*/ 141 h 205"/>
                <a:gd name="T40" fmla="*/ 141 w 205"/>
                <a:gd name="T41" fmla="*/ 118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205">
                  <a:moveTo>
                    <a:pt x="102" y="0"/>
                  </a:moveTo>
                  <a:cubicBezTo>
                    <a:pt x="46" y="0"/>
                    <a:pt x="0" y="46"/>
                    <a:pt x="0" y="102"/>
                  </a:cubicBezTo>
                  <a:cubicBezTo>
                    <a:pt x="0" y="159"/>
                    <a:pt x="46" y="205"/>
                    <a:pt x="102" y="205"/>
                  </a:cubicBezTo>
                  <a:cubicBezTo>
                    <a:pt x="159" y="205"/>
                    <a:pt x="205" y="159"/>
                    <a:pt x="205" y="102"/>
                  </a:cubicBezTo>
                  <a:cubicBezTo>
                    <a:pt x="205" y="46"/>
                    <a:pt x="159" y="0"/>
                    <a:pt x="102" y="0"/>
                  </a:cubicBezTo>
                  <a:close/>
                  <a:moveTo>
                    <a:pt x="68" y="113"/>
                  </a:moveTo>
                  <a:cubicBezTo>
                    <a:pt x="70" y="123"/>
                    <a:pt x="64" y="133"/>
                    <a:pt x="54" y="135"/>
                  </a:cubicBezTo>
                  <a:cubicBezTo>
                    <a:pt x="53" y="136"/>
                    <a:pt x="51" y="136"/>
                    <a:pt x="50" y="136"/>
                  </a:cubicBezTo>
                  <a:cubicBezTo>
                    <a:pt x="41" y="136"/>
                    <a:pt x="34" y="130"/>
                    <a:pt x="32" y="122"/>
                  </a:cubicBezTo>
                  <a:cubicBezTo>
                    <a:pt x="24" y="88"/>
                    <a:pt x="34" y="66"/>
                    <a:pt x="44" y="53"/>
                  </a:cubicBezTo>
                  <a:cubicBezTo>
                    <a:pt x="58" y="35"/>
                    <a:pt x="80" y="26"/>
                    <a:pt x="93" y="26"/>
                  </a:cubicBezTo>
                  <a:cubicBezTo>
                    <a:pt x="93" y="26"/>
                    <a:pt x="93" y="26"/>
                    <a:pt x="93" y="26"/>
                  </a:cubicBezTo>
                  <a:cubicBezTo>
                    <a:pt x="104" y="26"/>
                    <a:pt x="112" y="34"/>
                    <a:pt x="112" y="44"/>
                  </a:cubicBezTo>
                  <a:cubicBezTo>
                    <a:pt x="112" y="54"/>
                    <a:pt x="104" y="62"/>
                    <a:pt x="94" y="62"/>
                  </a:cubicBezTo>
                  <a:cubicBezTo>
                    <a:pt x="90" y="63"/>
                    <a:pt x="79" y="67"/>
                    <a:pt x="72" y="77"/>
                  </a:cubicBezTo>
                  <a:cubicBezTo>
                    <a:pt x="65" y="86"/>
                    <a:pt x="64" y="99"/>
                    <a:pt x="68" y="113"/>
                  </a:cubicBezTo>
                  <a:close/>
                  <a:moveTo>
                    <a:pt x="141" y="118"/>
                  </a:moveTo>
                  <a:cubicBezTo>
                    <a:pt x="154" y="118"/>
                    <a:pt x="164" y="128"/>
                    <a:pt x="164" y="141"/>
                  </a:cubicBezTo>
                  <a:cubicBezTo>
                    <a:pt x="164" y="153"/>
                    <a:pt x="154" y="164"/>
                    <a:pt x="141" y="164"/>
                  </a:cubicBezTo>
                  <a:cubicBezTo>
                    <a:pt x="128" y="164"/>
                    <a:pt x="118" y="153"/>
                    <a:pt x="118" y="141"/>
                  </a:cubicBezTo>
                  <a:cubicBezTo>
                    <a:pt x="118" y="128"/>
                    <a:pt x="128" y="118"/>
                    <a:pt x="14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51" name="Freeform 18"/>
            <p:cNvSpPr/>
            <p:nvPr/>
          </p:nvSpPr>
          <p:spPr bwMode="auto">
            <a:xfrm>
              <a:off x="4760914" y="933451"/>
              <a:ext cx="114300" cy="88900"/>
            </a:xfrm>
            <a:custGeom>
              <a:avLst/>
              <a:gdLst>
                <a:gd name="T0" fmla="*/ 63 w 72"/>
                <a:gd name="T1" fmla="*/ 56 h 56"/>
                <a:gd name="T2" fmla="*/ 0 w 72"/>
                <a:gd name="T3" fmla="*/ 11 h 56"/>
                <a:gd name="T4" fmla="*/ 9 w 72"/>
                <a:gd name="T5" fmla="*/ 0 h 56"/>
                <a:gd name="T6" fmla="*/ 72 w 72"/>
                <a:gd name="T7" fmla="*/ 45 h 56"/>
                <a:gd name="T8" fmla="*/ 63 w 72"/>
                <a:gd name="T9" fmla="*/ 56 h 56"/>
              </a:gdLst>
              <a:ahLst/>
              <a:cxnLst>
                <a:cxn ang="0">
                  <a:pos x="T0" y="T1"/>
                </a:cxn>
                <a:cxn ang="0">
                  <a:pos x="T2" y="T3"/>
                </a:cxn>
                <a:cxn ang="0">
                  <a:pos x="T4" y="T5"/>
                </a:cxn>
                <a:cxn ang="0">
                  <a:pos x="T6" y="T7"/>
                </a:cxn>
                <a:cxn ang="0">
                  <a:pos x="T8" y="T9"/>
                </a:cxn>
              </a:cxnLst>
              <a:rect l="0" t="0" r="r" b="b"/>
              <a:pathLst>
                <a:path w="72" h="56">
                  <a:moveTo>
                    <a:pt x="63" y="56"/>
                  </a:moveTo>
                  <a:lnTo>
                    <a:pt x="0" y="11"/>
                  </a:lnTo>
                  <a:lnTo>
                    <a:pt x="9" y="0"/>
                  </a:lnTo>
                  <a:lnTo>
                    <a:pt x="72" y="45"/>
                  </a:lnTo>
                  <a:lnTo>
                    <a:pt x="63"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52" name="Freeform 19"/>
            <p:cNvSpPr/>
            <p:nvPr/>
          </p:nvSpPr>
          <p:spPr bwMode="auto">
            <a:xfrm>
              <a:off x="4832351" y="855664"/>
              <a:ext cx="104775" cy="106363"/>
            </a:xfrm>
            <a:custGeom>
              <a:avLst/>
              <a:gdLst>
                <a:gd name="T0" fmla="*/ 57 w 66"/>
                <a:gd name="T1" fmla="*/ 67 h 67"/>
                <a:gd name="T2" fmla="*/ 0 w 66"/>
                <a:gd name="T3" fmla="*/ 9 h 67"/>
                <a:gd name="T4" fmla="*/ 9 w 66"/>
                <a:gd name="T5" fmla="*/ 0 h 67"/>
                <a:gd name="T6" fmla="*/ 66 w 66"/>
                <a:gd name="T7" fmla="*/ 57 h 67"/>
                <a:gd name="T8" fmla="*/ 57 w 66"/>
                <a:gd name="T9" fmla="*/ 67 h 67"/>
              </a:gdLst>
              <a:ahLst/>
              <a:cxnLst>
                <a:cxn ang="0">
                  <a:pos x="T0" y="T1"/>
                </a:cxn>
                <a:cxn ang="0">
                  <a:pos x="T2" y="T3"/>
                </a:cxn>
                <a:cxn ang="0">
                  <a:pos x="T4" y="T5"/>
                </a:cxn>
                <a:cxn ang="0">
                  <a:pos x="T6" y="T7"/>
                </a:cxn>
                <a:cxn ang="0">
                  <a:pos x="T8" y="T9"/>
                </a:cxn>
              </a:cxnLst>
              <a:rect l="0" t="0" r="r" b="b"/>
              <a:pathLst>
                <a:path w="66" h="67">
                  <a:moveTo>
                    <a:pt x="57" y="67"/>
                  </a:moveTo>
                  <a:lnTo>
                    <a:pt x="0" y="9"/>
                  </a:lnTo>
                  <a:lnTo>
                    <a:pt x="9" y="0"/>
                  </a:lnTo>
                  <a:lnTo>
                    <a:pt x="66" y="57"/>
                  </a:lnTo>
                  <a:lnTo>
                    <a:pt x="57" y="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53" name="Freeform 20"/>
            <p:cNvSpPr/>
            <p:nvPr/>
          </p:nvSpPr>
          <p:spPr bwMode="auto">
            <a:xfrm>
              <a:off x="4911726" y="804864"/>
              <a:ext cx="90488" cy="109538"/>
            </a:xfrm>
            <a:custGeom>
              <a:avLst/>
              <a:gdLst>
                <a:gd name="T0" fmla="*/ 46 w 57"/>
                <a:gd name="T1" fmla="*/ 69 h 69"/>
                <a:gd name="T2" fmla="*/ 0 w 57"/>
                <a:gd name="T3" fmla="*/ 7 h 69"/>
                <a:gd name="T4" fmla="*/ 10 w 57"/>
                <a:gd name="T5" fmla="*/ 0 h 69"/>
                <a:gd name="T6" fmla="*/ 57 w 57"/>
                <a:gd name="T7" fmla="*/ 62 h 69"/>
                <a:gd name="T8" fmla="*/ 46 w 57"/>
                <a:gd name="T9" fmla="*/ 69 h 69"/>
              </a:gdLst>
              <a:ahLst/>
              <a:cxnLst>
                <a:cxn ang="0">
                  <a:pos x="T0" y="T1"/>
                </a:cxn>
                <a:cxn ang="0">
                  <a:pos x="T2" y="T3"/>
                </a:cxn>
                <a:cxn ang="0">
                  <a:pos x="T4" y="T5"/>
                </a:cxn>
                <a:cxn ang="0">
                  <a:pos x="T6" y="T7"/>
                </a:cxn>
                <a:cxn ang="0">
                  <a:pos x="T8" y="T9"/>
                </a:cxn>
              </a:cxnLst>
              <a:rect l="0" t="0" r="r" b="b"/>
              <a:pathLst>
                <a:path w="57" h="69">
                  <a:moveTo>
                    <a:pt x="46" y="69"/>
                  </a:moveTo>
                  <a:lnTo>
                    <a:pt x="0" y="7"/>
                  </a:lnTo>
                  <a:lnTo>
                    <a:pt x="10" y="0"/>
                  </a:lnTo>
                  <a:lnTo>
                    <a:pt x="57" y="62"/>
                  </a:lnTo>
                  <a:lnTo>
                    <a:pt x="46"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54" name="Freeform 21"/>
            <p:cNvSpPr/>
            <p:nvPr/>
          </p:nvSpPr>
          <p:spPr bwMode="auto">
            <a:xfrm>
              <a:off x="4994276" y="752476"/>
              <a:ext cx="76200" cy="117475"/>
            </a:xfrm>
            <a:custGeom>
              <a:avLst/>
              <a:gdLst>
                <a:gd name="T0" fmla="*/ 37 w 48"/>
                <a:gd name="T1" fmla="*/ 74 h 74"/>
                <a:gd name="T2" fmla="*/ 0 w 48"/>
                <a:gd name="T3" fmla="*/ 6 h 74"/>
                <a:gd name="T4" fmla="*/ 11 w 48"/>
                <a:gd name="T5" fmla="*/ 0 h 74"/>
                <a:gd name="T6" fmla="*/ 48 w 48"/>
                <a:gd name="T7" fmla="*/ 67 h 74"/>
                <a:gd name="T8" fmla="*/ 37 w 48"/>
                <a:gd name="T9" fmla="*/ 74 h 74"/>
              </a:gdLst>
              <a:ahLst/>
              <a:cxnLst>
                <a:cxn ang="0">
                  <a:pos x="T0" y="T1"/>
                </a:cxn>
                <a:cxn ang="0">
                  <a:pos x="T2" y="T3"/>
                </a:cxn>
                <a:cxn ang="0">
                  <a:pos x="T4" y="T5"/>
                </a:cxn>
                <a:cxn ang="0">
                  <a:pos x="T6" y="T7"/>
                </a:cxn>
                <a:cxn ang="0">
                  <a:pos x="T8" y="T9"/>
                </a:cxn>
              </a:cxnLst>
              <a:rect l="0" t="0" r="r" b="b"/>
              <a:pathLst>
                <a:path w="48" h="74">
                  <a:moveTo>
                    <a:pt x="37" y="74"/>
                  </a:moveTo>
                  <a:lnTo>
                    <a:pt x="0" y="6"/>
                  </a:lnTo>
                  <a:lnTo>
                    <a:pt x="11" y="0"/>
                  </a:lnTo>
                  <a:lnTo>
                    <a:pt x="48" y="67"/>
                  </a:lnTo>
                  <a:lnTo>
                    <a:pt x="37"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55" name="Freeform 22"/>
            <p:cNvSpPr/>
            <p:nvPr/>
          </p:nvSpPr>
          <p:spPr bwMode="auto">
            <a:xfrm>
              <a:off x="5081589" y="709614"/>
              <a:ext cx="58738" cy="120650"/>
            </a:xfrm>
            <a:custGeom>
              <a:avLst/>
              <a:gdLst>
                <a:gd name="T0" fmla="*/ 25 w 37"/>
                <a:gd name="T1" fmla="*/ 76 h 76"/>
                <a:gd name="T2" fmla="*/ 0 w 37"/>
                <a:gd name="T3" fmla="*/ 4 h 76"/>
                <a:gd name="T4" fmla="*/ 13 w 37"/>
                <a:gd name="T5" fmla="*/ 0 h 76"/>
                <a:gd name="T6" fmla="*/ 37 w 37"/>
                <a:gd name="T7" fmla="*/ 72 h 76"/>
                <a:gd name="T8" fmla="*/ 25 w 37"/>
                <a:gd name="T9" fmla="*/ 76 h 76"/>
              </a:gdLst>
              <a:ahLst/>
              <a:cxnLst>
                <a:cxn ang="0">
                  <a:pos x="T0" y="T1"/>
                </a:cxn>
                <a:cxn ang="0">
                  <a:pos x="T2" y="T3"/>
                </a:cxn>
                <a:cxn ang="0">
                  <a:pos x="T4" y="T5"/>
                </a:cxn>
                <a:cxn ang="0">
                  <a:pos x="T6" y="T7"/>
                </a:cxn>
                <a:cxn ang="0">
                  <a:pos x="T8" y="T9"/>
                </a:cxn>
              </a:cxnLst>
              <a:rect l="0" t="0" r="r" b="b"/>
              <a:pathLst>
                <a:path w="37" h="76">
                  <a:moveTo>
                    <a:pt x="25" y="76"/>
                  </a:moveTo>
                  <a:lnTo>
                    <a:pt x="0" y="4"/>
                  </a:lnTo>
                  <a:lnTo>
                    <a:pt x="13" y="0"/>
                  </a:lnTo>
                  <a:lnTo>
                    <a:pt x="37" y="72"/>
                  </a:lnTo>
                  <a:lnTo>
                    <a:pt x="25"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56" name="Freeform 23"/>
            <p:cNvSpPr/>
            <p:nvPr/>
          </p:nvSpPr>
          <p:spPr bwMode="auto">
            <a:xfrm>
              <a:off x="5180014" y="693739"/>
              <a:ext cx="39688" cy="119063"/>
            </a:xfrm>
            <a:custGeom>
              <a:avLst/>
              <a:gdLst>
                <a:gd name="T0" fmla="*/ 12 w 25"/>
                <a:gd name="T1" fmla="*/ 75 h 75"/>
                <a:gd name="T2" fmla="*/ 0 w 25"/>
                <a:gd name="T3" fmla="*/ 2 h 75"/>
                <a:gd name="T4" fmla="*/ 12 w 25"/>
                <a:gd name="T5" fmla="*/ 0 h 75"/>
                <a:gd name="T6" fmla="*/ 25 w 25"/>
                <a:gd name="T7" fmla="*/ 72 h 75"/>
                <a:gd name="T8" fmla="*/ 12 w 25"/>
                <a:gd name="T9" fmla="*/ 75 h 75"/>
              </a:gdLst>
              <a:ahLst/>
              <a:cxnLst>
                <a:cxn ang="0">
                  <a:pos x="T0" y="T1"/>
                </a:cxn>
                <a:cxn ang="0">
                  <a:pos x="T2" y="T3"/>
                </a:cxn>
                <a:cxn ang="0">
                  <a:pos x="T4" y="T5"/>
                </a:cxn>
                <a:cxn ang="0">
                  <a:pos x="T6" y="T7"/>
                </a:cxn>
                <a:cxn ang="0">
                  <a:pos x="T8" y="T9"/>
                </a:cxn>
              </a:cxnLst>
              <a:rect l="0" t="0" r="r" b="b"/>
              <a:pathLst>
                <a:path w="25" h="75">
                  <a:moveTo>
                    <a:pt x="12" y="75"/>
                  </a:moveTo>
                  <a:lnTo>
                    <a:pt x="0" y="2"/>
                  </a:lnTo>
                  <a:lnTo>
                    <a:pt x="12" y="0"/>
                  </a:lnTo>
                  <a:lnTo>
                    <a:pt x="25" y="72"/>
                  </a:lnTo>
                  <a:lnTo>
                    <a:pt x="12"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57" name="Freeform 24"/>
            <p:cNvSpPr/>
            <p:nvPr/>
          </p:nvSpPr>
          <p:spPr bwMode="auto">
            <a:xfrm>
              <a:off x="5281614" y="687389"/>
              <a:ext cx="25400" cy="115888"/>
            </a:xfrm>
            <a:custGeom>
              <a:avLst/>
              <a:gdLst>
                <a:gd name="T0" fmla="*/ 12 w 16"/>
                <a:gd name="T1" fmla="*/ 73 h 73"/>
                <a:gd name="T2" fmla="*/ 0 w 16"/>
                <a:gd name="T3" fmla="*/ 73 h 73"/>
                <a:gd name="T4" fmla="*/ 4 w 16"/>
                <a:gd name="T5" fmla="*/ 0 h 73"/>
                <a:gd name="T6" fmla="*/ 16 w 16"/>
                <a:gd name="T7" fmla="*/ 0 h 73"/>
                <a:gd name="T8" fmla="*/ 12 w 16"/>
                <a:gd name="T9" fmla="*/ 73 h 73"/>
              </a:gdLst>
              <a:ahLst/>
              <a:cxnLst>
                <a:cxn ang="0">
                  <a:pos x="T0" y="T1"/>
                </a:cxn>
                <a:cxn ang="0">
                  <a:pos x="T2" y="T3"/>
                </a:cxn>
                <a:cxn ang="0">
                  <a:pos x="T4" y="T5"/>
                </a:cxn>
                <a:cxn ang="0">
                  <a:pos x="T6" y="T7"/>
                </a:cxn>
                <a:cxn ang="0">
                  <a:pos x="T8" y="T9"/>
                </a:cxn>
              </a:cxnLst>
              <a:rect l="0" t="0" r="r" b="b"/>
              <a:pathLst>
                <a:path w="16" h="73">
                  <a:moveTo>
                    <a:pt x="12" y="73"/>
                  </a:moveTo>
                  <a:lnTo>
                    <a:pt x="0" y="73"/>
                  </a:lnTo>
                  <a:lnTo>
                    <a:pt x="4" y="0"/>
                  </a:lnTo>
                  <a:lnTo>
                    <a:pt x="16" y="0"/>
                  </a:lnTo>
                  <a:lnTo>
                    <a:pt x="12" y="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58" name="Freeform 25"/>
            <p:cNvSpPr/>
            <p:nvPr/>
          </p:nvSpPr>
          <p:spPr bwMode="auto">
            <a:xfrm>
              <a:off x="5356226" y="709614"/>
              <a:ext cx="53975" cy="112713"/>
            </a:xfrm>
            <a:custGeom>
              <a:avLst/>
              <a:gdLst>
                <a:gd name="T0" fmla="*/ 14 w 34"/>
                <a:gd name="T1" fmla="*/ 71 h 71"/>
                <a:gd name="T2" fmla="*/ 0 w 34"/>
                <a:gd name="T3" fmla="*/ 67 h 71"/>
                <a:gd name="T4" fmla="*/ 21 w 34"/>
                <a:gd name="T5" fmla="*/ 0 h 71"/>
                <a:gd name="T6" fmla="*/ 34 w 34"/>
                <a:gd name="T7" fmla="*/ 3 h 71"/>
                <a:gd name="T8" fmla="*/ 14 w 34"/>
                <a:gd name="T9" fmla="*/ 71 h 71"/>
              </a:gdLst>
              <a:ahLst/>
              <a:cxnLst>
                <a:cxn ang="0">
                  <a:pos x="T0" y="T1"/>
                </a:cxn>
                <a:cxn ang="0">
                  <a:pos x="T2" y="T3"/>
                </a:cxn>
                <a:cxn ang="0">
                  <a:pos x="T4" y="T5"/>
                </a:cxn>
                <a:cxn ang="0">
                  <a:pos x="T6" y="T7"/>
                </a:cxn>
                <a:cxn ang="0">
                  <a:pos x="T8" y="T9"/>
                </a:cxn>
              </a:cxnLst>
              <a:rect l="0" t="0" r="r" b="b"/>
              <a:pathLst>
                <a:path w="34" h="71">
                  <a:moveTo>
                    <a:pt x="14" y="71"/>
                  </a:moveTo>
                  <a:lnTo>
                    <a:pt x="0" y="67"/>
                  </a:lnTo>
                  <a:lnTo>
                    <a:pt x="21" y="0"/>
                  </a:lnTo>
                  <a:lnTo>
                    <a:pt x="34" y="3"/>
                  </a:lnTo>
                  <a:lnTo>
                    <a:pt x="14"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59" name="Freeform 26"/>
            <p:cNvSpPr/>
            <p:nvPr/>
          </p:nvSpPr>
          <p:spPr bwMode="auto">
            <a:xfrm>
              <a:off x="5434014" y="739776"/>
              <a:ext cx="63500" cy="104775"/>
            </a:xfrm>
            <a:custGeom>
              <a:avLst/>
              <a:gdLst>
                <a:gd name="T0" fmla="*/ 13 w 40"/>
                <a:gd name="T1" fmla="*/ 66 h 66"/>
                <a:gd name="T2" fmla="*/ 0 w 40"/>
                <a:gd name="T3" fmla="*/ 61 h 66"/>
                <a:gd name="T4" fmla="*/ 27 w 40"/>
                <a:gd name="T5" fmla="*/ 0 h 66"/>
                <a:gd name="T6" fmla="*/ 40 w 40"/>
                <a:gd name="T7" fmla="*/ 6 h 66"/>
                <a:gd name="T8" fmla="*/ 13 w 40"/>
                <a:gd name="T9" fmla="*/ 66 h 66"/>
              </a:gdLst>
              <a:ahLst/>
              <a:cxnLst>
                <a:cxn ang="0">
                  <a:pos x="T0" y="T1"/>
                </a:cxn>
                <a:cxn ang="0">
                  <a:pos x="T2" y="T3"/>
                </a:cxn>
                <a:cxn ang="0">
                  <a:pos x="T4" y="T5"/>
                </a:cxn>
                <a:cxn ang="0">
                  <a:pos x="T6" y="T7"/>
                </a:cxn>
                <a:cxn ang="0">
                  <a:pos x="T8" y="T9"/>
                </a:cxn>
              </a:cxnLst>
              <a:rect l="0" t="0" r="r" b="b"/>
              <a:pathLst>
                <a:path w="40" h="66">
                  <a:moveTo>
                    <a:pt x="13" y="66"/>
                  </a:moveTo>
                  <a:lnTo>
                    <a:pt x="0" y="61"/>
                  </a:lnTo>
                  <a:lnTo>
                    <a:pt x="27" y="0"/>
                  </a:lnTo>
                  <a:lnTo>
                    <a:pt x="40" y="6"/>
                  </a:lnTo>
                  <a:lnTo>
                    <a:pt x="13"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60" name="Freeform 27"/>
            <p:cNvSpPr/>
            <p:nvPr/>
          </p:nvSpPr>
          <p:spPr bwMode="auto">
            <a:xfrm>
              <a:off x="5499101" y="779464"/>
              <a:ext cx="76200" cy="95250"/>
            </a:xfrm>
            <a:custGeom>
              <a:avLst/>
              <a:gdLst>
                <a:gd name="T0" fmla="*/ 11 w 48"/>
                <a:gd name="T1" fmla="*/ 60 h 60"/>
                <a:gd name="T2" fmla="*/ 0 w 48"/>
                <a:gd name="T3" fmla="*/ 53 h 60"/>
                <a:gd name="T4" fmla="*/ 38 w 48"/>
                <a:gd name="T5" fmla="*/ 0 h 60"/>
                <a:gd name="T6" fmla="*/ 48 w 48"/>
                <a:gd name="T7" fmla="*/ 9 h 60"/>
                <a:gd name="T8" fmla="*/ 11 w 48"/>
                <a:gd name="T9" fmla="*/ 60 h 60"/>
              </a:gdLst>
              <a:ahLst/>
              <a:cxnLst>
                <a:cxn ang="0">
                  <a:pos x="T0" y="T1"/>
                </a:cxn>
                <a:cxn ang="0">
                  <a:pos x="T2" y="T3"/>
                </a:cxn>
                <a:cxn ang="0">
                  <a:pos x="T4" y="T5"/>
                </a:cxn>
                <a:cxn ang="0">
                  <a:pos x="T6" y="T7"/>
                </a:cxn>
                <a:cxn ang="0">
                  <a:pos x="T8" y="T9"/>
                </a:cxn>
              </a:cxnLst>
              <a:rect l="0" t="0" r="r" b="b"/>
              <a:pathLst>
                <a:path w="48" h="60">
                  <a:moveTo>
                    <a:pt x="11" y="60"/>
                  </a:moveTo>
                  <a:lnTo>
                    <a:pt x="0" y="53"/>
                  </a:lnTo>
                  <a:lnTo>
                    <a:pt x="38" y="0"/>
                  </a:lnTo>
                  <a:lnTo>
                    <a:pt x="48" y="9"/>
                  </a:lnTo>
                  <a:lnTo>
                    <a:pt x="11"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61" name="Freeform 28"/>
            <p:cNvSpPr/>
            <p:nvPr/>
          </p:nvSpPr>
          <p:spPr bwMode="auto">
            <a:xfrm>
              <a:off x="5559426" y="830264"/>
              <a:ext cx="76200" cy="87313"/>
            </a:xfrm>
            <a:custGeom>
              <a:avLst/>
              <a:gdLst>
                <a:gd name="T0" fmla="*/ 10 w 48"/>
                <a:gd name="T1" fmla="*/ 55 h 55"/>
                <a:gd name="T2" fmla="*/ 0 w 48"/>
                <a:gd name="T3" fmla="*/ 48 h 55"/>
                <a:gd name="T4" fmla="*/ 38 w 48"/>
                <a:gd name="T5" fmla="*/ 0 h 55"/>
                <a:gd name="T6" fmla="*/ 48 w 48"/>
                <a:gd name="T7" fmla="*/ 9 h 55"/>
                <a:gd name="T8" fmla="*/ 10 w 48"/>
                <a:gd name="T9" fmla="*/ 55 h 55"/>
              </a:gdLst>
              <a:ahLst/>
              <a:cxnLst>
                <a:cxn ang="0">
                  <a:pos x="T0" y="T1"/>
                </a:cxn>
                <a:cxn ang="0">
                  <a:pos x="T2" y="T3"/>
                </a:cxn>
                <a:cxn ang="0">
                  <a:pos x="T4" y="T5"/>
                </a:cxn>
                <a:cxn ang="0">
                  <a:pos x="T6" y="T7"/>
                </a:cxn>
                <a:cxn ang="0">
                  <a:pos x="T8" y="T9"/>
                </a:cxn>
              </a:cxnLst>
              <a:rect l="0" t="0" r="r" b="b"/>
              <a:pathLst>
                <a:path w="48" h="55">
                  <a:moveTo>
                    <a:pt x="10" y="55"/>
                  </a:moveTo>
                  <a:lnTo>
                    <a:pt x="0" y="48"/>
                  </a:lnTo>
                  <a:lnTo>
                    <a:pt x="38" y="0"/>
                  </a:lnTo>
                  <a:lnTo>
                    <a:pt x="48" y="9"/>
                  </a:lnTo>
                  <a:lnTo>
                    <a:pt x="10"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62" name="Freeform 29"/>
            <p:cNvSpPr/>
            <p:nvPr/>
          </p:nvSpPr>
          <p:spPr bwMode="auto">
            <a:xfrm>
              <a:off x="5614989" y="879476"/>
              <a:ext cx="79375" cy="82550"/>
            </a:xfrm>
            <a:custGeom>
              <a:avLst/>
              <a:gdLst>
                <a:gd name="T0" fmla="*/ 8 w 50"/>
                <a:gd name="T1" fmla="*/ 52 h 52"/>
                <a:gd name="T2" fmla="*/ 0 w 50"/>
                <a:gd name="T3" fmla="*/ 43 h 52"/>
                <a:gd name="T4" fmla="*/ 42 w 50"/>
                <a:gd name="T5" fmla="*/ 0 h 52"/>
                <a:gd name="T6" fmla="*/ 50 w 50"/>
                <a:gd name="T7" fmla="*/ 10 h 52"/>
                <a:gd name="T8" fmla="*/ 8 w 50"/>
                <a:gd name="T9" fmla="*/ 52 h 52"/>
              </a:gdLst>
              <a:ahLst/>
              <a:cxnLst>
                <a:cxn ang="0">
                  <a:pos x="T0" y="T1"/>
                </a:cxn>
                <a:cxn ang="0">
                  <a:pos x="T2" y="T3"/>
                </a:cxn>
                <a:cxn ang="0">
                  <a:pos x="T4" y="T5"/>
                </a:cxn>
                <a:cxn ang="0">
                  <a:pos x="T6" y="T7"/>
                </a:cxn>
                <a:cxn ang="0">
                  <a:pos x="T8" y="T9"/>
                </a:cxn>
              </a:cxnLst>
              <a:rect l="0" t="0" r="r" b="b"/>
              <a:pathLst>
                <a:path w="50" h="52">
                  <a:moveTo>
                    <a:pt x="8" y="52"/>
                  </a:moveTo>
                  <a:lnTo>
                    <a:pt x="0" y="43"/>
                  </a:lnTo>
                  <a:lnTo>
                    <a:pt x="42" y="0"/>
                  </a:lnTo>
                  <a:lnTo>
                    <a:pt x="50" y="10"/>
                  </a:lnTo>
                  <a:lnTo>
                    <a:pt x="8"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63" name="Freeform 30"/>
            <p:cNvSpPr/>
            <p:nvPr/>
          </p:nvSpPr>
          <p:spPr bwMode="auto">
            <a:xfrm>
              <a:off x="5659439" y="933451"/>
              <a:ext cx="84138" cy="71438"/>
            </a:xfrm>
            <a:custGeom>
              <a:avLst/>
              <a:gdLst>
                <a:gd name="T0" fmla="*/ 7 w 53"/>
                <a:gd name="T1" fmla="*/ 45 h 45"/>
                <a:gd name="T2" fmla="*/ 0 w 53"/>
                <a:gd name="T3" fmla="*/ 35 h 45"/>
                <a:gd name="T4" fmla="*/ 46 w 53"/>
                <a:gd name="T5" fmla="*/ 0 h 45"/>
                <a:gd name="T6" fmla="*/ 53 w 53"/>
                <a:gd name="T7" fmla="*/ 11 h 45"/>
                <a:gd name="T8" fmla="*/ 7 w 53"/>
                <a:gd name="T9" fmla="*/ 45 h 45"/>
              </a:gdLst>
              <a:ahLst/>
              <a:cxnLst>
                <a:cxn ang="0">
                  <a:pos x="T0" y="T1"/>
                </a:cxn>
                <a:cxn ang="0">
                  <a:pos x="T2" y="T3"/>
                </a:cxn>
                <a:cxn ang="0">
                  <a:pos x="T4" y="T5"/>
                </a:cxn>
                <a:cxn ang="0">
                  <a:pos x="T6" y="T7"/>
                </a:cxn>
                <a:cxn ang="0">
                  <a:pos x="T8" y="T9"/>
                </a:cxn>
              </a:cxnLst>
              <a:rect l="0" t="0" r="r" b="b"/>
              <a:pathLst>
                <a:path w="53" h="45">
                  <a:moveTo>
                    <a:pt x="7" y="45"/>
                  </a:moveTo>
                  <a:lnTo>
                    <a:pt x="0" y="35"/>
                  </a:lnTo>
                  <a:lnTo>
                    <a:pt x="46" y="0"/>
                  </a:lnTo>
                  <a:lnTo>
                    <a:pt x="53" y="11"/>
                  </a:lnTo>
                  <a:lnTo>
                    <a:pt x="7"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grpSp>
      <p:grpSp>
        <p:nvGrpSpPr>
          <p:cNvPr id="66" name="Group 104"/>
          <p:cNvGrpSpPr/>
          <p:nvPr/>
        </p:nvGrpSpPr>
        <p:grpSpPr bwMode="auto">
          <a:xfrm>
            <a:off x="4999385" y="1786665"/>
            <a:ext cx="496206" cy="625594"/>
            <a:chOff x="8102601" y="593726"/>
            <a:chExt cx="661988" cy="833438"/>
          </a:xfrm>
          <a:solidFill>
            <a:schemeClr val="tx1">
              <a:lumMod val="85000"/>
              <a:lumOff val="15000"/>
            </a:schemeClr>
          </a:solidFill>
          <a:effectLst/>
        </p:grpSpPr>
        <p:sp>
          <p:nvSpPr>
            <p:cNvPr id="67" name="Oval 83"/>
            <p:cNvSpPr>
              <a:spLocks noChangeArrowheads="1"/>
            </p:cNvSpPr>
            <p:nvPr/>
          </p:nvSpPr>
          <p:spPr bwMode="auto">
            <a:xfrm>
              <a:off x="8345489" y="744539"/>
              <a:ext cx="176213" cy="247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68" name="Freeform 84"/>
            <p:cNvSpPr/>
            <p:nvPr/>
          </p:nvSpPr>
          <p:spPr bwMode="auto">
            <a:xfrm>
              <a:off x="8102601" y="973139"/>
              <a:ext cx="201613" cy="439738"/>
            </a:xfrm>
            <a:custGeom>
              <a:avLst/>
              <a:gdLst>
                <a:gd name="T0" fmla="*/ 4 w 103"/>
                <a:gd name="T1" fmla="*/ 220 h 225"/>
                <a:gd name="T2" fmla="*/ 103 w 103"/>
                <a:gd name="T3" fmla="*/ 105 h 225"/>
                <a:gd name="T4" fmla="*/ 101 w 103"/>
                <a:gd name="T5" fmla="*/ 44 h 225"/>
                <a:gd name="T6" fmla="*/ 96 w 103"/>
                <a:gd name="T7" fmla="*/ 0 h 225"/>
                <a:gd name="T8" fmla="*/ 0 w 103"/>
                <a:gd name="T9" fmla="*/ 219 h 225"/>
                <a:gd name="T10" fmla="*/ 4 w 103"/>
                <a:gd name="T11" fmla="*/ 220 h 225"/>
              </a:gdLst>
              <a:ahLst/>
              <a:cxnLst>
                <a:cxn ang="0">
                  <a:pos x="T0" y="T1"/>
                </a:cxn>
                <a:cxn ang="0">
                  <a:pos x="T2" y="T3"/>
                </a:cxn>
                <a:cxn ang="0">
                  <a:pos x="T4" y="T5"/>
                </a:cxn>
                <a:cxn ang="0">
                  <a:pos x="T6" y="T7"/>
                </a:cxn>
                <a:cxn ang="0">
                  <a:pos x="T8" y="T9"/>
                </a:cxn>
                <a:cxn ang="0">
                  <a:pos x="T10" y="T11"/>
                </a:cxn>
              </a:cxnLst>
              <a:rect l="0" t="0" r="r" b="b"/>
              <a:pathLst>
                <a:path w="103" h="225">
                  <a:moveTo>
                    <a:pt x="4" y="220"/>
                  </a:moveTo>
                  <a:cubicBezTo>
                    <a:pt x="18" y="196"/>
                    <a:pt x="62" y="122"/>
                    <a:pt x="103" y="105"/>
                  </a:cubicBezTo>
                  <a:cubicBezTo>
                    <a:pt x="95" y="83"/>
                    <a:pt x="94" y="60"/>
                    <a:pt x="101" y="44"/>
                  </a:cubicBezTo>
                  <a:cubicBezTo>
                    <a:pt x="99" y="30"/>
                    <a:pt x="97" y="15"/>
                    <a:pt x="96" y="0"/>
                  </a:cubicBezTo>
                  <a:cubicBezTo>
                    <a:pt x="68" y="22"/>
                    <a:pt x="5" y="86"/>
                    <a:pt x="0" y="219"/>
                  </a:cubicBezTo>
                  <a:cubicBezTo>
                    <a:pt x="0" y="224"/>
                    <a:pt x="1" y="225"/>
                    <a:pt x="4" y="2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69" name="Freeform 85"/>
            <p:cNvSpPr/>
            <p:nvPr/>
          </p:nvSpPr>
          <p:spPr bwMode="auto">
            <a:xfrm>
              <a:off x="8562976" y="966789"/>
              <a:ext cx="201613" cy="441325"/>
            </a:xfrm>
            <a:custGeom>
              <a:avLst/>
              <a:gdLst>
                <a:gd name="T0" fmla="*/ 99 w 103"/>
                <a:gd name="T1" fmla="*/ 220 h 225"/>
                <a:gd name="T2" fmla="*/ 103 w 103"/>
                <a:gd name="T3" fmla="*/ 219 h 225"/>
                <a:gd name="T4" fmla="*/ 6 w 103"/>
                <a:gd name="T5" fmla="*/ 0 h 225"/>
                <a:gd name="T6" fmla="*/ 1 w 103"/>
                <a:gd name="T7" fmla="*/ 47 h 225"/>
                <a:gd name="T8" fmla="*/ 0 w 103"/>
                <a:gd name="T9" fmla="*/ 105 h 225"/>
                <a:gd name="T10" fmla="*/ 99 w 103"/>
                <a:gd name="T11" fmla="*/ 220 h 225"/>
              </a:gdLst>
              <a:ahLst/>
              <a:cxnLst>
                <a:cxn ang="0">
                  <a:pos x="T0" y="T1"/>
                </a:cxn>
                <a:cxn ang="0">
                  <a:pos x="T2" y="T3"/>
                </a:cxn>
                <a:cxn ang="0">
                  <a:pos x="T4" y="T5"/>
                </a:cxn>
                <a:cxn ang="0">
                  <a:pos x="T6" y="T7"/>
                </a:cxn>
                <a:cxn ang="0">
                  <a:pos x="T8" y="T9"/>
                </a:cxn>
                <a:cxn ang="0">
                  <a:pos x="T10" y="T11"/>
                </a:cxn>
              </a:cxnLst>
              <a:rect l="0" t="0" r="r" b="b"/>
              <a:pathLst>
                <a:path w="103" h="225">
                  <a:moveTo>
                    <a:pt x="99" y="220"/>
                  </a:moveTo>
                  <a:cubicBezTo>
                    <a:pt x="101" y="225"/>
                    <a:pt x="103" y="224"/>
                    <a:pt x="103" y="219"/>
                  </a:cubicBezTo>
                  <a:cubicBezTo>
                    <a:pt x="98" y="86"/>
                    <a:pt x="34" y="22"/>
                    <a:pt x="6" y="0"/>
                  </a:cubicBezTo>
                  <a:cubicBezTo>
                    <a:pt x="5" y="16"/>
                    <a:pt x="4" y="32"/>
                    <a:pt x="1" y="47"/>
                  </a:cubicBezTo>
                  <a:cubicBezTo>
                    <a:pt x="8" y="63"/>
                    <a:pt x="8" y="84"/>
                    <a:pt x="0" y="105"/>
                  </a:cubicBezTo>
                  <a:cubicBezTo>
                    <a:pt x="41" y="123"/>
                    <a:pt x="85" y="196"/>
                    <a:pt x="99" y="2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70" name="Freeform 86"/>
            <p:cNvSpPr/>
            <p:nvPr/>
          </p:nvSpPr>
          <p:spPr bwMode="auto">
            <a:xfrm>
              <a:off x="8369301" y="593726"/>
              <a:ext cx="127000" cy="61913"/>
            </a:xfrm>
            <a:custGeom>
              <a:avLst/>
              <a:gdLst>
                <a:gd name="T0" fmla="*/ 65 w 65"/>
                <a:gd name="T1" fmla="*/ 23 h 32"/>
                <a:gd name="T2" fmla="*/ 58 w 65"/>
                <a:gd name="T3" fmla="*/ 13 h 32"/>
                <a:gd name="T4" fmla="*/ 33 w 65"/>
                <a:gd name="T5" fmla="*/ 0 h 32"/>
                <a:gd name="T6" fmla="*/ 8 w 65"/>
                <a:gd name="T7" fmla="*/ 13 h 32"/>
                <a:gd name="T8" fmla="*/ 0 w 65"/>
                <a:gd name="T9" fmla="*/ 23 h 32"/>
                <a:gd name="T10" fmla="*/ 33 w 65"/>
                <a:gd name="T11" fmla="*/ 32 h 32"/>
                <a:gd name="T12" fmla="*/ 65 w 65"/>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65" h="32">
                  <a:moveTo>
                    <a:pt x="65" y="23"/>
                  </a:moveTo>
                  <a:cubicBezTo>
                    <a:pt x="63" y="20"/>
                    <a:pt x="61" y="16"/>
                    <a:pt x="58" y="13"/>
                  </a:cubicBezTo>
                  <a:cubicBezTo>
                    <a:pt x="50" y="4"/>
                    <a:pt x="42" y="0"/>
                    <a:pt x="33" y="0"/>
                  </a:cubicBezTo>
                  <a:cubicBezTo>
                    <a:pt x="24" y="0"/>
                    <a:pt x="15" y="4"/>
                    <a:pt x="8" y="13"/>
                  </a:cubicBezTo>
                  <a:cubicBezTo>
                    <a:pt x="5" y="16"/>
                    <a:pt x="2" y="20"/>
                    <a:pt x="0" y="23"/>
                  </a:cubicBezTo>
                  <a:cubicBezTo>
                    <a:pt x="7" y="28"/>
                    <a:pt x="19" y="32"/>
                    <a:pt x="33" y="32"/>
                  </a:cubicBezTo>
                  <a:cubicBezTo>
                    <a:pt x="47" y="32"/>
                    <a:pt x="58" y="28"/>
                    <a:pt x="65"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71" name="Freeform 87"/>
            <p:cNvSpPr>
              <a:spLocks noEditPoints="1"/>
            </p:cNvSpPr>
            <p:nvPr/>
          </p:nvSpPr>
          <p:spPr bwMode="auto">
            <a:xfrm>
              <a:off x="8369301" y="769939"/>
              <a:ext cx="127000" cy="188913"/>
            </a:xfrm>
            <a:custGeom>
              <a:avLst/>
              <a:gdLst>
                <a:gd name="T0" fmla="*/ 33 w 65"/>
                <a:gd name="T1" fmla="*/ 97 h 97"/>
                <a:gd name="T2" fmla="*/ 65 w 65"/>
                <a:gd name="T3" fmla="*/ 48 h 97"/>
                <a:gd name="T4" fmla="*/ 33 w 65"/>
                <a:gd name="T5" fmla="*/ 0 h 97"/>
                <a:gd name="T6" fmla="*/ 0 w 65"/>
                <a:gd name="T7" fmla="*/ 48 h 97"/>
                <a:gd name="T8" fmla="*/ 33 w 65"/>
                <a:gd name="T9" fmla="*/ 97 h 97"/>
                <a:gd name="T10" fmla="*/ 33 w 65"/>
                <a:gd name="T11" fmla="*/ 16 h 97"/>
                <a:gd name="T12" fmla="*/ 56 w 65"/>
                <a:gd name="T13" fmla="*/ 48 h 97"/>
                <a:gd name="T14" fmla="*/ 33 w 65"/>
                <a:gd name="T15" fmla="*/ 81 h 97"/>
                <a:gd name="T16" fmla="*/ 10 w 65"/>
                <a:gd name="T17" fmla="*/ 48 h 97"/>
                <a:gd name="T18" fmla="*/ 33 w 65"/>
                <a:gd name="T19" fmla="*/ 1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97">
                  <a:moveTo>
                    <a:pt x="33" y="97"/>
                  </a:moveTo>
                  <a:cubicBezTo>
                    <a:pt x="51" y="97"/>
                    <a:pt x="65" y="75"/>
                    <a:pt x="65" y="48"/>
                  </a:cubicBezTo>
                  <a:cubicBezTo>
                    <a:pt x="65" y="22"/>
                    <a:pt x="51" y="0"/>
                    <a:pt x="33" y="0"/>
                  </a:cubicBezTo>
                  <a:cubicBezTo>
                    <a:pt x="15" y="0"/>
                    <a:pt x="0" y="22"/>
                    <a:pt x="0" y="48"/>
                  </a:cubicBezTo>
                  <a:cubicBezTo>
                    <a:pt x="0" y="75"/>
                    <a:pt x="15" y="97"/>
                    <a:pt x="33" y="97"/>
                  </a:cubicBezTo>
                  <a:close/>
                  <a:moveTo>
                    <a:pt x="33" y="16"/>
                  </a:moveTo>
                  <a:cubicBezTo>
                    <a:pt x="45" y="16"/>
                    <a:pt x="56" y="30"/>
                    <a:pt x="56" y="48"/>
                  </a:cubicBezTo>
                  <a:cubicBezTo>
                    <a:pt x="56" y="66"/>
                    <a:pt x="45" y="81"/>
                    <a:pt x="33" y="81"/>
                  </a:cubicBezTo>
                  <a:cubicBezTo>
                    <a:pt x="20" y="81"/>
                    <a:pt x="10" y="66"/>
                    <a:pt x="10" y="48"/>
                  </a:cubicBezTo>
                  <a:cubicBezTo>
                    <a:pt x="10" y="30"/>
                    <a:pt x="20" y="16"/>
                    <a:pt x="3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72" name="Freeform 88"/>
            <p:cNvSpPr>
              <a:spLocks noEditPoints="1"/>
            </p:cNvSpPr>
            <p:nvPr/>
          </p:nvSpPr>
          <p:spPr bwMode="auto">
            <a:xfrm>
              <a:off x="8304214" y="663576"/>
              <a:ext cx="255588" cy="596900"/>
            </a:xfrm>
            <a:custGeom>
              <a:avLst/>
              <a:gdLst>
                <a:gd name="T0" fmla="*/ 7 w 131"/>
                <a:gd name="T1" fmla="*/ 201 h 305"/>
                <a:gd name="T2" fmla="*/ 8 w 131"/>
                <a:gd name="T3" fmla="*/ 204 h 305"/>
                <a:gd name="T4" fmla="*/ 8 w 131"/>
                <a:gd name="T5" fmla="*/ 204 h 305"/>
                <a:gd name="T6" fmla="*/ 9 w 131"/>
                <a:gd name="T7" fmla="*/ 260 h 305"/>
                <a:gd name="T8" fmla="*/ 53 w 131"/>
                <a:gd name="T9" fmla="*/ 305 h 305"/>
                <a:gd name="T10" fmla="*/ 46 w 131"/>
                <a:gd name="T11" fmla="*/ 204 h 305"/>
                <a:gd name="T12" fmla="*/ 48 w 131"/>
                <a:gd name="T13" fmla="*/ 197 h 305"/>
                <a:gd name="T14" fmla="*/ 55 w 131"/>
                <a:gd name="T15" fmla="*/ 194 h 305"/>
                <a:gd name="T16" fmla="*/ 85 w 131"/>
                <a:gd name="T17" fmla="*/ 194 h 305"/>
                <a:gd name="T18" fmla="*/ 91 w 131"/>
                <a:gd name="T19" fmla="*/ 197 h 305"/>
                <a:gd name="T20" fmla="*/ 94 w 131"/>
                <a:gd name="T21" fmla="*/ 204 h 305"/>
                <a:gd name="T22" fmla="*/ 86 w 131"/>
                <a:gd name="T23" fmla="*/ 302 h 305"/>
                <a:gd name="T24" fmla="*/ 123 w 131"/>
                <a:gd name="T25" fmla="*/ 258 h 305"/>
                <a:gd name="T26" fmla="*/ 124 w 131"/>
                <a:gd name="T27" fmla="*/ 204 h 305"/>
                <a:gd name="T28" fmla="*/ 124 w 131"/>
                <a:gd name="T29" fmla="*/ 204 h 305"/>
                <a:gd name="T30" fmla="*/ 124 w 131"/>
                <a:gd name="T31" fmla="*/ 199 h 305"/>
                <a:gd name="T32" fmla="*/ 129 w 131"/>
                <a:gd name="T33" fmla="*/ 149 h 305"/>
                <a:gd name="T34" fmla="*/ 130 w 131"/>
                <a:gd name="T35" fmla="*/ 132 h 305"/>
                <a:gd name="T36" fmla="*/ 106 w 131"/>
                <a:gd name="T37" fmla="*/ 0 h 305"/>
                <a:gd name="T38" fmla="*/ 66 w 131"/>
                <a:gd name="T39" fmla="*/ 11 h 305"/>
                <a:gd name="T40" fmla="*/ 26 w 131"/>
                <a:gd name="T41" fmla="*/ 0 h 305"/>
                <a:gd name="T42" fmla="*/ 2 w 131"/>
                <a:gd name="T43" fmla="*/ 132 h 305"/>
                <a:gd name="T44" fmla="*/ 2 w 131"/>
                <a:gd name="T45" fmla="*/ 152 h 305"/>
                <a:gd name="T46" fmla="*/ 7 w 131"/>
                <a:gd name="T47" fmla="*/ 201 h 305"/>
                <a:gd name="T48" fmla="*/ 66 w 131"/>
                <a:gd name="T49" fmla="*/ 46 h 305"/>
                <a:gd name="T50" fmla="*/ 107 w 131"/>
                <a:gd name="T51" fmla="*/ 102 h 305"/>
                <a:gd name="T52" fmla="*/ 66 w 131"/>
                <a:gd name="T53" fmla="*/ 159 h 305"/>
                <a:gd name="T54" fmla="*/ 25 w 131"/>
                <a:gd name="T55" fmla="*/ 102 h 305"/>
                <a:gd name="T56" fmla="*/ 66 w 131"/>
                <a:gd name="T57" fmla="*/ 4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1" h="305">
                  <a:moveTo>
                    <a:pt x="7" y="201"/>
                  </a:moveTo>
                  <a:cubicBezTo>
                    <a:pt x="8" y="202"/>
                    <a:pt x="8" y="203"/>
                    <a:pt x="8" y="204"/>
                  </a:cubicBezTo>
                  <a:cubicBezTo>
                    <a:pt x="8" y="204"/>
                    <a:pt x="8" y="204"/>
                    <a:pt x="8" y="204"/>
                  </a:cubicBezTo>
                  <a:cubicBezTo>
                    <a:pt x="0" y="218"/>
                    <a:pt x="1" y="240"/>
                    <a:pt x="9" y="260"/>
                  </a:cubicBezTo>
                  <a:cubicBezTo>
                    <a:pt x="18" y="281"/>
                    <a:pt x="33" y="300"/>
                    <a:pt x="53" y="305"/>
                  </a:cubicBezTo>
                  <a:cubicBezTo>
                    <a:pt x="46" y="204"/>
                    <a:pt x="46" y="204"/>
                    <a:pt x="46" y="204"/>
                  </a:cubicBezTo>
                  <a:cubicBezTo>
                    <a:pt x="46" y="202"/>
                    <a:pt x="46" y="199"/>
                    <a:pt x="48" y="197"/>
                  </a:cubicBezTo>
                  <a:cubicBezTo>
                    <a:pt x="50" y="195"/>
                    <a:pt x="52" y="194"/>
                    <a:pt x="55" y="194"/>
                  </a:cubicBezTo>
                  <a:cubicBezTo>
                    <a:pt x="85" y="194"/>
                    <a:pt x="85" y="194"/>
                    <a:pt x="85" y="194"/>
                  </a:cubicBezTo>
                  <a:cubicBezTo>
                    <a:pt x="87" y="194"/>
                    <a:pt x="90" y="195"/>
                    <a:pt x="91" y="197"/>
                  </a:cubicBezTo>
                  <a:cubicBezTo>
                    <a:pt x="93" y="199"/>
                    <a:pt x="94" y="202"/>
                    <a:pt x="94" y="204"/>
                  </a:cubicBezTo>
                  <a:cubicBezTo>
                    <a:pt x="86" y="302"/>
                    <a:pt x="86" y="302"/>
                    <a:pt x="86" y="302"/>
                  </a:cubicBezTo>
                  <a:cubicBezTo>
                    <a:pt x="104" y="294"/>
                    <a:pt x="116" y="277"/>
                    <a:pt x="123" y="258"/>
                  </a:cubicBezTo>
                  <a:cubicBezTo>
                    <a:pt x="130" y="238"/>
                    <a:pt x="131" y="218"/>
                    <a:pt x="124" y="204"/>
                  </a:cubicBezTo>
                  <a:cubicBezTo>
                    <a:pt x="124" y="204"/>
                    <a:pt x="124" y="204"/>
                    <a:pt x="124" y="204"/>
                  </a:cubicBezTo>
                  <a:cubicBezTo>
                    <a:pt x="124" y="202"/>
                    <a:pt x="124" y="201"/>
                    <a:pt x="124" y="199"/>
                  </a:cubicBezTo>
                  <a:cubicBezTo>
                    <a:pt x="127" y="184"/>
                    <a:pt x="129" y="167"/>
                    <a:pt x="129" y="149"/>
                  </a:cubicBezTo>
                  <a:cubicBezTo>
                    <a:pt x="130" y="143"/>
                    <a:pt x="130" y="138"/>
                    <a:pt x="130" y="132"/>
                  </a:cubicBezTo>
                  <a:cubicBezTo>
                    <a:pt x="130" y="79"/>
                    <a:pt x="120" y="31"/>
                    <a:pt x="106" y="0"/>
                  </a:cubicBezTo>
                  <a:cubicBezTo>
                    <a:pt x="96" y="7"/>
                    <a:pt x="82" y="11"/>
                    <a:pt x="66" y="11"/>
                  </a:cubicBezTo>
                  <a:cubicBezTo>
                    <a:pt x="50" y="11"/>
                    <a:pt x="36" y="7"/>
                    <a:pt x="26" y="0"/>
                  </a:cubicBezTo>
                  <a:cubicBezTo>
                    <a:pt x="11" y="31"/>
                    <a:pt x="2" y="79"/>
                    <a:pt x="2" y="132"/>
                  </a:cubicBezTo>
                  <a:cubicBezTo>
                    <a:pt x="2" y="139"/>
                    <a:pt x="2" y="145"/>
                    <a:pt x="2" y="152"/>
                  </a:cubicBezTo>
                  <a:cubicBezTo>
                    <a:pt x="3" y="169"/>
                    <a:pt x="5" y="186"/>
                    <a:pt x="7" y="201"/>
                  </a:cubicBezTo>
                  <a:close/>
                  <a:moveTo>
                    <a:pt x="66" y="46"/>
                  </a:moveTo>
                  <a:cubicBezTo>
                    <a:pt x="88" y="46"/>
                    <a:pt x="107" y="71"/>
                    <a:pt x="107" y="102"/>
                  </a:cubicBezTo>
                  <a:cubicBezTo>
                    <a:pt x="107" y="134"/>
                    <a:pt x="88" y="159"/>
                    <a:pt x="66" y="159"/>
                  </a:cubicBezTo>
                  <a:cubicBezTo>
                    <a:pt x="43" y="159"/>
                    <a:pt x="25" y="134"/>
                    <a:pt x="25" y="102"/>
                  </a:cubicBezTo>
                  <a:cubicBezTo>
                    <a:pt x="25" y="71"/>
                    <a:pt x="43" y="46"/>
                    <a:pt x="66"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73" name="Freeform 89"/>
            <p:cNvSpPr/>
            <p:nvPr/>
          </p:nvSpPr>
          <p:spPr bwMode="auto">
            <a:xfrm>
              <a:off x="8412164" y="1062039"/>
              <a:ext cx="58738" cy="365125"/>
            </a:xfrm>
            <a:custGeom>
              <a:avLst/>
              <a:gdLst>
                <a:gd name="T0" fmla="*/ 8 w 30"/>
                <a:gd name="T1" fmla="*/ 104 h 187"/>
                <a:gd name="T2" fmla="*/ 8 w 30"/>
                <a:gd name="T3" fmla="*/ 108 h 187"/>
                <a:gd name="T4" fmla="*/ 8 w 30"/>
                <a:gd name="T5" fmla="*/ 113 h 187"/>
                <a:gd name="T6" fmla="*/ 14 w 30"/>
                <a:gd name="T7" fmla="*/ 183 h 187"/>
                <a:gd name="T8" fmla="*/ 15 w 30"/>
                <a:gd name="T9" fmla="*/ 187 h 187"/>
                <a:gd name="T10" fmla="*/ 16 w 30"/>
                <a:gd name="T11" fmla="*/ 183 h 187"/>
                <a:gd name="T12" fmla="*/ 21 w 30"/>
                <a:gd name="T13" fmla="*/ 112 h 187"/>
                <a:gd name="T14" fmla="*/ 22 w 30"/>
                <a:gd name="T15" fmla="*/ 107 h 187"/>
                <a:gd name="T16" fmla="*/ 22 w 30"/>
                <a:gd name="T17" fmla="*/ 103 h 187"/>
                <a:gd name="T18" fmla="*/ 30 w 30"/>
                <a:gd name="T19" fmla="*/ 0 h 187"/>
                <a:gd name="T20" fmla="*/ 0 w 30"/>
                <a:gd name="T21" fmla="*/ 0 h 187"/>
                <a:gd name="T22" fmla="*/ 8 w 30"/>
                <a:gd name="T23" fmla="*/ 10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187">
                  <a:moveTo>
                    <a:pt x="8" y="104"/>
                  </a:moveTo>
                  <a:cubicBezTo>
                    <a:pt x="8" y="108"/>
                    <a:pt x="8" y="108"/>
                    <a:pt x="8" y="108"/>
                  </a:cubicBezTo>
                  <a:cubicBezTo>
                    <a:pt x="8" y="113"/>
                    <a:pt x="8" y="113"/>
                    <a:pt x="8" y="113"/>
                  </a:cubicBezTo>
                  <a:cubicBezTo>
                    <a:pt x="14" y="183"/>
                    <a:pt x="14" y="183"/>
                    <a:pt x="14" y="183"/>
                  </a:cubicBezTo>
                  <a:cubicBezTo>
                    <a:pt x="14" y="186"/>
                    <a:pt x="14" y="187"/>
                    <a:pt x="15" y="187"/>
                  </a:cubicBezTo>
                  <a:cubicBezTo>
                    <a:pt x="15" y="187"/>
                    <a:pt x="16" y="186"/>
                    <a:pt x="16" y="183"/>
                  </a:cubicBezTo>
                  <a:cubicBezTo>
                    <a:pt x="21" y="112"/>
                    <a:pt x="21" y="112"/>
                    <a:pt x="21" y="112"/>
                  </a:cubicBezTo>
                  <a:cubicBezTo>
                    <a:pt x="22" y="107"/>
                    <a:pt x="22" y="107"/>
                    <a:pt x="22" y="107"/>
                  </a:cubicBezTo>
                  <a:cubicBezTo>
                    <a:pt x="22" y="103"/>
                    <a:pt x="22" y="103"/>
                    <a:pt x="22" y="103"/>
                  </a:cubicBezTo>
                  <a:cubicBezTo>
                    <a:pt x="30" y="0"/>
                    <a:pt x="30" y="0"/>
                    <a:pt x="30" y="0"/>
                  </a:cubicBezTo>
                  <a:cubicBezTo>
                    <a:pt x="0" y="0"/>
                    <a:pt x="0" y="0"/>
                    <a:pt x="0" y="0"/>
                  </a:cubicBezTo>
                  <a:lnTo>
                    <a:pt x="8"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grpSp>
      <p:grpSp>
        <p:nvGrpSpPr>
          <p:cNvPr id="76" name="Group 112"/>
          <p:cNvGrpSpPr/>
          <p:nvPr/>
        </p:nvGrpSpPr>
        <p:grpSpPr bwMode="auto">
          <a:xfrm>
            <a:off x="6256658" y="1860815"/>
            <a:ext cx="805915" cy="407826"/>
            <a:chOff x="4686301" y="3816351"/>
            <a:chExt cx="1182688" cy="598488"/>
          </a:xfrm>
          <a:solidFill>
            <a:schemeClr val="tx1">
              <a:lumMod val="85000"/>
              <a:lumOff val="15000"/>
            </a:schemeClr>
          </a:solidFill>
          <a:effectLst/>
        </p:grpSpPr>
        <p:sp>
          <p:nvSpPr>
            <p:cNvPr id="77" name="Freeform 102"/>
            <p:cNvSpPr>
              <a:spLocks noEditPoints="1"/>
            </p:cNvSpPr>
            <p:nvPr/>
          </p:nvSpPr>
          <p:spPr bwMode="auto">
            <a:xfrm>
              <a:off x="4916489" y="3816351"/>
              <a:ext cx="723900" cy="476250"/>
            </a:xfrm>
            <a:custGeom>
              <a:avLst/>
              <a:gdLst>
                <a:gd name="T0" fmla="*/ 305 w 370"/>
                <a:gd name="T1" fmla="*/ 45 h 244"/>
                <a:gd name="T2" fmla="*/ 185 w 370"/>
                <a:gd name="T3" fmla="*/ 0 h 244"/>
                <a:gd name="T4" fmla="*/ 0 w 370"/>
                <a:gd name="T5" fmla="*/ 185 h 244"/>
                <a:gd name="T6" fmla="*/ 0 w 370"/>
                <a:gd name="T7" fmla="*/ 216 h 244"/>
                <a:gd name="T8" fmla="*/ 0 w 370"/>
                <a:gd name="T9" fmla="*/ 244 h 244"/>
                <a:gd name="T10" fmla="*/ 369 w 370"/>
                <a:gd name="T11" fmla="*/ 244 h 244"/>
                <a:gd name="T12" fmla="*/ 369 w 370"/>
                <a:gd name="T13" fmla="*/ 219 h 244"/>
                <a:gd name="T14" fmla="*/ 370 w 370"/>
                <a:gd name="T15" fmla="*/ 216 h 244"/>
                <a:gd name="T16" fmla="*/ 370 w 370"/>
                <a:gd name="T17" fmla="*/ 185 h 244"/>
                <a:gd name="T18" fmla="*/ 305 w 370"/>
                <a:gd name="T19" fmla="*/ 45 h 244"/>
                <a:gd name="T20" fmla="*/ 45 w 370"/>
                <a:gd name="T21" fmla="*/ 216 h 244"/>
                <a:gd name="T22" fmla="*/ 45 w 370"/>
                <a:gd name="T23" fmla="*/ 189 h 244"/>
                <a:gd name="T24" fmla="*/ 83 w 370"/>
                <a:gd name="T25" fmla="*/ 189 h 244"/>
                <a:gd name="T26" fmla="*/ 83 w 370"/>
                <a:gd name="T27" fmla="*/ 176 h 244"/>
                <a:gd name="T28" fmla="*/ 48 w 370"/>
                <a:gd name="T29" fmla="*/ 176 h 244"/>
                <a:gd name="T30" fmla="*/ 45 w 370"/>
                <a:gd name="T31" fmla="*/ 176 h 244"/>
                <a:gd name="T32" fmla="*/ 81 w 370"/>
                <a:gd name="T33" fmla="*/ 88 h 244"/>
                <a:gd name="T34" fmla="*/ 82 w 370"/>
                <a:gd name="T35" fmla="*/ 87 h 244"/>
                <a:gd name="T36" fmla="*/ 84 w 370"/>
                <a:gd name="T37" fmla="*/ 88 h 244"/>
                <a:gd name="T38" fmla="*/ 109 w 370"/>
                <a:gd name="T39" fmla="*/ 114 h 244"/>
                <a:gd name="T40" fmla="*/ 117 w 370"/>
                <a:gd name="T41" fmla="*/ 106 h 244"/>
                <a:gd name="T42" fmla="*/ 90 w 370"/>
                <a:gd name="T43" fmla="*/ 79 h 244"/>
                <a:gd name="T44" fmla="*/ 178 w 370"/>
                <a:gd name="T45" fmla="*/ 42 h 244"/>
                <a:gd name="T46" fmla="*/ 180 w 370"/>
                <a:gd name="T47" fmla="*/ 42 h 244"/>
                <a:gd name="T48" fmla="*/ 181 w 370"/>
                <a:gd name="T49" fmla="*/ 43 h 244"/>
                <a:gd name="T50" fmla="*/ 181 w 370"/>
                <a:gd name="T51" fmla="*/ 80 h 244"/>
                <a:gd name="T52" fmla="*/ 191 w 370"/>
                <a:gd name="T53" fmla="*/ 80 h 244"/>
                <a:gd name="T54" fmla="*/ 191 w 370"/>
                <a:gd name="T55" fmla="*/ 42 h 244"/>
                <a:gd name="T56" fmla="*/ 206 w 370"/>
                <a:gd name="T57" fmla="*/ 44 h 244"/>
                <a:gd name="T58" fmla="*/ 282 w 370"/>
                <a:gd name="T59" fmla="*/ 79 h 244"/>
                <a:gd name="T60" fmla="*/ 255 w 370"/>
                <a:gd name="T61" fmla="*/ 106 h 244"/>
                <a:gd name="T62" fmla="*/ 262 w 370"/>
                <a:gd name="T63" fmla="*/ 114 h 244"/>
                <a:gd name="T64" fmla="*/ 288 w 370"/>
                <a:gd name="T65" fmla="*/ 88 h 244"/>
                <a:gd name="T66" fmla="*/ 290 w 370"/>
                <a:gd name="T67" fmla="*/ 87 h 244"/>
                <a:gd name="T68" fmla="*/ 291 w 370"/>
                <a:gd name="T69" fmla="*/ 88 h 244"/>
                <a:gd name="T70" fmla="*/ 327 w 370"/>
                <a:gd name="T71" fmla="*/ 176 h 244"/>
                <a:gd name="T72" fmla="*/ 289 w 370"/>
                <a:gd name="T73" fmla="*/ 176 h 244"/>
                <a:gd name="T74" fmla="*/ 289 w 370"/>
                <a:gd name="T75" fmla="*/ 189 h 244"/>
                <a:gd name="T76" fmla="*/ 327 w 370"/>
                <a:gd name="T77" fmla="*/ 188 h 244"/>
                <a:gd name="T78" fmla="*/ 327 w 370"/>
                <a:gd name="T79" fmla="*/ 216 h 244"/>
                <a:gd name="T80" fmla="*/ 45 w 370"/>
                <a:gd name="T81" fmla="*/ 216 h 244"/>
                <a:gd name="T82" fmla="*/ 235 w 370"/>
                <a:gd name="T83" fmla="*/ 128 h 244"/>
                <a:gd name="T84" fmla="*/ 163 w 370"/>
                <a:gd name="T85" fmla="*/ 158 h 244"/>
                <a:gd name="T86" fmla="*/ 163 w 370"/>
                <a:gd name="T87" fmla="*/ 200 h 244"/>
                <a:gd name="T88" fmla="*/ 205 w 370"/>
                <a:gd name="T89" fmla="*/ 200 h 244"/>
                <a:gd name="T90" fmla="*/ 235 w 370"/>
                <a:gd name="T91" fmla="*/ 128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0" h="244">
                  <a:moveTo>
                    <a:pt x="305" y="45"/>
                  </a:moveTo>
                  <a:cubicBezTo>
                    <a:pt x="273" y="17"/>
                    <a:pt x="231" y="0"/>
                    <a:pt x="185" y="0"/>
                  </a:cubicBezTo>
                  <a:cubicBezTo>
                    <a:pt x="83" y="0"/>
                    <a:pt x="0" y="83"/>
                    <a:pt x="0" y="185"/>
                  </a:cubicBezTo>
                  <a:cubicBezTo>
                    <a:pt x="0" y="188"/>
                    <a:pt x="0" y="214"/>
                    <a:pt x="0" y="216"/>
                  </a:cubicBezTo>
                  <a:cubicBezTo>
                    <a:pt x="0" y="244"/>
                    <a:pt x="0" y="244"/>
                    <a:pt x="0" y="244"/>
                  </a:cubicBezTo>
                  <a:cubicBezTo>
                    <a:pt x="369" y="244"/>
                    <a:pt x="369" y="244"/>
                    <a:pt x="369" y="244"/>
                  </a:cubicBezTo>
                  <a:cubicBezTo>
                    <a:pt x="369" y="219"/>
                    <a:pt x="369" y="219"/>
                    <a:pt x="369" y="219"/>
                  </a:cubicBezTo>
                  <a:cubicBezTo>
                    <a:pt x="370" y="216"/>
                    <a:pt x="370" y="216"/>
                    <a:pt x="370" y="216"/>
                  </a:cubicBezTo>
                  <a:cubicBezTo>
                    <a:pt x="370" y="214"/>
                    <a:pt x="370" y="188"/>
                    <a:pt x="370" y="185"/>
                  </a:cubicBezTo>
                  <a:cubicBezTo>
                    <a:pt x="370" y="95"/>
                    <a:pt x="305" y="45"/>
                    <a:pt x="305" y="45"/>
                  </a:cubicBezTo>
                  <a:close/>
                  <a:moveTo>
                    <a:pt x="45" y="216"/>
                  </a:moveTo>
                  <a:cubicBezTo>
                    <a:pt x="45" y="215"/>
                    <a:pt x="45" y="190"/>
                    <a:pt x="45" y="189"/>
                  </a:cubicBezTo>
                  <a:cubicBezTo>
                    <a:pt x="83" y="189"/>
                    <a:pt x="83" y="189"/>
                    <a:pt x="83" y="189"/>
                  </a:cubicBezTo>
                  <a:cubicBezTo>
                    <a:pt x="83" y="176"/>
                    <a:pt x="83" y="176"/>
                    <a:pt x="83" y="176"/>
                  </a:cubicBezTo>
                  <a:cubicBezTo>
                    <a:pt x="48" y="176"/>
                    <a:pt x="48" y="176"/>
                    <a:pt x="48" y="176"/>
                  </a:cubicBezTo>
                  <a:cubicBezTo>
                    <a:pt x="45" y="176"/>
                    <a:pt x="45" y="176"/>
                    <a:pt x="45" y="176"/>
                  </a:cubicBezTo>
                  <a:cubicBezTo>
                    <a:pt x="46" y="145"/>
                    <a:pt x="59" y="113"/>
                    <a:pt x="81" y="88"/>
                  </a:cubicBezTo>
                  <a:cubicBezTo>
                    <a:pt x="82" y="87"/>
                    <a:pt x="82" y="87"/>
                    <a:pt x="82" y="87"/>
                  </a:cubicBezTo>
                  <a:cubicBezTo>
                    <a:pt x="84" y="88"/>
                    <a:pt x="84" y="88"/>
                    <a:pt x="84" y="88"/>
                  </a:cubicBezTo>
                  <a:cubicBezTo>
                    <a:pt x="109" y="114"/>
                    <a:pt x="109" y="114"/>
                    <a:pt x="109" y="114"/>
                  </a:cubicBezTo>
                  <a:cubicBezTo>
                    <a:pt x="117" y="106"/>
                    <a:pt x="117" y="106"/>
                    <a:pt x="117" y="106"/>
                  </a:cubicBezTo>
                  <a:cubicBezTo>
                    <a:pt x="90" y="79"/>
                    <a:pt x="90" y="79"/>
                    <a:pt x="90" y="79"/>
                  </a:cubicBezTo>
                  <a:cubicBezTo>
                    <a:pt x="115" y="57"/>
                    <a:pt x="145" y="44"/>
                    <a:pt x="178" y="42"/>
                  </a:cubicBezTo>
                  <a:cubicBezTo>
                    <a:pt x="180" y="42"/>
                    <a:pt x="180" y="42"/>
                    <a:pt x="180" y="42"/>
                  </a:cubicBezTo>
                  <a:cubicBezTo>
                    <a:pt x="180" y="42"/>
                    <a:pt x="181" y="42"/>
                    <a:pt x="181" y="43"/>
                  </a:cubicBezTo>
                  <a:cubicBezTo>
                    <a:pt x="181" y="80"/>
                    <a:pt x="181" y="80"/>
                    <a:pt x="181" y="80"/>
                  </a:cubicBezTo>
                  <a:cubicBezTo>
                    <a:pt x="191" y="80"/>
                    <a:pt x="191" y="80"/>
                    <a:pt x="191" y="80"/>
                  </a:cubicBezTo>
                  <a:cubicBezTo>
                    <a:pt x="191" y="42"/>
                    <a:pt x="191" y="42"/>
                    <a:pt x="191" y="42"/>
                  </a:cubicBezTo>
                  <a:cubicBezTo>
                    <a:pt x="196" y="43"/>
                    <a:pt x="201" y="43"/>
                    <a:pt x="206" y="44"/>
                  </a:cubicBezTo>
                  <a:cubicBezTo>
                    <a:pt x="234" y="48"/>
                    <a:pt x="260" y="60"/>
                    <a:pt x="282" y="79"/>
                  </a:cubicBezTo>
                  <a:cubicBezTo>
                    <a:pt x="255" y="106"/>
                    <a:pt x="255" y="106"/>
                    <a:pt x="255" y="106"/>
                  </a:cubicBezTo>
                  <a:cubicBezTo>
                    <a:pt x="262" y="114"/>
                    <a:pt x="262" y="114"/>
                    <a:pt x="262" y="114"/>
                  </a:cubicBezTo>
                  <a:cubicBezTo>
                    <a:pt x="288" y="88"/>
                    <a:pt x="288" y="88"/>
                    <a:pt x="288" y="88"/>
                  </a:cubicBezTo>
                  <a:cubicBezTo>
                    <a:pt x="290" y="87"/>
                    <a:pt x="290" y="87"/>
                    <a:pt x="290" y="87"/>
                  </a:cubicBezTo>
                  <a:cubicBezTo>
                    <a:pt x="291" y="88"/>
                    <a:pt x="291" y="88"/>
                    <a:pt x="291" y="88"/>
                  </a:cubicBezTo>
                  <a:cubicBezTo>
                    <a:pt x="313" y="113"/>
                    <a:pt x="326" y="143"/>
                    <a:pt x="327" y="176"/>
                  </a:cubicBezTo>
                  <a:cubicBezTo>
                    <a:pt x="289" y="176"/>
                    <a:pt x="289" y="176"/>
                    <a:pt x="289" y="176"/>
                  </a:cubicBezTo>
                  <a:cubicBezTo>
                    <a:pt x="289" y="189"/>
                    <a:pt x="289" y="189"/>
                    <a:pt x="289" y="189"/>
                  </a:cubicBezTo>
                  <a:cubicBezTo>
                    <a:pt x="327" y="188"/>
                    <a:pt x="327" y="188"/>
                    <a:pt x="327" y="188"/>
                  </a:cubicBezTo>
                  <a:cubicBezTo>
                    <a:pt x="327" y="188"/>
                    <a:pt x="327" y="215"/>
                    <a:pt x="327" y="216"/>
                  </a:cubicBezTo>
                  <a:lnTo>
                    <a:pt x="45" y="216"/>
                  </a:lnTo>
                  <a:close/>
                  <a:moveTo>
                    <a:pt x="235" y="128"/>
                  </a:moveTo>
                  <a:cubicBezTo>
                    <a:pt x="235" y="128"/>
                    <a:pt x="175" y="147"/>
                    <a:pt x="163" y="158"/>
                  </a:cubicBezTo>
                  <a:cubicBezTo>
                    <a:pt x="152" y="170"/>
                    <a:pt x="152" y="188"/>
                    <a:pt x="163" y="200"/>
                  </a:cubicBezTo>
                  <a:cubicBezTo>
                    <a:pt x="175" y="211"/>
                    <a:pt x="193" y="211"/>
                    <a:pt x="205" y="200"/>
                  </a:cubicBezTo>
                  <a:cubicBezTo>
                    <a:pt x="216" y="188"/>
                    <a:pt x="235" y="128"/>
                    <a:pt x="235"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78" name="Freeform 103"/>
            <p:cNvSpPr/>
            <p:nvPr/>
          </p:nvSpPr>
          <p:spPr bwMode="auto">
            <a:xfrm>
              <a:off x="4745039" y="4202114"/>
              <a:ext cx="1065213" cy="177800"/>
            </a:xfrm>
            <a:custGeom>
              <a:avLst/>
              <a:gdLst>
                <a:gd name="T0" fmla="*/ 544 w 544"/>
                <a:gd name="T1" fmla="*/ 91 h 91"/>
                <a:gd name="T2" fmla="*/ 0 w 544"/>
                <a:gd name="T3" fmla="*/ 91 h 91"/>
                <a:gd name="T4" fmla="*/ 0 w 544"/>
                <a:gd name="T5" fmla="*/ 33 h 91"/>
                <a:gd name="T6" fmla="*/ 141 w 544"/>
                <a:gd name="T7" fmla="*/ 33 h 91"/>
                <a:gd name="T8" fmla="*/ 234 w 544"/>
                <a:gd name="T9" fmla="*/ 6 h 91"/>
                <a:gd name="T10" fmla="*/ 272 w 544"/>
                <a:gd name="T11" fmla="*/ 44 h 91"/>
                <a:gd name="T12" fmla="*/ 319 w 544"/>
                <a:gd name="T13" fmla="*/ 5 h 91"/>
                <a:gd name="T14" fmla="*/ 435 w 544"/>
                <a:gd name="T15" fmla="*/ 37 h 91"/>
                <a:gd name="T16" fmla="*/ 544 w 544"/>
                <a:gd name="T17" fmla="*/ 33 h 91"/>
                <a:gd name="T18" fmla="*/ 544 w 544"/>
                <a:gd name="T19"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4" h="91">
                  <a:moveTo>
                    <a:pt x="544" y="91"/>
                  </a:moveTo>
                  <a:cubicBezTo>
                    <a:pt x="0" y="91"/>
                    <a:pt x="0" y="91"/>
                    <a:pt x="0" y="91"/>
                  </a:cubicBezTo>
                  <a:cubicBezTo>
                    <a:pt x="0" y="33"/>
                    <a:pt x="0" y="33"/>
                    <a:pt x="0" y="33"/>
                  </a:cubicBezTo>
                  <a:cubicBezTo>
                    <a:pt x="141" y="33"/>
                    <a:pt x="141" y="33"/>
                    <a:pt x="141" y="33"/>
                  </a:cubicBezTo>
                  <a:cubicBezTo>
                    <a:pt x="141" y="33"/>
                    <a:pt x="216" y="0"/>
                    <a:pt x="234" y="6"/>
                  </a:cubicBezTo>
                  <a:cubicBezTo>
                    <a:pt x="252" y="12"/>
                    <a:pt x="272" y="44"/>
                    <a:pt x="272" y="44"/>
                  </a:cubicBezTo>
                  <a:cubicBezTo>
                    <a:pt x="272" y="44"/>
                    <a:pt x="282" y="5"/>
                    <a:pt x="319" y="5"/>
                  </a:cubicBezTo>
                  <a:cubicBezTo>
                    <a:pt x="356" y="5"/>
                    <a:pt x="435" y="37"/>
                    <a:pt x="435" y="37"/>
                  </a:cubicBezTo>
                  <a:cubicBezTo>
                    <a:pt x="544" y="33"/>
                    <a:pt x="544" y="33"/>
                    <a:pt x="544" y="33"/>
                  </a:cubicBezTo>
                  <a:lnTo>
                    <a:pt x="544" y="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79" name="Freeform 104"/>
            <p:cNvSpPr>
              <a:spLocks noEditPoints="1"/>
            </p:cNvSpPr>
            <p:nvPr/>
          </p:nvSpPr>
          <p:spPr bwMode="auto">
            <a:xfrm>
              <a:off x="4686301" y="4195764"/>
              <a:ext cx="1182688" cy="219075"/>
            </a:xfrm>
            <a:custGeom>
              <a:avLst/>
              <a:gdLst>
                <a:gd name="T0" fmla="*/ 578 w 604"/>
                <a:gd name="T1" fmla="*/ 85 h 112"/>
                <a:gd name="T2" fmla="*/ 574 w 604"/>
                <a:gd name="T3" fmla="*/ 16 h 112"/>
                <a:gd name="T4" fmla="*/ 566 w 604"/>
                <a:gd name="T5" fmla="*/ 19 h 112"/>
                <a:gd name="T6" fmla="*/ 497 w 604"/>
                <a:gd name="T7" fmla="*/ 32 h 112"/>
                <a:gd name="T8" fmla="*/ 404 w 604"/>
                <a:gd name="T9" fmla="*/ 14 h 112"/>
                <a:gd name="T10" fmla="*/ 345 w 604"/>
                <a:gd name="T11" fmla="*/ 2 h 112"/>
                <a:gd name="T12" fmla="*/ 302 w 604"/>
                <a:gd name="T13" fmla="*/ 43 h 112"/>
                <a:gd name="T14" fmla="*/ 260 w 604"/>
                <a:gd name="T15" fmla="*/ 2 h 112"/>
                <a:gd name="T16" fmla="*/ 201 w 604"/>
                <a:gd name="T17" fmla="*/ 14 h 112"/>
                <a:gd name="T18" fmla="*/ 108 w 604"/>
                <a:gd name="T19" fmla="*/ 32 h 112"/>
                <a:gd name="T20" fmla="*/ 39 w 604"/>
                <a:gd name="T21" fmla="*/ 19 h 112"/>
                <a:gd name="T22" fmla="*/ 31 w 604"/>
                <a:gd name="T23" fmla="*/ 16 h 112"/>
                <a:gd name="T24" fmla="*/ 27 w 604"/>
                <a:gd name="T25" fmla="*/ 85 h 112"/>
                <a:gd name="T26" fmla="*/ 0 w 604"/>
                <a:gd name="T27" fmla="*/ 85 h 112"/>
                <a:gd name="T28" fmla="*/ 0 w 604"/>
                <a:gd name="T29" fmla="*/ 112 h 112"/>
                <a:gd name="T30" fmla="*/ 604 w 604"/>
                <a:gd name="T31" fmla="*/ 112 h 112"/>
                <a:gd name="T32" fmla="*/ 604 w 604"/>
                <a:gd name="T33" fmla="*/ 85 h 112"/>
                <a:gd name="T34" fmla="*/ 578 w 604"/>
                <a:gd name="T35" fmla="*/ 85 h 112"/>
                <a:gd name="T36" fmla="*/ 39 w 604"/>
                <a:gd name="T37" fmla="*/ 79 h 112"/>
                <a:gd name="T38" fmla="*/ 42 w 604"/>
                <a:gd name="T39" fmla="*/ 33 h 112"/>
                <a:gd name="T40" fmla="*/ 108 w 604"/>
                <a:gd name="T41" fmla="*/ 45 h 112"/>
                <a:gd name="T42" fmla="*/ 205 w 604"/>
                <a:gd name="T43" fmla="*/ 26 h 112"/>
                <a:gd name="T44" fmla="*/ 259 w 604"/>
                <a:gd name="T45" fmla="*/ 14 h 112"/>
                <a:gd name="T46" fmla="*/ 296 w 604"/>
                <a:gd name="T47" fmla="*/ 79 h 112"/>
                <a:gd name="T48" fmla="*/ 39 w 604"/>
                <a:gd name="T49" fmla="*/ 79 h 112"/>
                <a:gd name="T50" fmla="*/ 309 w 604"/>
                <a:gd name="T51" fmla="*/ 79 h 112"/>
                <a:gd name="T52" fmla="*/ 346 w 604"/>
                <a:gd name="T53" fmla="*/ 14 h 112"/>
                <a:gd name="T54" fmla="*/ 400 w 604"/>
                <a:gd name="T55" fmla="*/ 25 h 112"/>
                <a:gd name="T56" fmla="*/ 497 w 604"/>
                <a:gd name="T57" fmla="*/ 45 h 112"/>
                <a:gd name="T58" fmla="*/ 563 w 604"/>
                <a:gd name="T59" fmla="*/ 33 h 112"/>
                <a:gd name="T60" fmla="*/ 566 w 604"/>
                <a:gd name="T61" fmla="*/ 78 h 112"/>
                <a:gd name="T62" fmla="*/ 309 w 604"/>
                <a:gd name="T63" fmla="*/ 78 h 112"/>
                <a:gd name="T64" fmla="*/ 309 w 604"/>
                <a:gd name="T65" fmla="*/ 7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4" h="112">
                  <a:moveTo>
                    <a:pt x="578" y="85"/>
                  </a:moveTo>
                  <a:cubicBezTo>
                    <a:pt x="574" y="16"/>
                    <a:pt x="574" y="16"/>
                    <a:pt x="574" y="16"/>
                  </a:cubicBezTo>
                  <a:cubicBezTo>
                    <a:pt x="566" y="19"/>
                    <a:pt x="566" y="19"/>
                    <a:pt x="566" y="19"/>
                  </a:cubicBezTo>
                  <a:cubicBezTo>
                    <a:pt x="543" y="28"/>
                    <a:pt x="521" y="32"/>
                    <a:pt x="497" y="32"/>
                  </a:cubicBezTo>
                  <a:cubicBezTo>
                    <a:pt x="461" y="32"/>
                    <a:pt x="431" y="23"/>
                    <a:pt x="404" y="14"/>
                  </a:cubicBezTo>
                  <a:cubicBezTo>
                    <a:pt x="381" y="7"/>
                    <a:pt x="362" y="0"/>
                    <a:pt x="345" y="2"/>
                  </a:cubicBezTo>
                  <a:cubicBezTo>
                    <a:pt x="321" y="5"/>
                    <a:pt x="309" y="24"/>
                    <a:pt x="302" y="43"/>
                  </a:cubicBezTo>
                  <a:cubicBezTo>
                    <a:pt x="296" y="24"/>
                    <a:pt x="284" y="5"/>
                    <a:pt x="260" y="2"/>
                  </a:cubicBezTo>
                  <a:cubicBezTo>
                    <a:pt x="243" y="0"/>
                    <a:pt x="224" y="7"/>
                    <a:pt x="201" y="14"/>
                  </a:cubicBezTo>
                  <a:cubicBezTo>
                    <a:pt x="174" y="23"/>
                    <a:pt x="144" y="32"/>
                    <a:pt x="108" y="32"/>
                  </a:cubicBezTo>
                  <a:cubicBezTo>
                    <a:pt x="84" y="32"/>
                    <a:pt x="62" y="28"/>
                    <a:pt x="39" y="19"/>
                  </a:cubicBezTo>
                  <a:cubicBezTo>
                    <a:pt x="31" y="16"/>
                    <a:pt x="31" y="16"/>
                    <a:pt x="31" y="16"/>
                  </a:cubicBezTo>
                  <a:cubicBezTo>
                    <a:pt x="27" y="85"/>
                    <a:pt x="27" y="85"/>
                    <a:pt x="27" y="85"/>
                  </a:cubicBezTo>
                  <a:cubicBezTo>
                    <a:pt x="0" y="85"/>
                    <a:pt x="0" y="85"/>
                    <a:pt x="0" y="85"/>
                  </a:cubicBezTo>
                  <a:cubicBezTo>
                    <a:pt x="0" y="112"/>
                    <a:pt x="0" y="112"/>
                    <a:pt x="0" y="112"/>
                  </a:cubicBezTo>
                  <a:cubicBezTo>
                    <a:pt x="604" y="112"/>
                    <a:pt x="604" y="112"/>
                    <a:pt x="604" y="112"/>
                  </a:cubicBezTo>
                  <a:cubicBezTo>
                    <a:pt x="604" y="85"/>
                    <a:pt x="604" y="85"/>
                    <a:pt x="604" y="85"/>
                  </a:cubicBezTo>
                  <a:lnTo>
                    <a:pt x="578" y="85"/>
                  </a:lnTo>
                  <a:close/>
                  <a:moveTo>
                    <a:pt x="39" y="79"/>
                  </a:moveTo>
                  <a:cubicBezTo>
                    <a:pt x="42" y="33"/>
                    <a:pt x="42" y="33"/>
                    <a:pt x="42" y="33"/>
                  </a:cubicBezTo>
                  <a:cubicBezTo>
                    <a:pt x="64" y="41"/>
                    <a:pt x="86" y="45"/>
                    <a:pt x="108" y="45"/>
                  </a:cubicBezTo>
                  <a:cubicBezTo>
                    <a:pt x="146" y="45"/>
                    <a:pt x="178" y="34"/>
                    <a:pt x="205" y="26"/>
                  </a:cubicBezTo>
                  <a:cubicBezTo>
                    <a:pt x="226" y="19"/>
                    <a:pt x="244" y="13"/>
                    <a:pt x="259" y="14"/>
                  </a:cubicBezTo>
                  <a:cubicBezTo>
                    <a:pt x="291" y="18"/>
                    <a:pt x="296" y="62"/>
                    <a:pt x="296" y="79"/>
                  </a:cubicBezTo>
                  <a:cubicBezTo>
                    <a:pt x="39" y="79"/>
                    <a:pt x="39" y="79"/>
                    <a:pt x="39" y="79"/>
                  </a:cubicBezTo>
                  <a:close/>
                  <a:moveTo>
                    <a:pt x="309" y="79"/>
                  </a:moveTo>
                  <a:cubicBezTo>
                    <a:pt x="309" y="62"/>
                    <a:pt x="314" y="18"/>
                    <a:pt x="346" y="14"/>
                  </a:cubicBezTo>
                  <a:cubicBezTo>
                    <a:pt x="361" y="13"/>
                    <a:pt x="379" y="19"/>
                    <a:pt x="400" y="25"/>
                  </a:cubicBezTo>
                  <a:cubicBezTo>
                    <a:pt x="427" y="34"/>
                    <a:pt x="459" y="45"/>
                    <a:pt x="497" y="45"/>
                  </a:cubicBezTo>
                  <a:cubicBezTo>
                    <a:pt x="519" y="45"/>
                    <a:pt x="541" y="41"/>
                    <a:pt x="563" y="33"/>
                  </a:cubicBezTo>
                  <a:cubicBezTo>
                    <a:pt x="566" y="78"/>
                    <a:pt x="566" y="78"/>
                    <a:pt x="566" y="78"/>
                  </a:cubicBezTo>
                  <a:cubicBezTo>
                    <a:pt x="309" y="78"/>
                    <a:pt x="309" y="78"/>
                    <a:pt x="309" y="78"/>
                  </a:cubicBezTo>
                  <a:lnTo>
                    <a:pt x="309"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grpSp>
      <p:grpSp>
        <p:nvGrpSpPr>
          <p:cNvPr id="82" name="Group 116"/>
          <p:cNvGrpSpPr/>
          <p:nvPr/>
        </p:nvGrpSpPr>
        <p:grpSpPr bwMode="auto">
          <a:xfrm>
            <a:off x="3695961" y="1729496"/>
            <a:ext cx="369399" cy="718725"/>
            <a:chOff x="6580188" y="5230813"/>
            <a:chExt cx="492126" cy="958851"/>
          </a:xfrm>
          <a:solidFill>
            <a:schemeClr val="tx1">
              <a:lumMod val="85000"/>
              <a:lumOff val="15000"/>
            </a:schemeClr>
          </a:solidFill>
          <a:effectLst/>
        </p:grpSpPr>
        <p:sp>
          <p:nvSpPr>
            <p:cNvPr id="83" name="Freeform 238"/>
            <p:cNvSpPr/>
            <p:nvPr/>
          </p:nvSpPr>
          <p:spPr bwMode="auto">
            <a:xfrm>
              <a:off x="6723063" y="5632451"/>
              <a:ext cx="36513" cy="366713"/>
            </a:xfrm>
            <a:custGeom>
              <a:avLst/>
              <a:gdLst>
                <a:gd name="T0" fmla="*/ 19 w 19"/>
                <a:gd name="T1" fmla="*/ 0 h 187"/>
                <a:gd name="T2" fmla="*/ 0 w 19"/>
                <a:gd name="T3" fmla="*/ 0 h 187"/>
                <a:gd name="T4" fmla="*/ 0 w 19"/>
                <a:gd name="T5" fmla="*/ 177 h 187"/>
                <a:gd name="T6" fmla="*/ 9 w 19"/>
                <a:gd name="T7" fmla="*/ 187 h 187"/>
                <a:gd name="T8" fmla="*/ 19 w 19"/>
                <a:gd name="T9" fmla="*/ 177 h 187"/>
                <a:gd name="T10" fmla="*/ 19 w 19"/>
                <a:gd name="T11" fmla="*/ 0 h 187"/>
              </a:gdLst>
              <a:ahLst/>
              <a:cxnLst>
                <a:cxn ang="0">
                  <a:pos x="T0" y="T1"/>
                </a:cxn>
                <a:cxn ang="0">
                  <a:pos x="T2" y="T3"/>
                </a:cxn>
                <a:cxn ang="0">
                  <a:pos x="T4" y="T5"/>
                </a:cxn>
                <a:cxn ang="0">
                  <a:pos x="T6" y="T7"/>
                </a:cxn>
                <a:cxn ang="0">
                  <a:pos x="T8" y="T9"/>
                </a:cxn>
                <a:cxn ang="0">
                  <a:pos x="T10" y="T11"/>
                </a:cxn>
              </a:cxnLst>
              <a:rect l="0" t="0" r="r" b="b"/>
              <a:pathLst>
                <a:path w="19" h="187">
                  <a:moveTo>
                    <a:pt x="19" y="0"/>
                  </a:moveTo>
                  <a:cubicBezTo>
                    <a:pt x="0" y="0"/>
                    <a:pt x="0" y="0"/>
                    <a:pt x="0" y="0"/>
                  </a:cubicBezTo>
                  <a:cubicBezTo>
                    <a:pt x="0" y="177"/>
                    <a:pt x="0" y="177"/>
                    <a:pt x="0" y="177"/>
                  </a:cubicBezTo>
                  <a:cubicBezTo>
                    <a:pt x="0" y="182"/>
                    <a:pt x="4" y="187"/>
                    <a:pt x="9" y="187"/>
                  </a:cubicBezTo>
                  <a:cubicBezTo>
                    <a:pt x="14" y="187"/>
                    <a:pt x="19" y="182"/>
                    <a:pt x="19" y="177"/>
                  </a:cubicBez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84" name="Freeform 239"/>
            <p:cNvSpPr/>
            <p:nvPr/>
          </p:nvSpPr>
          <p:spPr bwMode="auto">
            <a:xfrm>
              <a:off x="6904038" y="5632451"/>
              <a:ext cx="38100" cy="366713"/>
            </a:xfrm>
            <a:custGeom>
              <a:avLst/>
              <a:gdLst>
                <a:gd name="T0" fmla="*/ 19 w 19"/>
                <a:gd name="T1" fmla="*/ 0 h 187"/>
                <a:gd name="T2" fmla="*/ 0 w 19"/>
                <a:gd name="T3" fmla="*/ 0 h 187"/>
                <a:gd name="T4" fmla="*/ 0 w 19"/>
                <a:gd name="T5" fmla="*/ 177 h 187"/>
                <a:gd name="T6" fmla="*/ 9 w 19"/>
                <a:gd name="T7" fmla="*/ 187 h 187"/>
                <a:gd name="T8" fmla="*/ 19 w 19"/>
                <a:gd name="T9" fmla="*/ 177 h 187"/>
                <a:gd name="T10" fmla="*/ 19 w 19"/>
                <a:gd name="T11" fmla="*/ 0 h 187"/>
              </a:gdLst>
              <a:ahLst/>
              <a:cxnLst>
                <a:cxn ang="0">
                  <a:pos x="T0" y="T1"/>
                </a:cxn>
                <a:cxn ang="0">
                  <a:pos x="T2" y="T3"/>
                </a:cxn>
                <a:cxn ang="0">
                  <a:pos x="T4" y="T5"/>
                </a:cxn>
                <a:cxn ang="0">
                  <a:pos x="T6" y="T7"/>
                </a:cxn>
                <a:cxn ang="0">
                  <a:pos x="T8" y="T9"/>
                </a:cxn>
                <a:cxn ang="0">
                  <a:pos x="T10" y="T11"/>
                </a:cxn>
              </a:cxnLst>
              <a:rect l="0" t="0" r="r" b="b"/>
              <a:pathLst>
                <a:path w="19" h="187">
                  <a:moveTo>
                    <a:pt x="19" y="0"/>
                  </a:moveTo>
                  <a:cubicBezTo>
                    <a:pt x="0" y="0"/>
                    <a:pt x="0" y="0"/>
                    <a:pt x="0" y="0"/>
                  </a:cubicBezTo>
                  <a:cubicBezTo>
                    <a:pt x="0" y="177"/>
                    <a:pt x="0" y="177"/>
                    <a:pt x="0" y="177"/>
                  </a:cubicBezTo>
                  <a:cubicBezTo>
                    <a:pt x="0" y="182"/>
                    <a:pt x="4" y="187"/>
                    <a:pt x="9" y="187"/>
                  </a:cubicBezTo>
                  <a:cubicBezTo>
                    <a:pt x="14" y="187"/>
                    <a:pt x="19" y="182"/>
                    <a:pt x="19" y="177"/>
                  </a:cubicBez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85" name="Freeform 240"/>
            <p:cNvSpPr/>
            <p:nvPr/>
          </p:nvSpPr>
          <p:spPr bwMode="auto">
            <a:xfrm>
              <a:off x="6794501" y="5632451"/>
              <a:ext cx="73025" cy="384175"/>
            </a:xfrm>
            <a:custGeom>
              <a:avLst/>
              <a:gdLst>
                <a:gd name="T0" fmla="*/ 0 w 37"/>
                <a:gd name="T1" fmla="*/ 0 h 196"/>
                <a:gd name="T2" fmla="*/ 0 w 37"/>
                <a:gd name="T3" fmla="*/ 177 h 196"/>
                <a:gd name="T4" fmla="*/ 19 w 37"/>
                <a:gd name="T5" fmla="*/ 196 h 196"/>
                <a:gd name="T6" fmla="*/ 37 w 37"/>
                <a:gd name="T7" fmla="*/ 177 h 196"/>
                <a:gd name="T8" fmla="*/ 37 w 37"/>
                <a:gd name="T9" fmla="*/ 0 h 196"/>
                <a:gd name="T10" fmla="*/ 0 w 37"/>
                <a:gd name="T11" fmla="*/ 0 h 196"/>
              </a:gdLst>
              <a:ahLst/>
              <a:cxnLst>
                <a:cxn ang="0">
                  <a:pos x="T0" y="T1"/>
                </a:cxn>
                <a:cxn ang="0">
                  <a:pos x="T2" y="T3"/>
                </a:cxn>
                <a:cxn ang="0">
                  <a:pos x="T4" y="T5"/>
                </a:cxn>
                <a:cxn ang="0">
                  <a:pos x="T6" y="T7"/>
                </a:cxn>
                <a:cxn ang="0">
                  <a:pos x="T8" y="T9"/>
                </a:cxn>
                <a:cxn ang="0">
                  <a:pos x="T10" y="T11"/>
                </a:cxn>
              </a:cxnLst>
              <a:rect l="0" t="0" r="r" b="b"/>
              <a:pathLst>
                <a:path w="37" h="196">
                  <a:moveTo>
                    <a:pt x="0" y="0"/>
                  </a:moveTo>
                  <a:cubicBezTo>
                    <a:pt x="0" y="177"/>
                    <a:pt x="0" y="177"/>
                    <a:pt x="0" y="177"/>
                  </a:cubicBezTo>
                  <a:cubicBezTo>
                    <a:pt x="0" y="188"/>
                    <a:pt x="9" y="196"/>
                    <a:pt x="19" y="196"/>
                  </a:cubicBezTo>
                  <a:cubicBezTo>
                    <a:pt x="29" y="196"/>
                    <a:pt x="37" y="188"/>
                    <a:pt x="37" y="177"/>
                  </a:cubicBezTo>
                  <a:cubicBezTo>
                    <a:pt x="37" y="0"/>
                    <a:pt x="37" y="0"/>
                    <a:pt x="37"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86" name="Freeform 241"/>
            <p:cNvSpPr/>
            <p:nvPr/>
          </p:nvSpPr>
          <p:spPr bwMode="auto">
            <a:xfrm>
              <a:off x="6737351" y="6021388"/>
              <a:ext cx="188913" cy="134938"/>
            </a:xfrm>
            <a:custGeom>
              <a:avLst/>
              <a:gdLst>
                <a:gd name="T0" fmla="*/ 96 w 96"/>
                <a:gd name="T1" fmla="*/ 6 h 69"/>
                <a:gd name="T2" fmla="*/ 94 w 96"/>
                <a:gd name="T3" fmla="*/ 6 h 69"/>
                <a:gd name="T4" fmla="*/ 77 w 96"/>
                <a:gd name="T5" fmla="*/ 0 h 69"/>
                <a:gd name="T6" fmla="*/ 74 w 96"/>
                <a:gd name="T7" fmla="*/ 5 h 69"/>
                <a:gd name="T8" fmla="*/ 48 w 96"/>
                <a:gd name="T9" fmla="*/ 15 h 69"/>
                <a:gd name="T10" fmla="*/ 22 w 96"/>
                <a:gd name="T11" fmla="*/ 5 h 69"/>
                <a:gd name="T12" fmla="*/ 18 w 96"/>
                <a:gd name="T13" fmla="*/ 0 h 69"/>
                <a:gd name="T14" fmla="*/ 1 w 96"/>
                <a:gd name="T15" fmla="*/ 6 h 69"/>
                <a:gd name="T16" fmla="*/ 0 w 96"/>
                <a:gd name="T17" fmla="*/ 6 h 69"/>
                <a:gd name="T18" fmla="*/ 37 w 96"/>
                <a:gd name="T19" fmla="*/ 69 h 69"/>
                <a:gd name="T20" fmla="*/ 58 w 96"/>
                <a:gd name="T21" fmla="*/ 69 h 69"/>
                <a:gd name="T22" fmla="*/ 96 w 96"/>
                <a:gd name="T23" fmla="*/ 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69">
                  <a:moveTo>
                    <a:pt x="96" y="6"/>
                  </a:moveTo>
                  <a:cubicBezTo>
                    <a:pt x="95" y="6"/>
                    <a:pt x="95" y="6"/>
                    <a:pt x="94" y="6"/>
                  </a:cubicBezTo>
                  <a:cubicBezTo>
                    <a:pt x="88" y="6"/>
                    <a:pt x="82" y="4"/>
                    <a:pt x="77" y="0"/>
                  </a:cubicBezTo>
                  <a:cubicBezTo>
                    <a:pt x="76" y="2"/>
                    <a:pt x="75" y="3"/>
                    <a:pt x="74" y="5"/>
                  </a:cubicBezTo>
                  <a:cubicBezTo>
                    <a:pt x="67" y="12"/>
                    <a:pt x="58" y="15"/>
                    <a:pt x="48" y="15"/>
                  </a:cubicBezTo>
                  <a:cubicBezTo>
                    <a:pt x="38" y="15"/>
                    <a:pt x="29" y="12"/>
                    <a:pt x="22" y="5"/>
                  </a:cubicBezTo>
                  <a:cubicBezTo>
                    <a:pt x="20" y="3"/>
                    <a:pt x="19" y="2"/>
                    <a:pt x="18" y="0"/>
                  </a:cubicBezTo>
                  <a:cubicBezTo>
                    <a:pt x="13" y="4"/>
                    <a:pt x="8" y="6"/>
                    <a:pt x="1" y="6"/>
                  </a:cubicBezTo>
                  <a:cubicBezTo>
                    <a:pt x="1" y="6"/>
                    <a:pt x="0" y="6"/>
                    <a:pt x="0" y="6"/>
                  </a:cubicBezTo>
                  <a:cubicBezTo>
                    <a:pt x="37" y="69"/>
                    <a:pt x="37" y="69"/>
                    <a:pt x="37" y="69"/>
                  </a:cubicBezTo>
                  <a:cubicBezTo>
                    <a:pt x="58" y="69"/>
                    <a:pt x="58" y="69"/>
                    <a:pt x="58" y="69"/>
                  </a:cubicBezTo>
                  <a:lnTo>
                    <a:pt x="9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87" name="Freeform 242"/>
            <p:cNvSpPr/>
            <p:nvPr/>
          </p:nvSpPr>
          <p:spPr bwMode="auto">
            <a:xfrm>
              <a:off x="6810376" y="6156326"/>
              <a:ext cx="41275" cy="33338"/>
            </a:xfrm>
            <a:custGeom>
              <a:avLst/>
              <a:gdLst>
                <a:gd name="T0" fmla="*/ 26 w 26"/>
                <a:gd name="T1" fmla="*/ 0 h 21"/>
                <a:gd name="T2" fmla="*/ 0 w 26"/>
                <a:gd name="T3" fmla="*/ 0 h 21"/>
                <a:gd name="T4" fmla="*/ 14 w 26"/>
                <a:gd name="T5" fmla="*/ 21 h 21"/>
                <a:gd name="T6" fmla="*/ 26 w 26"/>
                <a:gd name="T7" fmla="*/ 0 h 21"/>
              </a:gdLst>
              <a:ahLst/>
              <a:cxnLst>
                <a:cxn ang="0">
                  <a:pos x="T0" y="T1"/>
                </a:cxn>
                <a:cxn ang="0">
                  <a:pos x="T2" y="T3"/>
                </a:cxn>
                <a:cxn ang="0">
                  <a:pos x="T4" y="T5"/>
                </a:cxn>
                <a:cxn ang="0">
                  <a:pos x="T6" y="T7"/>
                </a:cxn>
              </a:cxnLst>
              <a:rect l="0" t="0" r="r" b="b"/>
              <a:pathLst>
                <a:path w="26" h="21">
                  <a:moveTo>
                    <a:pt x="26" y="0"/>
                  </a:moveTo>
                  <a:lnTo>
                    <a:pt x="0" y="0"/>
                  </a:lnTo>
                  <a:lnTo>
                    <a:pt x="14" y="21"/>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88" name="Freeform 243"/>
            <p:cNvSpPr/>
            <p:nvPr/>
          </p:nvSpPr>
          <p:spPr bwMode="auto">
            <a:xfrm>
              <a:off x="6870701" y="5459413"/>
              <a:ext cx="179388" cy="173038"/>
            </a:xfrm>
            <a:custGeom>
              <a:avLst/>
              <a:gdLst>
                <a:gd name="T0" fmla="*/ 29 w 91"/>
                <a:gd name="T1" fmla="*/ 25 h 88"/>
                <a:gd name="T2" fmla="*/ 91 w 91"/>
                <a:gd name="T3" fmla="*/ 2 h 88"/>
                <a:gd name="T4" fmla="*/ 62 w 91"/>
                <a:gd name="T5" fmla="*/ 63 h 88"/>
                <a:gd name="T6" fmla="*/ 0 w 91"/>
                <a:gd name="T7" fmla="*/ 84 h 88"/>
                <a:gd name="T8" fmla="*/ 29 w 91"/>
                <a:gd name="T9" fmla="*/ 25 h 88"/>
              </a:gdLst>
              <a:ahLst/>
              <a:cxnLst>
                <a:cxn ang="0">
                  <a:pos x="T0" y="T1"/>
                </a:cxn>
                <a:cxn ang="0">
                  <a:pos x="T2" y="T3"/>
                </a:cxn>
                <a:cxn ang="0">
                  <a:pos x="T4" y="T5"/>
                </a:cxn>
                <a:cxn ang="0">
                  <a:pos x="T6" y="T7"/>
                </a:cxn>
                <a:cxn ang="0">
                  <a:pos x="T8" y="T9"/>
                </a:cxn>
              </a:cxnLst>
              <a:rect l="0" t="0" r="r" b="b"/>
              <a:pathLst>
                <a:path w="91" h="88">
                  <a:moveTo>
                    <a:pt x="29" y="25"/>
                  </a:moveTo>
                  <a:cubicBezTo>
                    <a:pt x="45" y="10"/>
                    <a:pt x="71" y="0"/>
                    <a:pt x="91" y="2"/>
                  </a:cubicBezTo>
                  <a:cubicBezTo>
                    <a:pt x="91" y="26"/>
                    <a:pt x="78" y="48"/>
                    <a:pt x="62" y="63"/>
                  </a:cubicBezTo>
                  <a:cubicBezTo>
                    <a:pt x="46" y="78"/>
                    <a:pt x="22" y="88"/>
                    <a:pt x="0" y="84"/>
                  </a:cubicBezTo>
                  <a:cubicBezTo>
                    <a:pt x="0" y="60"/>
                    <a:pt x="14" y="38"/>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89" name="Freeform 244"/>
            <p:cNvSpPr/>
            <p:nvPr/>
          </p:nvSpPr>
          <p:spPr bwMode="auto">
            <a:xfrm>
              <a:off x="6802438" y="5364163"/>
              <a:ext cx="157163" cy="198438"/>
            </a:xfrm>
            <a:custGeom>
              <a:avLst/>
              <a:gdLst>
                <a:gd name="T0" fmla="*/ 20 w 80"/>
                <a:gd name="T1" fmla="*/ 36 h 101"/>
                <a:gd name="T2" fmla="*/ 75 w 80"/>
                <a:gd name="T3" fmla="*/ 0 h 101"/>
                <a:gd name="T4" fmla="*/ 61 w 80"/>
                <a:gd name="T5" fmla="*/ 66 h 101"/>
                <a:gd name="T6" fmla="*/ 6 w 80"/>
                <a:gd name="T7" fmla="*/ 101 h 101"/>
                <a:gd name="T8" fmla="*/ 20 w 80"/>
                <a:gd name="T9" fmla="*/ 36 h 101"/>
              </a:gdLst>
              <a:ahLst/>
              <a:cxnLst>
                <a:cxn ang="0">
                  <a:pos x="T0" y="T1"/>
                </a:cxn>
                <a:cxn ang="0">
                  <a:pos x="T2" y="T3"/>
                </a:cxn>
                <a:cxn ang="0">
                  <a:pos x="T4" y="T5"/>
                </a:cxn>
                <a:cxn ang="0">
                  <a:pos x="T6" y="T7"/>
                </a:cxn>
                <a:cxn ang="0">
                  <a:pos x="T8" y="T9"/>
                </a:cxn>
              </a:cxnLst>
              <a:rect l="0" t="0" r="r" b="b"/>
              <a:pathLst>
                <a:path w="80" h="101">
                  <a:moveTo>
                    <a:pt x="20" y="36"/>
                  </a:moveTo>
                  <a:cubicBezTo>
                    <a:pt x="32" y="18"/>
                    <a:pt x="55" y="3"/>
                    <a:pt x="75" y="0"/>
                  </a:cubicBezTo>
                  <a:cubicBezTo>
                    <a:pt x="80" y="23"/>
                    <a:pt x="73" y="47"/>
                    <a:pt x="61" y="66"/>
                  </a:cubicBezTo>
                  <a:cubicBezTo>
                    <a:pt x="49" y="84"/>
                    <a:pt x="28" y="100"/>
                    <a:pt x="6" y="101"/>
                  </a:cubicBezTo>
                  <a:cubicBezTo>
                    <a:pt x="0" y="78"/>
                    <a:pt x="8" y="53"/>
                    <a:pt x="20"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90" name="Freeform 245"/>
            <p:cNvSpPr/>
            <p:nvPr/>
          </p:nvSpPr>
          <p:spPr bwMode="auto">
            <a:xfrm>
              <a:off x="6978651" y="5302251"/>
              <a:ext cx="93663" cy="134938"/>
            </a:xfrm>
            <a:custGeom>
              <a:avLst/>
              <a:gdLst>
                <a:gd name="T0" fmla="*/ 10 w 48"/>
                <a:gd name="T1" fmla="*/ 27 h 69"/>
                <a:gd name="T2" fmla="*/ 44 w 48"/>
                <a:gd name="T3" fmla="*/ 0 h 69"/>
                <a:gd name="T4" fmla="*/ 38 w 48"/>
                <a:gd name="T5" fmla="*/ 44 h 69"/>
                <a:gd name="T6" fmla="*/ 4 w 48"/>
                <a:gd name="T7" fmla="*/ 69 h 69"/>
                <a:gd name="T8" fmla="*/ 10 w 48"/>
                <a:gd name="T9" fmla="*/ 27 h 69"/>
              </a:gdLst>
              <a:ahLst/>
              <a:cxnLst>
                <a:cxn ang="0">
                  <a:pos x="T0" y="T1"/>
                </a:cxn>
                <a:cxn ang="0">
                  <a:pos x="T2" y="T3"/>
                </a:cxn>
                <a:cxn ang="0">
                  <a:pos x="T4" y="T5"/>
                </a:cxn>
                <a:cxn ang="0">
                  <a:pos x="T6" y="T7"/>
                </a:cxn>
                <a:cxn ang="0">
                  <a:pos x="T8" y="T9"/>
                </a:cxn>
              </a:cxnLst>
              <a:rect l="0" t="0" r="r" b="b"/>
              <a:pathLst>
                <a:path w="48" h="69">
                  <a:moveTo>
                    <a:pt x="10" y="27"/>
                  </a:moveTo>
                  <a:cubicBezTo>
                    <a:pt x="17" y="14"/>
                    <a:pt x="31" y="3"/>
                    <a:pt x="44" y="0"/>
                  </a:cubicBezTo>
                  <a:cubicBezTo>
                    <a:pt x="48" y="15"/>
                    <a:pt x="45" y="31"/>
                    <a:pt x="38" y="44"/>
                  </a:cubicBezTo>
                  <a:cubicBezTo>
                    <a:pt x="32" y="56"/>
                    <a:pt x="19" y="67"/>
                    <a:pt x="4" y="69"/>
                  </a:cubicBezTo>
                  <a:cubicBezTo>
                    <a:pt x="0" y="55"/>
                    <a:pt x="4" y="38"/>
                    <a:pt x="1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91" name="Freeform 246"/>
            <p:cNvSpPr/>
            <p:nvPr/>
          </p:nvSpPr>
          <p:spPr bwMode="auto">
            <a:xfrm>
              <a:off x="6835776" y="5230813"/>
              <a:ext cx="90488" cy="139700"/>
            </a:xfrm>
            <a:custGeom>
              <a:avLst/>
              <a:gdLst>
                <a:gd name="T0" fmla="*/ 9 w 46"/>
                <a:gd name="T1" fmla="*/ 28 h 71"/>
                <a:gd name="T2" fmla="*/ 41 w 46"/>
                <a:gd name="T3" fmla="*/ 0 h 71"/>
                <a:gd name="T4" fmla="*/ 38 w 46"/>
                <a:gd name="T5" fmla="*/ 43 h 71"/>
                <a:gd name="T6" fmla="*/ 5 w 46"/>
                <a:gd name="T7" fmla="*/ 71 h 71"/>
                <a:gd name="T8" fmla="*/ 9 w 46"/>
                <a:gd name="T9" fmla="*/ 28 h 71"/>
              </a:gdLst>
              <a:ahLst/>
              <a:cxnLst>
                <a:cxn ang="0">
                  <a:pos x="T0" y="T1"/>
                </a:cxn>
                <a:cxn ang="0">
                  <a:pos x="T2" y="T3"/>
                </a:cxn>
                <a:cxn ang="0">
                  <a:pos x="T4" y="T5"/>
                </a:cxn>
                <a:cxn ang="0">
                  <a:pos x="T6" y="T7"/>
                </a:cxn>
                <a:cxn ang="0">
                  <a:pos x="T8" y="T9"/>
                </a:cxn>
              </a:cxnLst>
              <a:rect l="0" t="0" r="r" b="b"/>
              <a:pathLst>
                <a:path w="46" h="71">
                  <a:moveTo>
                    <a:pt x="9" y="28"/>
                  </a:moveTo>
                  <a:cubicBezTo>
                    <a:pt x="15" y="15"/>
                    <a:pt x="28" y="3"/>
                    <a:pt x="41" y="0"/>
                  </a:cubicBezTo>
                  <a:cubicBezTo>
                    <a:pt x="46" y="14"/>
                    <a:pt x="44" y="30"/>
                    <a:pt x="38" y="43"/>
                  </a:cubicBezTo>
                  <a:cubicBezTo>
                    <a:pt x="32" y="56"/>
                    <a:pt x="20" y="68"/>
                    <a:pt x="5" y="71"/>
                  </a:cubicBezTo>
                  <a:cubicBezTo>
                    <a:pt x="0" y="57"/>
                    <a:pt x="3" y="40"/>
                    <a:pt x="9"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92" name="Freeform 247"/>
            <p:cNvSpPr/>
            <p:nvPr/>
          </p:nvSpPr>
          <p:spPr bwMode="auto">
            <a:xfrm>
              <a:off x="6580188" y="5353051"/>
              <a:ext cx="212725" cy="263525"/>
            </a:xfrm>
            <a:custGeom>
              <a:avLst/>
              <a:gdLst>
                <a:gd name="T0" fmla="*/ 26 w 109"/>
                <a:gd name="T1" fmla="*/ 86 h 135"/>
                <a:gd name="T2" fmla="*/ 5 w 109"/>
                <a:gd name="T3" fmla="*/ 0 h 135"/>
                <a:gd name="T4" fmla="*/ 82 w 109"/>
                <a:gd name="T5" fmla="*/ 48 h 135"/>
                <a:gd name="T6" fmla="*/ 99 w 109"/>
                <a:gd name="T7" fmla="*/ 135 h 135"/>
                <a:gd name="T8" fmla="*/ 26 w 109"/>
                <a:gd name="T9" fmla="*/ 86 h 135"/>
              </a:gdLst>
              <a:ahLst/>
              <a:cxnLst>
                <a:cxn ang="0">
                  <a:pos x="T0" y="T1"/>
                </a:cxn>
                <a:cxn ang="0">
                  <a:pos x="T2" y="T3"/>
                </a:cxn>
                <a:cxn ang="0">
                  <a:pos x="T4" y="T5"/>
                </a:cxn>
                <a:cxn ang="0">
                  <a:pos x="T6" y="T7"/>
                </a:cxn>
                <a:cxn ang="0">
                  <a:pos x="T8" y="T9"/>
                </a:cxn>
              </a:cxnLst>
              <a:rect l="0" t="0" r="r" b="b"/>
              <a:pathLst>
                <a:path w="109" h="135">
                  <a:moveTo>
                    <a:pt x="26" y="86"/>
                  </a:moveTo>
                  <a:cubicBezTo>
                    <a:pt x="8" y="62"/>
                    <a:pt x="0" y="26"/>
                    <a:pt x="5" y="0"/>
                  </a:cubicBezTo>
                  <a:cubicBezTo>
                    <a:pt x="37" y="4"/>
                    <a:pt x="65" y="24"/>
                    <a:pt x="82" y="48"/>
                  </a:cubicBezTo>
                  <a:cubicBezTo>
                    <a:pt x="100" y="72"/>
                    <a:pt x="109" y="106"/>
                    <a:pt x="99" y="135"/>
                  </a:cubicBezTo>
                  <a:cubicBezTo>
                    <a:pt x="68" y="131"/>
                    <a:pt x="41" y="108"/>
                    <a:pt x="26"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93" name="Freeform 248"/>
            <p:cNvSpPr/>
            <p:nvPr/>
          </p:nvSpPr>
          <p:spPr bwMode="auto">
            <a:xfrm>
              <a:off x="6710363" y="5254626"/>
              <a:ext cx="114300" cy="207963"/>
            </a:xfrm>
            <a:custGeom>
              <a:avLst/>
              <a:gdLst>
                <a:gd name="T0" fmla="*/ 7 w 58"/>
                <a:gd name="T1" fmla="*/ 61 h 106"/>
                <a:gd name="T2" fmla="*/ 8 w 58"/>
                <a:gd name="T3" fmla="*/ 0 h 106"/>
                <a:gd name="T4" fmla="*/ 51 w 58"/>
                <a:gd name="T5" fmla="*/ 46 h 106"/>
                <a:gd name="T6" fmla="*/ 47 w 58"/>
                <a:gd name="T7" fmla="*/ 106 h 106"/>
                <a:gd name="T8" fmla="*/ 7 w 58"/>
                <a:gd name="T9" fmla="*/ 61 h 106"/>
              </a:gdLst>
              <a:ahLst/>
              <a:cxnLst>
                <a:cxn ang="0">
                  <a:pos x="T0" y="T1"/>
                </a:cxn>
                <a:cxn ang="0">
                  <a:pos x="T2" y="T3"/>
                </a:cxn>
                <a:cxn ang="0">
                  <a:pos x="T4" y="T5"/>
                </a:cxn>
                <a:cxn ang="0">
                  <a:pos x="T6" y="T7"/>
                </a:cxn>
                <a:cxn ang="0">
                  <a:pos x="T8" y="T9"/>
                </a:cxn>
              </a:cxnLst>
              <a:rect l="0" t="0" r="r" b="b"/>
              <a:pathLst>
                <a:path w="58" h="106">
                  <a:moveTo>
                    <a:pt x="7" y="61"/>
                  </a:moveTo>
                  <a:cubicBezTo>
                    <a:pt x="0" y="42"/>
                    <a:pt x="0" y="17"/>
                    <a:pt x="8" y="0"/>
                  </a:cubicBezTo>
                  <a:cubicBezTo>
                    <a:pt x="28" y="9"/>
                    <a:pt x="43" y="27"/>
                    <a:pt x="51" y="46"/>
                  </a:cubicBezTo>
                  <a:cubicBezTo>
                    <a:pt x="58" y="64"/>
                    <a:pt x="58" y="89"/>
                    <a:pt x="47" y="106"/>
                  </a:cubicBezTo>
                  <a:cubicBezTo>
                    <a:pt x="27" y="98"/>
                    <a:pt x="13" y="78"/>
                    <a:pt x="7"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94" name="Freeform 249"/>
            <p:cNvSpPr/>
            <p:nvPr/>
          </p:nvSpPr>
          <p:spPr bwMode="auto">
            <a:xfrm>
              <a:off x="6630988" y="5253038"/>
              <a:ext cx="55563" cy="100013"/>
            </a:xfrm>
            <a:custGeom>
              <a:avLst/>
              <a:gdLst>
                <a:gd name="T0" fmla="*/ 17 w 29"/>
                <a:gd name="T1" fmla="*/ 8 h 51"/>
                <a:gd name="T2" fmla="*/ 25 w 29"/>
                <a:gd name="T3" fmla="*/ 22 h 51"/>
                <a:gd name="T4" fmla="*/ 23 w 29"/>
                <a:gd name="T5" fmla="*/ 51 h 51"/>
                <a:gd name="T6" fmla="*/ 3 w 29"/>
                <a:gd name="T7" fmla="*/ 29 h 51"/>
                <a:gd name="T8" fmla="*/ 4 w 29"/>
                <a:gd name="T9" fmla="*/ 0 h 51"/>
                <a:gd name="T10" fmla="*/ 17 w 29"/>
                <a:gd name="T11" fmla="*/ 8 h 51"/>
              </a:gdLst>
              <a:ahLst/>
              <a:cxnLst>
                <a:cxn ang="0">
                  <a:pos x="T0" y="T1"/>
                </a:cxn>
                <a:cxn ang="0">
                  <a:pos x="T2" y="T3"/>
                </a:cxn>
                <a:cxn ang="0">
                  <a:pos x="T4" y="T5"/>
                </a:cxn>
                <a:cxn ang="0">
                  <a:pos x="T6" y="T7"/>
                </a:cxn>
                <a:cxn ang="0">
                  <a:pos x="T8" y="T9"/>
                </a:cxn>
                <a:cxn ang="0">
                  <a:pos x="T10" y="T11"/>
                </a:cxn>
              </a:cxnLst>
              <a:rect l="0" t="0" r="r" b="b"/>
              <a:pathLst>
                <a:path w="29" h="51">
                  <a:moveTo>
                    <a:pt x="17" y="8"/>
                  </a:moveTo>
                  <a:cubicBezTo>
                    <a:pt x="20" y="12"/>
                    <a:pt x="23" y="17"/>
                    <a:pt x="25" y="22"/>
                  </a:cubicBezTo>
                  <a:cubicBezTo>
                    <a:pt x="29" y="31"/>
                    <a:pt x="29" y="43"/>
                    <a:pt x="23" y="51"/>
                  </a:cubicBezTo>
                  <a:cubicBezTo>
                    <a:pt x="13" y="47"/>
                    <a:pt x="6" y="38"/>
                    <a:pt x="3" y="29"/>
                  </a:cubicBezTo>
                  <a:cubicBezTo>
                    <a:pt x="0" y="20"/>
                    <a:pt x="0" y="8"/>
                    <a:pt x="4" y="0"/>
                  </a:cubicBezTo>
                  <a:cubicBezTo>
                    <a:pt x="9" y="1"/>
                    <a:pt x="13" y="5"/>
                    <a:pt x="17"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95" name="Freeform 250"/>
            <p:cNvSpPr/>
            <p:nvPr/>
          </p:nvSpPr>
          <p:spPr bwMode="auto">
            <a:xfrm>
              <a:off x="6634163" y="5681663"/>
              <a:ext cx="103188" cy="185738"/>
            </a:xfrm>
            <a:custGeom>
              <a:avLst/>
              <a:gdLst>
                <a:gd name="T0" fmla="*/ 7 w 53"/>
                <a:gd name="T1" fmla="*/ 54 h 95"/>
                <a:gd name="T2" fmla="*/ 8 w 53"/>
                <a:gd name="T3" fmla="*/ 0 h 95"/>
                <a:gd name="T4" fmla="*/ 46 w 53"/>
                <a:gd name="T5" fmla="*/ 40 h 95"/>
                <a:gd name="T6" fmla="*/ 43 w 53"/>
                <a:gd name="T7" fmla="*/ 95 h 95"/>
                <a:gd name="T8" fmla="*/ 7 w 53"/>
                <a:gd name="T9" fmla="*/ 54 h 95"/>
              </a:gdLst>
              <a:ahLst/>
              <a:cxnLst>
                <a:cxn ang="0">
                  <a:pos x="T0" y="T1"/>
                </a:cxn>
                <a:cxn ang="0">
                  <a:pos x="T2" y="T3"/>
                </a:cxn>
                <a:cxn ang="0">
                  <a:pos x="T4" y="T5"/>
                </a:cxn>
                <a:cxn ang="0">
                  <a:pos x="T6" y="T7"/>
                </a:cxn>
                <a:cxn ang="0">
                  <a:pos x="T8" y="T9"/>
                </a:cxn>
              </a:cxnLst>
              <a:rect l="0" t="0" r="r" b="b"/>
              <a:pathLst>
                <a:path w="53" h="95">
                  <a:moveTo>
                    <a:pt x="7" y="54"/>
                  </a:moveTo>
                  <a:cubicBezTo>
                    <a:pt x="0" y="37"/>
                    <a:pt x="1" y="14"/>
                    <a:pt x="8" y="0"/>
                  </a:cubicBezTo>
                  <a:cubicBezTo>
                    <a:pt x="26" y="7"/>
                    <a:pt x="40" y="23"/>
                    <a:pt x="46" y="40"/>
                  </a:cubicBezTo>
                  <a:cubicBezTo>
                    <a:pt x="53" y="57"/>
                    <a:pt x="53" y="79"/>
                    <a:pt x="43" y="95"/>
                  </a:cubicBezTo>
                  <a:cubicBezTo>
                    <a:pt x="25" y="88"/>
                    <a:pt x="12" y="70"/>
                    <a:pt x="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grpSp>
      <p:sp>
        <p:nvSpPr>
          <p:cNvPr id="102" name="灯片编号占位符 101"/>
          <p:cNvSpPr>
            <a:spLocks noGrp="1"/>
          </p:cNvSpPr>
          <p:nvPr>
            <p:ph type="sldNum" sz="quarter" idx="12"/>
          </p:nvPr>
        </p:nvSpPr>
        <p:spPr/>
        <p:txBody>
          <a:bodyPr/>
          <a:lstStyle/>
          <a:p>
            <a:fld id="{877C4908-FE0A-43F2-B8DA-9F7993525651}" type="slidenum">
              <a:rPr lang="zh-CN" altLang="en-US" smtClean="0"/>
              <a:t>13</a:t>
            </a:fld>
            <a:endParaRPr lang="zh-CN" altLang="en-US"/>
          </a:p>
        </p:txBody>
      </p:sp>
      <p:sp>
        <p:nvSpPr>
          <p:cNvPr id="114" name="Content Placeholder 2"/>
          <p:cNvSpPr txBox="1"/>
          <p:nvPr/>
        </p:nvSpPr>
        <p:spPr bwMode="auto">
          <a:xfrm>
            <a:off x="251520" y="2999353"/>
            <a:ext cx="1459533"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15" name="Content Placeholder 2"/>
          <p:cNvSpPr txBox="1"/>
          <p:nvPr/>
        </p:nvSpPr>
        <p:spPr bwMode="auto">
          <a:xfrm>
            <a:off x="1694982" y="2999353"/>
            <a:ext cx="1459533"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16" name="Content Placeholder 2"/>
          <p:cNvSpPr txBox="1"/>
          <p:nvPr/>
        </p:nvSpPr>
        <p:spPr bwMode="auto">
          <a:xfrm>
            <a:off x="3139469" y="2999353"/>
            <a:ext cx="1459533"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17" name="Content Placeholder 2"/>
          <p:cNvSpPr txBox="1"/>
          <p:nvPr/>
        </p:nvSpPr>
        <p:spPr bwMode="auto">
          <a:xfrm>
            <a:off x="4524321" y="2999353"/>
            <a:ext cx="1459533"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18" name="Content Placeholder 2"/>
          <p:cNvSpPr txBox="1"/>
          <p:nvPr/>
        </p:nvSpPr>
        <p:spPr bwMode="auto">
          <a:xfrm>
            <a:off x="6008565" y="2999353"/>
            <a:ext cx="1459533"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19" name="Content Placeholder 2"/>
          <p:cNvSpPr txBox="1"/>
          <p:nvPr/>
        </p:nvSpPr>
        <p:spPr bwMode="auto">
          <a:xfrm>
            <a:off x="7559069" y="2999353"/>
            <a:ext cx="1459533"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20" name="矩形 119"/>
          <p:cNvSpPr/>
          <p:nvPr/>
        </p:nvSpPr>
        <p:spPr>
          <a:xfrm>
            <a:off x="3389286" y="227424"/>
            <a:ext cx="2236510" cy="400110"/>
          </a:xfrm>
          <a:prstGeom prst="rect">
            <a:avLst/>
          </a:prstGeom>
        </p:spPr>
        <p:txBody>
          <a:bodyPr wrap="none">
            <a:spAutoFit/>
          </a:bodyPr>
          <a:lstStyle/>
          <a:p>
            <a:pPr lvl="0" algn="ctr" defTabSz="685800">
              <a:spcBef>
                <a:spcPct val="20000"/>
              </a:spcBef>
              <a:defRPr/>
            </a:pPr>
            <a:r>
              <a:rPr lang="zh-CN" altLang="en-US" sz="20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单击输入标题内容</a:t>
            </a:r>
            <a:endParaRPr lang="en-US" altLang="zh-CN" sz="20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barn(inVertical)">
                                      <p:cBhvr>
                                        <p:cTn id="13" dur="500"/>
                                        <p:tgtEl>
                                          <p:spTgt spid="48"/>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4"/>
                                        </p:tgtEl>
                                        <p:attrNameLst>
                                          <p:attrName>style.visibility</p:attrName>
                                        </p:attrNameLst>
                                      </p:cBhvr>
                                      <p:to>
                                        <p:strVal val="visible"/>
                                      </p:to>
                                    </p:set>
                                    <p:animEffect transition="in" filter="fade">
                                      <p:cBhvr>
                                        <p:cTn id="17" dur="500"/>
                                        <p:tgtEl>
                                          <p:spTgt spid="114"/>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animEffect transition="in" filter="fade">
                                      <p:cBhvr>
                                        <p:cTn id="27" dur="500"/>
                                        <p:tgtEl>
                                          <p:spTgt spid="108"/>
                                        </p:tgtEl>
                                      </p:cBhvr>
                                    </p:animEffect>
                                  </p:childTnLst>
                                </p:cTn>
                              </p:par>
                            </p:childTnLst>
                          </p:cTn>
                        </p:par>
                        <p:par>
                          <p:cTn id="28" fill="hold">
                            <p:stCondLst>
                              <p:cond delay="2500"/>
                            </p:stCondLst>
                            <p:childTnLst>
                              <p:par>
                                <p:cTn id="29" presetID="16" presetClass="entr" presetSubtype="21"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arn(inVertical)">
                                      <p:cBhvr>
                                        <p:cTn id="31" dur="500"/>
                                        <p:tgtEl>
                                          <p:spTgt spid="27"/>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115"/>
                                        </p:tgtEl>
                                        <p:attrNameLst>
                                          <p:attrName>style.visibility</p:attrName>
                                        </p:attrNameLst>
                                      </p:cBhvr>
                                      <p:to>
                                        <p:strVal val="visible"/>
                                      </p:to>
                                    </p:set>
                                    <p:animEffect transition="in" filter="fade">
                                      <p:cBhvr>
                                        <p:cTn id="35" dur="500"/>
                                        <p:tgtEl>
                                          <p:spTgt spid="115"/>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9"/>
                                        </p:tgtEl>
                                        <p:attrNameLst>
                                          <p:attrName>style.visibility</p:attrName>
                                        </p:attrNameLst>
                                      </p:cBhvr>
                                      <p:to>
                                        <p:strVal val="visible"/>
                                      </p:to>
                                    </p:set>
                                    <p:anim calcmode="lin" valueType="num">
                                      <p:cBhvr>
                                        <p:cTn id="43" dur="500" fill="hold"/>
                                        <p:tgtEl>
                                          <p:spTgt spid="109"/>
                                        </p:tgtEl>
                                        <p:attrNameLst>
                                          <p:attrName>ppt_w</p:attrName>
                                        </p:attrNameLst>
                                      </p:cBhvr>
                                      <p:tavLst>
                                        <p:tav tm="0">
                                          <p:val>
                                            <p:fltVal val="0"/>
                                          </p:val>
                                        </p:tav>
                                        <p:tav tm="100000">
                                          <p:val>
                                            <p:strVal val="#ppt_w"/>
                                          </p:val>
                                        </p:tav>
                                      </p:tavLst>
                                    </p:anim>
                                    <p:anim calcmode="lin" valueType="num">
                                      <p:cBhvr>
                                        <p:cTn id="44" dur="500" fill="hold"/>
                                        <p:tgtEl>
                                          <p:spTgt spid="109"/>
                                        </p:tgtEl>
                                        <p:attrNameLst>
                                          <p:attrName>ppt_h</p:attrName>
                                        </p:attrNameLst>
                                      </p:cBhvr>
                                      <p:tavLst>
                                        <p:tav tm="0">
                                          <p:val>
                                            <p:fltVal val="0"/>
                                          </p:val>
                                        </p:tav>
                                        <p:tav tm="100000">
                                          <p:val>
                                            <p:strVal val="#ppt_h"/>
                                          </p:val>
                                        </p:tav>
                                      </p:tavLst>
                                    </p:anim>
                                    <p:animEffect transition="in" filter="fade">
                                      <p:cBhvr>
                                        <p:cTn id="45" dur="500"/>
                                        <p:tgtEl>
                                          <p:spTgt spid="109"/>
                                        </p:tgtEl>
                                      </p:cBhvr>
                                    </p:animEffect>
                                  </p:childTnLst>
                                </p:cTn>
                              </p:par>
                            </p:childTnLst>
                          </p:cTn>
                        </p:par>
                        <p:par>
                          <p:cTn id="46" fill="hold">
                            <p:stCondLst>
                              <p:cond delay="4500"/>
                            </p:stCondLst>
                            <p:childTnLst>
                              <p:par>
                                <p:cTn id="47" presetID="16" presetClass="entr" presetSubtype="21" fill="hold"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barn(inVertical)">
                                      <p:cBhvr>
                                        <p:cTn id="49" dur="500"/>
                                        <p:tgtEl>
                                          <p:spTgt spid="82"/>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500"/>
                                        <p:tgtEl>
                                          <p:spTgt spid="116"/>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500"/>
                                        <p:tgtEl>
                                          <p:spTgt spid="16"/>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110"/>
                                        </p:tgtEl>
                                        <p:attrNameLst>
                                          <p:attrName>style.visibility</p:attrName>
                                        </p:attrNameLst>
                                      </p:cBhvr>
                                      <p:to>
                                        <p:strVal val="visible"/>
                                      </p:to>
                                    </p:set>
                                    <p:anim calcmode="lin" valueType="num">
                                      <p:cBhvr>
                                        <p:cTn id="61" dur="500" fill="hold"/>
                                        <p:tgtEl>
                                          <p:spTgt spid="110"/>
                                        </p:tgtEl>
                                        <p:attrNameLst>
                                          <p:attrName>ppt_w</p:attrName>
                                        </p:attrNameLst>
                                      </p:cBhvr>
                                      <p:tavLst>
                                        <p:tav tm="0">
                                          <p:val>
                                            <p:fltVal val="0"/>
                                          </p:val>
                                        </p:tav>
                                        <p:tav tm="100000">
                                          <p:val>
                                            <p:strVal val="#ppt_w"/>
                                          </p:val>
                                        </p:tav>
                                      </p:tavLst>
                                    </p:anim>
                                    <p:anim calcmode="lin" valueType="num">
                                      <p:cBhvr>
                                        <p:cTn id="62" dur="500" fill="hold"/>
                                        <p:tgtEl>
                                          <p:spTgt spid="110"/>
                                        </p:tgtEl>
                                        <p:attrNameLst>
                                          <p:attrName>ppt_h</p:attrName>
                                        </p:attrNameLst>
                                      </p:cBhvr>
                                      <p:tavLst>
                                        <p:tav tm="0">
                                          <p:val>
                                            <p:fltVal val="0"/>
                                          </p:val>
                                        </p:tav>
                                        <p:tav tm="100000">
                                          <p:val>
                                            <p:strVal val="#ppt_h"/>
                                          </p:val>
                                        </p:tav>
                                      </p:tavLst>
                                    </p:anim>
                                    <p:animEffect transition="in" filter="fade">
                                      <p:cBhvr>
                                        <p:cTn id="63" dur="500"/>
                                        <p:tgtEl>
                                          <p:spTgt spid="110"/>
                                        </p:tgtEl>
                                      </p:cBhvr>
                                    </p:animEffect>
                                  </p:childTnLst>
                                </p:cTn>
                              </p:par>
                            </p:childTnLst>
                          </p:cTn>
                        </p:par>
                        <p:par>
                          <p:cTn id="64" fill="hold">
                            <p:stCondLst>
                              <p:cond delay="6500"/>
                            </p:stCondLst>
                            <p:childTnLst>
                              <p:par>
                                <p:cTn id="65" presetID="16" presetClass="entr" presetSubtype="21" fill="hold" nodeType="afterEffect">
                                  <p:stCondLst>
                                    <p:cond delay="0"/>
                                  </p:stCondLst>
                                  <p:childTnLst>
                                    <p:set>
                                      <p:cBhvr>
                                        <p:cTn id="66" dur="1" fill="hold">
                                          <p:stCondLst>
                                            <p:cond delay="0"/>
                                          </p:stCondLst>
                                        </p:cTn>
                                        <p:tgtEl>
                                          <p:spTgt spid="66"/>
                                        </p:tgtEl>
                                        <p:attrNameLst>
                                          <p:attrName>style.visibility</p:attrName>
                                        </p:attrNameLst>
                                      </p:cBhvr>
                                      <p:to>
                                        <p:strVal val="visible"/>
                                      </p:to>
                                    </p:set>
                                    <p:animEffect transition="in" filter="barn(inVertical)">
                                      <p:cBhvr>
                                        <p:cTn id="67" dur="500"/>
                                        <p:tgtEl>
                                          <p:spTgt spid="66"/>
                                        </p:tgtEl>
                                      </p:cBhvr>
                                    </p:animEffect>
                                  </p:childTnLst>
                                </p:cTn>
                              </p:par>
                            </p:childTnLst>
                          </p:cTn>
                        </p:par>
                        <p:par>
                          <p:cTn id="68" fill="hold">
                            <p:stCondLst>
                              <p:cond delay="7000"/>
                            </p:stCondLst>
                            <p:childTnLst>
                              <p:par>
                                <p:cTn id="69" presetID="10" presetClass="entr" presetSubtype="0" fill="hold" grpId="0" nodeType="afterEffect">
                                  <p:stCondLst>
                                    <p:cond delay="0"/>
                                  </p:stCondLst>
                                  <p:childTnLst>
                                    <p:set>
                                      <p:cBhvr>
                                        <p:cTn id="70" dur="1" fill="hold">
                                          <p:stCondLst>
                                            <p:cond delay="0"/>
                                          </p:stCondLst>
                                        </p:cTn>
                                        <p:tgtEl>
                                          <p:spTgt spid="117"/>
                                        </p:tgtEl>
                                        <p:attrNameLst>
                                          <p:attrName>style.visibility</p:attrName>
                                        </p:attrNameLst>
                                      </p:cBhvr>
                                      <p:to>
                                        <p:strVal val="visible"/>
                                      </p:to>
                                    </p:set>
                                    <p:animEffect transition="in" filter="fade">
                                      <p:cBhvr>
                                        <p:cTn id="71" dur="500"/>
                                        <p:tgtEl>
                                          <p:spTgt spid="11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left)">
                                      <p:cBhvr>
                                        <p:cTn id="75" dur="500"/>
                                        <p:tgtEl>
                                          <p:spTgt spid="18"/>
                                        </p:tgtEl>
                                      </p:cBhvr>
                                    </p:animEffect>
                                  </p:childTnLst>
                                </p:cTn>
                              </p:par>
                            </p:childTnLst>
                          </p:cTn>
                        </p:par>
                        <p:par>
                          <p:cTn id="76" fill="hold">
                            <p:stCondLst>
                              <p:cond delay="8000"/>
                            </p:stCondLst>
                            <p:childTnLst>
                              <p:par>
                                <p:cTn id="77" presetID="53" presetClass="entr" presetSubtype="16" fill="hold" grpId="0" nodeType="afterEffect">
                                  <p:stCondLst>
                                    <p:cond delay="0"/>
                                  </p:stCondLst>
                                  <p:childTnLst>
                                    <p:set>
                                      <p:cBhvr>
                                        <p:cTn id="78" dur="1" fill="hold">
                                          <p:stCondLst>
                                            <p:cond delay="0"/>
                                          </p:stCondLst>
                                        </p:cTn>
                                        <p:tgtEl>
                                          <p:spTgt spid="111"/>
                                        </p:tgtEl>
                                        <p:attrNameLst>
                                          <p:attrName>style.visibility</p:attrName>
                                        </p:attrNameLst>
                                      </p:cBhvr>
                                      <p:to>
                                        <p:strVal val="visible"/>
                                      </p:to>
                                    </p:set>
                                    <p:anim calcmode="lin" valueType="num">
                                      <p:cBhvr>
                                        <p:cTn id="79" dur="500" fill="hold"/>
                                        <p:tgtEl>
                                          <p:spTgt spid="111"/>
                                        </p:tgtEl>
                                        <p:attrNameLst>
                                          <p:attrName>ppt_w</p:attrName>
                                        </p:attrNameLst>
                                      </p:cBhvr>
                                      <p:tavLst>
                                        <p:tav tm="0">
                                          <p:val>
                                            <p:fltVal val="0"/>
                                          </p:val>
                                        </p:tav>
                                        <p:tav tm="100000">
                                          <p:val>
                                            <p:strVal val="#ppt_w"/>
                                          </p:val>
                                        </p:tav>
                                      </p:tavLst>
                                    </p:anim>
                                    <p:anim calcmode="lin" valueType="num">
                                      <p:cBhvr>
                                        <p:cTn id="80" dur="500" fill="hold"/>
                                        <p:tgtEl>
                                          <p:spTgt spid="111"/>
                                        </p:tgtEl>
                                        <p:attrNameLst>
                                          <p:attrName>ppt_h</p:attrName>
                                        </p:attrNameLst>
                                      </p:cBhvr>
                                      <p:tavLst>
                                        <p:tav tm="0">
                                          <p:val>
                                            <p:fltVal val="0"/>
                                          </p:val>
                                        </p:tav>
                                        <p:tav tm="100000">
                                          <p:val>
                                            <p:strVal val="#ppt_h"/>
                                          </p:val>
                                        </p:tav>
                                      </p:tavLst>
                                    </p:anim>
                                    <p:animEffect transition="in" filter="fade">
                                      <p:cBhvr>
                                        <p:cTn id="81" dur="500"/>
                                        <p:tgtEl>
                                          <p:spTgt spid="111"/>
                                        </p:tgtEl>
                                      </p:cBhvr>
                                    </p:animEffect>
                                  </p:childTnLst>
                                </p:cTn>
                              </p:par>
                            </p:childTnLst>
                          </p:cTn>
                        </p:par>
                        <p:par>
                          <p:cTn id="82" fill="hold">
                            <p:stCondLst>
                              <p:cond delay="8500"/>
                            </p:stCondLst>
                            <p:childTnLst>
                              <p:par>
                                <p:cTn id="83" presetID="16" presetClass="entr" presetSubtype="21" fill="hold" nodeType="afterEffect">
                                  <p:stCondLst>
                                    <p:cond delay="0"/>
                                  </p:stCondLst>
                                  <p:childTnLst>
                                    <p:set>
                                      <p:cBhvr>
                                        <p:cTn id="84" dur="1" fill="hold">
                                          <p:stCondLst>
                                            <p:cond delay="0"/>
                                          </p:stCondLst>
                                        </p:cTn>
                                        <p:tgtEl>
                                          <p:spTgt spid="76"/>
                                        </p:tgtEl>
                                        <p:attrNameLst>
                                          <p:attrName>style.visibility</p:attrName>
                                        </p:attrNameLst>
                                      </p:cBhvr>
                                      <p:to>
                                        <p:strVal val="visible"/>
                                      </p:to>
                                    </p:set>
                                    <p:animEffect transition="in" filter="barn(inVertical)">
                                      <p:cBhvr>
                                        <p:cTn id="85" dur="500"/>
                                        <p:tgtEl>
                                          <p:spTgt spid="76"/>
                                        </p:tgtEl>
                                      </p:cBhvr>
                                    </p:animEffect>
                                  </p:childTnLst>
                                </p:cTn>
                              </p:par>
                            </p:childTnLst>
                          </p:cTn>
                        </p:par>
                        <p:par>
                          <p:cTn id="86" fill="hold">
                            <p:stCondLst>
                              <p:cond delay="9000"/>
                            </p:stCondLst>
                            <p:childTnLst>
                              <p:par>
                                <p:cTn id="87" presetID="10" presetClass="entr" presetSubtype="0" fill="hold" grpId="0" nodeType="afterEffect">
                                  <p:stCondLst>
                                    <p:cond delay="0"/>
                                  </p:stCondLst>
                                  <p:childTnLst>
                                    <p:set>
                                      <p:cBhvr>
                                        <p:cTn id="88" dur="1" fill="hold">
                                          <p:stCondLst>
                                            <p:cond delay="0"/>
                                          </p:stCondLst>
                                        </p:cTn>
                                        <p:tgtEl>
                                          <p:spTgt spid="118"/>
                                        </p:tgtEl>
                                        <p:attrNameLst>
                                          <p:attrName>style.visibility</p:attrName>
                                        </p:attrNameLst>
                                      </p:cBhvr>
                                      <p:to>
                                        <p:strVal val="visible"/>
                                      </p:to>
                                    </p:set>
                                    <p:animEffect transition="in" filter="fade">
                                      <p:cBhvr>
                                        <p:cTn id="89" dur="500"/>
                                        <p:tgtEl>
                                          <p:spTgt spid="118"/>
                                        </p:tgtEl>
                                      </p:cBhvr>
                                    </p:animEffect>
                                  </p:childTnLst>
                                </p:cTn>
                              </p:par>
                            </p:childTnLst>
                          </p:cTn>
                        </p:par>
                        <p:par>
                          <p:cTn id="90" fill="hold">
                            <p:stCondLst>
                              <p:cond delay="9500"/>
                            </p:stCondLst>
                            <p:childTnLst>
                              <p:par>
                                <p:cTn id="91" presetID="22" presetClass="entr" presetSubtype="8" fill="hold" grpId="0" nodeType="after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wipe(left)">
                                      <p:cBhvr>
                                        <p:cTn id="93" dur="500"/>
                                        <p:tgtEl>
                                          <p:spTgt spid="17"/>
                                        </p:tgtEl>
                                      </p:cBhvr>
                                    </p:animEffect>
                                  </p:childTnLst>
                                </p:cTn>
                              </p:par>
                            </p:childTnLst>
                          </p:cTn>
                        </p:par>
                        <p:par>
                          <p:cTn id="94" fill="hold">
                            <p:stCondLst>
                              <p:cond delay="10000"/>
                            </p:stCondLst>
                            <p:childTnLst>
                              <p:par>
                                <p:cTn id="95" presetID="53" presetClass="entr" presetSubtype="16" fill="hold" grpId="0" nodeType="afterEffect">
                                  <p:stCondLst>
                                    <p:cond delay="0"/>
                                  </p:stCondLst>
                                  <p:childTnLst>
                                    <p:set>
                                      <p:cBhvr>
                                        <p:cTn id="96" dur="1" fill="hold">
                                          <p:stCondLst>
                                            <p:cond delay="0"/>
                                          </p:stCondLst>
                                        </p:cTn>
                                        <p:tgtEl>
                                          <p:spTgt spid="112"/>
                                        </p:tgtEl>
                                        <p:attrNameLst>
                                          <p:attrName>style.visibility</p:attrName>
                                        </p:attrNameLst>
                                      </p:cBhvr>
                                      <p:to>
                                        <p:strVal val="visible"/>
                                      </p:to>
                                    </p:set>
                                    <p:anim calcmode="lin" valueType="num">
                                      <p:cBhvr>
                                        <p:cTn id="97" dur="500" fill="hold"/>
                                        <p:tgtEl>
                                          <p:spTgt spid="112"/>
                                        </p:tgtEl>
                                        <p:attrNameLst>
                                          <p:attrName>ppt_w</p:attrName>
                                        </p:attrNameLst>
                                      </p:cBhvr>
                                      <p:tavLst>
                                        <p:tav tm="0">
                                          <p:val>
                                            <p:fltVal val="0"/>
                                          </p:val>
                                        </p:tav>
                                        <p:tav tm="100000">
                                          <p:val>
                                            <p:strVal val="#ppt_w"/>
                                          </p:val>
                                        </p:tav>
                                      </p:tavLst>
                                    </p:anim>
                                    <p:anim calcmode="lin" valueType="num">
                                      <p:cBhvr>
                                        <p:cTn id="98" dur="500" fill="hold"/>
                                        <p:tgtEl>
                                          <p:spTgt spid="112"/>
                                        </p:tgtEl>
                                        <p:attrNameLst>
                                          <p:attrName>ppt_h</p:attrName>
                                        </p:attrNameLst>
                                      </p:cBhvr>
                                      <p:tavLst>
                                        <p:tav tm="0">
                                          <p:val>
                                            <p:fltVal val="0"/>
                                          </p:val>
                                        </p:tav>
                                        <p:tav tm="100000">
                                          <p:val>
                                            <p:strVal val="#ppt_h"/>
                                          </p:val>
                                        </p:tav>
                                      </p:tavLst>
                                    </p:anim>
                                    <p:animEffect transition="in" filter="fade">
                                      <p:cBhvr>
                                        <p:cTn id="99" dur="500"/>
                                        <p:tgtEl>
                                          <p:spTgt spid="112"/>
                                        </p:tgtEl>
                                      </p:cBhvr>
                                    </p:animEffect>
                                  </p:childTnLst>
                                </p:cTn>
                              </p:par>
                            </p:childTnLst>
                          </p:cTn>
                        </p:par>
                        <p:par>
                          <p:cTn id="100" fill="hold">
                            <p:stCondLst>
                              <p:cond delay="10500"/>
                            </p:stCondLst>
                            <p:childTnLst>
                              <p:par>
                                <p:cTn id="101" presetID="16" presetClass="entr" presetSubtype="21" fill="hold"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barn(inVertical)">
                                      <p:cBhvr>
                                        <p:cTn id="103" dur="500"/>
                                        <p:tgtEl>
                                          <p:spTgt spid="21"/>
                                        </p:tgtEl>
                                      </p:cBhvr>
                                    </p:animEffect>
                                  </p:childTnLst>
                                </p:cTn>
                              </p:par>
                            </p:childTnLst>
                          </p:cTn>
                        </p:par>
                        <p:par>
                          <p:cTn id="104" fill="hold">
                            <p:stCondLst>
                              <p:cond delay="11000"/>
                            </p:stCondLst>
                            <p:childTnLst>
                              <p:par>
                                <p:cTn id="105" presetID="10" presetClass="entr" presetSubtype="0" fill="hold" grpId="0" nodeType="afterEffect">
                                  <p:stCondLst>
                                    <p:cond delay="0"/>
                                  </p:stCondLst>
                                  <p:childTnLst>
                                    <p:set>
                                      <p:cBhvr>
                                        <p:cTn id="106" dur="1" fill="hold">
                                          <p:stCondLst>
                                            <p:cond delay="0"/>
                                          </p:stCondLst>
                                        </p:cTn>
                                        <p:tgtEl>
                                          <p:spTgt spid="119"/>
                                        </p:tgtEl>
                                        <p:attrNameLst>
                                          <p:attrName>style.visibility</p:attrName>
                                        </p:attrNameLst>
                                      </p:cBhvr>
                                      <p:to>
                                        <p:strVal val="visible"/>
                                      </p:to>
                                    </p:set>
                                    <p:animEffect transition="in" filter="fade">
                                      <p:cBhvr>
                                        <p:cTn id="10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9" grpId="0" animBg="1"/>
      <p:bldP spid="110" grpId="0" animBg="1"/>
      <p:bldP spid="111" grpId="0" animBg="1"/>
      <p:bldP spid="112" grpId="0" animBg="1"/>
      <p:bldP spid="14" grpId="0" animBg="1"/>
      <p:bldP spid="15" grpId="0" animBg="1"/>
      <p:bldP spid="16" grpId="0" animBg="1"/>
      <p:bldP spid="17" grpId="0" animBg="1"/>
      <p:bldP spid="18" grpId="0" animBg="1"/>
      <p:bldP spid="114" grpId="0"/>
      <p:bldP spid="115" grpId="0"/>
      <p:bldP spid="116" grpId="0"/>
      <p:bldP spid="117" grpId="0"/>
      <p:bldP spid="118" grpId="0"/>
      <p:bldP spid="119"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5" name="组合 124"/>
          <p:cNvGrpSpPr/>
          <p:nvPr/>
        </p:nvGrpSpPr>
        <p:grpSpPr>
          <a:xfrm>
            <a:off x="5887277" y="1438542"/>
            <a:ext cx="1227348" cy="1413251"/>
            <a:chOff x="2301202" y="523979"/>
            <a:chExt cx="985697" cy="1134998"/>
          </a:xfrm>
        </p:grpSpPr>
        <p:sp>
          <p:nvSpPr>
            <p:cNvPr id="126" name="任意多边形 125"/>
            <p:cNvSpPr/>
            <p:nvPr/>
          </p:nvSpPr>
          <p:spPr>
            <a:xfrm>
              <a:off x="2301202" y="523979"/>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sp>
          <p:nvSpPr>
            <p:cNvPr id="127" name="任意多边形 126"/>
            <p:cNvSpPr/>
            <p:nvPr/>
          </p:nvSpPr>
          <p:spPr>
            <a:xfrm>
              <a:off x="2392465" y="616696"/>
              <a:ext cx="815301" cy="93879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0">
                  <a:schemeClr val="bg1"/>
                </a:gs>
                <a:gs pos="100000">
                  <a:schemeClr val="bg1">
                    <a:lumMod val="75000"/>
                  </a:schemeClr>
                </a:gs>
              </a:gsLst>
              <a:lin ang="16200000" scaled="1"/>
            </a:gradFill>
            <a:ln>
              <a:noFill/>
            </a:ln>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grpSp>
      <p:grpSp>
        <p:nvGrpSpPr>
          <p:cNvPr id="95" name="组合 94"/>
          <p:cNvGrpSpPr/>
          <p:nvPr/>
        </p:nvGrpSpPr>
        <p:grpSpPr>
          <a:xfrm>
            <a:off x="1741008" y="1438542"/>
            <a:ext cx="1227348" cy="1413251"/>
            <a:chOff x="2301202" y="523979"/>
            <a:chExt cx="985697" cy="1134998"/>
          </a:xfrm>
        </p:grpSpPr>
        <p:sp>
          <p:nvSpPr>
            <p:cNvPr id="96" name="任意多边形 95"/>
            <p:cNvSpPr/>
            <p:nvPr/>
          </p:nvSpPr>
          <p:spPr>
            <a:xfrm>
              <a:off x="2301202" y="523979"/>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sp>
          <p:nvSpPr>
            <p:cNvPr id="97" name="任意多边形 96"/>
            <p:cNvSpPr/>
            <p:nvPr/>
          </p:nvSpPr>
          <p:spPr>
            <a:xfrm>
              <a:off x="2392465" y="616696"/>
              <a:ext cx="815301" cy="93879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0">
                  <a:schemeClr val="bg1"/>
                </a:gs>
                <a:gs pos="100000">
                  <a:schemeClr val="bg1">
                    <a:lumMod val="75000"/>
                  </a:schemeClr>
                </a:gs>
              </a:gsLst>
              <a:lin ang="16200000" scaled="1"/>
            </a:gradFill>
            <a:ln>
              <a:noFill/>
            </a:ln>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grpSp>
      <p:grpSp>
        <p:nvGrpSpPr>
          <p:cNvPr id="98" name="组合 97"/>
          <p:cNvGrpSpPr/>
          <p:nvPr/>
        </p:nvGrpSpPr>
        <p:grpSpPr>
          <a:xfrm>
            <a:off x="3123098" y="1438542"/>
            <a:ext cx="1227348" cy="1413251"/>
            <a:chOff x="2301202" y="523979"/>
            <a:chExt cx="985697" cy="1134998"/>
          </a:xfrm>
        </p:grpSpPr>
        <p:sp>
          <p:nvSpPr>
            <p:cNvPr id="99" name="任意多边形 98"/>
            <p:cNvSpPr/>
            <p:nvPr/>
          </p:nvSpPr>
          <p:spPr>
            <a:xfrm>
              <a:off x="2301202" y="523979"/>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sp>
          <p:nvSpPr>
            <p:cNvPr id="100" name="任意多边形 99"/>
            <p:cNvSpPr/>
            <p:nvPr/>
          </p:nvSpPr>
          <p:spPr>
            <a:xfrm>
              <a:off x="2392465" y="616696"/>
              <a:ext cx="815301" cy="93879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0">
                  <a:schemeClr val="bg1"/>
                </a:gs>
                <a:gs pos="100000">
                  <a:schemeClr val="bg1">
                    <a:lumMod val="75000"/>
                  </a:schemeClr>
                </a:gs>
              </a:gsLst>
              <a:lin ang="16200000" scaled="1"/>
            </a:gradFill>
            <a:ln>
              <a:noFill/>
            </a:ln>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grpSp>
      <p:grpSp>
        <p:nvGrpSpPr>
          <p:cNvPr id="101" name="组合 100"/>
          <p:cNvGrpSpPr/>
          <p:nvPr/>
        </p:nvGrpSpPr>
        <p:grpSpPr>
          <a:xfrm>
            <a:off x="4505188" y="1438542"/>
            <a:ext cx="1227348" cy="1413251"/>
            <a:chOff x="2301202" y="523979"/>
            <a:chExt cx="985697" cy="1134998"/>
          </a:xfrm>
        </p:grpSpPr>
        <p:sp>
          <p:nvSpPr>
            <p:cNvPr id="102" name="任意多边形 101"/>
            <p:cNvSpPr/>
            <p:nvPr/>
          </p:nvSpPr>
          <p:spPr>
            <a:xfrm>
              <a:off x="2301202" y="523979"/>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sp>
          <p:nvSpPr>
            <p:cNvPr id="103" name="任意多边形 102"/>
            <p:cNvSpPr/>
            <p:nvPr/>
          </p:nvSpPr>
          <p:spPr>
            <a:xfrm>
              <a:off x="2392465" y="616696"/>
              <a:ext cx="815301" cy="93879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0">
                  <a:schemeClr val="bg1"/>
                </a:gs>
                <a:gs pos="100000">
                  <a:schemeClr val="bg1">
                    <a:lumMod val="75000"/>
                  </a:schemeClr>
                </a:gs>
              </a:gsLst>
              <a:lin ang="16200000" scaled="1"/>
            </a:gradFill>
            <a:ln>
              <a:noFill/>
            </a:ln>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grpSp>
      <p:grpSp>
        <p:nvGrpSpPr>
          <p:cNvPr id="110" name="组合 109"/>
          <p:cNvGrpSpPr/>
          <p:nvPr/>
        </p:nvGrpSpPr>
        <p:grpSpPr>
          <a:xfrm>
            <a:off x="5183254" y="2657741"/>
            <a:ext cx="1227348" cy="1413251"/>
            <a:chOff x="2301202" y="523979"/>
            <a:chExt cx="985697" cy="1134998"/>
          </a:xfrm>
        </p:grpSpPr>
        <p:sp>
          <p:nvSpPr>
            <p:cNvPr id="111" name="任意多边形 110"/>
            <p:cNvSpPr/>
            <p:nvPr/>
          </p:nvSpPr>
          <p:spPr>
            <a:xfrm>
              <a:off x="2301202" y="523979"/>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sp>
          <p:nvSpPr>
            <p:cNvPr id="112" name="任意多边形 111"/>
            <p:cNvSpPr/>
            <p:nvPr/>
          </p:nvSpPr>
          <p:spPr>
            <a:xfrm>
              <a:off x="2392465" y="616696"/>
              <a:ext cx="815301" cy="93879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0">
                  <a:schemeClr val="bg1"/>
                </a:gs>
                <a:gs pos="100000">
                  <a:schemeClr val="bg1">
                    <a:lumMod val="75000"/>
                  </a:schemeClr>
                </a:gs>
              </a:gsLst>
              <a:lin ang="16200000" scaled="1"/>
            </a:gradFill>
            <a:ln>
              <a:noFill/>
            </a:ln>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grpSp>
      <p:grpSp>
        <p:nvGrpSpPr>
          <p:cNvPr id="113" name="组合 112"/>
          <p:cNvGrpSpPr/>
          <p:nvPr/>
        </p:nvGrpSpPr>
        <p:grpSpPr>
          <a:xfrm>
            <a:off x="3803372" y="2657741"/>
            <a:ext cx="1227348" cy="1413251"/>
            <a:chOff x="2301202" y="523979"/>
            <a:chExt cx="985697" cy="1134998"/>
          </a:xfrm>
        </p:grpSpPr>
        <p:sp>
          <p:nvSpPr>
            <p:cNvPr id="114" name="任意多边形 113"/>
            <p:cNvSpPr/>
            <p:nvPr/>
          </p:nvSpPr>
          <p:spPr>
            <a:xfrm>
              <a:off x="2301202" y="523979"/>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sp>
          <p:nvSpPr>
            <p:cNvPr id="115" name="任意多边形 114"/>
            <p:cNvSpPr/>
            <p:nvPr/>
          </p:nvSpPr>
          <p:spPr>
            <a:xfrm>
              <a:off x="2392465" y="616696"/>
              <a:ext cx="815301" cy="93879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0">
                  <a:schemeClr val="bg1"/>
                </a:gs>
                <a:gs pos="100000">
                  <a:schemeClr val="bg1">
                    <a:lumMod val="75000"/>
                  </a:schemeClr>
                </a:gs>
              </a:gsLst>
              <a:lin ang="16200000" scaled="1"/>
            </a:gradFill>
            <a:ln>
              <a:noFill/>
            </a:ln>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grpSp>
      <p:grpSp>
        <p:nvGrpSpPr>
          <p:cNvPr id="116" name="组合 115"/>
          <p:cNvGrpSpPr/>
          <p:nvPr/>
        </p:nvGrpSpPr>
        <p:grpSpPr>
          <a:xfrm>
            <a:off x="2423490" y="2657741"/>
            <a:ext cx="1227348" cy="1413251"/>
            <a:chOff x="2301202" y="523979"/>
            <a:chExt cx="985697" cy="1134998"/>
          </a:xfrm>
        </p:grpSpPr>
        <p:sp>
          <p:nvSpPr>
            <p:cNvPr id="117" name="任意多边形 116"/>
            <p:cNvSpPr/>
            <p:nvPr/>
          </p:nvSpPr>
          <p:spPr>
            <a:xfrm>
              <a:off x="2301202" y="523979"/>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sp>
          <p:nvSpPr>
            <p:cNvPr id="118" name="任意多边形 117"/>
            <p:cNvSpPr/>
            <p:nvPr/>
          </p:nvSpPr>
          <p:spPr>
            <a:xfrm>
              <a:off x="2392465" y="616696"/>
              <a:ext cx="815301" cy="93879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0">
                  <a:schemeClr val="bg1"/>
                </a:gs>
                <a:gs pos="100000">
                  <a:schemeClr val="bg1">
                    <a:lumMod val="75000"/>
                  </a:schemeClr>
                </a:gs>
              </a:gsLst>
              <a:lin ang="16200000" scaled="1"/>
            </a:gradFill>
            <a:ln>
              <a:noFill/>
            </a:ln>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grpSp>
      <p:grpSp>
        <p:nvGrpSpPr>
          <p:cNvPr id="119" name="组合 118"/>
          <p:cNvGrpSpPr/>
          <p:nvPr/>
        </p:nvGrpSpPr>
        <p:grpSpPr>
          <a:xfrm>
            <a:off x="1043608" y="2657741"/>
            <a:ext cx="1227348" cy="1413251"/>
            <a:chOff x="2301202" y="523979"/>
            <a:chExt cx="985697" cy="1134998"/>
          </a:xfrm>
        </p:grpSpPr>
        <p:sp>
          <p:nvSpPr>
            <p:cNvPr id="120" name="任意多边形 119"/>
            <p:cNvSpPr/>
            <p:nvPr/>
          </p:nvSpPr>
          <p:spPr>
            <a:xfrm>
              <a:off x="2301202" y="523979"/>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sp>
          <p:nvSpPr>
            <p:cNvPr id="121" name="任意多边形 120"/>
            <p:cNvSpPr/>
            <p:nvPr/>
          </p:nvSpPr>
          <p:spPr>
            <a:xfrm>
              <a:off x="2392465" y="616696"/>
              <a:ext cx="815301" cy="93879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0">
                  <a:schemeClr val="bg1"/>
                </a:gs>
                <a:gs pos="100000">
                  <a:schemeClr val="bg1">
                    <a:lumMod val="75000"/>
                  </a:schemeClr>
                </a:gs>
              </a:gsLst>
              <a:lin ang="16200000" scaled="1"/>
            </a:gradFill>
            <a:ln>
              <a:noFill/>
            </a:ln>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grpSp>
      <p:sp>
        <p:nvSpPr>
          <p:cNvPr id="2" name="灯片编号占位符 1"/>
          <p:cNvSpPr>
            <a:spLocks noGrp="1"/>
          </p:cNvSpPr>
          <p:nvPr>
            <p:ph type="sldNum" sz="quarter" idx="12"/>
          </p:nvPr>
        </p:nvSpPr>
        <p:spPr/>
        <p:txBody>
          <a:bodyPr/>
          <a:lstStyle/>
          <a:p>
            <a:fld id="{877C4908-FE0A-43F2-B8DA-9F7993525651}" type="slidenum">
              <a:rPr lang="zh-CN" altLang="en-US" smtClean="0"/>
              <a:t>14</a:t>
            </a:fld>
            <a:endParaRPr lang="zh-CN" altLang="en-US"/>
          </a:p>
        </p:txBody>
      </p:sp>
      <p:sp>
        <p:nvSpPr>
          <p:cNvPr id="86" name="Freeform 65"/>
          <p:cNvSpPr>
            <a:spLocks noChangeArrowheads="1"/>
          </p:cNvSpPr>
          <p:nvPr/>
        </p:nvSpPr>
        <p:spPr bwMode="auto">
          <a:xfrm>
            <a:off x="2141410" y="1819105"/>
            <a:ext cx="351692" cy="351600"/>
          </a:xfrm>
          <a:custGeom>
            <a:avLst/>
            <a:gdLst>
              <a:gd name="T0" fmla="*/ 457825 w 417"/>
              <a:gd name="T1" fmla="*/ 243933 h 417"/>
              <a:gd name="T2" fmla="*/ 457825 w 417"/>
              <a:gd name="T3" fmla="*/ 243933 h 417"/>
              <a:gd name="T4" fmla="*/ 499882 w 417"/>
              <a:gd name="T5" fmla="*/ 169431 h 417"/>
              <a:gd name="T6" fmla="*/ 490269 w 417"/>
              <a:gd name="T7" fmla="*/ 127374 h 417"/>
              <a:gd name="T8" fmla="*/ 404953 w 417"/>
              <a:gd name="T9" fmla="*/ 94930 h 417"/>
              <a:gd name="T10" fmla="*/ 383323 w 417"/>
              <a:gd name="T11" fmla="*/ 20428 h 417"/>
              <a:gd name="T12" fmla="*/ 330451 w 417"/>
              <a:gd name="T13" fmla="*/ 0 h 417"/>
              <a:gd name="T14" fmla="*/ 255949 w 417"/>
              <a:gd name="T15" fmla="*/ 42057 h 417"/>
              <a:gd name="T16" fmla="*/ 181448 w 417"/>
              <a:gd name="T17" fmla="*/ 0 h 417"/>
              <a:gd name="T18" fmla="*/ 128576 w 417"/>
              <a:gd name="T19" fmla="*/ 20428 h 417"/>
              <a:gd name="T20" fmla="*/ 106946 w 417"/>
              <a:gd name="T21" fmla="*/ 94930 h 417"/>
              <a:gd name="T22" fmla="*/ 21630 w 417"/>
              <a:gd name="T23" fmla="*/ 127374 h 417"/>
              <a:gd name="T24" fmla="*/ 0 w 417"/>
              <a:gd name="T25" fmla="*/ 169431 h 417"/>
              <a:gd name="T26" fmla="*/ 52872 w 417"/>
              <a:gd name="T27" fmla="*/ 243933 h 417"/>
              <a:gd name="T28" fmla="*/ 0 w 417"/>
              <a:gd name="T29" fmla="*/ 330451 h 417"/>
              <a:gd name="T30" fmla="*/ 21630 w 417"/>
              <a:gd name="T31" fmla="*/ 372508 h 417"/>
              <a:gd name="T32" fmla="*/ 106946 w 417"/>
              <a:gd name="T33" fmla="*/ 394138 h 417"/>
              <a:gd name="T34" fmla="*/ 128576 w 417"/>
              <a:gd name="T35" fmla="*/ 478253 h 417"/>
              <a:gd name="T36" fmla="*/ 181448 w 417"/>
              <a:gd name="T37" fmla="*/ 499882 h 417"/>
              <a:gd name="T38" fmla="*/ 255949 w 417"/>
              <a:gd name="T39" fmla="*/ 447010 h 417"/>
              <a:gd name="T40" fmla="*/ 330451 w 417"/>
              <a:gd name="T41" fmla="*/ 499882 h 417"/>
              <a:gd name="T42" fmla="*/ 383323 w 417"/>
              <a:gd name="T43" fmla="*/ 478253 h 417"/>
              <a:gd name="T44" fmla="*/ 404953 w 417"/>
              <a:gd name="T45" fmla="*/ 394138 h 417"/>
              <a:gd name="T46" fmla="*/ 490269 w 417"/>
              <a:gd name="T47" fmla="*/ 372508 h 417"/>
              <a:gd name="T48" fmla="*/ 499882 w 417"/>
              <a:gd name="T49" fmla="*/ 318435 h 417"/>
              <a:gd name="T50" fmla="*/ 457825 w 417"/>
              <a:gd name="T51" fmla="*/ 243933 h 417"/>
              <a:gd name="T52" fmla="*/ 255949 w 417"/>
              <a:gd name="T53" fmla="*/ 350879 h 417"/>
              <a:gd name="T54" fmla="*/ 255949 w 417"/>
              <a:gd name="T55" fmla="*/ 350879 h 417"/>
              <a:gd name="T56" fmla="*/ 150205 w 417"/>
              <a:gd name="T57" fmla="*/ 243933 h 417"/>
              <a:gd name="T58" fmla="*/ 255949 w 417"/>
              <a:gd name="T59" fmla="*/ 138189 h 417"/>
              <a:gd name="T60" fmla="*/ 361694 w 417"/>
              <a:gd name="T61" fmla="*/ 243933 h 417"/>
              <a:gd name="T62" fmla="*/ 255949 w 417"/>
              <a:gd name="T63" fmla="*/ 350879 h 4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87" name="KSO_Shape"/>
          <p:cNvSpPr/>
          <p:nvPr/>
        </p:nvSpPr>
        <p:spPr bwMode="auto">
          <a:xfrm>
            <a:off x="3506962" y="1907642"/>
            <a:ext cx="381904" cy="205592"/>
          </a:xfrm>
          <a:custGeom>
            <a:avLst/>
            <a:gdLst/>
            <a:ahLst/>
            <a:cxnLst/>
            <a:rect l="0" t="0" r="r" b="b"/>
            <a:pathLst>
              <a:path w="1939925" h="1042987">
                <a:moveTo>
                  <a:pt x="1635284" y="760412"/>
                </a:moveTo>
                <a:lnTo>
                  <a:pt x="1642579" y="760729"/>
                </a:lnTo>
                <a:lnTo>
                  <a:pt x="1649556" y="761046"/>
                </a:lnTo>
                <a:lnTo>
                  <a:pt x="1656533" y="761998"/>
                </a:lnTo>
                <a:lnTo>
                  <a:pt x="1663827" y="763266"/>
                </a:lnTo>
                <a:lnTo>
                  <a:pt x="1670487" y="764535"/>
                </a:lnTo>
                <a:lnTo>
                  <a:pt x="1677147" y="766755"/>
                </a:lnTo>
                <a:lnTo>
                  <a:pt x="1683807" y="768975"/>
                </a:lnTo>
                <a:lnTo>
                  <a:pt x="1690150" y="771512"/>
                </a:lnTo>
                <a:lnTo>
                  <a:pt x="1696493" y="774049"/>
                </a:lnTo>
                <a:lnTo>
                  <a:pt x="1702519" y="777221"/>
                </a:lnTo>
                <a:lnTo>
                  <a:pt x="1708227" y="781026"/>
                </a:lnTo>
                <a:lnTo>
                  <a:pt x="1714253" y="784515"/>
                </a:lnTo>
                <a:lnTo>
                  <a:pt x="1719644" y="788638"/>
                </a:lnTo>
                <a:lnTo>
                  <a:pt x="1725036" y="792444"/>
                </a:lnTo>
                <a:lnTo>
                  <a:pt x="1730110" y="796884"/>
                </a:lnTo>
                <a:lnTo>
                  <a:pt x="1735184" y="801641"/>
                </a:lnTo>
                <a:lnTo>
                  <a:pt x="1739942" y="806715"/>
                </a:lnTo>
                <a:lnTo>
                  <a:pt x="1744382" y="811789"/>
                </a:lnTo>
                <a:lnTo>
                  <a:pt x="1748187" y="817181"/>
                </a:lnTo>
                <a:lnTo>
                  <a:pt x="1752310" y="822572"/>
                </a:lnTo>
                <a:lnTo>
                  <a:pt x="1756116" y="828281"/>
                </a:lnTo>
                <a:lnTo>
                  <a:pt x="1759605" y="834307"/>
                </a:lnTo>
                <a:lnTo>
                  <a:pt x="1762776" y="840332"/>
                </a:lnTo>
                <a:lnTo>
                  <a:pt x="1765313" y="846675"/>
                </a:lnTo>
                <a:lnTo>
                  <a:pt x="1767850" y="853018"/>
                </a:lnTo>
                <a:lnTo>
                  <a:pt x="1770070" y="859678"/>
                </a:lnTo>
                <a:lnTo>
                  <a:pt x="1772290" y="866338"/>
                </a:lnTo>
                <a:lnTo>
                  <a:pt x="1773559" y="873315"/>
                </a:lnTo>
                <a:lnTo>
                  <a:pt x="1774827" y="880292"/>
                </a:lnTo>
                <a:lnTo>
                  <a:pt x="1775779" y="887270"/>
                </a:lnTo>
                <a:lnTo>
                  <a:pt x="1776096" y="894247"/>
                </a:lnTo>
                <a:lnTo>
                  <a:pt x="1776413" y="901541"/>
                </a:lnTo>
                <a:lnTo>
                  <a:pt x="1776096" y="908835"/>
                </a:lnTo>
                <a:lnTo>
                  <a:pt x="1775779" y="916130"/>
                </a:lnTo>
                <a:lnTo>
                  <a:pt x="1774827" y="923424"/>
                </a:lnTo>
                <a:lnTo>
                  <a:pt x="1773559" y="930401"/>
                </a:lnTo>
                <a:lnTo>
                  <a:pt x="1772290" y="937061"/>
                </a:lnTo>
                <a:lnTo>
                  <a:pt x="1770070" y="943721"/>
                </a:lnTo>
                <a:lnTo>
                  <a:pt x="1767850" y="950064"/>
                </a:lnTo>
                <a:lnTo>
                  <a:pt x="1765313" y="956724"/>
                </a:lnTo>
                <a:lnTo>
                  <a:pt x="1762776" y="962750"/>
                </a:lnTo>
                <a:lnTo>
                  <a:pt x="1759605" y="969093"/>
                </a:lnTo>
                <a:lnTo>
                  <a:pt x="1756116" y="975118"/>
                </a:lnTo>
                <a:lnTo>
                  <a:pt x="1752310" y="980510"/>
                </a:lnTo>
                <a:lnTo>
                  <a:pt x="1748187" y="986535"/>
                </a:lnTo>
                <a:lnTo>
                  <a:pt x="1744382" y="991610"/>
                </a:lnTo>
                <a:lnTo>
                  <a:pt x="1739942" y="997001"/>
                </a:lnTo>
                <a:lnTo>
                  <a:pt x="1735184" y="1001758"/>
                </a:lnTo>
                <a:lnTo>
                  <a:pt x="1730110" y="1006516"/>
                </a:lnTo>
                <a:lnTo>
                  <a:pt x="1725036" y="1010638"/>
                </a:lnTo>
                <a:lnTo>
                  <a:pt x="1719644" y="1015078"/>
                </a:lnTo>
                <a:lnTo>
                  <a:pt x="1714253" y="1018884"/>
                </a:lnTo>
                <a:lnTo>
                  <a:pt x="1708227" y="1022690"/>
                </a:lnTo>
                <a:lnTo>
                  <a:pt x="1702519" y="1025861"/>
                </a:lnTo>
                <a:lnTo>
                  <a:pt x="1696493" y="1029033"/>
                </a:lnTo>
                <a:lnTo>
                  <a:pt x="1690150" y="1032204"/>
                </a:lnTo>
                <a:lnTo>
                  <a:pt x="1683807" y="1034741"/>
                </a:lnTo>
                <a:lnTo>
                  <a:pt x="1677147" y="1036644"/>
                </a:lnTo>
                <a:lnTo>
                  <a:pt x="1670487" y="1038547"/>
                </a:lnTo>
                <a:lnTo>
                  <a:pt x="1663827" y="1040133"/>
                </a:lnTo>
                <a:lnTo>
                  <a:pt x="1656533" y="1041401"/>
                </a:lnTo>
                <a:lnTo>
                  <a:pt x="1649556" y="1042353"/>
                </a:lnTo>
                <a:lnTo>
                  <a:pt x="1642579" y="1042987"/>
                </a:lnTo>
                <a:lnTo>
                  <a:pt x="1635284" y="1042987"/>
                </a:lnTo>
                <a:lnTo>
                  <a:pt x="1627990" y="1042987"/>
                </a:lnTo>
                <a:lnTo>
                  <a:pt x="1620696" y="1042353"/>
                </a:lnTo>
                <a:lnTo>
                  <a:pt x="1613401" y="1041401"/>
                </a:lnTo>
                <a:lnTo>
                  <a:pt x="1606424" y="1040133"/>
                </a:lnTo>
                <a:lnTo>
                  <a:pt x="1599764" y="1038547"/>
                </a:lnTo>
                <a:lnTo>
                  <a:pt x="1593104" y="1036644"/>
                </a:lnTo>
                <a:lnTo>
                  <a:pt x="1586761" y="1034741"/>
                </a:lnTo>
                <a:lnTo>
                  <a:pt x="1580101" y="1032204"/>
                </a:lnTo>
                <a:lnTo>
                  <a:pt x="1574075" y="1029033"/>
                </a:lnTo>
                <a:lnTo>
                  <a:pt x="1567733" y="1025861"/>
                </a:lnTo>
                <a:lnTo>
                  <a:pt x="1562024" y="1022690"/>
                </a:lnTo>
                <a:lnTo>
                  <a:pt x="1556315" y="1018884"/>
                </a:lnTo>
                <a:lnTo>
                  <a:pt x="1550290" y="1015078"/>
                </a:lnTo>
                <a:lnTo>
                  <a:pt x="1545215" y="1010638"/>
                </a:lnTo>
                <a:lnTo>
                  <a:pt x="1540141" y="1006516"/>
                </a:lnTo>
                <a:lnTo>
                  <a:pt x="1535067" y="1001758"/>
                </a:lnTo>
                <a:lnTo>
                  <a:pt x="1530310" y="997001"/>
                </a:lnTo>
                <a:lnTo>
                  <a:pt x="1526187" y="991610"/>
                </a:lnTo>
                <a:lnTo>
                  <a:pt x="1521747" y="986535"/>
                </a:lnTo>
                <a:lnTo>
                  <a:pt x="1517624" y="980510"/>
                </a:lnTo>
                <a:lnTo>
                  <a:pt x="1514135" y="975118"/>
                </a:lnTo>
                <a:lnTo>
                  <a:pt x="1510964" y="969093"/>
                </a:lnTo>
                <a:lnTo>
                  <a:pt x="1507792" y="962750"/>
                </a:lnTo>
                <a:lnTo>
                  <a:pt x="1504621" y="956724"/>
                </a:lnTo>
                <a:lnTo>
                  <a:pt x="1502084" y="950064"/>
                </a:lnTo>
                <a:lnTo>
                  <a:pt x="1500181" y="943721"/>
                </a:lnTo>
                <a:lnTo>
                  <a:pt x="1498278" y="937061"/>
                </a:lnTo>
                <a:lnTo>
                  <a:pt x="1496692" y="930401"/>
                </a:lnTo>
                <a:lnTo>
                  <a:pt x="1495424" y="923424"/>
                </a:lnTo>
                <a:lnTo>
                  <a:pt x="1494472" y="916130"/>
                </a:lnTo>
                <a:lnTo>
                  <a:pt x="1493838" y="908835"/>
                </a:lnTo>
                <a:lnTo>
                  <a:pt x="1493838" y="901541"/>
                </a:lnTo>
                <a:lnTo>
                  <a:pt x="1493838" y="894247"/>
                </a:lnTo>
                <a:lnTo>
                  <a:pt x="1494472" y="887270"/>
                </a:lnTo>
                <a:lnTo>
                  <a:pt x="1495424" y="880292"/>
                </a:lnTo>
                <a:lnTo>
                  <a:pt x="1496692" y="873315"/>
                </a:lnTo>
                <a:lnTo>
                  <a:pt x="1498278" y="866338"/>
                </a:lnTo>
                <a:lnTo>
                  <a:pt x="1500181" y="859678"/>
                </a:lnTo>
                <a:lnTo>
                  <a:pt x="1502084" y="853018"/>
                </a:lnTo>
                <a:lnTo>
                  <a:pt x="1504621" y="846675"/>
                </a:lnTo>
                <a:lnTo>
                  <a:pt x="1507792" y="840332"/>
                </a:lnTo>
                <a:lnTo>
                  <a:pt x="1510964" y="834307"/>
                </a:lnTo>
                <a:lnTo>
                  <a:pt x="1514135" y="828281"/>
                </a:lnTo>
                <a:lnTo>
                  <a:pt x="1517624" y="822572"/>
                </a:lnTo>
                <a:lnTo>
                  <a:pt x="1521747" y="817181"/>
                </a:lnTo>
                <a:lnTo>
                  <a:pt x="1526187" y="811789"/>
                </a:lnTo>
                <a:lnTo>
                  <a:pt x="1530310" y="806715"/>
                </a:lnTo>
                <a:lnTo>
                  <a:pt x="1535067" y="801641"/>
                </a:lnTo>
                <a:lnTo>
                  <a:pt x="1540141" y="796884"/>
                </a:lnTo>
                <a:lnTo>
                  <a:pt x="1545215" y="792444"/>
                </a:lnTo>
                <a:lnTo>
                  <a:pt x="1550290" y="788638"/>
                </a:lnTo>
                <a:lnTo>
                  <a:pt x="1556315" y="784515"/>
                </a:lnTo>
                <a:lnTo>
                  <a:pt x="1562024" y="781026"/>
                </a:lnTo>
                <a:lnTo>
                  <a:pt x="1567733" y="777221"/>
                </a:lnTo>
                <a:lnTo>
                  <a:pt x="1574075" y="774049"/>
                </a:lnTo>
                <a:lnTo>
                  <a:pt x="1580101" y="771512"/>
                </a:lnTo>
                <a:lnTo>
                  <a:pt x="1586761" y="768975"/>
                </a:lnTo>
                <a:lnTo>
                  <a:pt x="1593104" y="766755"/>
                </a:lnTo>
                <a:lnTo>
                  <a:pt x="1599764" y="764535"/>
                </a:lnTo>
                <a:lnTo>
                  <a:pt x="1606424" y="763266"/>
                </a:lnTo>
                <a:lnTo>
                  <a:pt x="1613401" y="761998"/>
                </a:lnTo>
                <a:lnTo>
                  <a:pt x="1620696" y="761046"/>
                </a:lnTo>
                <a:lnTo>
                  <a:pt x="1627990" y="760729"/>
                </a:lnTo>
                <a:lnTo>
                  <a:pt x="1635284" y="760412"/>
                </a:lnTo>
                <a:close/>
                <a:moveTo>
                  <a:pt x="221616" y="760412"/>
                </a:moveTo>
                <a:lnTo>
                  <a:pt x="228934" y="760729"/>
                </a:lnTo>
                <a:lnTo>
                  <a:pt x="235935" y="761046"/>
                </a:lnTo>
                <a:lnTo>
                  <a:pt x="243254" y="761998"/>
                </a:lnTo>
                <a:lnTo>
                  <a:pt x="249936" y="763266"/>
                </a:lnTo>
                <a:lnTo>
                  <a:pt x="256937" y="764535"/>
                </a:lnTo>
                <a:lnTo>
                  <a:pt x="263938" y="766755"/>
                </a:lnTo>
                <a:lnTo>
                  <a:pt x="270302" y="768975"/>
                </a:lnTo>
                <a:lnTo>
                  <a:pt x="276666" y="771512"/>
                </a:lnTo>
                <a:lnTo>
                  <a:pt x="283030" y="774049"/>
                </a:lnTo>
                <a:lnTo>
                  <a:pt x="289395" y="777221"/>
                </a:lnTo>
                <a:lnTo>
                  <a:pt x="295122" y="781026"/>
                </a:lnTo>
                <a:lnTo>
                  <a:pt x="300850" y="784515"/>
                </a:lnTo>
                <a:lnTo>
                  <a:pt x="306260" y="788638"/>
                </a:lnTo>
                <a:lnTo>
                  <a:pt x="311988" y="792444"/>
                </a:lnTo>
                <a:lnTo>
                  <a:pt x="317079" y="796884"/>
                </a:lnTo>
                <a:lnTo>
                  <a:pt x="321534" y="801641"/>
                </a:lnTo>
                <a:lnTo>
                  <a:pt x="326307" y="806715"/>
                </a:lnTo>
                <a:lnTo>
                  <a:pt x="331080" y="811789"/>
                </a:lnTo>
                <a:lnTo>
                  <a:pt x="335217" y="817181"/>
                </a:lnTo>
                <a:lnTo>
                  <a:pt x="339036" y="822572"/>
                </a:lnTo>
                <a:lnTo>
                  <a:pt x="342854" y="828281"/>
                </a:lnTo>
                <a:lnTo>
                  <a:pt x="346355" y="834307"/>
                </a:lnTo>
                <a:lnTo>
                  <a:pt x="349219" y="840332"/>
                </a:lnTo>
                <a:lnTo>
                  <a:pt x="352082" y="846675"/>
                </a:lnTo>
                <a:lnTo>
                  <a:pt x="354628" y="853018"/>
                </a:lnTo>
                <a:lnTo>
                  <a:pt x="356856" y="859678"/>
                </a:lnTo>
                <a:lnTo>
                  <a:pt x="359083" y="866338"/>
                </a:lnTo>
                <a:lnTo>
                  <a:pt x="360674" y="873315"/>
                </a:lnTo>
                <a:lnTo>
                  <a:pt x="361629" y="880292"/>
                </a:lnTo>
                <a:lnTo>
                  <a:pt x="362902" y="887270"/>
                </a:lnTo>
                <a:lnTo>
                  <a:pt x="363220" y="894247"/>
                </a:lnTo>
                <a:lnTo>
                  <a:pt x="363538" y="901541"/>
                </a:lnTo>
                <a:lnTo>
                  <a:pt x="363220" y="908835"/>
                </a:lnTo>
                <a:lnTo>
                  <a:pt x="362902" y="916130"/>
                </a:lnTo>
                <a:lnTo>
                  <a:pt x="361629" y="923424"/>
                </a:lnTo>
                <a:lnTo>
                  <a:pt x="360674" y="930401"/>
                </a:lnTo>
                <a:lnTo>
                  <a:pt x="359083" y="937061"/>
                </a:lnTo>
                <a:lnTo>
                  <a:pt x="356856" y="943721"/>
                </a:lnTo>
                <a:lnTo>
                  <a:pt x="354628" y="950064"/>
                </a:lnTo>
                <a:lnTo>
                  <a:pt x="352082" y="956724"/>
                </a:lnTo>
                <a:lnTo>
                  <a:pt x="349219" y="962750"/>
                </a:lnTo>
                <a:lnTo>
                  <a:pt x="346355" y="969093"/>
                </a:lnTo>
                <a:lnTo>
                  <a:pt x="342854" y="975118"/>
                </a:lnTo>
                <a:lnTo>
                  <a:pt x="339036" y="980510"/>
                </a:lnTo>
                <a:lnTo>
                  <a:pt x="335217" y="986535"/>
                </a:lnTo>
                <a:lnTo>
                  <a:pt x="331080" y="991610"/>
                </a:lnTo>
                <a:lnTo>
                  <a:pt x="326307" y="997001"/>
                </a:lnTo>
                <a:lnTo>
                  <a:pt x="321534" y="1001758"/>
                </a:lnTo>
                <a:lnTo>
                  <a:pt x="317079" y="1006516"/>
                </a:lnTo>
                <a:lnTo>
                  <a:pt x="311988" y="1010638"/>
                </a:lnTo>
                <a:lnTo>
                  <a:pt x="306260" y="1015078"/>
                </a:lnTo>
                <a:lnTo>
                  <a:pt x="300850" y="1018884"/>
                </a:lnTo>
                <a:lnTo>
                  <a:pt x="295122" y="1022690"/>
                </a:lnTo>
                <a:lnTo>
                  <a:pt x="289395" y="1025861"/>
                </a:lnTo>
                <a:lnTo>
                  <a:pt x="283030" y="1029033"/>
                </a:lnTo>
                <a:lnTo>
                  <a:pt x="276666" y="1032204"/>
                </a:lnTo>
                <a:lnTo>
                  <a:pt x="270302" y="1034741"/>
                </a:lnTo>
                <a:lnTo>
                  <a:pt x="263938" y="1036644"/>
                </a:lnTo>
                <a:lnTo>
                  <a:pt x="256937" y="1038547"/>
                </a:lnTo>
                <a:lnTo>
                  <a:pt x="249936" y="1040133"/>
                </a:lnTo>
                <a:lnTo>
                  <a:pt x="243254" y="1041401"/>
                </a:lnTo>
                <a:lnTo>
                  <a:pt x="235935" y="1042353"/>
                </a:lnTo>
                <a:lnTo>
                  <a:pt x="228934" y="1042987"/>
                </a:lnTo>
                <a:lnTo>
                  <a:pt x="221616" y="1042987"/>
                </a:lnTo>
                <a:lnTo>
                  <a:pt x="213978" y="1042987"/>
                </a:lnTo>
                <a:lnTo>
                  <a:pt x="207296" y="1042353"/>
                </a:lnTo>
                <a:lnTo>
                  <a:pt x="199977" y="1041401"/>
                </a:lnTo>
                <a:lnTo>
                  <a:pt x="192977" y="1040133"/>
                </a:lnTo>
                <a:lnTo>
                  <a:pt x="185976" y="1038547"/>
                </a:lnTo>
                <a:lnTo>
                  <a:pt x="179612" y="1036644"/>
                </a:lnTo>
                <a:lnTo>
                  <a:pt x="172611" y="1034741"/>
                </a:lnTo>
                <a:lnTo>
                  <a:pt x="166565" y="1032204"/>
                </a:lnTo>
                <a:lnTo>
                  <a:pt x="159883" y="1029033"/>
                </a:lnTo>
                <a:lnTo>
                  <a:pt x="154155" y="1025861"/>
                </a:lnTo>
                <a:lnTo>
                  <a:pt x="147791" y="1022690"/>
                </a:lnTo>
                <a:lnTo>
                  <a:pt x="142063" y="1018884"/>
                </a:lnTo>
                <a:lnTo>
                  <a:pt x="136653" y="1015078"/>
                </a:lnTo>
                <a:lnTo>
                  <a:pt x="131243" y="1010638"/>
                </a:lnTo>
                <a:lnTo>
                  <a:pt x="126152" y="1006516"/>
                </a:lnTo>
                <a:lnTo>
                  <a:pt x="121379" y="1001758"/>
                </a:lnTo>
                <a:lnTo>
                  <a:pt x="116606" y="997001"/>
                </a:lnTo>
                <a:lnTo>
                  <a:pt x="111833" y="991610"/>
                </a:lnTo>
                <a:lnTo>
                  <a:pt x="108014" y="986535"/>
                </a:lnTo>
                <a:lnTo>
                  <a:pt x="103877" y="980510"/>
                </a:lnTo>
                <a:lnTo>
                  <a:pt x="100377" y="975118"/>
                </a:lnTo>
                <a:lnTo>
                  <a:pt x="96558" y="969093"/>
                </a:lnTo>
                <a:lnTo>
                  <a:pt x="93694" y="962750"/>
                </a:lnTo>
                <a:lnTo>
                  <a:pt x="90831" y="956724"/>
                </a:lnTo>
                <a:lnTo>
                  <a:pt x="88285" y="950064"/>
                </a:lnTo>
                <a:lnTo>
                  <a:pt x="86057" y="943721"/>
                </a:lnTo>
                <a:lnTo>
                  <a:pt x="84148" y="937061"/>
                </a:lnTo>
                <a:lnTo>
                  <a:pt x="82557" y="930401"/>
                </a:lnTo>
                <a:lnTo>
                  <a:pt x="81284" y="923424"/>
                </a:lnTo>
                <a:lnTo>
                  <a:pt x="80330" y="916130"/>
                </a:lnTo>
                <a:lnTo>
                  <a:pt x="80011" y="908835"/>
                </a:lnTo>
                <a:lnTo>
                  <a:pt x="79375" y="901541"/>
                </a:lnTo>
                <a:lnTo>
                  <a:pt x="80011" y="894247"/>
                </a:lnTo>
                <a:lnTo>
                  <a:pt x="80330" y="887270"/>
                </a:lnTo>
                <a:lnTo>
                  <a:pt x="81284" y="880292"/>
                </a:lnTo>
                <a:lnTo>
                  <a:pt x="82557" y="873315"/>
                </a:lnTo>
                <a:lnTo>
                  <a:pt x="84148" y="866338"/>
                </a:lnTo>
                <a:lnTo>
                  <a:pt x="86057" y="859678"/>
                </a:lnTo>
                <a:lnTo>
                  <a:pt x="88285" y="853018"/>
                </a:lnTo>
                <a:lnTo>
                  <a:pt x="90831" y="846675"/>
                </a:lnTo>
                <a:lnTo>
                  <a:pt x="93694" y="840332"/>
                </a:lnTo>
                <a:lnTo>
                  <a:pt x="96558" y="834307"/>
                </a:lnTo>
                <a:lnTo>
                  <a:pt x="100377" y="828281"/>
                </a:lnTo>
                <a:lnTo>
                  <a:pt x="103877" y="822572"/>
                </a:lnTo>
                <a:lnTo>
                  <a:pt x="108014" y="817181"/>
                </a:lnTo>
                <a:lnTo>
                  <a:pt x="111833" y="811789"/>
                </a:lnTo>
                <a:lnTo>
                  <a:pt x="116606" y="806715"/>
                </a:lnTo>
                <a:lnTo>
                  <a:pt x="121379" y="801641"/>
                </a:lnTo>
                <a:lnTo>
                  <a:pt x="126152" y="796884"/>
                </a:lnTo>
                <a:lnTo>
                  <a:pt x="131243" y="792444"/>
                </a:lnTo>
                <a:lnTo>
                  <a:pt x="136653" y="788638"/>
                </a:lnTo>
                <a:lnTo>
                  <a:pt x="142063" y="784515"/>
                </a:lnTo>
                <a:lnTo>
                  <a:pt x="147791" y="781026"/>
                </a:lnTo>
                <a:lnTo>
                  <a:pt x="154155" y="777221"/>
                </a:lnTo>
                <a:lnTo>
                  <a:pt x="159883" y="774049"/>
                </a:lnTo>
                <a:lnTo>
                  <a:pt x="166565" y="771512"/>
                </a:lnTo>
                <a:lnTo>
                  <a:pt x="172611" y="768975"/>
                </a:lnTo>
                <a:lnTo>
                  <a:pt x="179612" y="766755"/>
                </a:lnTo>
                <a:lnTo>
                  <a:pt x="185976" y="764535"/>
                </a:lnTo>
                <a:lnTo>
                  <a:pt x="192977" y="763266"/>
                </a:lnTo>
                <a:lnTo>
                  <a:pt x="199977" y="761998"/>
                </a:lnTo>
                <a:lnTo>
                  <a:pt x="207296" y="761046"/>
                </a:lnTo>
                <a:lnTo>
                  <a:pt x="213978" y="760729"/>
                </a:lnTo>
                <a:lnTo>
                  <a:pt x="221616" y="760412"/>
                </a:lnTo>
                <a:close/>
                <a:moveTo>
                  <a:pt x="1403413" y="254952"/>
                </a:moveTo>
                <a:lnTo>
                  <a:pt x="1403413" y="450215"/>
                </a:lnTo>
                <a:lnTo>
                  <a:pt x="1774869" y="450215"/>
                </a:lnTo>
                <a:lnTo>
                  <a:pt x="1729073" y="258444"/>
                </a:lnTo>
                <a:lnTo>
                  <a:pt x="1403413" y="254952"/>
                </a:lnTo>
                <a:close/>
                <a:moveTo>
                  <a:pt x="1365250" y="217487"/>
                </a:moveTo>
                <a:lnTo>
                  <a:pt x="1766918" y="217487"/>
                </a:lnTo>
                <a:lnTo>
                  <a:pt x="1886179" y="749300"/>
                </a:lnTo>
                <a:lnTo>
                  <a:pt x="1939925" y="749300"/>
                </a:lnTo>
                <a:lnTo>
                  <a:pt x="1939925" y="860425"/>
                </a:lnTo>
                <a:lnTo>
                  <a:pt x="1886179" y="860425"/>
                </a:lnTo>
                <a:lnTo>
                  <a:pt x="1792043" y="860425"/>
                </a:lnTo>
                <a:lnTo>
                  <a:pt x="1790134" y="854075"/>
                </a:lnTo>
                <a:lnTo>
                  <a:pt x="1788226" y="847408"/>
                </a:lnTo>
                <a:lnTo>
                  <a:pt x="1785682" y="841375"/>
                </a:lnTo>
                <a:lnTo>
                  <a:pt x="1783138" y="835025"/>
                </a:lnTo>
                <a:lnTo>
                  <a:pt x="1779958" y="829310"/>
                </a:lnTo>
                <a:lnTo>
                  <a:pt x="1777095" y="823595"/>
                </a:lnTo>
                <a:lnTo>
                  <a:pt x="1773915" y="817563"/>
                </a:lnTo>
                <a:lnTo>
                  <a:pt x="1770417" y="812165"/>
                </a:lnTo>
                <a:lnTo>
                  <a:pt x="1766600" y="806768"/>
                </a:lnTo>
                <a:lnTo>
                  <a:pt x="1762784" y="801688"/>
                </a:lnTo>
                <a:lnTo>
                  <a:pt x="1758650" y="796608"/>
                </a:lnTo>
                <a:lnTo>
                  <a:pt x="1754197" y="791528"/>
                </a:lnTo>
                <a:lnTo>
                  <a:pt x="1749427" y="786765"/>
                </a:lnTo>
                <a:lnTo>
                  <a:pt x="1744975" y="782320"/>
                </a:lnTo>
                <a:lnTo>
                  <a:pt x="1740204" y="778193"/>
                </a:lnTo>
                <a:lnTo>
                  <a:pt x="1735116" y="774065"/>
                </a:lnTo>
                <a:lnTo>
                  <a:pt x="1730027" y="770255"/>
                </a:lnTo>
                <a:lnTo>
                  <a:pt x="1724621" y="766445"/>
                </a:lnTo>
                <a:lnTo>
                  <a:pt x="1718578" y="762953"/>
                </a:lnTo>
                <a:lnTo>
                  <a:pt x="1713172" y="759460"/>
                </a:lnTo>
                <a:lnTo>
                  <a:pt x="1707447" y="756285"/>
                </a:lnTo>
                <a:lnTo>
                  <a:pt x="1701087" y="753745"/>
                </a:lnTo>
                <a:lnTo>
                  <a:pt x="1695044" y="750887"/>
                </a:lnTo>
                <a:lnTo>
                  <a:pt x="1689002" y="748665"/>
                </a:lnTo>
                <a:lnTo>
                  <a:pt x="1682641" y="746442"/>
                </a:lnTo>
                <a:lnTo>
                  <a:pt x="1676281" y="744855"/>
                </a:lnTo>
                <a:lnTo>
                  <a:pt x="1669602" y="743267"/>
                </a:lnTo>
                <a:lnTo>
                  <a:pt x="1663242" y="741680"/>
                </a:lnTo>
                <a:lnTo>
                  <a:pt x="1656245" y="741045"/>
                </a:lnTo>
                <a:lnTo>
                  <a:pt x="1649248" y="740410"/>
                </a:lnTo>
                <a:lnTo>
                  <a:pt x="1642252" y="739775"/>
                </a:lnTo>
                <a:lnTo>
                  <a:pt x="1635573" y="739775"/>
                </a:lnTo>
                <a:lnTo>
                  <a:pt x="1628577" y="739775"/>
                </a:lnTo>
                <a:lnTo>
                  <a:pt x="1621262" y="740410"/>
                </a:lnTo>
                <a:lnTo>
                  <a:pt x="1614901" y="741045"/>
                </a:lnTo>
                <a:lnTo>
                  <a:pt x="1607905" y="741680"/>
                </a:lnTo>
                <a:lnTo>
                  <a:pt x="1601226" y="743267"/>
                </a:lnTo>
                <a:lnTo>
                  <a:pt x="1594866" y="744855"/>
                </a:lnTo>
                <a:lnTo>
                  <a:pt x="1588187" y="746442"/>
                </a:lnTo>
                <a:lnTo>
                  <a:pt x="1581827" y="748665"/>
                </a:lnTo>
                <a:lnTo>
                  <a:pt x="1575466" y="750887"/>
                </a:lnTo>
                <a:lnTo>
                  <a:pt x="1569423" y="753745"/>
                </a:lnTo>
                <a:lnTo>
                  <a:pt x="1563381" y="756285"/>
                </a:lnTo>
                <a:lnTo>
                  <a:pt x="1557656" y="759460"/>
                </a:lnTo>
                <a:lnTo>
                  <a:pt x="1551932" y="762953"/>
                </a:lnTo>
                <a:lnTo>
                  <a:pt x="1546526" y="766445"/>
                </a:lnTo>
                <a:lnTo>
                  <a:pt x="1541119" y="770255"/>
                </a:lnTo>
                <a:lnTo>
                  <a:pt x="1536031" y="774065"/>
                </a:lnTo>
                <a:lnTo>
                  <a:pt x="1530942" y="778193"/>
                </a:lnTo>
                <a:lnTo>
                  <a:pt x="1525854" y="782320"/>
                </a:lnTo>
                <a:lnTo>
                  <a:pt x="1521083" y="786765"/>
                </a:lnTo>
                <a:lnTo>
                  <a:pt x="1516631" y="791528"/>
                </a:lnTo>
                <a:lnTo>
                  <a:pt x="1512179" y="796608"/>
                </a:lnTo>
                <a:lnTo>
                  <a:pt x="1508044" y="801688"/>
                </a:lnTo>
                <a:lnTo>
                  <a:pt x="1504228" y="806768"/>
                </a:lnTo>
                <a:lnTo>
                  <a:pt x="1500412" y="812165"/>
                </a:lnTo>
                <a:lnTo>
                  <a:pt x="1496913" y="817563"/>
                </a:lnTo>
                <a:lnTo>
                  <a:pt x="1493733" y="823595"/>
                </a:lnTo>
                <a:lnTo>
                  <a:pt x="1490553" y="829310"/>
                </a:lnTo>
                <a:lnTo>
                  <a:pt x="1487690" y="835025"/>
                </a:lnTo>
                <a:lnTo>
                  <a:pt x="1485146" y="841375"/>
                </a:lnTo>
                <a:lnTo>
                  <a:pt x="1482920" y="847408"/>
                </a:lnTo>
                <a:lnTo>
                  <a:pt x="1480694" y="854075"/>
                </a:lnTo>
                <a:lnTo>
                  <a:pt x="1478786" y="860425"/>
                </a:lnTo>
                <a:lnTo>
                  <a:pt x="1365250" y="860425"/>
                </a:lnTo>
                <a:lnTo>
                  <a:pt x="1365250" y="217487"/>
                </a:lnTo>
                <a:close/>
                <a:moveTo>
                  <a:pt x="0" y="0"/>
                </a:moveTo>
                <a:lnTo>
                  <a:pt x="1312863" y="0"/>
                </a:lnTo>
                <a:lnTo>
                  <a:pt x="1312863" y="860425"/>
                </a:lnTo>
                <a:lnTo>
                  <a:pt x="378643" y="860425"/>
                </a:lnTo>
                <a:lnTo>
                  <a:pt x="376737" y="854077"/>
                </a:lnTo>
                <a:lnTo>
                  <a:pt x="374514" y="847412"/>
                </a:lnTo>
                <a:lnTo>
                  <a:pt x="371973" y="841382"/>
                </a:lnTo>
                <a:lnTo>
                  <a:pt x="369431" y="835034"/>
                </a:lnTo>
                <a:lnTo>
                  <a:pt x="366572" y="829322"/>
                </a:lnTo>
                <a:lnTo>
                  <a:pt x="363713" y="823609"/>
                </a:lnTo>
                <a:lnTo>
                  <a:pt x="360537" y="817578"/>
                </a:lnTo>
                <a:lnTo>
                  <a:pt x="356725" y="812183"/>
                </a:lnTo>
                <a:lnTo>
                  <a:pt x="353231" y="806787"/>
                </a:lnTo>
                <a:lnTo>
                  <a:pt x="349101" y="801709"/>
                </a:lnTo>
                <a:lnTo>
                  <a:pt x="344654" y="796631"/>
                </a:lnTo>
                <a:lnTo>
                  <a:pt x="340842" y="791553"/>
                </a:lnTo>
                <a:lnTo>
                  <a:pt x="336078" y="786792"/>
                </a:lnTo>
                <a:lnTo>
                  <a:pt x="331313" y="782349"/>
                </a:lnTo>
                <a:lnTo>
                  <a:pt x="326548" y="778223"/>
                </a:lnTo>
                <a:lnTo>
                  <a:pt x="321466" y="774097"/>
                </a:lnTo>
                <a:lnTo>
                  <a:pt x="316065" y="770288"/>
                </a:lnTo>
                <a:lnTo>
                  <a:pt x="310665" y="766480"/>
                </a:lnTo>
                <a:lnTo>
                  <a:pt x="305265" y="762989"/>
                </a:lnTo>
                <a:lnTo>
                  <a:pt x="299547" y="759497"/>
                </a:lnTo>
                <a:lnTo>
                  <a:pt x="293512" y="756323"/>
                </a:lnTo>
                <a:lnTo>
                  <a:pt x="287794" y="753784"/>
                </a:lnTo>
                <a:lnTo>
                  <a:pt x="281759" y="750928"/>
                </a:lnTo>
                <a:lnTo>
                  <a:pt x="275406" y="748706"/>
                </a:lnTo>
                <a:lnTo>
                  <a:pt x="269053" y="746484"/>
                </a:lnTo>
                <a:lnTo>
                  <a:pt x="262700" y="744898"/>
                </a:lnTo>
                <a:lnTo>
                  <a:pt x="256347" y="743311"/>
                </a:lnTo>
                <a:lnTo>
                  <a:pt x="249358" y="741724"/>
                </a:lnTo>
                <a:lnTo>
                  <a:pt x="242687" y="741089"/>
                </a:lnTo>
                <a:lnTo>
                  <a:pt x="236017" y="740454"/>
                </a:lnTo>
                <a:lnTo>
                  <a:pt x="229028" y="739819"/>
                </a:lnTo>
                <a:lnTo>
                  <a:pt x="222040" y="739819"/>
                </a:lnTo>
                <a:lnTo>
                  <a:pt x="214734" y="739819"/>
                </a:lnTo>
                <a:lnTo>
                  <a:pt x="208063" y="740454"/>
                </a:lnTo>
                <a:lnTo>
                  <a:pt x="201075" y="741089"/>
                </a:lnTo>
                <a:lnTo>
                  <a:pt x="194404" y="741724"/>
                </a:lnTo>
                <a:lnTo>
                  <a:pt x="187733" y="743311"/>
                </a:lnTo>
                <a:lnTo>
                  <a:pt x="181063" y="744898"/>
                </a:lnTo>
                <a:lnTo>
                  <a:pt x="175027" y="746484"/>
                </a:lnTo>
                <a:lnTo>
                  <a:pt x="168356" y="748706"/>
                </a:lnTo>
                <a:lnTo>
                  <a:pt x="162321" y="750928"/>
                </a:lnTo>
                <a:lnTo>
                  <a:pt x="155968" y="753784"/>
                </a:lnTo>
                <a:lnTo>
                  <a:pt x="150250" y="756323"/>
                </a:lnTo>
                <a:lnTo>
                  <a:pt x="144532" y="759497"/>
                </a:lnTo>
                <a:lnTo>
                  <a:pt x="138497" y="762989"/>
                </a:lnTo>
                <a:lnTo>
                  <a:pt x="133097" y="766480"/>
                </a:lnTo>
                <a:lnTo>
                  <a:pt x="127697" y="770288"/>
                </a:lnTo>
                <a:lnTo>
                  <a:pt x="122297" y="774097"/>
                </a:lnTo>
                <a:lnTo>
                  <a:pt x="117532" y="778223"/>
                </a:lnTo>
                <a:lnTo>
                  <a:pt x="112449" y="782349"/>
                </a:lnTo>
                <a:lnTo>
                  <a:pt x="107685" y="786792"/>
                </a:lnTo>
                <a:lnTo>
                  <a:pt x="103555" y="791553"/>
                </a:lnTo>
                <a:lnTo>
                  <a:pt x="99108" y="796631"/>
                </a:lnTo>
                <a:lnTo>
                  <a:pt x="94661" y="801709"/>
                </a:lnTo>
                <a:lnTo>
                  <a:pt x="90849" y="806787"/>
                </a:lnTo>
                <a:lnTo>
                  <a:pt x="87037" y="812183"/>
                </a:lnTo>
                <a:lnTo>
                  <a:pt x="83543" y="817578"/>
                </a:lnTo>
                <a:lnTo>
                  <a:pt x="80049" y="823609"/>
                </a:lnTo>
                <a:lnTo>
                  <a:pt x="77190" y="829322"/>
                </a:lnTo>
                <a:lnTo>
                  <a:pt x="74331" y="835034"/>
                </a:lnTo>
                <a:lnTo>
                  <a:pt x="71790" y="841382"/>
                </a:lnTo>
                <a:lnTo>
                  <a:pt x="69566" y="847412"/>
                </a:lnTo>
                <a:lnTo>
                  <a:pt x="67660" y="854077"/>
                </a:lnTo>
                <a:lnTo>
                  <a:pt x="65754" y="860425"/>
                </a:lnTo>
                <a:lnTo>
                  <a:pt x="0" y="860425"/>
                </a:lnTo>
                <a:lnTo>
                  <a:pt x="0" y="0"/>
                </a:lnTo>
                <a:close/>
              </a:path>
            </a:pathLst>
          </a:custGeom>
          <a:solidFill>
            <a:schemeClr val="tx1">
              <a:lumMod val="75000"/>
              <a:lumOff val="25000"/>
            </a:schemeClr>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88" name="Freeform 21"/>
          <p:cNvSpPr>
            <a:spLocks noChangeArrowheads="1"/>
          </p:cNvSpPr>
          <p:nvPr/>
        </p:nvSpPr>
        <p:spPr bwMode="auto">
          <a:xfrm>
            <a:off x="6333984" y="1933455"/>
            <a:ext cx="322652" cy="179779"/>
          </a:xfrm>
          <a:custGeom>
            <a:avLst/>
            <a:gdLst>
              <a:gd name="T0" fmla="*/ 298615 w 497"/>
              <a:gd name="T1" fmla="*/ 0 h 276"/>
              <a:gd name="T2" fmla="*/ 298615 w 497"/>
              <a:gd name="T3" fmla="*/ 0 h 276"/>
              <a:gd name="T4" fmla="*/ 0 w 497"/>
              <a:gd name="T5" fmla="*/ 160131 h 276"/>
              <a:gd name="T6" fmla="*/ 298615 w 497"/>
              <a:gd name="T7" fmla="*/ 331098 h 276"/>
              <a:gd name="T8" fmla="*/ 594832 w 497"/>
              <a:gd name="T9" fmla="*/ 160131 h 276"/>
              <a:gd name="T10" fmla="*/ 298615 w 497"/>
              <a:gd name="T11" fmla="*/ 0 h 276"/>
              <a:gd name="T12" fmla="*/ 298615 w 497"/>
              <a:gd name="T13" fmla="*/ 287754 h 276"/>
              <a:gd name="T14" fmla="*/ 298615 w 497"/>
              <a:gd name="T15" fmla="*/ 287754 h 276"/>
              <a:gd name="T16" fmla="*/ 170295 w 497"/>
              <a:gd name="T17" fmla="*/ 160131 h 276"/>
              <a:gd name="T18" fmla="*/ 298615 w 497"/>
              <a:gd name="T19" fmla="*/ 31304 h 276"/>
              <a:gd name="T20" fmla="*/ 425736 w 497"/>
              <a:gd name="T21" fmla="*/ 160131 h 276"/>
              <a:gd name="T22" fmla="*/ 298615 w 497"/>
              <a:gd name="T23" fmla="*/ 287754 h 276"/>
              <a:gd name="T24" fmla="*/ 298615 w 497"/>
              <a:gd name="T25" fmla="*/ 160131 h 276"/>
              <a:gd name="T26" fmla="*/ 298615 w 497"/>
              <a:gd name="T27" fmla="*/ 160131 h 276"/>
              <a:gd name="T28" fmla="*/ 298615 w 497"/>
              <a:gd name="T29" fmla="*/ 95115 h 276"/>
              <a:gd name="T30" fmla="*/ 233855 w 497"/>
              <a:gd name="T31" fmla="*/ 160131 h 276"/>
              <a:gd name="T32" fmla="*/ 298615 w 497"/>
              <a:gd name="T33" fmla="*/ 223943 h 276"/>
              <a:gd name="T34" fmla="*/ 362176 w 497"/>
              <a:gd name="T35" fmla="*/ 160131 h 276"/>
              <a:gd name="T36" fmla="*/ 298615 w 497"/>
              <a:gd name="T37" fmla="*/ 160131 h 2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97" h="276">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89" name="Freeform 133"/>
          <p:cNvSpPr>
            <a:spLocks noChangeArrowheads="1"/>
          </p:cNvSpPr>
          <p:nvPr/>
        </p:nvSpPr>
        <p:spPr bwMode="auto">
          <a:xfrm>
            <a:off x="4951304" y="1836993"/>
            <a:ext cx="269406" cy="259999"/>
          </a:xfrm>
          <a:custGeom>
            <a:avLst/>
            <a:gdLst>
              <a:gd name="T0" fmla="*/ 509681 w 497"/>
              <a:gd name="T1" fmla="*/ 191643 h 480"/>
              <a:gd name="T2" fmla="*/ 509681 w 497"/>
              <a:gd name="T3" fmla="*/ 191643 h 480"/>
              <a:gd name="T4" fmla="*/ 446121 w 497"/>
              <a:gd name="T5" fmla="*/ 21560 h 480"/>
              <a:gd name="T6" fmla="*/ 414940 w 497"/>
              <a:gd name="T7" fmla="*/ 10780 h 480"/>
              <a:gd name="T8" fmla="*/ 10793 w 497"/>
              <a:gd name="T9" fmla="*/ 160501 h 480"/>
              <a:gd name="T10" fmla="*/ 0 w 497"/>
              <a:gd name="T11" fmla="*/ 191643 h 480"/>
              <a:gd name="T12" fmla="*/ 63560 w 497"/>
              <a:gd name="T13" fmla="*/ 361727 h 480"/>
              <a:gd name="T14" fmla="*/ 63560 w 497"/>
              <a:gd name="T15" fmla="*/ 265905 h 480"/>
              <a:gd name="T16" fmla="*/ 137914 w 497"/>
              <a:gd name="T17" fmla="*/ 191643 h 480"/>
              <a:gd name="T18" fmla="*/ 243448 w 497"/>
              <a:gd name="T19" fmla="*/ 191643 h 480"/>
              <a:gd name="T20" fmla="*/ 370568 w 497"/>
              <a:gd name="T21" fmla="*/ 106602 h 480"/>
              <a:gd name="T22" fmla="*/ 446121 w 497"/>
              <a:gd name="T23" fmla="*/ 191643 h 480"/>
              <a:gd name="T24" fmla="*/ 509681 w 497"/>
              <a:gd name="T25" fmla="*/ 191643 h 480"/>
              <a:gd name="T26" fmla="*/ 573241 w 497"/>
              <a:gd name="T27" fmla="*/ 244345 h 480"/>
              <a:gd name="T28" fmla="*/ 573241 w 497"/>
              <a:gd name="T29" fmla="*/ 244345 h 480"/>
              <a:gd name="T30" fmla="*/ 137914 w 497"/>
              <a:gd name="T31" fmla="*/ 244345 h 480"/>
              <a:gd name="T32" fmla="*/ 116327 w 497"/>
              <a:gd name="T33" fmla="*/ 265905 h 480"/>
              <a:gd name="T34" fmla="*/ 116327 w 497"/>
              <a:gd name="T35" fmla="*/ 553370 h 480"/>
              <a:gd name="T36" fmla="*/ 137914 w 497"/>
              <a:gd name="T37" fmla="*/ 573732 h 480"/>
              <a:gd name="T38" fmla="*/ 573241 w 497"/>
              <a:gd name="T39" fmla="*/ 573732 h 480"/>
              <a:gd name="T40" fmla="*/ 594828 w 497"/>
              <a:gd name="T41" fmla="*/ 553370 h 480"/>
              <a:gd name="T42" fmla="*/ 594828 w 497"/>
              <a:gd name="T43" fmla="*/ 265905 h 480"/>
              <a:gd name="T44" fmla="*/ 573241 w 497"/>
              <a:gd name="T45" fmla="*/ 244345 h 480"/>
              <a:gd name="T46" fmla="*/ 542061 w 497"/>
              <a:gd name="T47" fmla="*/ 510250 h 480"/>
              <a:gd name="T48" fmla="*/ 542061 w 497"/>
              <a:gd name="T49" fmla="*/ 510250 h 480"/>
              <a:gd name="T50" fmla="*/ 179887 w 497"/>
              <a:gd name="T51" fmla="*/ 510250 h 480"/>
              <a:gd name="T52" fmla="*/ 179887 w 497"/>
              <a:gd name="T53" fmla="*/ 468328 h 480"/>
              <a:gd name="T54" fmla="*/ 233854 w 497"/>
              <a:gd name="T55" fmla="*/ 329387 h 480"/>
              <a:gd name="T56" fmla="*/ 317801 w 497"/>
              <a:gd name="T57" fmla="*/ 435989 h 480"/>
              <a:gd name="T58" fmla="*/ 393354 w 497"/>
              <a:gd name="T59" fmla="*/ 361727 h 480"/>
              <a:gd name="T60" fmla="*/ 498888 w 497"/>
              <a:gd name="T61" fmla="*/ 318607 h 480"/>
              <a:gd name="T62" fmla="*/ 542061 w 497"/>
              <a:gd name="T63" fmla="*/ 415626 h 480"/>
              <a:gd name="T64" fmla="*/ 542061 w 497"/>
              <a:gd name="T65" fmla="*/ 510250 h 4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90" name="KSO_Shape"/>
          <p:cNvSpPr/>
          <p:nvPr/>
        </p:nvSpPr>
        <p:spPr bwMode="auto">
          <a:xfrm>
            <a:off x="1515022" y="2966100"/>
            <a:ext cx="242611" cy="327116"/>
          </a:xfrm>
          <a:custGeom>
            <a:avLst/>
            <a:gdLst>
              <a:gd name="T0" fmla="*/ 1114659 w 1125538"/>
              <a:gd name="T1" fmla="*/ 1446451 h 1516063"/>
              <a:gd name="T2" fmla="*/ 1124632 w 1125538"/>
              <a:gd name="T3" fmla="*/ 1455581 h 1516063"/>
              <a:gd name="T4" fmla="*/ 1123952 w 1125538"/>
              <a:gd name="T5" fmla="*/ 1506706 h 1516063"/>
              <a:gd name="T6" fmla="*/ 1112619 w 1125538"/>
              <a:gd name="T7" fmla="*/ 1514922 h 1516063"/>
              <a:gd name="T8" fmla="*/ 14959 w 1125538"/>
              <a:gd name="T9" fmla="*/ 1515379 h 1516063"/>
              <a:gd name="T10" fmla="*/ 2720 w 1125538"/>
              <a:gd name="T11" fmla="*/ 1508075 h 1516063"/>
              <a:gd name="T12" fmla="*/ 453 w 1125538"/>
              <a:gd name="T13" fmla="*/ 1456950 h 1516063"/>
              <a:gd name="T14" fmla="*/ 9292 w 1125538"/>
              <a:gd name="T15" fmla="*/ 1447136 h 1516063"/>
              <a:gd name="T16" fmla="*/ 202628 w 1125538"/>
              <a:gd name="T17" fmla="*/ 1074964 h 1516063"/>
              <a:gd name="T18" fmla="*/ 218423 w 1125538"/>
              <a:gd name="T19" fmla="*/ 1080869 h 1516063"/>
              <a:gd name="T20" fmla="*/ 223838 w 1125538"/>
              <a:gd name="T21" fmla="*/ 1377473 h 1516063"/>
              <a:gd name="T22" fmla="*/ 216843 w 1125538"/>
              <a:gd name="T23" fmla="*/ 1389056 h 1516063"/>
              <a:gd name="T24" fmla="*/ 200146 w 1125538"/>
              <a:gd name="T25" fmla="*/ 1393825 h 1516063"/>
              <a:gd name="T26" fmla="*/ 8574 w 1125538"/>
              <a:gd name="T27" fmla="*/ 1390191 h 1516063"/>
              <a:gd name="T28" fmla="*/ 225 w 1125538"/>
              <a:gd name="T29" fmla="*/ 1379063 h 1516063"/>
              <a:gd name="T30" fmla="*/ 4287 w 1125538"/>
              <a:gd name="T31" fmla="*/ 1082005 h 1516063"/>
              <a:gd name="T32" fmla="*/ 18954 w 1125538"/>
              <a:gd name="T33" fmla="*/ 1075191 h 1516063"/>
              <a:gd name="T34" fmla="*/ 494553 w 1125538"/>
              <a:gd name="T35" fmla="*/ 906007 h 1516063"/>
              <a:gd name="T36" fmla="*/ 508443 w 1125538"/>
              <a:gd name="T37" fmla="*/ 918225 h 1516063"/>
              <a:gd name="T38" fmla="*/ 510720 w 1125538"/>
              <a:gd name="T39" fmla="*/ 1373688 h 1516063"/>
              <a:gd name="T40" fmla="*/ 500929 w 1125538"/>
              <a:gd name="T41" fmla="*/ 1389526 h 1516063"/>
              <a:gd name="T42" fmla="*/ 307154 w 1125538"/>
              <a:gd name="T43" fmla="*/ 1393599 h 1516063"/>
              <a:gd name="T44" fmla="*/ 291215 w 1125538"/>
              <a:gd name="T45" fmla="*/ 1384549 h 1516063"/>
              <a:gd name="T46" fmla="*/ 285750 w 1125538"/>
              <a:gd name="T47" fmla="*/ 930216 h 1516063"/>
              <a:gd name="T48" fmla="*/ 292581 w 1125538"/>
              <a:gd name="T49" fmla="*/ 912342 h 1516063"/>
              <a:gd name="T50" fmla="*/ 614065 w 1125538"/>
              <a:gd name="T51" fmla="*/ 754062 h 1516063"/>
              <a:gd name="T52" fmla="*/ 807605 w 1125538"/>
              <a:gd name="T53" fmla="*/ 758598 h 1516063"/>
              <a:gd name="T54" fmla="*/ 814388 w 1125538"/>
              <a:gd name="T55" fmla="*/ 776968 h 1516063"/>
              <a:gd name="T56" fmla="*/ 808962 w 1125538"/>
              <a:gd name="T57" fmla="*/ 1387929 h 1516063"/>
              <a:gd name="T58" fmla="*/ 790874 w 1125538"/>
              <a:gd name="T59" fmla="*/ 1393825 h 1516063"/>
              <a:gd name="T60" fmla="*/ 597559 w 1125538"/>
              <a:gd name="T61" fmla="*/ 1389290 h 1516063"/>
              <a:gd name="T62" fmla="*/ 590550 w 1125538"/>
              <a:gd name="T63" fmla="*/ 1370920 h 1516063"/>
              <a:gd name="T64" fmla="*/ 595977 w 1125538"/>
              <a:gd name="T65" fmla="*/ 759959 h 1516063"/>
              <a:gd name="T66" fmla="*/ 614065 w 1125538"/>
              <a:gd name="T67" fmla="*/ 754062 h 1516063"/>
              <a:gd name="T68" fmla="*/ 1117173 w 1125538"/>
              <a:gd name="T69" fmla="*/ 374198 h 1516063"/>
              <a:gd name="T70" fmla="*/ 1125538 w 1125538"/>
              <a:gd name="T71" fmla="*/ 395525 h 1516063"/>
              <a:gd name="T72" fmla="*/ 1121695 w 1125538"/>
              <a:gd name="T73" fmla="*/ 1383617 h 1516063"/>
              <a:gd name="T74" fmla="*/ 1106998 w 1125538"/>
              <a:gd name="T75" fmla="*/ 1390650 h 1516063"/>
              <a:gd name="T76" fmla="*/ 910292 w 1125538"/>
              <a:gd name="T77" fmla="*/ 1388381 h 1516063"/>
              <a:gd name="T78" fmla="*/ 901926 w 1125538"/>
              <a:gd name="T79" fmla="*/ 1366827 h 1516063"/>
              <a:gd name="T80" fmla="*/ 905544 w 1125538"/>
              <a:gd name="T81" fmla="*/ 378509 h 1516063"/>
              <a:gd name="T82" fmla="*/ 920466 w 1125538"/>
              <a:gd name="T83" fmla="*/ 371702 h 1516063"/>
              <a:gd name="T84" fmla="*/ 871862 w 1125538"/>
              <a:gd name="T85" fmla="*/ 250077 h 1516063"/>
              <a:gd name="T86" fmla="*/ 834181 w 1125538"/>
              <a:gd name="T87" fmla="*/ 369107 h 1516063"/>
              <a:gd name="T88" fmla="*/ 785151 w 1125538"/>
              <a:gd name="T89" fmla="*/ 471133 h 1516063"/>
              <a:gd name="T90" fmla="*/ 726588 w 1125538"/>
              <a:gd name="T91" fmla="*/ 557062 h 1516063"/>
              <a:gd name="T92" fmla="*/ 660533 w 1125538"/>
              <a:gd name="T93" fmla="*/ 628934 h 1516063"/>
              <a:gd name="T94" fmla="*/ 589258 w 1125538"/>
              <a:gd name="T95" fmla="*/ 687429 h 1516063"/>
              <a:gd name="T96" fmla="*/ 514351 w 1125538"/>
              <a:gd name="T97" fmla="*/ 733907 h 1516063"/>
              <a:gd name="T98" fmla="*/ 419015 w 1125538"/>
              <a:gd name="T99" fmla="*/ 777438 h 1516063"/>
              <a:gd name="T100" fmla="*/ 271244 w 1125538"/>
              <a:gd name="T101" fmla="*/ 819382 h 1516063"/>
              <a:gd name="T102" fmla="*/ 143448 w 1125538"/>
              <a:gd name="T103" fmla="*/ 835933 h 1516063"/>
              <a:gd name="T104" fmla="*/ 29499 w 1125538"/>
              <a:gd name="T105" fmla="*/ 836840 h 1516063"/>
              <a:gd name="T106" fmla="*/ 97823 w 1125538"/>
              <a:gd name="T107" fmla="*/ 823690 h 1516063"/>
              <a:gd name="T108" fmla="*/ 204055 w 1125538"/>
              <a:gd name="T109" fmla="*/ 801017 h 1516063"/>
              <a:gd name="T110" fmla="*/ 299618 w 1125538"/>
              <a:gd name="T111" fmla="*/ 770863 h 1516063"/>
              <a:gd name="T112" fmla="*/ 404715 w 1125538"/>
              <a:gd name="T113" fmla="*/ 724838 h 1516063"/>
              <a:gd name="T114" fmla="*/ 542725 w 1125538"/>
              <a:gd name="T115" fmla="*/ 635962 h 1516063"/>
              <a:gd name="T116" fmla="*/ 647822 w 1125538"/>
              <a:gd name="T117" fmla="*/ 535296 h 1516063"/>
              <a:gd name="T118" fmla="*/ 724091 w 1125538"/>
              <a:gd name="T119" fmla="*/ 431683 h 1516063"/>
              <a:gd name="T120" fmla="*/ 776299 w 1125538"/>
              <a:gd name="T121" fmla="*/ 333285 h 1516063"/>
              <a:gd name="T122" fmla="*/ 814206 w 1125538"/>
              <a:gd name="T123" fmla="*/ 229445 h 1516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5538" h="1516063">
                <a:moveTo>
                  <a:pt x="19039" y="1444625"/>
                </a:moveTo>
                <a:lnTo>
                  <a:pt x="21305" y="1444625"/>
                </a:lnTo>
                <a:lnTo>
                  <a:pt x="1104460" y="1444625"/>
                </a:lnTo>
                <a:lnTo>
                  <a:pt x="1106726" y="1444625"/>
                </a:lnTo>
                <a:lnTo>
                  <a:pt x="1108766" y="1444853"/>
                </a:lnTo>
                <a:lnTo>
                  <a:pt x="1110806" y="1445310"/>
                </a:lnTo>
                <a:lnTo>
                  <a:pt x="1112619" y="1445766"/>
                </a:lnTo>
                <a:lnTo>
                  <a:pt x="1114659" y="1446451"/>
                </a:lnTo>
                <a:lnTo>
                  <a:pt x="1116472" y="1447136"/>
                </a:lnTo>
                <a:lnTo>
                  <a:pt x="1118059" y="1448277"/>
                </a:lnTo>
                <a:lnTo>
                  <a:pt x="1119419" y="1449190"/>
                </a:lnTo>
                <a:lnTo>
                  <a:pt x="1120779" y="1450331"/>
                </a:lnTo>
                <a:lnTo>
                  <a:pt x="1122138" y="1451472"/>
                </a:lnTo>
                <a:lnTo>
                  <a:pt x="1123272" y="1452614"/>
                </a:lnTo>
                <a:lnTo>
                  <a:pt x="1123952" y="1453983"/>
                </a:lnTo>
                <a:lnTo>
                  <a:pt x="1124632" y="1455581"/>
                </a:lnTo>
                <a:lnTo>
                  <a:pt x="1125312" y="1456950"/>
                </a:lnTo>
                <a:lnTo>
                  <a:pt x="1125538" y="1458319"/>
                </a:lnTo>
                <a:lnTo>
                  <a:pt x="1125538" y="1459917"/>
                </a:lnTo>
                <a:lnTo>
                  <a:pt x="1125538" y="1500771"/>
                </a:lnTo>
                <a:lnTo>
                  <a:pt x="1125538" y="1502369"/>
                </a:lnTo>
                <a:lnTo>
                  <a:pt x="1125312" y="1503967"/>
                </a:lnTo>
                <a:lnTo>
                  <a:pt x="1124632" y="1505336"/>
                </a:lnTo>
                <a:lnTo>
                  <a:pt x="1123952" y="1506706"/>
                </a:lnTo>
                <a:lnTo>
                  <a:pt x="1123272" y="1508075"/>
                </a:lnTo>
                <a:lnTo>
                  <a:pt x="1122138" y="1509444"/>
                </a:lnTo>
                <a:lnTo>
                  <a:pt x="1120779" y="1510586"/>
                </a:lnTo>
                <a:lnTo>
                  <a:pt x="1119419" y="1511499"/>
                </a:lnTo>
                <a:lnTo>
                  <a:pt x="1118059" y="1512640"/>
                </a:lnTo>
                <a:lnTo>
                  <a:pt x="1116472" y="1513324"/>
                </a:lnTo>
                <a:lnTo>
                  <a:pt x="1114659" y="1514237"/>
                </a:lnTo>
                <a:lnTo>
                  <a:pt x="1112619" y="1514922"/>
                </a:lnTo>
                <a:lnTo>
                  <a:pt x="1110806" y="1515379"/>
                </a:lnTo>
                <a:lnTo>
                  <a:pt x="1108766" y="1515835"/>
                </a:lnTo>
                <a:lnTo>
                  <a:pt x="1106726" y="1516063"/>
                </a:lnTo>
                <a:lnTo>
                  <a:pt x="1104460" y="1516063"/>
                </a:lnTo>
                <a:lnTo>
                  <a:pt x="21305" y="1516063"/>
                </a:lnTo>
                <a:lnTo>
                  <a:pt x="19039" y="1516063"/>
                </a:lnTo>
                <a:lnTo>
                  <a:pt x="16772" y="1515835"/>
                </a:lnTo>
                <a:lnTo>
                  <a:pt x="14959" y="1515379"/>
                </a:lnTo>
                <a:lnTo>
                  <a:pt x="12919" y="1514922"/>
                </a:lnTo>
                <a:lnTo>
                  <a:pt x="11333" y="1514237"/>
                </a:lnTo>
                <a:lnTo>
                  <a:pt x="9292" y="1513324"/>
                </a:lnTo>
                <a:lnTo>
                  <a:pt x="7706" y="1512640"/>
                </a:lnTo>
                <a:lnTo>
                  <a:pt x="6346" y="1511499"/>
                </a:lnTo>
                <a:lnTo>
                  <a:pt x="4986" y="1510586"/>
                </a:lnTo>
                <a:lnTo>
                  <a:pt x="3853" y="1509444"/>
                </a:lnTo>
                <a:lnTo>
                  <a:pt x="2720" y="1508075"/>
                </a:lnTo>
                <a:lnTo>
                  <a:pt x="1586" y="1506706"/>
                </a:lnTo>
                <a:lnTo>
                  <a:pt x="906" y="1505336"/>
                </a:lnTo>
                <a:lnTo>
                  <a:pt x="453" y="1503967"/>
                </a:lnTo>
                <a:lnTo>
                  <a:pt x="226" y="1502369"/>
                </a:lnTo>
                <a:lnTo>
                  <a:pt x="0" y="1500771"/>
                </a:lnTo>
                <a:lnTo>
                  <a:pt x="0" y="1459917"/>
                </a:lnTo>
                <a:lnTo>
                  <a:pt x="226" y="1458319"/>
                </a:lnTo>
                <a:lnTo>
                  <a:pt x="453" y="1456950"/>
                </a:lnTo>
                <a:lnTo>
                  <a:pt x="906" y="1455581"/>
                </a:lnTo>
                <a:lnTo>
                  <a:pt x="1586" y="1453983"/>
                </a:lnTo>
                <a:lnTo>
                  <a:pt x="2720" y="1452614"/>
                </a:lnTo>
                <a:lnTo>
                  <a:pt x="3853" y="1451472"/>
                </a:lnTo>
                <a:lnTo>
                  <a:pt x="4986" y="1450331"/>
                </a:lnTo>
                <a:lnTo>
                  <a:pt x="6346" y="1449190"/>
                </a:lnTo>
                <a:lnTo>
                  <a:pt x="7706" y="1448277"/>
                </a:lnTo>
                <a:lnTo>
                  <a:pt x="9292" y="1447136"/>
                </a:lnTo>
                <a:lnTo>
                  <a:pt x="11333" y="1446451"/>
                </a:lnTo>
                <a:lnTo>
                  <a:pt x="12919" y="1445766"/>
                </a:lnTo>
                <a:lnTo>
                  <a:pt x="14959" y="1445310"/>
                </a:lnTo>
                <a:lnTo>
                  <a:pt x="16772" y="1444853"/>
                </a:lnTo>
                <a:lnTo>
                  <a:pt x="19039" y="1444625"/>
                </a:lnTo>
                <a:close/>
                <a:moveTo>
                  <a:pt x="23693" y="1074737"/>
                </a:moveTo>
                <a:lnTo>
                  <a:pt x="200146" y="1074737"/>
                </a:lnTo>
                <a:lnTo>
                  <a:pt x="202628" y="1074964"/>
                </a:lnTo>
                <a:lnTo>
                  <a:pt x="204884" y="1075191"/>
                </a:lnTo>
                <a:lnTo>
                  <a:pt x="207141" y="1075419"/>
                </a:lnTo>
                <a:lnTo>
                  <a:pt x="209397" y="1076100"/>
                </a:lnTo>
                <a:lnTo>
                  <a:pt x="211428" y="1076781"/>
                </a:lnTo>
                <a:lnTo>
                  <a:pt x="213233" y="1077690"/>
                </a:lnTo>
                <a:lnTo>
                  <a:pt x="215038" y="1078598"/>
                </a:lnTo>
                <a:lnTo>
                  <a:pt x="216843" y="1079734"/>
                </a:lnTo>
                <a:lnTo>
                  <a:pt x="218423" y="1080869"/>
                </a:lnTo>
                <a:lnTo>
                  <a:pt x="219551" y="1082005"/>
                </a:lnTo>
                <a:lnTo>
                  <a:pt x="220905" y="1083367"/>
                </a:lnTo>
                <a:lnTo>
                  <a:pt x="221807" y="1084957"/>
                </a:lnTo>
                <a:lnTo>
                  <a:pt x="222484" y="1086547"/>
                </a:lnTo>
                <a:lnTo>
                  <a:pt x="223161" y="1087910"/>
                </a:lnTo>
                <a:lnTo>
                  <a:pt x="223387" y="1089499"/>
                </a:lnTo>
                <a:lnTo>
                  <a:pt x="223838" y="1091316"/>
                </a:lnTo>
                <a:lnTo>
                  <a:pt x="223838" y="1377473"/>
                </a:lnTo>
                <a:lnTo>
                  <a:pt x="223387" y="1379063"/>
                </a:lnTo>
                <a:lnTo>
                  <a:pt x="223161" y="1380653"/>
                </a:lnTo>
                <a:lnTo>
                  <a:pt x="222484" y="1382470"/>
                </a:lnTo>
                <a:lnTo>
                  <a:pt x="221807" y="1383832"/>
                </a:lnTo>
                <a:lnTo>
                  <a:pt x="220905" y="1385195"/>
                </a:lnTo>
                <a:lnTo>
                  <a:pt x="219551" y="1386558"/>
                </a:lnTo>
                <a:lnTo>
                  <a:pt x="218423" y="1387693"/>
                </a:lnTo>
                <a:lnTo>
                  <a:pt x="216843" y="1389056"/>
                </a:lnTo>
                <a:lnTo>
                  <a:pt x="215038" y="1390191"/>
                </a:lnTo>
                <a:lnTo>
                  <a:pt x="213233" y="1391100"/>
                </a:lnTo>
                <a:lnTo>
                  <a:pt x="211428" y="1392008"/>
                </a:lnTo>
                <a:lnTo>
                  <a:pt x="209397" y="1392690"/>
                </a:lnTo>
                <a:lnTo>
                  <a:pt x="207141" y="1393144"/>
                </a:lnTo>
                <a:lnTo>
                  <a:pt x="204884" y="1393598"/>
                </a:lnTo>
                <a:lnTo>
                  <a:pt x="202628" y="1393825"/>
                </a:lnTo>
                <a:lnTo>
                  <a:pt x="200146" y="1393825"/>
                </a:lnTo>
                <a:lnTo>
                  <a:pt x="23693" y="1393825"/>
                </a:lnTo>
                <a:lnTo>
                  <a:pt x="21211" y="1393825"/>
                </a:lnTo>
                <a:lnTo>
                  <a:pt x="18954" y="1393598"/>
                </a:lnTo>
                <a:lnTo>
                  <a:pt x="16472" y="1393144"/>
                </a:lnTo>
                <a:lnTo>
                  <a:pt x="14441" y="1392690"/>
                </a:lnTo>
                <a:lnTo>
                  <a:pt x="12411" y="1392008"/>
                </a:lnTo>
                <a:lnTo>
                  <a:pt x="10605" y="1391100"/>
                </a:lnTo>
                <a:lnTo>
                  <a:pt x="8574" y="1390191"/>
                </a:lnTo>
                <a:lnTo>
                  <a:pt x="6995" y="1389056"/>
                </a:lnTo>
                <a:lnTo>
                  <a:pt x="5415" y="1387693"/>
                </a:lnTo>
                <a:lnTo>
                  <a:pt x="4287" y="1386558"/>
                </a:lnTo>
                <a:lnTo>
                  <a:pt x="3159" y="1385195"/>
                </a:lnTo>
                <a:lnTo>
                  <a:pt x="1805" y="1383832"/>
                </a:lnTo>
                <a:lnTo>
                  <a:pt x="1128" y="1382470"/>
                </a:lnTo>
                <a:lnTo>
                  <a:pt x="451" y="1380653"/>
                </a:lnTo>
                <a:lnTo>
                  <a:pt x="225" y="1379063"/>
                </a:lnTo>
                <a:lnTo>
                  <a:pt x="0" y="1377473"/>
                </a:lnTo>
                <a:lnTo>
                  <a:pt x="0" y="1091316"/>
                </a:lnTo>
                <a:lnTo>
                  <a:pt x="225" y="1089499"/>
                </a:lnTo>
                <a:lnTo>
                  <a:pt x="451" y="1087910"/>
                </a:lnTo>
                <a:lnTo>
                  <a:pt x="1128" y="1086547"/>
                </a:lnTo>
                <a:lnTo>
                  <a:pt x="1805" y="1084957"/>
                </a:lnTo>
                <a:lnTo>
                  <a:pt x="3159" y="1083367"/>
                </a:lnTo>
                <a:lnTo>
                  <a:pt x="4287" y="1082005"/>
                </a:lnTo>
                <a:lnTo>
                  <a:pt x="5415" y="1080869"/>
                </a:lnTo>
                <a:lnTo>
                  <a:pt x="6995" y="1079734"/>
                </a:lnTo>
                <a:lnTo>
                  <a:pt x="8574" y="1078598"/>
                </a:lnTo>
                <a:lnTo>
                  <a:pt x="10605" y="1077690"/>
                </a:lnTo>
                <a:lnTo>
                  <a:pt x="12411" y="1076781"/>
                </a:lnTo>
                <a:lnTo>
                  <a:pt x="14441" y="1076100"/>
                </a:lnTo>
                <a:lnTo>
                  <a:pt x="16472" y="1075419"/>
                </a:lnTo>
                <a:lnTo>
                  <a:pt x="18954" y="1075191"/>
                </a:lnTo>
                <a:lnTo>
                  <a:pt x="21211" y="1074964"/>
                </a:lnTo>
                <a:lnTo>
                  <a:pt x="23693" y="1074737"/>
                </a:lnTo>
                <a:close/>
                <a:moveTo>
                  <a:pt x="307154" y="904875"/>
                </a:moveTo>
                <a:lnTo>
                  <a:pt x="309431" y="904875"/>
                </a:lnTo>
                <a:lnTo>
                  <a:pt x="487494" y="904875"/>
                </a:lnTo>
                <a:lnTo>
                  <a:pt x="489771" y="904875"/>
                </a:lnTo>
                <a:lnTo>
                  <a:pt x="492276" y="905328"/>
                </a:lnTo>
                <a:lnTo>
                  <a:pt x="494553" y="906007"/>
                </a:lnTo>
                <a:lnTo>
                  <a:pt x="496602" y="906685"/>
                </a:lnTo>
                <a:lnTo>
                  <a:pt x="498652" y="908043"/>
                </a:lnTo>
                <a:lnTo>
                  <a:pt x="500929" y="909174"/>
                </a:lnTo>
                <a:lnTo>
                  <a:pt x="502523" y="910758"/>
                </a:lnTo>
                <a:lnTo>
                  <a:pt x="504344" y="912342"/>
                </a:lnTo>
                <a:lnTo>
                  <a:pt x="505710" y="913926"/>
                </a:lnTo>
                <a:lnTo>
                  <a:pt x="507304" y="916188"/>
                </a:lnTo>
                <a:lnTo>
                  <a:pt x="508443" y="918225"/>
                </a:lnTo>
                <a:lnTo>
                  <a:pt x="509354" y="920261"/>
                </a:lnTo>
                <a:lnTo>
                  <a:pt x="510264" y="922750"/>
                </a:lnTo>
                <a:lnTo>
                  <a:pt x="510720" y="925012"/>
                </a:lnTo>
                <a:lnTo>
                  <a:pt x="511175" y="927501"/>
                </a:lnTo>
                <a:lnTo>
                  <a:pt x="511175" y="930216"/>
                </a:lnTo>
                <a:lnTo>
                  <a:pt x="511175" y="1368484"/>
                </a:lnTo>
                <a:lnTo>
                  <a:pt x="511175" y="1370973"/>
                </a:lnTo>
                <a:lnTo>
                  <a:pt x="510720" y="1373688"/>
                </a:lnTo>
                <a:lnTo>
                  <a:pt x="510264" y="1376177"/>
                </a:lnTo>
                <a:lnTo>
                  <a:pt x="509354" y="1378439"/>
                </a:lnTo>
                <a:lnTo>
                  <a:pt x="508443" y="1380702"/>
                </a:lnTo>
                <a:lnTo>
                  <a:pt x="507304" y="1382738"/>
                </a:lnTo>
                <a:lnTo>
                  <a:pt x="505710" y="1384549"/>
                </a:lnTo>
                <a:lnTo>
                  <a:pt x="504344" y="1386359"/>
                </a:lnTo>
                <a:lnTo>
                  <a:pt x="502523" y="1388169"/>
                </a:lnTo>
                <a:lnTo>
                  <a:pt x="500929" y="1389526"/>
                </a:lnTo>
                <a:lnTo>
                  <a:pt x="498652" y="1390884"/>
                </a:lnTo>
                <a:lnTo>
                  <a:pt x="496602" y="1391789"/>
                </a:lnTo>
                <a:lnTo>
                  <a:pt x="494553" y="1392694"/>
                </a:lnTo>
                <a:lnTo>
                  <a:pt x="492276" y="1393373"/>
                </a:lnTo>
                <a:lnTo>
                  <a:pt x="489771" y="1393599"/>
                </a:lnTo>
                <a:lnTo>
                  <a:pt x="487494" y="1393825"/>
                </a:lnTo>
                <a:lnTo>
                  <a:pt x="309431" y="1393825"/>
                </a:lnTo>
                <a:lnTo>
                  <a:pt x="307154" y="1393599"/>
                </a:lnTo>
                <a:lnTo>
                  <a:pt x="304422" y="1393373"/>
                </a:lnTo>
                <a:lnTo>
                  <a:pt x="302372" y="1392694"/>
                </a:lnTo>
                <a:lnTo>
                  <a:pt x="300323" y="1391789"/>
                </a:lnTo>
                <a:lnTo>
                  <a:pt x="298274" y="1390884"/>
                </a:lnTo>
                <a:lnTo>
                  <a:pt x="295997" y="1389526"/>
                </a:lnTo>
                <a:lnTo>
                  <a:pt x="294403" y="1388169"/>
                </a:lnTo>
                <a:lnTo>
                  <a:pt x="292581" y="1386359"/>
                </a:lnTo>
                <a:lnTo>
                  <a:pt x="291215" y="1384549"/>
                </a:lnTo>
                <a:lnTo>
                  <a:pt x="289621" y="1382738"/>
                </a:lnTo>
                <a:lnTo>
                  <a:pt x="288483" y="1380702"/>
                </a:lnTo>
                <a:lnTo>
                  <a:pt x="287572" y="1378439"/>
                </a:lnTo>
                <a:lnTo>
                  <a:pt x="286661" y="1376177"/>
                </a:lnTo>
                <a:lnTo>
                  <a:pt x="286206" y="1373688"/>
                </a:lnTo>
                <a:lnTo>
                  <a:pt x="285750" y="1370973"/>
                </a:lnTo>
                <a:lnTo>
                  <a:pt x="285750" y="1368484"/>
                </a:lnTo>
                <a:lnTo>
                  <a:pt x="285750" y="930216"/>
                </a:lnTo>
                <a:lnTo>
                  <a:pt x="285750" y="927501"/>
                </a:lnTo>
                <a:lnTo>
                  <a:pt x="286206" y="925012"/>
                </a:lnTo>
                <a:lnTo>
                  <a:pt x="286661" y="922750"/>
                </a:lnTo>
                <a:lnTo>
                  <a:pt x="287572" y="920261"/>
                </a:lnTo>
                <a:lnTo>
                  <a:pt x="288483" y="918225"/>
                </a:lnTo>
                <a:lnTo>
                  <a:pt x="289621" y="916188"/>
                </a:lnTo>
                <a:lnTo>
                  <a:pt x="291215" y="913926"/>
                </a:lnTo>
                <a:lnTo>
                  <a:pt x="292581" y="912342"/>
                </a:lnTo>
                <a:lnTo>
                  <a:pt x="294403" y="910758"/>
                </a:lnTo>
                <a:lnTo>
                  <a:pt x="295997" y="909174"/>
                </a:lnTo>
                <a:lnTo>
                  <a:pt x="298274" y="908043"/>
                </a:lnTo>
                <a:lnTo>
                  <a:pt x="300323" y="906685"/>
                </a:lnTo>
                <a:lnTo>
                  <a:pt x="302372" y="906007"/>
                </a:lnTo>
                <a:lnTo>
                  <a:pt x="304422" y="905328"/>
                </a:lnTo>
                <a:lnTo>
                  <a:pt x="307154" y="904875"/>
                </a:lnTo>
                <a:close/>
                <a:moveTo>
                  <a:pt x="614065" y="754062"/>
                </a:moveTo>
                <a:lnTo>
                  <a:pt x="790874" y="754062"/>
                </a:lnTo>
                <a:lnTo>
                  <a:pt x="795848" y="754289"/>
                </a:lnTo>
                <a:lnTo>
                  <a:pt x="797883" y="754516"/>
                </a:lnTo>
                <a:lnTo>
                  <a:pt x="800144" y="754969"/>
                </a:lnTo>
                <a:lnTo>
                  <a:pt x="802179" y="755650"/>
                </a:lnTo>
                <a:lnTo>
                  <a:pt x="804214" y="756330"/>
                </a:lnTo>
                <a:lnTo>
                  <a:pt x="806023" y="757237"/>
                </a:lnTo>
                <a:lnTo>
                  <a:pt x="807605" y="758598"/>
                </a:lnTo>
                <a:lnTo>
                  <a:pt x="808962" y="759959"/>
                </a:lnTo>
                <a:lnTo>
                  <a:pt x="810545" y="761546"/>
                </a:lnTo>
                <a:lnTo>
                  <a:pt x="811675" y="763360"/>
                </a:lnTo>
                <a:lnTo>
                  <a:pt x="812579" y="765855"/>
                </a:lnTo>
                <a:lnTo>
                  <a:pt x="813484" y="768123"/>
                </a:lnTo>
                <a:lnTo>
                  <a:pt x="813936" y="770618"/>
                </a:lnTo>
                <a:lnTo>
                  <a:pt x="814388" y="773793"/>
                </a:lnTo>
                <a:lnTo>
                  <a:pt x="814388" y="776968"/>
                </a:lnTo>
                <a:lnTo>
                  <a:pt x="814388" y="1370920"/>
                </a:lnTo>
                <a:lnTo>
                  <a:pt x="814388" y="1374322"/>
                </a:lnTo>
                <a:lnTo>
                  <a:pt x="813936" y="1377043"/>
                </a:lnTo>
                <a:lnTo>
                  <a:pt x="813484" y="1379764"/>
                </a:lnTo>
                <a:lnTo>
                  <a:pt x="812579" y="1382259"/>
                </a:lnTo>
                <a:lnTo>
                  <a:pt x="811675" y="1384300"/>
                </a:lnTo>
                <a:lnTo>
                  <a:pt x="810545" y="1386114"/>
                </a:lnTo>
                <a:lnTo>
                  <a:pt x="808962" y="1387929"/>
                </a:lnTo>
                <a:lnTo>
                  <a:pt x="807605" y="1389290"/>
                </a:lnTo>
                <a:lnTo>
                  <a:pt x="806023" y="1390423"/>
                </a:lnTo>
                <a:lnTo>
                  <a:pt x="804214" y="1391331"/>
                </a:lnTo>
                <a:lnTo>
                  <a:pt x="802179" y="1392238"/>
                </a:lnTo>
                <a:lnTo>
                  <a:pt x="800144" y="1392691"/>
                </a:lnTo>
                <a:lnTo>
                  <a:pt x="797883" y="1393145"/>
                </a:lnTo>
                <a:lnTo>
                  <a:pt x="795848" y="1393598"/>
                </a:lnTo>
                <a:lnTo>
                  <a:pt x="790874" y="1393825"/>
                </a:lnTo>
                <a:lnTo>
                  <a:pt x="614065" y="1393825"/>
                </a:lnTo>
                <a:lnTo>
                  <a:pt x="609316" y="1393598"/>
                </a:lnTo>
                <a:lnTo>
                  <a:pt x="607055" y="1393145"/>
                </a:lnTo>
                <a:lnTo>
                  <a:pt x="605021" y="1392691"/>
                </a:lnTo>
                <a:lnTo>
                  <a:pt x="602760" y="1392238"/>
                </a:lnTo>
                <a:lnTo>
                  <a:pt x="600951" y="1391331"/>
                </a:lnTo>
                <a:lnTo>
                  <a:pt x="599142" y="1390423"/>
                </a:lnTo>
                <a:lnTo>
                  <a:pt x="597559" y="1389290"/>
                </a:lnTo>
                <a:lnTo>
                  <a:pt x="595977" y="1387929"/>
                </a:lnTo>
                <a:lnTo>
                  <a:pt x="594394" y="1386114"/>
                </a:lnTo>
                <a:lnTo>
                  <a:pt x="593263" y="1384300"/>
                </a:lnTo>
                <a:lnTo>
                  <a:pt x="592359" y="1382259"/>
                </a:lnTo>
                <a:lnTo>
                  <a:pt x="591681" y="1379764"/>
                </a:lnTo>
                <a:lnTo>
                  <a:pt x="591002" y="1377043"/>
                </a:lnTo>
                <a:lnTo>
                  <a:pt x="590776" y="1374322"/>
                </a:lnTo>
                <a:lnTo>
                  <a:pt x="590550" y="1370920"/>
                </a:lnTo>
                <a:lnTo>
                  <a:pt x="590550" y="776968"/>
                </a:lnTo>
                <a:lnTo>
                  <a:pt x="590776" y="773793"/>
                </a:lnTo>
                <a:lnTo>
                  <a:pt x="591002" y="770618"/>
                </a:lnTo>
                <a:lnTo>
                  <a:pt x="591681" y="768123"/>
                </a:lnTo>
                <a:lnTo>
                  <a:pt x="592359" y="765855"/>
                </a:lnTo>
                <a:lnTo>
                  <a:pt x="593263" y="763360"/>
                </a:lnTo>
                <a:lnTo>
                  <a:pt x="594394" y="761546"/>
                </a:lnTo>
                <a:lnTo>
                  <a:pt x="595977" y="759959"/>
                </a:lnTo>
                <a:lnTo>
                  <a:pt x="597559" y="758598"/>
                </a:lnTo>
                <a:lnTo>
                  <a:pt x="599142" y="757237"/>
                </a:lnTo>
                <a:lnTo>
                  <a:pt x="600951" y="756330"/>
                </a:lnTo>
                <a:lnTo>
                  <a:pt x="602760" y="755650"/>
                </a:lnTo>
                <a:lnTo>
                  <a:pt x="605021" y="754969"/>
                </a:lnTo>
                <a:lnTo>
                  <a:pt x="607055" y="754516"/>
                </a:lnTo>
                <a:lnTo>
                  <a:pt x="609316" y="754289"/>
                </a:lnTo>
                <a:lnTo>
                  <a:pt x="614065" y="754062"/>
                </a:lnTo>
                <a:close/>
                <a:moveTo>
                  <a:pt x="925215" y="371475"/>
                </a:moveTo>
                <a:lnTo>
                  <a:pt x="1102024" y="371475"/>
                </a:lnTo>
                <a:lnTo>
                  <a:pt x="1106998" y="371702"/>
                </a:lnTo>
                <a:lnTo>
                  <a:pt x="1109033" y="371702"/>
                </a:lnTo>
                <a:lnTo>
                  <a:pt x="1111294" y="371929"/>
                </a:lnTo>
                <a:lnTo>
                  <a:pt x="1113329" y="372383"/>
                </a:lnTo>
                <a:lnTo>
                  <a:pt x="1115364" y="373290"/>
                </a:lnTo>
                <a:lnTo>
                  <a:pt x="1117173" y="374198"/>
                </a:lnTo>
                <a:lnTo>
                  <a:pt x="1118755" y="375332"/>
                </a:lnTo>
                <a:lnTo>
                  <a:pt x="1120112" y="376694"/>
                </a:lnTo>
                <a:lnTo>
                  <a:pt x="1121695" y="378509"/>
                </a:lnTo>
                <a:lnTo>
                  <a:pt x="1122825" y="381004"/>
                </a:lnTo>
                <a:lnTo>
                  <a:pt x="1123729" y="383727"/>
                </a:lnTo>
                <a:lnTo>
                  <a:pt x="1124634" y="387130"/>
                </a:lnTo>
                <a:lnTo>
                  <a:pt x="1125086" y="390987"/>
                </a:lnTo>
                <a:lnTo>
                  <a:pt x="1125538" y="395525"/>
                </a:lnTo>
                <a:lnTo>
                  <a:pt x="1125538" y="400517"/>
                </a:lnTo>
                <a:lnTo>
                  <a:pt x="1125538" y="1361609"/>
                </a:lnTo>
                <a:lnTo>
                  <a:pt x="1125538" y="1366827"/>
                </a:lnTo>
                <a:lnTo>
                  <a:pt x="1125086" y="1371138"/>
                </a:lnTo>
                <a:lnTo>
                  <a:pt x="1124634" y="1375222"/>
                </a:lnTo>
                <a:lnTo>
                  <a:pt x="1123729" y="1378398"/>
                </a:lnTo>
                <a:lnTo>
                  <a:pt x="1122825" y="1381348"/>
                </a:lnTo>
                <a:lnTo>
                  <a:pt x="1121695" y="1383617"/>
                </a:lnTo>
                <a:lnTo>
                  <a:pt x="1120112" y="1385432"/>
                </a:lnTo>
                <a:lnTo>
                  <a:pt x="1118755" y="1387020"/>
                </a:lnTo>
                <a:lnTo>
                  <a:pt x="1117173" y="1388381"/>
                </a:lnTo>
                <a:lnTo>
                  <a:pt x="1115364" y="1389289"/>
                </a:lnTo>
                <a:lnTo>
                  <a:pt x="1113329" y="1389743"/>
                </a:lnTo>
                <a:lnTo>
                  <a:pt x="1111294" y="1390196"/>
                </a:lnTo>
                <a:lnTo>
                  <a:pt x="1109033" y="1390423"/>
                </a:lnTo>
                <a:lnTo>
                  <a:pt x="1106998" y="1390650"/>
                </a:lnTo>
                <a:lnTo>
                  <a:pt x="1102024" y="1390650"/>
                </a:lnTo>
                <a:lnTo>
                  <a:pt x="925215" y="1390650"/>
                </a:lnTo>
                <a:lnTo>
                  <a:pt x="920466" y="1390650"/>
                </a:lnTo>
                <a:lnTo>
                  <a:pt x="918205" y="1390423"/>
                </a:lnTo>
                <a:lnTo>
                  <a:pt x="916171" y="1390196"/>
                </a:lnTo>
                <a:lnTo>
                  <a:pt x="913910" y="1389743"/>
                </a:lnTo>
                <a:lnTo>
                  <a:pt x="912101" y="1389289"/>
                </a:lnTo>
                <a:lnTo>
                  <a:pt x="910292" y="1388381"/>
                </a:lnTo>
                <a:lnTo>
                  <a:pt x="908709" y="1387020"/>
                </a:lnTo>
                <a:lnTo>
                  <a:pt x="907127" y="1385432"/>
                </a:lnTo>
                <a:lnTo>
                  <a:pt x="905544" y="1383617"/>
                </a:lnTo>
                <a:lnTo>
                  <a:pt x="904413" y="1381348"/>
                </a:lnTo>
                <a:lnTo>
                  <a:pt x="903509" y="1378398"/>
                </a:lnTo>
                <a:lnTo>
                  <a:pt x="902831" y="1375222"/>
                </a:lnTo>
                <a:lnTo>
                  <a:pt x="902152" y="1371138"/>
                </a:lnTo>
                <a:lnTo>
                  <a:pt x="901926" y="1366827"/>
                </a:lnTo>
                <a:lnTo>
                  <a:pt x="901700" y="1361609"/>
                </a:lnTo>
                <a:lnTo>
                  <a:pt x="901700" y="400517"/>
                </a:lnTo>
                <a:lnTo>
                  <a:pt x="901926" y="395525"/>
                </a:lnTo>
                <a:lnTo>
                  <a:pt x="902152" y="390987"/>
                </a:lnTo>
                <a:lnTo>
                  <a:pt x="902831" y="387130"/>
                </a:lnTo>
                <a:lnTo>
                  <a:pt x="903509" y="383727"/>
                </a:lnTo>
                <a:lnTo>
                  <a:pt x="904413" y="381004"/>
                </a:lnTo>
                <a:lnTo>
                  <a:pt x="905544" y="378509"/>
                </a:lnTo>
                <a:lnTo>
                  <a:pt x="907127" y="376694"/>
                </a:lnTo>
                <a:lnTo>
                  <a:pt x="908709" y="375332"/>
                </a:lnTo>
                <a:lnTo>
                  <a:pt x="910292" y="374198"/>
                </a:lnTo>
                <a:lnTo>
                  <a:pt x="912101" y="373290"/>
                </a:lnTo>
                <a:lnTo>
                  <a:pt x="913910" y="372383"/>
                </a:lnTo>
                <a:lnTo>
                  <a:pt x="916171" y="371929"/>
                </a:lnTo>
                <a:lnTo>
                  <a:pt x="918205" y="371702"/>
                </a:lnTo>
                <a:lnTo>
                  <a:pt x="920466" y="371702"/>
                </a:lnTo>
                <a:lnTo>
                  <a:pt x="925215" y="371475"/>
                </a:lnTo>
                <a:close/>
                <a:moveTo>
                  <a:pt x="866187" y="0"/>
                </a:moveTo>
                <a:lnTo>
                  <a:pt x="1014412" y="183647"/>
                </a:lnTo>
                <a:lnTo>
                  <a:pt x="885708" y="183647"/>
                </a:lnTo>
                <a:lnTo>
                  <a:pt x="882530" y="200651"/>
                </a:lnTo>
                <a:lnTo>
                  <a:pt x="879126" y="217202"/>
                </a:lnTo>
                <a:lnTo>
                  <a:pt x="875494" y="233980"/>
                </a:lnTo>
                <a:lnTo>
                  <a:pt x="871862" y="250077"/>
                </a:lnTo>
                <a:lnTo>
                  <a:pt x="867776" y="265948"/>
                </a:lnTo>
                <a:lnTo>
                  <a:pt x="863690" y="281365"/>
                </a:lnTo>
                <a:lnTo>
                  <a:pt x="859150" y="296782"/>
                </a:lnTo>
                <a:lnTo>
                  <a:pt x="854384" y="311746"/>
                </a:lnTo>
                <a:lnTo>
                  <a:pt x="849844" y="326483"/>
                </a:lnTo>
                <a:lnTo>
                  <a:pt x="844623" y="340994"/>
                </a:lnTo>
                <a:lnTo>
                  <a:pt x="839402" y="355051"/>
                </a:lnTo>
                <a:lnTo>
                  <a:pt x="834181" y="369107"/>
                </a:lnTo>
                <a:lnTo>
                  <a:pt x="828734" y="382711"/>
                </a:lnTo>
                <a:lnTo>
                  <a:pt x="822832" y="396088"/>
                </a:lnTo>
                <a:lnTo>
                  <a:pt x="816930" y="409238"/>
                </a:lnTo>
                <a:lnTo>
                  <a:pt x="811028" y="422161"/>
                </a:lnTo>
                <a:lnTo>
                  <a:pt x="804900" y="434857"/>
                </a:lnTo>
                <a:lnTo>
                  <a:pt x="798317" y="446874"/>
                </a:lnTo>
                <a:lnTo>
                  <a:pt x="791734" y="459117"/>
                </a:lnTo>
                <a:lnTo>
                  <a:pt x="785151" y="471133"/>
                </a:lnTo>
                <a:lnTo>
                  <a:pt x="778342" y="482470"/>
                </a:lnTo>
                <a:lnTo>
                  <a:pt x="771305" y="494033"/>
                </a:lnTo>
                <a:lnTo>
                  <a:pt x="764041" y="505142"/>
                </a:lnTo>
                <a:lnTo>
                  <a:pt x="756777" y="516025"/>
                </a:lnTo>
                <a:lnTo>
                  <a:pt x="749514" y="526681"/>
                </a:lnTo>
                <a:lnTo>
                  <a:pt x="742023" y="537110"/>
                </a:lnTo>
                <a:lnTo>
                  <a:pt x="734305" y="547313"/>
                </a:lnTo>
                <a:lnTo>
                  <a:pt x="726588" y="557062"/>
                </a:lnTo>
                <a:lnTo>
                  <a:pt x="718643" y="567038"/>
                </a:lnTo>
                <a:lnTo>
                  <a:pt x="710698" y="576334"/>
                </a:lnTo>
                <a:lnTo>
                  <a:pt x="702754" y="585629"/>
                </a:lnTo>
                <a:lnTo>
                  <a:pt x="694582" y="594698"/>
                </a:lnTo>
                <a:lnTo>
                  <a:pt x="686183" y="603767"/>
                </a:lnTo>
                <a:lnTo>
                  <a:pt x="677785" y="612156"/>
                </a:lnTo>
                <a:lnTo>
                  <a:pt x="669159" y="620545"/>
                </a:lnTo>
                <a:lnTo>
                  <a:pt x="660533" y="628934"/>
                </a:lnTo>
                <a:lnTo>
                  <a:pt x="651908" y="636869"/>
                </a:lnTo>
                <a:lnTo>
                  <a:pt x="643282" y="644578"/>
                </a:lnTo>
                <a:lnTo>
                  <a:pt x="634429" y="652286"/>
                </a:lnTo>
                <a:lnTo>
                  <a:pt x="625577" y="659541"/>
                </a:lnTo>
                <a:lnTo>
                  <a:pt x="616497" y="666797"/>
                </a:lnTo>
                <a:lnTo>
                  <a:pt x="607417" y="673825"/>
                </a:lnTo>
                <a:lnTo>
                  <a:pt x="598338" y="680627"/>
                </a:lnTo>
                <a:lnTo>
                  <a:pt x="589258" y="687429"/>
                </a:lnTo>
                <a:lnTo>
                  <a:pt x="579952" y="693777"/>
                </a:lnTo>
                <a:lnTo>
                  <a:pt x="570645" y="700125"/>
                </a:lnTo>
                <a:lnTo>
                  <a:pt x="561565" y="706020"/>
                </a:lnTo>
                <a:lnTo>
                  <a:pt x="552259" y="711915"/>
                </a:lnTo>
                <a:lnTo>
                  <a:pt x="542725" y="717810"/>
                </a:lnTo>
                <a:lnTo>
                  <a:pt x="533191" y="723478"/>
                </a:lnTo>
                <a:lnTo>
                  <a:pt x="523885" y="728919"/>
                </a:lnTo>
                <a:lnTo>
                  <a:pt x="514351" y="733907"/>
                </a:lnTo>
                <a:lnTo>
                  <a:pt x="504818" y="739122"/>
                </a:lnTo>
                <a:lnTo>
                  <a:pt x="495284" y="743883"/>
                </a:lnTo>
                <a:lnTo>
                  <a:pt x="485750" y="748644"/>
                </a:lnTo>
                <a:lnTo>
                  <a:pt x="476217" y="753179"/>
                </a:lnTo>
                <a:lnTo>
                  <a:pt x="466683" y="757486"/>
                </a:lnTo>
                <a:lnTo>
                  <a:pt x="457149" y="761794"/>
                </a:lnTo>
                <a:lnTo>
                  <a:pt x="437855" y="769956"/>
                </a:lnTo>
                <a:lnTo>
                  <a:pt x="419015" y="777438"/>
                </a:lnTo>
                <a:lnTo>
                  <a:pt x="399948" y="784467"/>
                </a:lnTo>
                <a:lnTo>
                  <a:pt x="381107" y="790815"/>
                </a:lnTo>
                <a:lnTo>
                  <a:pt x="362040" y="796936"/>
                </a:lnTo>
                <a:lnTo>
                  <a:pt x="343654" y="802151"/>
                </a:lnTo>
                <a:lnTo>
                  <a:pt x="325041" y="807139"/>
                </a:lnTo>
                <a:lnTo>
                  <a:pt x="306881" y="811673"/>
                </a:lnTo>
                <a:lnTo>
                  <a:pt x="288722" y="815528"/>
                </a:lnTo>
                <a:lnTo>
                  <a:pt x="271244" y="819382"/>
                </a:lnTo>
                <a:lnTo>
                  <a:pt x="253539" y="822556"/>
                </a:lnTo>
                <a:lnTo>
                  <a:pt x="236514" y="825504"/>
                </a:lnTo>
                <a:lnTo>
                  <a:pt x="219944" y="827998"/>
                </a:lnTo>
                <a:lnTo>
                  <a:pt x="203828" y="830038"/>
                </a:lnTo>
                <a:lnTo>
                  <a:pt x="187938" y="831852"/>
                </a:lnTo>
                <a:lnTo>
                  <a:pt x="172503" y="833666"/>
                </a:lnTo>
                <a:lnTo>
                  <a:pt x="157748" y="835026"/>
                </a:lnTo>
                <a:lnTo>
                  <a:pt x="143448" y="835933"/>
                </a:lnTo>
                <a:lnTo>
                  <a:pt x="129602" y="836840"/>
                </a:lnTo>
                <a:lnTo>
                  <a:pt x="116436" y="837293"/>
                </a:lnTo>
                <a:lnTo>
                  <a:pt x="103725" y="837747"/>
                </a:lnTo>
                <a:lnTo>
                  <a:pt x="91921" y="837973"/>
                </a:lnTo>
                <a:lnTo>
                  <a:pt x="80571" y="838200"/>
                </a:lnTo>
                <a:lnTo>
                  <a:pt x="60369" y="837973"/>
                </a:lnTo>
                <a:lnTo>
                  <a:pt x="43345" y="837520"/>
                </a:lnTo>
                <a:lnTo>
                  <a:pt x="29499" y="836840"/>
                </a:lnTo>
                <a:lnTo>
                  <a:pt x="19511" y="836386"/>
                </a:lnTo>
                <a:lnTo>
                  <a:pt x="11112" y="835480"/>
                </a:lnTo>
                <a:lnTo>
                  <a:pt x="26094" y="834119"/>
                </a:lnTo>
                <a:lnTo>
                  <a:pt x="40848" y="832079"/>
                </a:lnTo>
                <a:lnTo>
                  <a:pt x="55375" y="830265"/>
                </a:lnTo>
                <a:lnTo>
                  <a:pt x="69676" y="828224"/>
                </a:lnTo>
                <a:lnTo>
                  <a:pt x="83976" y="826184"/>
                </a:lnTo>
                <a:lnTo>
                  <a:pt x="97823" y="823690"/>
                </a:lnTo>
                <a:lnTo>
                  <a:pt x="111669" y="821423"/>
                </a:lnTo>
                <a:lnTo>
                  <a:pt x="125516" y="818929"/>
                </a:lnTo>
                <a:lnTo>
                  <a:pt x="138908" y="815981"/>
                </a:lnTo>
                <a:lnTo>
                  <a:pt x="152301" y="813261"/>
                </a:lnTo>
                <a:lnTo>
                  <a:pt x="165693" y="810540"/>
                </a:lnTo>
                <a:lnTo>
                  <a:pt x="178405" y="807366"/>
                </a:lnTo>
                <a:lnTo>
                  <a:pt x="191343" y="804418"/>
                </a:lnTo>
                <a:lnTo>
                  <a:pt x="204055" y="801017"/>
                </a:lnTo>
                <a:lnTo>
                  <a:pt x="216312" y="797617"/>
                </a:lnTo>
                <a:lnTo>
                  <a:pt x="228797" y="793989"/>
                </a:lnTo>
                <a:lnTo>
                  <a:pt x="241054" y="790588"/>
                </a:lnTo>
                <a:lnTo>
                  <a:pt x="252858" y="786734"/>
                </a:lnTo>
                <a:lnTo>
                  <a:pt x="264888" y="783106"/>
                </a:lnTo>
                <a:lnTo>
                  <a:pt x="276692" y="779025"/>
                </a:lnTo>
                <a:lnTo>
                  <a:pt x="288041" y="775171"/>
                </a:lnTo>
                <a:lnTo>
                  <a:pt x="299618" y="770863"/>
                </a:lnTo>
                <a:lnTo>
                  <a:pt x="310513" y="766782"/>
                </a:lnTo>
                <a:lnTo>
                  <a:pt x="321863" y="762474"/>
                </a:lnTo>
                <a:lnTo>
                  <a:pt x="332531" y="757940"/>
                </a:lnTo>
                <a:lnTo>
                  <a:pt x="343427" y="753632"/>
                </a:lnTo>
                <a:lnTo>
                  <a:pt x="353869" y="748871"/>
                </a:lnTo>
                <a:lnTo>
                  <a:pt x="364310" y="744336"/>
                </a:lnTo>
                <a:lnTo>
                  <a:pt x="384739" y="734587"/>
                </a:lnTo>
                <a:lnTo>
                  <a:pt x="404715" y="724838"/>
                </a:lnTo>
                <a:lnTo>
                  <a:pt x="423782" y="714635"/>
                </a:lnTo>
                <a:lnTo>
                  <a:pt x="442622" y="703979"/>
                </a:lnTo>
                <a:lnTo>
                  <a:pt x="460554" y="693323"/>
                </a:lnTo>
                <a:lnTo>
                  <a:pt x="478260" y="682214"/>
                </a:lnTo>
                <a:lnTo>
                  <a:pt x="495057" y="671104"/>
                </a:lnTo>
                <a:lnTo>
                  <a:pt x="511400" y="659541"/>
                </a:lnTo>
                <a:lnTo>
                  <a:pt x="527290" y="647752"/>
                </a:lnTo>
                <a:lnTo>
                  <a:pt x="542725" y="635962"/>
                </a:lnTo>
                <a:lnTo>
                  <a:pt x="557479" y="623719"/>
                </a:lnTo>
                <a:lnTo>
                  <a:pt x="571780" y="611476"/>
                </a:lnTo>
                <a:lnTo>
                  <a:pt x="585853" y="599006"/>
                </a:lnTo>
                <a:lnTo>
                  <a:pt x="599246" y="586536"/>
                </a:lnTo>
                <a:lnTo>
                  <a:pt x="612184" y="574066"/>
                </a:lnTo>
                <a:lnTo>
                  <a:pt x="624215" y="561143"/>
                </a:lnTo>
                <a:lnTo>
                  <a:pt x="636245" y="548446"/>
                </a:lnTo>
                <a:lnTo>
                  <a:pt x="647822" y="535296"/>
                </a:lnTo>
                <a:lnTo>
                  <a:pt x="658717" y="522600"/>
                </a:lnTo>
                <a:lnTo>
                  <a:pt x="669613" y="509677"/>
                </a:lnTo>
                <a:lnTo>
                  <a:pt x="679601" y="496527"/>
                </a:lnTo>
                <a:lnTo>
                  <a:pt x="689361" y="483376"/>
                </a:lnTo>
                <a:lnTo>
                  <a:pt x="698441" y="470680"/>
                </a:lnTo>
                <a:lnTo>
                  <a:pt x="707520" y="457757"/>
                </a:lnTo>
                <a:lnTo>
                  <a:pt x="716146" y="444607"/>
                </a:lnTo>
                <a:lnTo>
                  <a:pt x="724091" y="431683"/>
                </a:lnTo>
                <a:lnTo>
                  <a:pt x="732035" y="419214"/>
                </a:lnTo>
                <a:lnTo>
                  <a:pt x="739299" y="406517"/>
                </a:lnTo>
                <a:lnTo>
                  <a:pt x="746336" y="393820"/>
                </a:lnTo>
                <a:lnTo>
                  <a:pt x="753146" y="381577"/>
                </a:lnTo>
                <a:lnTo>
                  <a:pt x="759501" y="369107"/>
                </a:lnTo>
                <a:lnTo>
                  <a:pt x="765176" y="356864"/>
                </a:lnTo>
                <a:lnTo>
                  <a:pt x="770851" y="345075"/>
                </a:lnTo>
                <a:lnTo>
                  <a:pt x="776299" y="333285"/>
                </a:lnTo>
                <a:lnTo>
                  <a:pt x="781520" y="321722"/>
                </a:lnTo>
                <a:lnTo>
                  <a:pt x="786059" y="310386"/>
                </a:lnTo>
                <a:lnTo>
                  <a:pt x="790599" y="299050"/>
                </a:lnTo>
                <a:lnTo>
                  <a:pt x="794685" y="288394"/>
                </a:lnTo>
                <a:lnTo>
                  <a:pt x="798544" y="277737"/>
                </a:lnTo>
                <a:lnTo>
                  <a:pt x="802176" y="267308"/>
                </a:lnTo>
                <a:lnTo>
                  <a:pt x="808531" y="247810"/>
                </a:lnTo>
                <a:lnTo>
                  <a:pt x="814206" y="229445"/>
                </a:lnTo>
                <a:lnTo>
                  <a:pt x="818973" y="212441"/>
                </a:lnTo>
                <a:lnTo>
                  <a:pt x="822605" y="197250"/>
                </a:lnTo>
                <a:lnTo>
                  <a:pt x="825783" y="183647"/>
                </a:lnTo>
                <a:lnTo>
                  <a:pt x="695944" y="183647"/>
                </a:lnTo>
                <a:lnTo>
                  <a:pt x="866187" y="0"/>
                </a:lnTo>
                <a:close/>
              </a:path>
            </a:pathLst>
          </a:custGeom>
          <a:solidFill>
            <a:schemeClr val="tx1">
              <a:lumMod val="75000"/>
              <a:lumOff val="25000"/>
            </a:schemeClr>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91" name="KSO_Shape"/>
          <p:cNvSpPr/>
          <p:nvPr/>
        </p:nvSpPr>
        <p:spPr bwMode="auto">
          <a:xfrm>
            <a:off x="2871669" y="2951188"/>
            <a:ext cx="316396" cy="316396"/>
          </a:xfrm>
          <a:custGeom>
            <a:avLst/>
            <a:gdLst>
              <a:gd name="T0" fmla="*/ 366124 w 1611313"/>
              <a:gd name="T1" fmla="*/ 1610945 h 1611313"/>
              <a:gd name="T2" fmla="*/ 489434 w 1611313"/>
              <a:gd name="T3" fmla="*/ 1727064 h 1611313"/>
              <a:gd name="T4" fmla="*/ 599113 w 1611313"/>
              <a:gd name="T5" fmla="*/ 1611260 h 1611313"/>
              <a:gd name="T6" fmla="*/ 599113 w 1611313"/>
              <a:gd name="T7" fmla="*/ 1952659 h 1611313"/>
              <a:gd name="T8" fmla="*/ 366124 w 1611313"/>
              <a:gd name="T9" fmla="*/ 1952659 h 1611313"/>
              <a:gd name="T10" fmla="*/ 1027366 w 1611313"/>
              <a:gd name="T11" fmla="*/ 1324703 h 1611313"/>
              <a:gd name="T12" fmla="*/ 1156381 w 1611313"/>
              <a:gd name="T13" fmla="*/ 1446550 h 1611313"/>
              <a:gd name="T14" fmla="*/ 1252430 w 1611313"/>
              <a:gd name="T15" fmla="*/ 1537618 h 1611313"/>
              <a:gd name="T16" fmla="*/ 1260354 w 1611313"/>
              <a:gd name="T17" fmla="*/ 1529368 h 1611313"/>
              <a:gd name="T18" fmla="*/ 1260354 w 1611313"/>
              <a:gd name="T19" fmla="*/ 1952661 h 1611313"/>
              <a:gd name="T20" fmla="*/ 1027366 w 1611313"/>
              <a:gd name="T21" fmla="*/ 1952661 h 1611313"/>
              <a:gd name="T22" fmla="*/ 929733 w 1611313"/>
              <a:gd name="T23" fmla="*/ 1260353 h 1611313"/>
              <a:gd name="T24" fmla="*/ 929733 w 1611313"/>
              <a:gd name="T25" fmla="*/ 1952659 h 1611313"/>
              <a:gd name="T26" fmla="*/ 696745 w 1611313"/>
              <a:gd name="T27" fmla="*/ 1952659 h 1611313"/>
              <a:gd name="T28" fmla="*/ 696745 w 1611313"/>
              <a:gd name="T29" fmla="*/ 1507605 h 1611313"/>
              <a:gd name="T30" fmla="*/ 1590975 w 1611313"/>
              <a:gd name="T31" fmla="*/ 1180471 h 1611313"/>
              <a:gd name="T32" fmla="*/ 1590975 w 1611313"/>
              <a:gd name="T33" fmla="*/ 1952659 h 1611313"/>
              <a:gd name="T34" fmla="*/ 1357986 w 1611313"/>
              <a:gd name="T35" fmla="*/ 1952659 h 1611313"/>
              <a:gd name="T36" fmla="*/ 1357986 w 1611313"/>
              <a:gd name="T37" fmla="*/ 1427204 h 1611313"/>
              <a:gd name="T38" fmla="*/ 1846571 w 1611313"/>
              <a:gd name="T39" fmla="*/ 909762 h 1611313"/>
              <a:gd name="T40" fmla="*/ 1921595 w 1611313"/>
              <a:gd name="T41" fmla="*/ 980386 h 1611313"/>
              <a:gd name="T42" fmla="*/ 1921595 w 1611313"/>
              <a:gd name="T43" fmla="*/ 1952659 h 1611313"/>
              <a:gd name="T44" fmla="*/ 1688608 w 1611313"/>
              <a:gd name="T45" fmla="*/ 1952659 h 1611313"/>
              <a:gd name="T46" fmla="*/ 1688608 w 1611313"/>
              <a:gd name="T47" fmla="*/ 1077614 h 1611313"/>
              <a:gd name="T48" fmla="*/ 1369516 w 1611313"/>
              <a:gd name="T49" fmla="*/ 201924 h 1611313"/>
              <a:gd name="T50" fmla="*/ 1966622 w 1611313"/>
              <a:gd name="T51" fmla="*/ 256445 h 1611313"/>
              <a:gd name="T52" fmla="*/ 2048074 w 1611313"/>
              <a:gd name="T53" fmla="*/ 848901 h 1611313"/>
              <a:gd name="T54" fmla="*/ 1846503 w 1611313"/>
              <a:gd name="T55" fmla="*/ 655536 h 1611313"/>
              <a:gd name="T56" fmla="*/ 1253200 w 1611313"/>
              <a:gd name="T57" fmla="*/ 1284446 h 1611313"/>
              <a:gd name="T58" fmla="*/ 1157170 w 1611313"/>
              <a:gd name="T59" fmla="*/ 1193787 h 1611313"/>
              <a:gd name="T60" fmla="*/ 977783 w 1611313"/>
              <a:gd name="T61" fmla="*/ 1024514 h 1611313"/>
              <a:gd name="T62" fmla="*/ 944188 w 1611313"/>
              <a:gd name="T63" fmla="*/ 992815 h 1611313"/>
              <a:gd name="T64" fmla="*/ 490970 w 1611313"/>
              <a:gd name="T65" fmla="*/ 1473371 h 1611313"/>
              <a:gd name="T66" fmla="*/ 215237 w 1611313"/>
              <a:gd name="T67" fmla="*/ 1213123 h 1611313"/>
              <a:gd name="T68" fmla="*/ 668454 w 1611313"/>
              <a:gd name="T69" fmla="*/ 732565 h 1611313"/>
              <a:gd name="T70" fmla="*/ 793961 w 1611313"/>
              <a:gd name="T71" fmla="*/ 599429 h 1611313"/>
              <a:gd name="T72" fmla="*/ 919784 w 1611313"/>
              <a:gd name="T73" fmla="*/ 466293 h 1611313"/>
              <a:gd name="T74" fmla="*/ 1228796 w 1611313"/>
              <a:gd name="T75" fmla="*/ 757924 h 1611313"/>
              <a:gd name="T76" fmla="*/ 1570770 w 1611313"/>
              <a:gd name="T77" fmla="*/ 395287 h 1611313"/>
              <a:gd name="T78" fmla="*/ 0 w 1611313"/>
              <a:gd name="T79" fmla="*/ 0 h 1611313"/>
              <a:gd name="T80" fmla="*/ 96958 w 1611313"/>
              <a:gd name="T81" fmla="*/ 0 h 1611313"/>
              <a:gd name="T82" fmla="*/ 96958 w 1611313"/>
              <a:gd name="T83" fmla="*/ 2155273 h 1611313"/>
              <a:gd name="T84" fmla="*/ 2252216 w 1611313"/>
              <a:gd name="T85" fmla="*/ 2155273 h 1611313"/>
              <a:gd name="T86" fmla="*/ 2252216 w 1611313"/>
              <a:gd name="T87" fmla="*/ 2252216 h 1611313"/>
              <a:gd name="T88" fmla="*/ 96958 w 1611313"/>
              <a:gd name="T89" fmla="*/ 2252216 h 1611313"/>
              <a:gd name="T90" fmla="*/ 0 w 1611313"/>
              <a:gd name="T91" fmla="*/ 2252216 h 1611313"/>
              <a:gd name="T92" fmla="*/ 0 w 1611313"/>
              <a:gd name="T93" fmla="*/ 2155273 h 16113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11313" h="1611313">
                <a:moveTo>
                  <a:pt x="261938" y="1152525"/>
                </a:moveTo>
                <a:lnTo>
                  <a:pt x="350158" y="1235601"/>
                </a:lnTo>
                <a:lnTo>
                  <a:pt x="428626" y="1152751"/>
                </a:lnTo>
                <a:lnTo>
                  <a:pt x="428626" y="1397000"/>
                </a:lnTo>
                <a:lnTo>
                  <a:pt x="261938" y="1397000"/>
                </a:lnTo>
                <a:lnTo>
                  <a:pt x="261938" y="1152525"/>
                </a:lnTo>
                <a:close/>
                <a:moveTo>
                  <a:pt x="735013" y="947738"/>
                </a:moveTo>
                <a:lnTo>
                  <a:pt x="827315" y="1034912"/>
                </a:lnTo>
                <a:lnTo>
                  <a:pt x="896031" y="1100065"/>
                </a:lnTo>
                <a:lnTo>
                  <a:pt x="901701" y="1094163"/>
                </a:lnTo>
                <a:lnTo>
                  <a:pt x="901701" y="1397001"/>
                </a:lnTo>
                <a:lnTo>
                  <a:pt x="735013" y="1397001"/>
                </a:lnTo>
                <a:lnTo>
                  <a:pt x="735013" y="947738"/>
                </a:lnTo>
                <a:close/>
                <a:moveTo>
                  <a:pt x="665163" y="901700"/>
                </a:moveTo>
                <a:lnTo>
                  <a:pt x="665163" y="1397000"/>
                </a:lnTo>
                <a:lnTo>
                  <a:pt x="498475" y="1397000"/>
                </a:lnTo>
                <a:lnTo>
                  <a:pt x="498475" y="1078593"/>
                </a:lnTo>
                <a:lnTo>
                  <a:pt x="665163" y="901700"/>
                </a:lnTo>
                <a:close/>
                <a:moveTo>
                  <a:pt x="1138238" y="844550"/>
                </a:moveTo>
                <a:lnTo>
                  <a:pt x="1138238" y="1397000"/>
                </a:lnTo>
                <a:lnTo>
                  <a:pt x="971550" y="1397000"/>
                </a:lnTo>
                <a:lnTo>
                  <a:pt x="971550" y="1021071"/>
                </a:lnTo>
                <a:lnTo>
                  <a:pt x="1138238" y="844550"/>
                </a:lnTo>
                <a:close/>
                <a:moveTo>
                  <a:pt x="1321101" y="650875"/>
                </a:moveTo>
                <a:lnTo>
                  <a:pt x="1374776" y="701402"/>
                </a:lnTo>
                <a:lnTo>
                  <a:pt x="1374776" y="1397000"/>
                </a:lnTo>
                <a:lnTo>
                  <a:pt x="1208088" y="1397000"/>
                </a:lnTo>
                <a:lnTo>
                  <a:pt x="1208088" y="770962"/>
                </a:lnTo>
                <a:lnTo>
                  <a:pt x="1321101" y="650875"/>
                </a:lnTo>
                <a:close/>
                <a:moveTo>
                  <a:pt x="979799" y="144463"/>
                </a:moveTo>
                <a:lnTo>
                  <a:pt x="1406989" y="183470"/>
                </a:lnTo>
                <a:lnTo>
                  <a:pt x="1465263" y="607333"/>
                </a:lnTo>
                <a:lnTo>
                  <a:pt x="1321052" y="468993"/>
                </a:lnTo>
                <a:lnTo>
                  <a:pt x="896583" y="918937"/>
                </a:lnTo>
                <a:lnTo>
                  <a:pt x="827879" y="854076"/>
                </a:lnTo>
                <a:lnTo>
                  <a:pt x="699540" y="732972"/>
                </a:lnTo>
                <a:lnTo>
                  <a:pt x="675505" y="710294"/>
                </a:lnTo>
                <a:lnTo>
                  <a:pt x="351257" y="1054101"/>
                </a:lnTo>
                <a:lnTo>
                  <a:pt x="153988" y="867910"/>
                </a:lnTo>
                <a:lnTo>
                  <a:pt x="478235" y="524102"/>
                </a:lnTo>
                <a:lnTo>
                  <a:pt x="568027" y="428852"/>
                </a:lnTo>
                <a:lnTo>
                  <a:pt x="658045" y="333602"/>
                </a:lnTo>
                <a:lnTo>
                  <a:pt x="879123" y="542245"/>
                </a:lnTo>
                <a:lnTo>
                  <a:pt x="1123783" y="282802"/>
                </a:lnTo>
                <a:lnTo>
                  <a:pt x="979799" y="144463"/>
                </a:lnTo>
                <a:close/>
                <a:moveTo>
                  <a:pt x="0" y="0"/>
                </a:moveTo>
                <a:lnTo>
                  <a:pt x="69367" y="0"/>
                </a:lnTo>
                <a:lnTo>
                  <a:pt x="69367" y="1541956"/>
                </a:lnTo>
                <a:lnTo>
                  <a:pt x="1611313" y="1541956"/>
                </a:lnTo>
                <a:lnTo>
                  <a:pt x="1611313" y="1611313"/>
                </a:lnTo>
                <a:lnTo>
                  <a:pt x="69367" y="1611313"/>
                </a:lnTo>
                <a:lnTo>
                  <a:pt x="0" y="1611313"/>
                </a:lnTo>
                <a:lnTo>
                  <a:pt x="0" y="1541956"/>
                </a:lnTo>
                <a:lnTo>
                  <a:pt x="0" y="0"/>
                </a:lnTo>
                <a:close/>
              </a:path>
            </a:pathLst>
          </a:custGeom>
          <a:solidFill>
            <a:schemeClr val="tx1">
              <a:lumMod val="75000"/>
              <a:lumOff val="25000"/>
            </a:schemeClr>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92" name="KSO_Shape"/>
          <p:cNvSpPr/>
          <p:nvPr/>
        </p:nvSpPr>
        <p:spPr>
          <a:xfrm>
            <a:off x="4244510" y="2962875"/>
            <a:ext cx="336274" cy="286954"/>
          </a:xfrm>
          <a:custGeom>
            <a:avLst/>
            <a:gdLst/>
            <a:ahLst/>
            <a:cxnLst/>
            <a:rect l="l" t="t" r="r" b="b"/>
            <a:pathLst>
              <a:path w="648072" h="400516">
                <a:moveTo>
                  <a:pt x="324036" y="0"/>
                </a:moveTo>
                <a:lnTo>
                  <a:pt x="648072" y="216024"/>
                </a:lnTo>
                <a:lnTo>
                  <a:pt x="520183" y="216024"/>
                </a:lnTo>
                <a:cubicBezTo>
                  <a:pt x="521934" y="217353"/>
                  <a:pt x="522036" y="218913"/>
                  <a:pt x="522036" y="220497"/>
                </a:cubicBezTo>
                <a:lnTo>
                  <a:pt x="522036" y="364511"/>
                </a:lnTo>
                <a:cubicBezTo>
                  <a:pt x="522036" y="384396"/>
                  <a:pt x="505916" y="400516"/>
                  <a:pt x="486031" y="400516"/>
                </a:cubicBezTo>
                <a:lnTo>
                  <a:pt x="378042" y="400516"/>
                </a:lnTo>
                <a:lnTo>
                  <a:pt x="378042" y="256516"/>
                </a:lnTo>
                <a:lnTo>
                  <a:pt x="270030" y="256516"/>
                </a:lnTo>
                <a:lnTo>
                  <a:pt x="270030" y="400516"/>
                </a:lnTo>
                <a:lnTo>
                  <a:pt x="162041" y="400516"/>
                </a:lnTo>
                <a:cubicBezTo>
                  <a:pt x="142156" y="400516"/>
                  <a:pt x="126036" y="384396"/>
                  <a:pt x="126036" y="364511"/>
                </a:cubicBezTo>
                <a:lnTo>
                  <a:pt x="126036" y="220497"/>
                </a:lnTo>
                <a:lnTo>
                  <a:pt x="127889" y="216024"/>
                </a:lnTo>
                <a:lnTo>
                  <a:pt x="0" y="216024"/>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93" name="Freeform 111"/>
          <p:cNvSpPr>
            <a:spLocks noChangeArrowheads="1"/>
          </p:cNvSpPr>
          <p:nvPr/>
        </p:nvSpPr>
        <p:spPr bwMode="auto">
          <a:xfrm>
            <a:off x="5706680" y="2966838"/>
            <a:ext cx="209769" cy="256491"/>
          </a:xfrm>
          <a:custGeom>
            <a:avLst/>
            <a:gdLst>
              <a:gd name="T0" fmla="*/ 416411 w 355"/>
              <a:gd name="T1" fmla="*/ 339721 h 435"/>
              <a:gd name="T2" fmla="*/ 416411 w 355"/>
              <a:gd name="T3" fmla="*/ 339721 h 435"/>
              <a:gd name="T4" fmla="*/ 214223 w 355"/>
              <a:gd name="T5" fmla="*/ 414148 h 435"/>
              <a:gd name="T6" fmla="*/ 10832 w 355"/>
              <a:gd name="T7" fmla="*/ 339721 h 435"/>
              <a:gd name="T8" fmla="*/ 0 w 355"/>
              <a:gd name="T9" fmla="*/ 339721 h 435"/>
              <a:gd name="T10" fmla="*/ 0 w 355"/>
              <a:gd name="T11" fmla="*/ 403344 h 435"/>
              <a:gd name="T12" fmla="*/ 214223 w 355"/>
              <a:gd name="T13" fmla="*/ 520986 h 435"/>
              <a:gd name="T14" fmla="*/ 426039 w 355"/>
              <a:gd name="T15" fmla="*/ 403344 h 435"/>
              <a:gd name="T16" fmla="*/ 426039 w 355"/>
              <a:gd name="T17" fmla="*/ 339721 h 435"/>
              <a:gd name="T18" fmla="*/ 416411 w 355"/>
              <a:gd name="T19" fmla="*/ 339721 h 435"/>
              <a:gd name="T20" fmla="*/ 416411 w 355"/>
              <a:gd name="T21" fmla="*/ 192068 h 435"/>
              <a:gd name="T22" fmla="*/ 416411 w 355"/>
              <a:gd name="T23" fmla="*/ 192068 h 435"/>
              <a:gd name="T24" fmla="*/ 214223 w 355"/>
              <a:gd name="T25" fmla="*/ 255691 h 435"/>
              <a:gd name="T26" fmla="*/ 10832 w 355"/>
              <a:gd name="T27" fmla="*/ 192068 h 435"/>
              <a:gd name="T28" fmla="*/ 0 w 355"/>
              <a:gd name="T29" fmla="*/ 192068 h 435"/>
              <a:gd name="T30" fmla="*/ 0 w 355"/>
              <a:gd name="T31" fmla="*/ 266495 h 435"/>
              <a:gd name="T32" fmla="*/ 214223 w 355"/>
              <a:gd name="T33" fmla="*/ 350525 h 435"/>
              <a:gd name="T34" fmla="*/ 426039 w 355"/>
              <a:gd name="T35" fmla="*/ 266495 h 435"/>
              <a:gd name="T36" fmla="*/ 426039 w 355"/>
              <a:gd name="T37" fmla="*/ 192068 h 435"/>
              <a:gd name="T38" fmla="*/ 416411 w 355"/>
              <a:gd name="T39" fmla="*/ 192068 h 435"/>
              <a:gd name="T40" fmla="*/ 214223 w 355"/>
              <a:gd name="T41" fmla="*/ 0 h 435"/>
              <a:gd name="T42" fmla="*/ 214223 w 355"/>
              <a:gd name="T43" fmla="*/ 0 h 435"/>
              <a:gd name="T44" fmla="*/ 0 w 355"/>
              <a:gd name="T45" fmla="*/ 74427 h 435"/>
              <a:gd name="T46" fmla="*/ 0 w 355"/>
              <a:gd name="T47" fmla="*/ 116441 h 435"/>
              <a:gd name="T48" fmla="*/ 214223 w 355"/>
              <a:gd name="T49" fmla="*/ 192068 h 435"/>
              <a:gd name="T50" fmla="*/ 426039 w 355"/>
              <a:gd name="T51" fmla="*/ 116441 h 435"/>
              <a:gd name="T52" fmla="*/ 426039 w 355"/>
              <a:gd name="T53" fmla="*/ 74427 h 435"/>
              <a:gd name="T54" fmla="*/ 214223 w 355"/>
              <a:gd name="T55" fmla="*/ 0 h 43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55" h="435">
                <a:moveTo>
                  <a:pt x="346" y="283"/>
                </a:moveTo>
                <a:lnTo>
                  <a:pt x="346" y="283"/>
                </a:lnTo>
                <a:cubicBezTo>
                  <a:pt x="328" y="319"/>
                  <a:pt x="257" y="345"/>
                  <a:pt x="178" y="345"/>
                </a:cubicBezTo>
                <a:cubicBezTo>
                  <a:pt x="97" y="345"/>
                  <a:pt x="36" y="319"/>
                  <a:pt x="9" y="283"/>
                </a:cubicBezTo>
                <a:cubicBezTo>
                  <a:pt x="9" y="275"/>
                  <a:pt x="0" y="283"/>
                  <a:pt x="0" y="283"/>
                </a:cubicBezTo>
                <a:cubicBezTo>
                  <a:pt x="0" y="292"/>
                  <a:pt x="0" y="336"/>
                  <a:pt x="0" y="336"/>
                </a:cubicBezTo>
                <a:cubicBezTo>
                  <a:pt x="0" y="381"/>
                  <a:pt x="80" y="434"/>
                  <a:pt x="178" y="434"/>
                </a:cubicBezTo>
                <a:cubicBezTo>
                  <a:pt x="275" y="434"/>
                  <a:pt x="354" y="381"/>
                  <a:pt x="354" y="336"/>
                </a:cubicBezTo>
                <a:cubicBezTo>
                  <a:pt x="354" y="336"/>
                  <a:pt x="354" y="292"/>
                  <a:pt x="354" y="283"/>
                </a:cubicBezTo>
                <a:cubicBezTo>
                  <a:pt x="354" y="283"/>
                  <a:pt x="346" y="275"/>
                  <a:pt x="346" y="283"/>
                </a:cubicBezTo>
                <a:close/>
                <a:moveTo>
                  <a:pt x="346" y="160"/>
                </a:moveTo>
                <a:lnTo>
                  <a:pt x="346" y="160"/>
                </a:lnTo>
                <a:cubicBezTo>
                  <a:pt x="328" y="186"/>
                  <a:pt x="257" y="213"/>
                  <a:pt x="178" y="213"/>
                </a:cubicBezTo>
                <a:cubicBezTo>
                  <a:pt x="97" y="213"/>
                  <a:pt x="36" y="186"/>
                  <a:pt x="9" y="160"/>
                </a:cubicBezTo>
                <a:cubicBezTo>
                  <a:pt x="9" y="151"/>
                  <a:pt x="0" y="160"/>
                  <a:pt x="0" y="160"/>
                </a:cubicBezTo>
                <a:lnTo>
                  <a:pt x="0" y="222"/>
                </a:lnTo>
                <a:cubicBezTo>
                  <a:pt x="0" y="257"/>
                  <a:pt x="80" y="292"/>
                  <a:pt x="178" y="292"/>
                </a:cubicBezTo>
                <a:cubicBezTo>
                  <a:pt x="275" y="292"/>
                  <a:pt x="354" y="257"/>
                  <a:pt x="354" y="222"/>
                </a:cubicBezTo>
                <a:lnTo>
                  <a:pt x="354" y="160"/>
                </a:lnTo>
                <a:cubicBezTo>
                  <a:pt x="354" y="160"/>
                  <a:pt x="346" y="151"/>
                  <a:pt x="346" y="160"/>
                </a:cubicBezTo>
                <a:close/>
                <a:moveTo>
                  <a:pt x="178" y="0"/>
                </a:moveTo>
                <a:lnTo>
                  <a:pt x="178" y="0"/>
                </a:lnTo>
                <a:cubicBezTo>
                  <a:pt x="80" y="0"/>
                  <a:pt x="0" y="26"/>
                  <a:pt x="0" y="62"/>
                </a:cubicBezTo>
                <a:cubicBezTo>
                  <a:pt x="0" y="97"/>
                  <a:pt x="0" y="97"/>
                  <a:pt x="0" y="97"/>
                </a:cubicBezTo>
                <a:cubicBezTo>
                  <a:pt x="0" y="133"/>
                  <a:pt x="80" y="160"/>
                  <a:pt x="178" y="160"/>
                </a:cubicBezTo>
                <a:cubicBezTo>
                  <a:pt x="275" y="160"/>
                  <a:pt x="354" y="133"/>
                  <a:pt x="354" y="97"/>
                </a:cubicBezTo>
                <a:cubicBezTo>
                  <a:pt x="354" y="62"/>
                  <a:pt x="354" y="62"/>
                  <a:pt x="354" y="62"/>
                </a:cubicBezTo>
                <a:cubicBezTo>
                  <a:pt x="354" y="26"/>
                  <a:pt x="275" y="0"/>
                  <a:pt x="178" y="0"/>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grpSp>
        <p:nvGrpSpPr>
          <p:cNvPr id="122" name="组合 121"/>
          <p:cNvGrpSpPr/>
          <p:nvPr/>
        </p:nvGrpSpPr>
        <p:grpSpPr>
          <a:xfrm>
            <a:off x="6563138" y="2657741"/>
            <a:ext cx="1227348" cy="1413251"/>
            <a:chOff x="2301202" y="523979"/>
            <a:chExt cx="985697" cy="1134998"/>
          </a:xfrm>
        </p:grpSpPr>
        <p:sp>
          <p:nvSpPr>
            <p:cNvPr id="123" name="任意多边形 122"/>
            <p:cNvSpPr/>
            <p:nvPr/>
          </p:nvSpPr>
          <p:spPr>
            <a:xfrm>
              <a:off x="2301202" y="523979"/>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sp>
          <p:nvSpPr>
            <p:cNvPr id="124" name="任意多边形 123"/>
            <p:cNvSpPr/>
            <p:nvPr/>
          </p:nvSpPr>
          <p:spPr>
            <a:xfrm>
              <a:off x="2392465" y="616696"/>
              <a:ext cx="815301" cy="93879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0">
                  <a:schemeClr val="bg1"/>
                </a:gs>
                <a:gs pos="100000">
                  <a:schemeClr val="bg1">
                    <a:lumMod val="75000"/>
                  </a:schemeClr>
                </a:gs>
              </a:gsLst>
              <a:lin ang="16200000" scaled="1"/>
            </a:gradFill>
            <a:ln>
              <a:noFill/>
            </a:ln>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grpSp>
      <p:sp>
        <p:nvSpPr>
          <p:cNvPr id="128" name="KSO_Shape"/>
          <p:cNvSpPr/>
          <p:nvPr/>
        </p:nvSpPr>
        <p:spPr bwMode="auto">
          <a:xfrm>
            <a:off x="6953746" y="2951188"/>
            <a:ext cx="321758" cy="343514"/>
          </a:xfrm>
          <a:custGeom>
            <a:avLst/>
            <a:gdLst>
              <a:gd name="T0" fmla="*/ 2147483646 w 6314"/>
              <a:gd name="T1" fmla="*/ 2147483646 h 6735"/>
              <a:gd name="T2" fmla="*/ 2147483646 w 6314"/>
              <a:gd name="T3" fmla="*/ 2147483646 h 6735"/>
              <a:gd name="T4" fmla="*/ 2147483646 w 6314"/>
              <a:gd name="T5" fmla="*/ 2147483646 h 6735"/>
              <a:gd name="T6" fmla="*/ 2147483646 w 6314"/>
              <a:gd name="T7" fmla="*/ 2147483646 h 6735"/>
              <a:gd name="T8" fmla="*/ 2147483646 w 6314"/>
              <a:gd name="T9" fmla="*/ 2147483646 h 6735"/>
              <a:gd name="T10" fmla="*/ 2147483646 w 6314"/>
              <a:gd name="T11" fmla="*/ 2147483646 h 6735"/>
              <a:gd name="T12" fmla="*/ 2147483646 w 6314"/>
              <a:gd name="T13" fmla="*/ 1154065688 h 6735"/>
              <a:gd name="T14" fmla="*/ 2147483646 w 6314"/>
              <a:gd name="T15" fmla="*/ 905171710 h 6735"/>
              <a:gd name="T16" fmla="*/ 2147483646 w 6314"/>
              <a:gd name="T17" fmla="*/ 792045258 h 6735"/>
              <a:gd name="T18" fmla="*/ 2147483646 w 6314"/>
              <a:gd name="T19" fmla="*/ 0 h 6735"/>
              <a:gd name="T20" fmla="*/ 2147483646 w 6314"/>
              <a:gd name="T21" fmla="*/ 90485096 h 6735"/>
              <a:gd name="T22" fmla="*/ 2147483646 w 6314"/>
              <a:gd name="T23" fmla="*/ 294176690 h 6735"/>
              <a:gd name="T24" fmla="*/ 2147483646 w 6314"/>
              <a:gd name="T25" fmla="*/ 656277450 h 6735"/>
              <a:gd name="T26" fmla="*/ 2147483646 w 6314"/>
              <a:gd name="T27" fmla="*/ 1131504661 h 6735"/>
              <a:gd name="T28" fmla="*/ 2147483646 w 6314"/>
              <a:gd name="T29" fmla="*/ 1719858042 h 6735"/>
              <a:gd name="T30" fmla="*/ 2147483646 w 6314"/>
              <a:gd name="T31" fmla="*/ 2147483646 h 6735"/>
              <a:gd name="T32" fmla="*/ 2147483646 w 6314"/>
              <a:gd name="T33" fmla="*/ 2147483646 h 6735"/>
              <a:gd name="T34" fmla="*/ 2147483646 w 6314"/>
              <a:gd name="T35" fmla="*/ 2147483646 h 6735"/>
              <a:gd name="T36" fmla="*/ 2147483646 w 6314"/>
              <a:gd name="T37" fmla="*/ 2147483646 h 6735"/>
              <a:gd name="T38" fmla="*/ 2147483646 w 6314"/>
              <a:gd name="T39" fmla="*/ 2147483646 h 6735"/>
              <a:gd name="T40" fmla="*/ 2147483646 w 6314"/>
              <a:gd name="T41" fmla="*/ 2147483646 h 6735"/>
              <a:gd name="T42" fmla="*/ 2147483646 w 6314"/>
              <a:gd name="T43" fmla="*/ 2147483646 h 6735"/>
              <a:gd name="T44" fmla="*/ 2147483646 w 6314"/>
              <a:gd name="T45" fmla="*/ 2147483646 h 6735"/>
              <a:gd name="T46" fmla="*/ 1354493190 w 6314"/>
              <a:gd name="T47" fmla="*/ 2147483646 h 6735"/>
              <a:gd name="T48" fmla="*/ 632123368 w 6314"/>
              <a:gd name="T49" fmla="*/ 2147483646 h 6735"/>
              <a:gd name="T50" fmla="*/ 270898751 w 6314"/>
              <a:gd name="T51" fmla="*/ 2147483646 h 6735"/>
              <a:gd name="T52" fmla="*/ 203173993 w 6314"/>
              <a:gd name="T53" fmla="*/ 2147483646 h 6735"/>
              <a:gd name="T54" fmla="*/ 1173920587 w 6314"/>
              <a:gd name="T55" fmla="*/ 2147483646 h 6735"/>
              <a:gd name="T56" fmla="*/ 2147483646 w 6314"/>
              <a:gd name="T57" fmla="*/ 2147483646 h 6735"/>
              <a:gd name="T58" fmla="*/ 2147483646 w 6314"/>
              <a:gd name="T59" fmla="*/ 2147483646 h 6735"/>
              <a:gd name="T60" fmla="*/ 2147483646 w 6314"/>
              <a:gd name="T61" fmla="*/ 2147483646 h 6735"/>
              <a:gd name="T62" fmla="*/ 2147483646 w 6314"/>
              <a:gd name="T63" fmla="*/ 2147483646 h 6735"/>
              <a:gd name="T64" fmla="*/ 2147483646 w 6314"/>
              <a:gd name="T65" fmla="*/ 2147483646 h 6735"/>
              <a:gd name="T66" fmla="*/ 2147483646 w 6314"/>
              <a:gd name="T67" fmla="*/ 2147483646 h 6735"/>
              <a:gd name="T68" fmla="*/ 2147483646 w 6314"/>
              <a:gd name="T69" fmla="*/ 2147483646 h 6735"/>
              <a:gd name="T70" fmla="*/ 2147483646 w 6314"/>
              <a:gd name="T71" fmla="*/ 2147483646 h 6735"/>
              <a:gd name="T72" fmla="*/ 2147483646 w 6314"/>
              <a:gd name="T73" fmla="*/ 2147483646 h 6735"/>
              <a:gd name="T74" fmla="*/ 2147483646 w 6314"/>
              <a:gd name="T75" fmla="*/ 2147483646 h 6735"/>
              <a:gd name="T76" fmla="*/ 2147483646 w 6314"/>
              <a:gd name="T77" fmla="*/ 2147483646 h 6735"/>
              <a:gd name="T78" fmla="*/ 2147483646 w 6314"/>
              <a:gd name="T79" fmla="*/ 2147483646 h 6735"/>
              <a:gd name="T80" fmla="*/ 2147483646 w 6314"/>
              <a:gd name="T81" fmla="*/ 2147483646 h 6735"/>
              <a:gd name="T82" fmla="*/ 2147483646 w 6314"/>
              <a:gd name="T83" fmla="*/ 2147483646 h 6735"/>
              <a:gd name="T84" fmla="*/ 2147483646 w 6314"/>
              <a:gd name="T85" fmla="*/ 2147483646 h 6735"/>
              <a:gd name="T86" fmla="*/ 2147483646 w 6314"/>
              <a:gd name="T87" fmla="*/ 2147483646 h 6735"/>
              <a:gd name="T88" fmla="*/ 2147483646 w 6314"/>
              <a:gd name="T89" fmla="*/ 2147483646 h 6735"/>
              <a:gd name="T90" fmla="*/ 2147483646 w 6314"/>
              <a:gd name="T91" fmla="*/ 2147483646 h 6735"/>
              <a:gd name="T92" fmla="*/ 2147483646 w 6314"/>
              <a:gd name="T93" fmla="*/ 2147483646 h 6735"/>
              <a:gd name="T94" fmla="*/ 2147483646 w 6314"/>
              <a:gd name="T95" fmla="*/ 2147483646 h 67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314" h="6735">
                <a:moveTo>
                  <a:pt x="6308" y="2353"/>
                </a:moveTo>
                <a:lnTo>
                  <a:pt x="6308" y="2353"/>
                </a:lnTo>
                <a:lnTo>
                  <a:pt x="6308" y="2341"/>
                </a:lnTo>
                <a:lnTo>
                  <a:pt x="6307" y="2329"/>
                </a:lnTo>
                <a:lnTo>
                  <a:pt x="6305" y="2317"/>
                </a:lnTo>
                <a:lnTo>
                  <a:pt x="6301" y="2305"/>
                </a:lnTo>
                <a:lnTo>
                  <a:pt x="6296" y="2295"/>
                </a:lnTo>
                <a:lnTo>
                  <a:pt x="6290" y="2285"/>
                </a:lnTo>
                <a:lnTo>
                  <a:pt x="6283" y="2274"/>
                </a:lnTo>
                <a:lnTo>
                  <a:pt x="6276" y="2265"/>
                </a:lnTo>
                <a:lnTo>
                  <a:pt x="6268" y="2247"/>
                </a:lnTo>
                <a:lnTo>
                  <a:pt x="6264" y="2240"/>
                </a:lnTo>
                <a:lnTo>
                  <a:pt x="6260" y="2231"/>
                </a:lnTo>
                <a:lnTo>
                  <a:pt x="6254" y="2224"/>
                </a:lnTo>
                <a:lnTo>
                  <a:pt x="6249" y="2217"/>
                </a:lnTo>
                <a:lnTo>
                  <a:pt x="6241" y="2211"/>
                </a:lnTo>
                <a:lnTo>
                  <a:pt x="6234" y="2205"/>
                </a:lnTo>
                <a:lnTo>
                  <a:pt x="3205" y="57"/>
                </a:lnTo>
                <a:lnTo>
                  <a:pt x="3197" y="51"/>
                </a:lnTo>
                <a:lnTo>
                  <a:pt x="3188" y="47"/>
                </a:lnTo>
                <a:lnTo>
                  <a:pt x="3180" y="43"/>
                </a:lnTo>
                <a:lnTo>
                  <a:pt x="3172" y="40"/>
                </a:lnTo>
                <a:lnTo>
                  <a:pt x="3162" y="38"/>
                </a:lnTo>
                <a:lnTo>
                  <a:pt x="3154" y="36"/>
                </a:lnTo>
                <a:lnTo>
                  <a:pt x="3145" y="35"/>
                </a:lnTo>
                <a:lnTo>
                  <a:pt x="3135" y="34"/>
                </a:lnTo>
                <a:lnTo>
                  <a:pt x="1414" y="0"/>
                </a:lnTo>
                <a:lnTo>
                  <a:pt x="1405" y="0"/>
                </a:lnTo>
                <a:lnTo>
                  <a:pt x="1394" y="1"/>
                </a:lnTo>
                <a:lnTo>
                  <a:pt x="1385" y="4"/>
                </a:lnTo>
                <a:lnTo>
                  <a:pt x="1375" y="6"/>
                </a:lnTo>
                <a:lnTo>
                  <a:pt x="1366" y="9"/>
                </a:lnTo>
                <a:lnTo>
                  <a:pt x="1357" y="13"/>
                </a:lnTo>
                <a:lnTo>
                  <a:pt x="1348" y="17"/>
                </a:lnTo>
                <a:lnTo>
                  <a:pt x="1340" y="22"/>
                </a:lnTo>
                <a:lnTo>
                  <a:pt x="1333" y="29"/>
                </a:lnTo>
                <a:lnTo>
                  <a:pt x="1326" y="35"/>
                </a:lnTo>
                <a:lnTo>
                  <a:pt x="1318" y="42"/>
                </a:lnTo>
                <a:lnTo>
                  <a:pt x="1312" y="50"/>
                </a:lnTo>
                <a:lnTo>
                  <a:pt x="1307" y="58"/>
                </a:lnTo>
                <a:lnTo>
                  <a:pt x="1302" y="67"/>
                </a:lnTo>
                <a:lnTo>
                  <a:pt x="1297" y="76"/>
                </a:lnTo>
                <a:lnTo>
                  <a:pt x="1294" y="86"/>
                </a:lnTo>
                <a:lnTo>
                  <a:pt x="1291" y="95"/>
                </a:lnTo>
                <a:lnTo>
                  <a:pt x="1289" y="104"/>
                </a:lnTo>
                <a:lnTo>
                  <a:pt x="1288" y="115"/>
                </a:lnTo>
                <a:lnTo>
                  <a:pt x="1288" y="124"/>
                </a:lnTo>
                <a:lnTo>
                  <a:pt x="1288" y="135"/>
                </a:lnTo>
                <a:lnTo>
                  <a:pt x="1289" y="144"/>
                </a:lnTo>
                <a:lnTo>
                  <a:pt x="1291" y="153"/>
                </a:lnTo>
                <a:lnTo>
                  <a:pt x="1294" y="163"/>
                </a:lnTo>
                <a:lnTo>
                  <a:pt x="1297" y="172"/>
                </a:lnTo>
                <a:lnTo>
                  <a:pt x="1302" y="180"/>
                </a:lnTo>
                <a:lnTo>
                  <a:pt x="1306" y="189"/>
                </a:lnTo>
                <a:lnTo>
                  <a:pt x="1312" y="197"/>
                </a:lnTo>
                <a:lnTo>
                  <a:pt x="1318" y="204"/>
                </a:lnTo>
                <a:lnTo>
                  <a:pt x="1324" y="212"/>
                </a:lnTo>
                <a:lnTo>
                  <a:pt x="1332" y="219"/>
                </a:lnTo>
                <a:lnTo>
                  <a:pt x="1340" y="225"/>
                </a:lnTo>
                <a:lnTo>
                  <a:pt x="2126" y="783"/>
                </a:lnTo>
                <a:lnTo>
                  <a:pt x="1751" y="1053"/>
                </a:lnTo>
                <a:lnTo>
                  <a:pt x="1741" y="1057"/>
                </a:lnTo>
                <a:lnTo>
                  <a:pt x="1731" y="1061"/>
                </a:lnTo>
                <a:lnTo>
                  <a:pt x="1721" y="1066"/>
                </a:lnTo>
                <a:lnTo>
                  <a:pt x="1711" y="1072"/>
                </a:lnTo>
                <a:lnTo>
                  <a:pt x="60" y="2263"/>
                </a:lnTo>
                <a:lnTo>
                  <a:pt x="48" y="2272"/>
                </a:lnTo>
                <a:lnTo>
                  <a:pt x="38" y="2282"/>
                </a:lnTo>
                <a:lnTo>
                  <a:pt x="28" y="2295"/>
                </a:lnTo>
                <a:lnTo>
                  <a:pt x="21" y="2307"/>
                </a:lnTo>
                <a:lnTo>
                  <a:pt x="16" y="2321"/>
                </a:lnTo>
                <a:lnTo>
                  <a:pt x="12" y="2334"/>
                </a:lnTo>
                <a:lnTo>
                  <a:pt x="10" y="2349"/>
                </a:lnTo>
                <a:lnTo>
                  <a:pt x="9" y="2365"/>
                </a:lnTo>
                <a:lnTo>
                  <a:pt x="9" y="2366"/>
                </a:lnTo>
                <a:lnTo>
                  <a:pt x="0" y="2370"/>
                </a:lnTo>
                <a:lnTo>
                  <a:pt x="0" y="4463"/>
                </a:lnTo>
                <a:lnTo>
                  <a:pt x="52" y="4563"/>
                </a:lnTo>
                <a:lnTo>
                  <a:pt x="3082" y="6712"/>
                </a:lnTo>
                <a:lnTo>
                  <a:pt x="3088" y="6709"/>
                </a:lnTo>
                <a:lnTo>
                  <a:pt x="3095" y="6715"/>
                </a:lnTo>
                <a:lnTo>
                  <a:pt x="3104" y="6722"/>
                </a:lnTo>
                <a:lnTo>
                  <a:pt x="3118" y="6727"/>
                </a:lnTo>
                <a:lnTo>
                  <a:pt x="3131" y="6732"/>
                </a:lnTo>
                <a:lnTo>
                  <a:pt x="3146" y="6734"/>
                </a:lnTo>
                <a:lnTo>
                  <a:pt x="3161" y="6735"/>
                </a:lnTo>
                <a:lnTo>
                  <a:pt x="3171" y="6734"/>
                </a:lnTo>
                <a:lnTo>
                  <a:pt x="3180" y="6733"/>
                </a:lnTo>
                <a:lnTo>
                  <a:pt x="3189" y="6732"/>
                </a:lnTo>
                <a:lnTo>
                  <a:pt x="3198" y="6729"/>
                </a:lnTo>
                <a:lnTo>
                  <a:pt x="3207" y="6726"/>
                </a:lnTo>
                <a:lnTo>
                  <a:pt x="3215" y="6722"/>
                </a:lnTo>
                <a:lnTo>
                  <a:pt x="3224" y="6717"/>
                </a:lnTo>
                <a:lnTo>
                  <a:pt x="3232" y="6712"/>
                </a:lnTo>
                <a:lnTo>
                  <a:pt x="6261" y="4564"/>
                </a:lnTo>
                <a:lnTo>
                  <a:pt x="6273" y="4555"/>
                </a:lnTo>
                <a:lnTo>
                  <a:pt x="6284" y="4545"/>
                </a:lnTo>
                <a:lnTo>
                  <a:pt x="6292" y="4532"/>
                </a:lnTo>
                <a:lnTo>
                  <a:pt x="6301" y="4520"/>
                </a:lnTo>
                <a:lnTo>
                  <a:pt x="6306" y="4506"/>
                </a:lnTo>
                <a:lnTo>
                  <a:pt x="6311" y="4493"/>
                </a:lnTo>
                <a:lnTo>
                  <a:pt x="6313" y="4478"/>
                </a:lnTo>
                <a:lnTo>
                  <a:pt x="6314" y="4463"/>
                </a:lnTo>
                <a:lnTo>
                  <a:pt x="6314" y="2370"/>
                </a:lnTo>
                <a:lnTo>
                  <a:pt x="6313" y="2366"/>
                </a:lnTo>
                <a:lnTo>
                  <a:pt x="6311" y="2361"/>
                </a:lnTo>
                <a:lnTo>
                  <a:pt x="6309" y="2357"/>
                </a:lnTo>
                <a:lnTo>
                  <a:pt x="6308" y="2353"/>
                </a:lnTo>
                <a:close/>
                <a:moveTo>
                  <a:pt x="1811" y="255"/>
                </a:moveTo>
                <a:lnTo>
                  <a:pt x="3092" y="281"/>
                </a:lnTo>
                <a:lnTo>
                  <a:pt x="5762" y="2174"/>
                </a:lnTo>
                <a:lnTo>
                  <a:pt x="4482" y="2149"/>
                </a:lnTo>
                <a:lnTo>
                  <a:pt x="1811" y="255"/>
                </a:lnTo>
                <a:close/>
                <a:moveTo>
                  <a:pt x="3029" y="6371"/>
                </a:moveTo>
                <a:lnTo>
                  <a:pt x="248" y="4399"/>
                </a:lnTo>
                <a:lnTo>
                  <a:pt x="248" y="2610"/>
                </a:lnTo>
                <a:lnTo>
                  <a:pt x="3029" y="4582"/>
                </a:lnTo>
                <a:lnTo>
                  <a:pt x="3029" y="6371"/>
                </a:lnTo>
                <a:close/>
                <a:moveTo>
                  <a:pt x="3161" y="4360"/>
                </a:moveTo>
                <a:lnTo>
                  <a:pt x="345" y="2363"/>
                </a:lnTo>
                <a:lnTo>
                  <a:pt x="1697" y="1388"/>
                </a:lnTo>
                <a:lnTo>
                  <a:pt x="4513" y="3385"/>
                </a:lnTo>
                <a:lnTo>
                  <a:pt x="3161" y="4360"/>
                </a:lnTo>
                <a:close/>
                <a:moveTo>
                  <a:pt x="6065" y="4399"/>
                </a:moveTo>
                <a:lnTo>
                  <a:pt x="3285" y="6370"/>
                </a:lnTo>
                <a:lnTo>
                  <a:pt x="3285" y="4582"/>
                </a:lnTo>
                <a:lnTo>
                  <a:pt x="6065" y="2610"/>
                </a:lnTo>
                <a:lnTo>
                  <a:pt x="6065" y="4399"/>
                </a:lnTo>
                <a:close/>
                <a:moveTo>
                  <a:pt x="2637" y="4716"/>
                </a:moveTo>
                <a:lnTo>
                  <a:pt x="517" y="3213"/>
                </a:lnTo>
                <a:lnTo>
                  <a:pt x="517" y="4183"/>
                </a:lnTo>
                <a:lnTo>
                  <a:pt x="2637" y="5686"/>
                </a:lnTo>
                <a:lnTo>
                  <a:pt x="2637" y="4716"/>
                </a:lnTo>
                <a:close/>
              </a:path>
            </a:pathLst>
          </a:custGeom>
          <a:solidFill>
            <a:schemeClr val="tx1">
              <a:lumMod val="75000"/>
              <a:lumOff val="25000"/>
            </a:schemeClr>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3" name="矩形 2"/>
          <p:cNvSpPr/>
          <p:nvPr/>
        </p:nvSpPr>
        <p:spPr>
          <a:xfrm>
            <a:off x="1143213" y="3339382"/>
            <a:ext cx="1031051" cy="261610"/>
          </a:xfrm>
          <a:prstGeom prst="rect">
            <a:avLst/>
          </a:prstGeom>
        </p:spPr>
        <p:txBody>
          <a:bodyPr wrap="none">
            <a:spAutoFit/>
          </a:bodyPr>
          <a:lstStyle/>
          <a:p>
            <a:pPr lvl="0" algn="ctr" defTabSz="685800">
              <a:spcBef>
                <a:spcPct val="20000"/>
              </a:spcBef>
              <a:defRPr/>
            </a:pPr>
            <a:r>
              <a:rPr lang="zh-CN" altLang="en-US"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
        <p:nvSpPr>
          <p:cNvPr id="129" name="矩形 128"/>
          <p:cNvSpPr/>
          <p:nvPr/>
        </p:nvSpPr>
        <p:spPr>
          <a:xfrm>
            <a:off x="2561196" y="3399017"/>
            <a:ext cx="1031051" cy="261610"/>
          </a:xfrm>
          <a:prstGeom prst="rect">
            <a:avLst/>
          </a:prstGeom>
        </p:spPr>
        <p:txBody>
          <a:bodyPr wrap="none">
            <a:spAutoFit/>
          </a:bodyPr>
          <a:lstStyle/>
          <a:p>
            <a:pPr lvl="0" algn="ctr" defTabSz="685800">
              <a:spcBef>
                <a:spcPct val="20000"/>
              </a:spcBef>
              <a:defRPr/>
            </a:pPr>
            <a:r>
              <a:rPr lang="zh-CN" altLang="en-US"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
        <p:nvSpPr>
          <p:cNvPr id="130" name="矩形 129"/>
          <p:cNvSpPr/>
          <p:nvPr/>
        </p:nvSpPr>
        <p:spPr>
          <a:xfrm>
            <a:off x="3893039" y="3425521"/>
            <a:ext cx="1031051" cy="261610"/>
          </a:xfrm>
          <a:prstGeom prst="rect">
            <a:avLst/>
          </a:prstGeom>
        </p:spPr>
        <p:txBody>
          <a:bodyPr wrap="none">
            <a:spAutoFit/>
          </a:bodyPr>
          <a:lstStyle/>
          <a:p>
            <a:pPr lvl="0" algn="ctr" defTabSz="685800">
              <a:spcBef>
                <a:spcPct val="20000"/>
              </a:spcBef>
              <a:defRPr/>
            </a:pPr>
            <a:r>
              <a:rPr lang="zh-CN" altLang="en-US"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
        <p:nvSpPr>
          <p:cNvPr id="131" name="矩形 130"/>
          <p:cNvSpPr/>
          <p:nvPr/>
        </p:nvSpPr>
        <p:spPr>
          <a:xfrm>
            <a:off x="5258013" y="3418895"/>
            <a:ext cx="1031051" cy="261610"/>
          </a:xfrm>
          <a:prstGeom prst="rect">
            <a:avLst/>
          </a:prstGeom>
        </p:spPr>
        <p:txBody>
          <a:bodyPr wrap="none">
            <a:spAutoFit/>
          </a:bodyPr>
          <a:lstStyle/>
          <a:p>
            <a:pPr lvl="0" algn="ctr" defTabSz="685800">
              <a:spcBef>
                <a:spcPct val="20000"/>
              </a:spcBef>
              <a:defRPr/>
            </a:pPr>
            <a:r>
              <a:rPr lang="zh-CN" altLang="en-US"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
        <p:nvSpPr>
          <p:cNvPr id="132" name="矩形 131"/>
          <p:cNvSpPr/>
          <p:nvPr/>
        </p:nvSpPr>
        <p:spPr>
          <a:xfrm>
            <a:off x="6675996" y="3425521"/>
            <a:ext cx="1031051" cy="261610"/>
          </a:xfrm>
          <a:prstGeom prst="rect">
            <a:avLst/>
          </a:prstGeom>
        </p:spPr>
        <p:txBody>
          <a:bodyPr wrap="none">
            <a:spAutoFit/>
          </a:bodyPr>
          <a:lstStyle/>
          <a:p>
            <a:pPr lvl="0" algn="ctr" defTabSz="685800">
              <a:spcBef>
                <a:spcPct val="20000"/>
              </a:spcBef>
              <a:defRPr/>
            </a:pPr>
            <a:r>
              <a:rPr lang="zh-CN" altLang="en-US"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
        <p:nvSpPr>
          <p:cNvPr id="133" name="矩形 132"/>
          <p:cNvSpPr/>
          <p:nvPr/>
        </p:nvSpPr>
        <p:spPr>
          <a:xfrm>
            <a:off x="6026640" y="2193069"/>
            <a:ext cx="1031051" cy="261610"/>
          </a:xfrm>
          <a:prstGeom prst="rect">
            <a:avLst/>
          </a:prstGeom>
        </p:spPr>
        <p:txBody>
          <a:bodyPr wrap="none">
            <a:spAutoFit/>
          </a:bodyPr>
          <a:lstStyle/>
          <a:p>
            <a:pPr lvl="0" algn="ctr" defTabSz="685800">
              <a:spcBef>
                <a:spcPct val="20000"/>
              </a:spcBef>
              <a:defRPr/>
            </a:pPr>
            <a:r>
              <a:rPr lang="zh-CN" altLang="en-US"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
        <p:nvSpPr>
          <p:cNvPr id="134" name="矩形 133"/>
          <p:cNvSpPr/>
          <p:nvPr/>
        </p:nvSpPr>
        <p:spPr>
          <a:xfrm>
            <a:off x="4641788" y="2140060"/>
            <a:ext cx="1031051" cy="261610"/>
          </a:xfrm>
          <a:prstGeom prst="rect">
            <a:avLst/>
          </a:prstGeom>
        </p:spPr>
        <p:txBody>
          <a:bodyPr wrap="none">
            <a:spAutoFit/>
          </a:bodyPr>
          <a:lstStyle/>
          <a:p>
            <a:pPr lvl="0" algn="ctr" defTabSz="685800">
              <a:spcBef>
                <a:spcPct val="20000"/>
              </a:spcBef>
              <a:defRPr/>
            </a:pPr>
            <a:r>
              <a:rPr lang="zh-CN" altLang="en-US"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
        <p:nvSpPr>
          <p:cNvPr id="135" name="矩形 134"/>
          <p:cNvSpPr/>
          <p:nvPr/>
        </p:nvSpPr>
        <p:spPr>
          <a:xfrm>
            <a:off x="3223805" y="2199695"/>
            <a:ext cx="1031051" cy="261610"/>
          </a:xfrm>
          <a:prstGeom prst="rect">
            <a:avLst/>
          </a:prstGeom>
        </p:spPr>
        <p:txBody>
          <a:bodyPr wrap="none">
            <a:spAutoFit/>
          </a:bodyPr>
          <a:lstStyle/>
          <a:p>
            <a:pPr lvl="0" algn="ctr" defTabSz="685800">
              <a:spcBef>
                <a:spcPct val="20000"/>
              </a:spcBef>
              <a:defRPr/>
            </a:pPr>
            <a:r>
              <a:rPr lang="zh-CN" altLang="en-US"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
        <p:nvSpPr>
          <p:cNvPr id="136" name="矩形 135"/>
          <p:cNvSpPr/>
          <p:nvPr/>
        </p:nvSpPr>
        <p:spPr>
          <a:xfrm>
            <a:off x="1878710" y="2206321"/>
            <a:ext cx="1031051" cy="261610"/>
          </a:xfrm>
          <a:prstGeom prst="rect">
            <a:avLst/>
          </a:prstGeom>
        </p:spPr>
        <p:txBody>
          <a:bodyPr wrap="none">
            <a:spAutoFit/>
          </a:bodyPr>
          <a:lstStyle/>
          <a:p>
            <a:pPr lvl="0" algn="ctr" defTabSz="685800">
              <a:spcBef>
                <a:spcPct val="20000"/>
              </a:spcBef>
              <a:defRPr/>
            </a:pPr>
            <a:r>
              <a:rPr lang="zh-CN" altLang="en-US"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
        <p:nvSpPr>
          <p:cNvPr id="137" name="矩形 136"/>
          <p:cNvSpPr/>
          <p:nvPr/>
        </p:nvSpPr>
        <p:spPr>
          <a:xfrm>
            <a:off x="3389286" y="227424"/>
            <a:ext cx="2236510" cy="400110"/>
          </a:xfrm>
          <a:prstGeom prst="rect">
            <a:avLst/>
          </a:prstGeom>
        </p:spPr>
        <p:txBody>
          <a:bodyPr wrap="none">
            <a:spAutoFit/>
          </a:bodyPr>
          <a:lstStyle/>
          <a:p>
            <a:pPr lvl="0" algn="ctr" defTabSz="685800">
              <a:spcBef>
                <a:spcPct val="20000"/>
              </a:spcBef>
              <a:defRPr/>
            </a:pPr>
            <a:r>
              <a:rPr lang="zh-CN" altLang="en-US" sz="20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单击输入标题内容</a:t>
            </a:r>
            <a:endParaRPr lang="en-US" altLang="zh-CN" sz="20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with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p:cTn id="7" dur="150" fill="hold"/>
                                        <p:tgtEl>
                                          <p:spTgt spid="95"/>
                                        </p:tgtEl>
                                        <p:attrNameLst>
                                          <p:attrName>ppt_w</p:attrName>
                                        </p:attrNameLst>
                                      </p:cBhvr>
                                      <p:tavLst>
                                        <p:tav tm="0">
                                          <p:val>
                                            <p:strVal val="(6*min(max(#ppt_w*#ppt_h,.3),1)-7.4)/-.7*#ppt_w"/>
                                          </p:val>
                                        </p:tav>
                                        <p:tav tm="100000">
                                          <p:val>
                                            <p:strVal val="#ppt_w"/>
                                          </p:val>
                                        </p:tav>
                                      </p:tavLst>
                                    </p:anim>
                                    <p:anim calcmode="lin" valueType="num">
                                      <p:cBhvr>
                                        <p:cTn id="8" dur="150" fill="hold"/>
                                        <p:tgtEl>
                                          <p:spTgt spid="95"/>
                                        </p:tgtEl>
                                        <p:attrNameLst>
                                          <p:attrName>ppt_h</p:attrName>
                                        </p:attrNameLst>
                                      </p:cBhvr>
                                      <p:tavLst>
                                        <p:tav tm="0">
                                          <p:val>
                                            <p:strVal val="(6*min(max(#ppt_w*#ppt_h,.3),1)-7.4)/-.7*#ppt_h"/>
                                          </p:val>
                                        </p:tav>
                                        <p:tav tm="100000">
                                          <p:val>
                                            <p:strVal val="#ppt_h"/>
                                          </p:val>
                                        </p:tav>
                                      </p:tavLst>
                                    </p:anim>
                                    <p:anim calcmode="lin" valueType="num">
                                      <p:cBhvr>
                                        <p:cTn id="9" dur="150" fill="hold"/>
                                        <p:tgtEl>
                                          <p:spTgt spid="95"/>
                                        </p:tgtEl>
                                        <p:attrNameLst>
                                          <p:attrName>ppt_x</p:attrName>
                                        </p:attrNameLst>
                                      </p:cBhvr>
                                      <p:tavLst>
                                        <p:tav tm="0">
                                          <p:val>
                                            <p:fltVal val="0.5"/>
                                          </p:val>
                                        </p:tav>
                                        <p:tav tm="100000">
                                          <p:val>
                                            <p:strVal val="#ppt_x"/>
                                          </p:val>
                                        </p:tav>
                                      </p:tavLst>
                                    </p:anim>
                                    <p:anim calcmode="lin" valueType="num">
                                      <p:cBhvr>
                                        <p:cTn id="10" dur="15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86"/>
                                        </p:tgtEl>
                                        <p:attrNameLst>
                                          <p:attrName>style.visibility</p:attrName>
                                        </p:attrNameLst>
                                      </p:cBhvr>
                                      <p:to>
                                        <p:strVal val="visible"/>
                                      </p:to>
                                    </p:se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Effect transition="in" filter="fade">
                                      <p:cBhvr>
                                        <p:cTn id="17" dur="500"/>
                                        <p:tgtEl>
                                          <p:spTgt spid="136"/>
                                        </p:tgtEl>
                                      </p:cBhvr>
                                    </p:animEffect>
                                  </p:childTnLst>
                                </p:cTn>
                              </p:par>
                            </p:childTnLst>
                          </p:cTn>
                        </p:par>
                        <p:par>
                          <p:cTn id="18" fill="hold">
                            <p:stCondLst>
                              <p:cond delay="1000"/>
                            </p:stCondLst>
                            <p:childTnLst>
                              <p:par>
                                <p:cTn id="19" presetID="23" presetClass="entr" presetSubtype="36"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 calcmode="lin" valueType="num">
                                      <p:cBhvr>
                                        <p:cTn id="21" dur="150" fill="hold"/>
                                        <p:tgtEl>
                                          <p:spTgt spid="98"/>
                                        </p:tgtEl>
                                        <p:attrNameLst>
                                          <p:attrName>ppt_w</p:attrName>
                                        </p:attrNameLst>
                                      </p:cBhvr>
                                      <p:tavLst>
                                        <p:tav tm="0">
                                          <p:val>
                                            <p:strVal val="(6*min(max(#ppt_w*#ppt_h,.3),1)-7.4)/-.7*#ppt_w"/>
                                          </p:val>
                                        </p:tav>
                                        <p:tav tm="100000">
                                          <p:val>
                                            <p:strVal val="#ppt_w"/>
                                          </p:val>
                                        </p:tav>
                                      </p:tavLst>
                                    </p:anim>
                                    <p:anim calcmode="lin" valueType="num">
                                      <p:cBhvr>
                                        <p:cTn id="22" dur="150" fill="hold"/>
                                        <p:tgtEl>
                                          <p:spTgt spid="98"/>
                                        </p:tgtEl>
                                        <p:attrNameLst>
                                          <p:attrName>ppt_h</p:attrName>
                                        </p:attrNameLst>
                                      </p:cBhvr>
                                      <p:tavLst>
                                        <p:tav tm="0">
                                          <p:val>
                                            <p:strVal val="(6*min(max(#ppt_w*#ppt_h,.3),1)-7.4)/-.7*#ppt_h"/>
                                          </p:val>
                                        </p:tav>
                                        <p:tav tm="100000">
                                          <p:val>
                                            <p:strVal val="#ppt_h"/>
                                          </p:val>
                                        </p:tav>
                                      </p:tavLst>
                                    </p:anim>
                                    <p:anim calcmode="lin" valueType="num">
                                      <p:cBhvr>
                                        <p:cTn id="23" dur="150" fill="hold"/>
                                        <p:tgtEl>
                                          <p:spTgt spid="98"/>
                                        </p:tgtEl>
                                        <p:attrNameLst>
                                          <p:attrName>ppt_x</p:attrName>
                                        </p:attrNameLst>
                                      </p:cBhvr>
                                      <p:tavLst>
                                        <p:tav tm="0">
                                          <p:val>
                                            <p:fltVal val="0.5"/>
                                          </p:val>
                                        </p:tav>
                                        <p:tav tm="100000">
                                          <p:val>
                                            <p:strVal val="#ppt_x"/>
                                          </p:val>
                                        </p:tav>
                                      </p:tavLst>
                                    </p:anim>
                                    <p:anim calcmode="lin" valueType="num">
                                      <p:cBhvr>
                                        <p:cTn id="24" dur="15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1500"/>
                            </p:stCondLst>
                            <p:childTnLst>
                              <p:par>
                                <p:cTn id="26" presetID="1" presetClass="entr" presetSubtype="0" fill="hold" grpId="0" nodeType="afterEffect">
                                  <p:stCondLst>
                                    <p:cond delay="0"/>
                                  </p:stCondLst>
                                  <p:childTnLst>
                                    <p:set>
                                      <p:cBhvr>
                                        <p:cTn id="27" dur="1" fill="hold">
                                          <p:stCondLst>
                                            <p:cond delay="0"/>
                                          </p:stCondLst>
                                        </p:cTn>
                                        <p:tgtEl>
                                          <p:spTgt spid="87"/>
                                        </p:tgtEl>
                                        <p:attrNameLst>
                                          <p:attrName>style.visibility</p:attrName>
                                        </p:attrNameLst>
                                      </p:cBhvr>
                                      <p:to>
                                        <p:strVal val="visible"/>
                                      </p:to>
                                    </p:se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35"/>
                                        </p:tgtEl>
                                        <p:attrNameLst>
                                          <p:attrName>style.visibility</p:attrName>
                                        </p:attrNameLst>
                                      </p:cBhvr>
                                      <p:to>
                                        <p:strVal val="visible"/>
                                      </p:to>
                                    </p:set>
                                    <p:animEffect transition="in" filter="fade">
                                      <p:cBhvr>
                                        <p:cTn id="31" dur="500"/>
                                        <p:tgtEl>
                                          <p:spTgt spid="135"/>
                                        </p:tgtEl>
                                      </p:cBhvr>
                                    </p:animEffect>
                                  </p:childTnLst>
                                </p:cTn>
                              </p:par>
                            </p:childTnLst>
                          </p:cTn>
                        </p:par>
                        <p:par>
                          <p:cTn id="32" fill="hold">
                            <p:stCondLst>
                              <p:cond delay="2000"/>
                            </p:stCondLst>
                            <p:childTnLst>
                              <p:par>
                                <p:cTn id="33" presetID="23" presetClass="entr" presetSubtype="36" fill="hold" nodeType="afterEffect">
                                  <p:stCondLst>
                                    <p:cond delay="0"/>
                                  </p:stCondLst>
                                  <p:childTnLst>
                                    <p:set>
                                      <p:cBhvr>
                                        <p:cTn id="34" dur="1" fill="hold">
                                          <p:stCondLst>
                                            <p:cond delay="0"/>
                                          </p:stCondLst>
                                        </p:cTn>
                                        <p:tgtEl>
                                          <p:spTgt spid="101"/>
                                        </p:tgtEl>
                                        <p:attrNameLst>
                                          <p:attrName>style.visibility</p:attrName>
                                        </p:attrNameLst>
                                      </p:cBhvr>
                                      <p:to>
                                        <p:strVal val="visible"/>
                                      </p:to>
                                    </p:set>
                                    <p:anim calcmode="lin" valueType="num">
                                      <p:cBhvr>
                                        <p:cTn id="35" dur="150" fill="hold"/>
                                        <p:tgtEl>
                                          <p:spTgt spid="101"/>
                                        </p:tgtEl>
                                        <p:attrNameLst>
                                          <p:attrName>ppt_w</p:attrName>
                                        </p:attrNameLst>
                                      </p:cBhvr>
                                      <p:tavLst>
                                        <p:tav tm="0">
                                          <p:val>
                                            <p:strVal val="(6*min(max(#ppt_w*#ppt_h,.3),1)-7.4)/-.7*#ppt_w"/>
                                          </p:val>
                                        </p:tav>
                                        <p:tav tm="100000">
                                          <p:val>
                                            <p:strVal val="#ppt_w"/>
                                          </p:val>
                                        </p:tav>
                                      </p:tavLst>
                                    </p:anim>
                                    <p:anim calcmode="lin" valueType="num">
                                      <p:cBhvr>
                                        <p:cTn id="36" dur="150" fill="hold"/>
                                        <p:tgtEl>
                                          <p:spTgt spid="101"/>
                                        </p:tgtEl>
                                        <p:attrNameLst>
                                          <p:attrName>ppt_h</p:attrName>
                                        </p:attrNameLst>
                                      </p:cBhvr>
                                      <p:tavLst>
                                        <p:tav tm="0">
                                          <p:val>
                                            <p:strVal val="(6*min(max(#ppt_w*#ppt_h,.3),1)-7.4)/-.7*#ppt_h"/>
                                          </p:val>
                                        </p:tav>
                                        <p:tav tm="100000">
                                          <p:val>
                                            <p:strVal val="#ppt_h"/>
                                          </p:val>
                                        </p:tav>
                                      </p:tavLst>
                                    </p:anim>
                                    <p:anim calcmode="lin" valueType="num">
                                      <p:cBhvr>
                                        <p:cTn id="37" dur="150" fill="hold"/>
                                        <p:tgtEl>
                                          <p:spTgt spid="101"/>
                                        </p:tgtEl>
                                        <p:attrNameLst>
                                          <p:attrName>ppt_x</p:attrName>
                                        </p:attrNameLst>
                                      </p:cBhvr>
                                      <p:tavLst>
                                        <p:tav tm="0">
                                          <p:val>
                                            <p:fltVal val="0.5"/>
                                          </p:val>
                                        </p:tav>
                                        <p:tav tm="100000">
                                          <p:val>
                                            <p:strVal val="#ppt_x"/>
                                          </p:val>
                                        </p:tav>
                                      </p:tavLst>
                                    </p:anim>
                                    <p:anim calcmode="lin" valueType="num">
                                      <p:cBhvr>
                                        <p:cTn id="38" dur="150" fill="hold"/>
                                        <p:tgtEl>
                                          <p:spTgt spid="101"/>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500"/>
                            </p:stCondLst>
                            <p:childTnLst>
                              <p:par>
                                <p:cTn id="40" presetID="1" presetClass="entr" presetSubtype="0" fill="hold" grpId="0" nodeType="afterEffect">
                                  <p:stCondLst>
                                    <p:cond delay="0"/>
                                  </p:stCondLst>
                                  <p:childTnLst>
                                    <p:set>
                                      <p:cBhvr>
                                        <p:cTn id="41" dur="1" fill="hold">
                                          <p:stCondLst>
                                            <p:cond delay="0"/>
                                          </p:stCondLst>
                                        </p:cTn>
                                        <p:tgtEl>
                                          <p:spTgt spid="89"/>
                                        </p:tgtEl>
                                        <p:attrNameLst>
                                          <p:attrName>style.visibility</p:attrName>
                                        </p:attrNameLst>
                                      </p:cBhvr>
                                      <p:to>
                                        <p:strVal val="visible"/>
                                      </p:to>
                                    </p:set>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134"/>
                                        </p:tgtEl>
                                        <p:attrNameLst>
                                          <p:attrName>style.visibility</p:attrName>
                                        </p:attrNameLst>
                                      </p:cBhvr>
                                      <p:to>
                                        <p:strVal val="visible"/>
                                      </p:to>
                                    </p:set>
                                    <p:animEffect transition="in" filter="fade">
                                      <p:cBhvr>
                                        <p:cTn id="45" dur="500"/>
                                        <p:tgtEl>
                                          <p:spTgt spid="134"/>
                                        </p:tgtEl>
                                      </p:cBhvr>
                                    </p:animEffect>
                                  </p:childTnLst>
                                </p:cTn>
                              </p:par>
                            </p:childTnLst>
                          </p:cTn>
                        </p:par>
                        <p:par>
                          <p:cTn id="46" fill="hold">
                            <p:stCondLst>
                              <p:cond delay="3000"/>
                            </p:stCondLst>
                            <p:childTnLst>
                              <p:par>
                                <p:cTn id="47" presetID="23" presetClass="entr" presetSubtype="36" fill="hold" nodeType="afterEffect">
                                  <p:stCondLst>
                                    <p:cond delay="0"/>
                                  </p:stCondLst>
                                  <p:childTnLst>
                                    <p:set>
                                      <p:cBhvr>
                                        <p:cTn id="48" dur="1" fill="hold">
                                          <p:stCondLst>
                                            <p:cond delay="0"/>
                                          </p:stCondLst>
                                        </p:cTn>
                                        <p:tgtEl>
                                          <p:spTgt spid="125"/>
                                        </p:tgtEl>
                                        <p:attrNameLst>
                                          <p:attrName>style.visibility</p:attrName>
                                        </p:attrNameLst>
                                      </p:cBhvr>
                                      <p:to>
                                        <p:strVal val="visible"/>
                                      </p:to>
                                    </p:set>
                                    <p:anim calcmode="lin" valueType="num">
                                      <p:cBhvr>
                                        <p:cTn id="49" dur="150" fill="hold"/>
                                        <p:tgtEl>
                                          <p:spTgt spid="125"/>
                                        </p:tgtEl>
                                        <p:attrNameLst>
                                          <p:attrName>ppt_w</p:attrName>
                                        </p:attrNameLst>
                                      </p:cBhvr>
                                      <p:tavLst>
                                        <p:tav tm="0">
                                          <p:val>
                                            <p:strVal val="(6*min(max(#ppt_w*#ppt_h,.3),1)-7.4)/-.7*#ppt_w"/>
                                          </p:val>
                                        </p:tav>
                                        <p:tav tm="100000">
                                          <p:val>
                                            <p:strVal val="#ppt_w"/>
                                          </p:val>
                                        </p:tav>
                                      </p:tavLst>
                                    </p:anim>
                                    <p:anim calcmode="lin" valueType="num">
                                      <p:cBhvr>
                                        <p:cTn id="50" dur="150" fill="hold"/>
                                        <p:tgtEl>
                                          <p:spTgt spid="125"/>
                                        </p:tgtEl>
                                        <p:attrNameLst>
                                          <p:attrName>ppt_h</p:attrName>
                                        </p:attrNameLst>
                                      </p:cBhvr>
                                      <p:tavLst>
                                        <p:tav tm="0">
                                          <p:val>
                                            <p:strVal val="(6*min(max(#ppt_w*#ppt_h,.3),1)-7.4)/-.7*#ppt_h"/>
                                          </p:val>
                                        </p:tav>
                                        <p:tav tm="100000">
                                          <p:val>
                                            <p:strVal val="#ppt_h"/>
                                          </p:val>
                                        </p:tav>
                                      </p:tavLst>
                                    </p:anim>
                                    <p:anim calcmode="lin" valueType="num">
                                      <p:cBhvr>
                                        <p:cTn id="51" dur="150" fill="hold"/>
                                        <p:tgtEl>
                                          <p:spTgt spid="125"/>
                                        </p:tgtEl>
                                        <p:attrNameLst>
                                          <p:attrName>ppt_x</p:attrName>
                                        </p:attrNameLst>
                                      </p:cBhvr>
                                      <p:tavLst>
                                        <p:tav tm="0">
                                          <p:val>
                                            <p:fltVal val="0.5"/>
                                          </p:val>
                                        </p:tav>
                                        <p:tav tm="100000">
                                          <p:val>
                                            <p:strVal val="#ppt_x"/>
                                          </p:val>
                                        </p:tav>
                                      </p:tavLst>
                                    </p:anim>
                                    <p:anim calcmode="lin" valueType="num">
                                      <p:cBhvr>
                                        <p:cTn id="52" dur="150" fill="hold"/>
                                        <p:tgtEl>
                                          <p:spTgt spid="12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3500"/>
                            </p:stCondLst>
                            <p:childTnLst>
                              <p:par>
                                <p:cTn id="54" presetID="1" presetClass="entr" presetSubtype="0"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childTnLst>
                                </p:cTn>
                              </p:par>
                            </p:childTnLst>
                          </p:cTn>
                        </p:par>
                        <p:par>
                          <p:cTn id="56" fill="hold">
                            <p:stCondLst>
                              <p:cond delay="3500"/>
                            </p:stCondLst>
                            <p:childTnLst>
                              <p:par>
                                <p:cTn id="57" presetID="10" presetClass="entr" presetSubtype="0" fill="hold" grpId="0" nodeType="afterEffect">
                                  <p:stCondLst>
                                    <p:cond delay="0"/>
                                  </p:stCondLst>
                                  <p:childTnLst>
                                    <p:set>
                                      <p:cBhvr>
                                        <p:cTn id="58" dur="1" fill="hold">
                                          <p:stCondLst>
                                            <p:cond delay="0"/>
                                          </p:stCondLst>
                                        </p:cTn>
                                        <p:tgtEl>
                                          <p:spTgt spid="133"/>
                                        </p:tgtEl>
                                        <p:attrNameLst>
                                          <p:attrName>style.visibility</p:attrName>
                                        </p:attrNameLst>
                                      </p:cBhvr>
                                      <p:to>
                                        <p:strVal val="visible"/>
                                      </p:to>
                                    </p:set>
                                    <p:animEffect transition="in" filter="fade">
                                      <p:cBhvr>
                                        <p:cTn id="59" dur="500"/>
                                        <p:tgtEl>
                                          <p:spTgt spid="133"/>
                                        </p:tgtEl>
                                      </p:cBhvr>
                                    </p:animEffect>
                                  </p:childTnLst>
                                </p:cTn>
                              </p:par>
                            </p:childTnLst>
                          </p:cTn>
                        </p:par>
                        <p:par>
                          <p:cTn id="60" fill="hold">
                            <p:stCondLst>
                              <p:cond delay="4000"/>
                            </p:stCondLst>
                            <p:childTnLst>
                              <p:par>
                                <p:cTn id="61" presetID="23" presetClass="entr" presetSubtype="36" fill="hold" nodeType="afterEffect">
                                  <p:stCondLst>
                                    <p:cond delay="0"/>
                                  </p:stCondLst>
                                  <p:childTnLst>
                                    <p:set>
                                      <p:cBhvr>
                                        <p:cTn id="62" dur="1" fill="hold">
                                          <p:stCondLst>
                                            <p:cond delay="0"/>
                                          </p:stCondLst>
                                        </p:cTn>
                                        <p:tgtEl>
                                          <p:spTgt spid="119"/>
                                        </p:tgtEl>
                                        <p:attrNameLst>
                                          <p:attrName>style.visibility</p:attrName>
                                        </p:attrNameLst>
                                      </p:cBhvr>
                                      <p:to>
                                        <p:strVal val="visible"/>
                                      </p:to>
                                    </p:set>
                                    <p:anim calcmode="lin" valueType="num">
                                      <p:cBhvr>
                                        <p:cTn id="63" dur="150" fill="hold"/>
                                        <p:tgtEl>
                                          <p:spTgt spid="119"/>
                                        </p:tgtEl>
                                        <p:attrNameLst>
                                          <p:attrName>ppt_w</p:attrName>
                                        </p:attrNameLst>
                                      </p:cBhvr>
                                      <p:tavLst>
                                        <p:tav tm="0">
                                          <p:val>
                                            <p:strVal val="(6*min(max(#ppt_w*#ppt_h,.3),1)-7.4)/-.7*#ppt_w"/>
                                          </p:val>
                                        </p:tav>
                                        <p:tav tm="100000">
                                          <p:val>
                                            <p:strVal val="#ppt_w"/>
                                          </p:val>
                                        </p:tav>
                                      </p:tavLst>
                                    </p:anim>
                                    <p:anim calcmode="lin" valueType="num">
                                      <p:cBhvr>
                                        <p:cTn id="64" dur="150" fill="hold"/>
                                        <p:tgtEl>
                                          <p:spTgt spid="119"/>
                                        </p:tgtEl>
                                        <p:attrNameLst>
                                          <p:attrName>ppt_h</p:attrName>
                                        </p:attrNameLst>
                                      </p:cBhvr>
                                      <p:tavLst>
                                        <p:tav tm="0">
                                          <p:val>
                                            <p:strVal val="(6*min(max(#ppt_w*#ppt_h,.3),1)-7.4)/-.7*#ppt_h"/>
                                          </p:val>
                                        </p:tav>
                                        <p:tav tm="100000">
                                          <p:val>
                                            <p:strVal val="#ppt_h"/>
                                          </p:val>
                                        </p:tav>
                                      </p:tavLst>
                                    </p:anim>
                                    <p:anim calcmode="lin" valueType="num">
                                      <p:cBhvr>
                                        <p:cTn id="65" dur="150" fill="hold"/>
                                        <p:tgtEl>
                                          <p:spTgt spid="119"/>
                                        </p:tgtEl>
                                        <p:attrNameLst>
                                          <p:attrName>ppt_x</p:attrName>
                                        </p:attrNameLst>
                                      </p:cBhvr>
                                      <p:tavLst>
                                        <p:tav tm="0">
                                          <p:val>
                                            <p:fltVal val="0.5"/>
                                          </p:val>
                                        </p:tav>
                                        <p:tav tm="100000">
                                          <p:val>
                                            <p:strVal val="#ppt_x"/>
                                          </p:val>
                                        </p:tav>
                                      </p:tavLst>
                                    </p:anim>
                                    <p:anim calcmode="lin" valueType="num">
                                      <p:cBhvr>
                                        <p:cTn id="66" dur="150" fill="hold"/>
                                        <p:tgtEl>
                                          <p:spTgt spid="119"/>
                                        </p:tgtEl>
                                        <p:attrNameLst>
                                          <p:attrName>ppt_y</p:attrName>
                                        </p:attrNameLst>
                                      </p:cBhvr>
                                      <p:tavLst>
                                        <p:tav tm="0">
                                          <p:val>
                                            <p:strVal val="1+(6*min(max(#ppt_w*#ppt_h,.3),1)-7.4)/-.7*#ppt_h/2"/>
                                          </p:val>
                                        </p:tav>
                                        <p:tav tm="100000">
                                          <p:val>
                                            <p:strVal val="#ppt_y"/>
                                          </p:val>
                                        </p:tav>
                                      </p:tavLst>
                                    </p:anim>
                                  </p:childTnLst>
                                </p:cTn>
                              </p:par>
                            </p:childTnLst>
                          </p:cTn>
                        </p:par>
                        <p:par>
                          <p:cTn id="67" fill="hold">
                            <p:stCondLst>
                              <p:cond delay="4500"/>
                            </p:stCondLst>
                            <p:childTnLst>
                              <p:par>
                                <p:cTn id="68" presetID="1" presetClass="entr" presetSubtype="0" fill="hold" grpId="0" nodeType="afterEffect">
                                  <p:stCondLst>
                                    <p:cond delay="0"/>
                                  </p:stCondLst>
                                  <p:childTnLst>
                                    <p:set>
                                      <p:cBhvr>
                                        <p:cTn id="69" dur="1" fill="hold">
                                          <p:stCondLst>
                                            <p:cond delay="0"/>
                                          </p:stCondLst>
                                        </p:cTn>
                                        <p:tgtEl>
                                          <p:spTgt spid="90"/>
                                        </p:tgtEl>
                                        <p:attrNameLst>
                                          <p:attrName>style.visibility</p:attrName>
                                        </p:attrNameLst>
                                      </p:cBhvr>
                                      <p:to>
                                        <p:strVal val="visible"/>
                                      </p:to>
                                    </p:set>
                                  </p:childTnLst>
                                </p:cTn>
                              </p:par>
                            </p:childTnLst>
                          </p:cTn>
                        </p:par>
                        <p:par>
                          <p:cTn id="70" fill="hold">
                            <p:stCondLst>
                              <p:cond delay="4500"/>
                            </p:stCondLst>
                            <p:childTnLst>
                              <p:par>
                                <p:cTn id="71" presetID="10" presetClass="entr" presetSubtype="0" fill="hold" grpId="0" nodeType="after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fade">
                                      <p:cBhvr>
                                        <p:cTn id="73" dur="500"/>
                                        <p:tgtEl>
                                          <p:spTgt spid="3"/>
                                        </p:tgtEl>
                                      </p:cBhvr>
                                    </p:animEffect>
                                  </p:childTnLst>
                                </p:cTn>
                              </p:par>
                            </p:childTnLst>
                          </p:cTn>
                        </p:par>
                        <p:par>
                          <p:cTn id="74" fill="hold">
                            <p:stCondLst>
                              <p:cond delay="5000"/>
                            </p:stCondLst>
                            <p:childTnLst>
                              <p:par>
                                <p:cTn id="75" presetID="23" presetClass="entr" presetSubtype="36" fill="hold" nodeType="afterEffect">
                                  <p:stCondLst>
                                    <p:cond delay="0"/>
                                  </p:stCondLst>
                                  <p:childTnLst>
                                    <p:set>
                                      <p:cBhvr>
                                        <p:cTn id="76" dur="1" fill="hold">
                                          <p:stCondLst>
                                            <p:cond delay="0"/>
                                          </p:stCondLst>
                                        </p:cTn>
                                        <p:tgtEl>
                                          <p:spTgt spid="116"/>
                                        </p:tgtEl>
                                        <p:attrNameLst>
                                          <p:attrName>style.visibility</p:attrName>
                                        </p:attrNameLst>
                                      </p:cBhvr>
                                      <p:to>
                                        <p:strVal val="visible"/>
                                      </p:to>
                                    </p:set>
                                    <p:anim calcmode="lin" valueType="num">
                                      <p:cBhvr>
                                        <p:cTn id="77" dur="150" fill="hold"/>
                                        <p:tgtEl>
                                          <p:spTgt spid="116"/>
                                        </p:tgtEl>
                                        <p:attrNameLst>
                                          <p:attrName>ppt_w</p:attrName>
                                        </p:attrNameLst>
                                      </p:cBhvr>
                                      <p:tavLst>
                                        <p:tav tm="0">
                                          <p:val>
                                            <p:strVal val="(6*min(max(#ppt_w*#ppt_h,.3),1)-7.4)/-.7*#ppt_w"/>
                                          </p:val>
                                        </p:tav>
                                        <p:tav tm="100000">
                                          <p:val>
                                            <p:strVal val="#ppt_w"/>
                                          </p:val>
                                        </p:tav>
                                      </p:tavLst>
                                    </p:anim>
                                    <p:anim calcmode="lin" valueType="num">
                                      <p:cBhvr>
                                        <p:cTn id="78" dur="150" fill="hold"/>
                                        <p:tgtEl>
                                          <p:spTgt spid="116"/>
                                        </p:tgtEl>
                                        <p:attrNameLst>
                                          <p:attrName>ppt_h</p:attrName>
                                        </p:attrNameLst>
                                      </p:cBhvr>
                                      <p:tavLst>
                                        <p:tav tm="0">
                                          <p:val>
                                            <p:strVal val="(6*min(max(#ppt_w*#ppt_h,.3),1)-7.4)/-.7*#ppt_h"/>
                                          </p:val>
                                        </p:tav>
                                        <p:tav tm="100000">
                                          <p:val>
                                            <p:strVal val="#ppt_h"/>
                                          </p:val>
                                        </p:tav>
                                      </p:tavLst>
                                    </p:anim>
                                    <p:anim calcmode="lin" valueType="num">
                                      <p:cBhvr>
                                        <p:cTn id="79" dur="150" fill="hold"/>
                                        <p:tgtEl>
                                          <p:spTgt spid="116"/>
                                        </p:tgtEl>
                                        <p:attrNameLst>
                                          <p:attrName>ppt_x</p:attrName>
                                        </p:attrNameLst>
                                      </p:cBhvr>
                                      <p:tavLst>
                                        <p:tav tm="0">
                                          <p:val>
                                            <p:fltVal val="0.5"/>
                                          </p:val>
                                        </p:tav>
                                        <p:tav tm="100000">
                                          <p:val>
                                            <p:strVal val="#ppt_x"/>
                                          </p:val>
                                        </p:tav>
                                      </p:tavLst>
                                    </p:anim>
                                    <p:anim calcmode="lin" valueType="num">
                                      <p:cBhvr>
                                        <p:cTn id="80" dur="150" fill="hold"/>
                                        <p:tgtEl>
                                          <p:spTgt spid="116"/>
                                        </p:tgtEl>
                                        <p:attrNameLst>
                                          <p:attrName>ppt_y</p:attrName>
                                        </p:attrNameLst>
                                      </p:cBhvr>
                                      <p:tavLst>
                                        <p:tav tm="0">
                                          <p:val>
                                            <p:strVal val="1+(6*min(max(#ppt_w*#ppt_h,.3),1)-7.4)/-.7*#ppt_h/2"/>
                                          </p:val>
                                        </p:tav>
                                        <p:tav tm="100000">
                                          <p:val>
                                            <p:strVal val="#ppt_y"/>
                                          </p:val>
                                        </p:tav>
                                      </p:tavLst>
                                    </p:anim>
                                  </p:childTnLst>
                                </p:cTn>
                              </p:par>
                            </p:childTnLst>
                          </p:cTn>
                        </p:par>
                        <p:par>
                          <p:cTn id="81" fill="hold">
                            <p:stCondLst>
                              <p:cond delay="5500"/>
                            </p:stCondLst>
                            <p:childTnLst>
                              <p:par>
                                <p:cTn id="82" presetID="1" presetClass="entr" presetSubtype="0" fill="hold" grpId="0" nodeType="afterEffect">
                                  <p:stCondLst>
                                    <p:cond delay="0"/>
                                  </p:stCondLst>
                                  <p:childTnLst>
                                    <p:set>
                                      <p:cBhvr>
                                        <p:cTn id="83" dur="1" fill="hold">
                                          <p:stCondLst>
                                            <p:cond delay="0"/>
                                          </p:stCondLst>
                                        </p:cTn>
                                        <p:tgtEl>
                                          <p:spTgt spid="91"/>
                                        </p:tgtEl>
                                        <p:attrNameLst>
                                          <p:attrName>style.visibility</p:attrName>
                                        </p:attrNameLst>
                                      </p:cBhvr>
                                      <p:to>
                                        <p:strVal val="visible"/>
                                      </p:to>
                                    </p:set>
                                  </p:childTnLst>
                                </p:cTn>
                              </p:par>
                            </p:childTnLst>
                          </p:cTn>
                        </p:par>
                        <p:par>
                          <p:cTn id="84" fill="hold">
                            <p:stCondLst>
                              <p:cond delay="5500"/>
                            </p:stCondLst>
                            <p:childTnLst>
                              <p:par>
                                <p:cTn id="85" presetID="10" presetClass="entr" presetSubtype="0" fill="hold" grpId="0" nodeType="afterEffect">
                                  <p:stCondLst>
                                    <p:cond delay="0"/>
                                  </p:stCondLst>
                                  <p:childTnLst>
                                    <p:set>
                                      <p:cBhvr>
                                        <p:cTn id="86" dur="1" fill="hold">
                                          <p:stCondLst>
                                            <p:cond delay="0"/>
                                          </p:stCondLst>
                                        </p:cTn>
                                        <p:tgtEl>
                                          <p:spTgt spid="129"/>
                                        </p:tgtEl>
                                        <p:attrNameLst>
                                          <p:attrName>style.visibility</p:attrName>
                                        </p:attrNameLst>
                                      </p:cBhvr>
                                      <p:to>
                                        <p:strVal val="visible"/>
                                      </p:to>
                                    </p:set>
                                    <p:animEffect transition="in" filter="fade">
                                      <p:cBhvr>
                                        <p:cTn id="87" dur="500"/>
                                        <p:tgtEl>
                                          <p:spTgt spid="129"/>
                                        </p:tgtEl>
                                      </p:cBhvr>
                                    </p:animEffect>
                                  </p:childTnLst>
                                </p:cTn>
                              </p:par>
                            </p:childTnLst>
                          </p:cTn>
                        </p:par>
                        <p:par>
                          <p:cTn id="88" fill="hold">
                            <p:stCondLst>
                              <p:cond delay="6000"/>
                            </p:stCondLst>
                            <p:childTnLst>
                              <p:par>
                                <p:cTn id="89" presetID="23" presetClass="entr" presetSubtype="36" fill="hold" nodeType="afterEffect">
                                  <p:stCondLst>
                                    <p:cond delay="0"/>
                                  </p:stCondLst>
                                  <p:childTnLst>
                                    <p:set>
                                      <p:cBhvr>
                                        <p:cTn id="90" dur="1" fill="hold">
                                          <p:stCondLst>
                                            <p:cond delay="0"/>
                                          </p:stCondLst>
                                        </p:cTn>
                                        <p:tgtEl>
                                          <p:spTgt spid="113"/>
                                        </p:tgtEl>
                                        <p:attrNameLst>
                                          <p:attrName>style.visibility</p:attrName>
                                        </p:attrNameLst>
                                      </p:cBhvr>
                                      <p:to>
                                        <p:strVal val="visible"/>
                                      </p:to>
                                    </p:set>
                                    <p:anim calcmode="lin" valueType="num">
                                      <p:cBhvr>
                                        <p:cTn id="91" dur="150" fill="hold"/>
                                        <p:tgtEl>
                                          <p:spTgt spid="113"/>
                                        </p:tgtEl>
                                        <p:attrNameLst>
                                          <p:attrName>ppt_w</p:attrName>
                                        </p:attrNameLst>
                                      </p:cBhvr>
                                      <p:tavLst>
                                        <p:tav tm="0">
                                          <p:val>
                                            <p:strVal val="(6*min(max(#ppt_w*#ppt_h,.3),1)-7.4)/-.7*#ppt_w"/>
                                          </p:val>
                                        </p:tav>
                                        <p:tav tm="100000">
                                          <p:val>
                                            <p:strVal val="#ppt_w"/>
                                          </p:val>
                                        </p:tav>
                                      </p:tavLst>
                                    </p:anim>
                                    <p:anim calcmode="lin" valueType="num">
                                      <p:cBhvr>
                                        <p:cTn id="92" dur="150" fill="hold"/>
                                        <p:tgtEl>
                                          <p:spTgt spid="113"/>
                                        </p:tgtEl>
                                        <p:attrNameLst>
                                          <p:attrName>ppt_h</p:attrName>
                                        </p:attrNameLst>
                                      </p:cBhvr>
                                      <p:tavLst>
                                        <p:tav tm="0">
                                          <p:val>
                                            <p:strVal val="(6*min(max(#ppt_w*#ppt_h,.3),1)-7.4)/-.7*#ppt_h"/>
                                          </p:val>
                                        </p:tav>
                                        <p:tav tm="100000">
                                          <p:val>
                                            <p:strVal val="#ppt_h"/>
                                          </p:val>
                                        </p:tav>
                                      </p:tavLst>
                                    </p:anim>
                                    <p:anim calcmode="lin" valueType="num">
                                      <p:cBhvr>
                                        <p:cTn id="93" dur="150" fill="hold"/>
                                        <p:tgtEl>
                                          <p:spTgt spid="113"/>
                                        </p:tgtEl>
                                        <p:attrNameLst>
                                          <p:attrName>ppt_x</p:attrName>
                                        </p:attrNameLst>
                                      </p:cBhvr>
                                      <p:tavLst>
                                        <p:tav tm="0">
                                          <p:val>
                                            <p:fltVal val="0.5"/>
                                          </p:val>
                                        </p:tav>
                                        <p:tav tm="100000">
                                          <p:val>
                                            <p:strVal val="#ppt_x"/>
                                          </p:val>
                                        </p:tav>
                                      </p:tavLst>
                                    </p:anim>
                                    <p:anim calcmode="lin" valueType="num">
                                      <p:cBhvr>
                                        <p:cTn id="94" dur="150" fill="hold"/>
                                        <p:tgtEl>
                                          <p:spTgt spid="113"/>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500"/>
                            </p:stCondLst>
                            <p:childTnLst>
                              <p:par>
                                <p:cTn id="96" presetID="1" presetClass="entr" presetSubtype="0" fill="hold" grpId="0" nodeType="afterEffect">
                                  <p:stCondLst>
                                    <p:cond delay="0"/>
                                  </p:stCondLst>
                                  <p:childTnLst>
                                    <p:set>
                                      <p:cBhvr>
                                        <p:cTn id="97" dur="1" fill="hold">
                                          <p:stCondLst>
                                            <p:cond delay="0"/>
                                          </p:stCondLst>
                                        </p:cTn>
                                        <p:tgtEl>
                                          <p:spTgt spid="92"/>
                                        </p:tgtEl>
                                        <p:attrNameLst>
                                          <p:attrName>style.visibility</p:attrName>
                                        </p:attrNameLst>
                                      </p:cBhvr>
                                      <p:to>
                                        <p:strVal val="visible"/>
                                      </p:to>
                                    </p:set>
                                  </p:childTnLst>
                                </p:cTn>
                              </p:par>
                            </p:childTnLst>
                          </p:cTn>
                        </p:par>
                        <p:par>
                          <p:cTn id="98" fill="hold">
                            <p:stCondLst>
                              <p:cond delay="6500"/>
                            </p:stCondLst>
                            <p:childTnLst>
                              <p:par>
                                <p:cTn id="99" presetID="10" presetClass="entr" presetSubtype="0" fill="hold" grpId="0" nodeType="afterEffect">
                                  <p:stCondLst>
                                    <p:cond delay="0"/>
                                  </p:stCondLst>
                                  <p:childTnLst>
                                    <p:set>
                                      <p:cBhvr>
                                        <p:cTn id="100" dur="1" fill="hold">
                                          <p:stCondLst>
                                            <p:cond delay="0"/>
                                          </p:stCondLst>
                                        </p:cTn>
                                        <p:tgtEl>
                                          <p:spTgt spid="130"/>
                                        </p:tgtEl>
                                        <p:attrNameLst>
                                          <p:attrName>style.visibility</p:attrName>
                                        </p:attrNameLst>
                                      </p:cBhvr>
                                      <p:to>
                                        <p:strVal val="visible"/>
                                      </p:to>
                                    </p:set>
                                    <p:animEffect transition="in" filter="fade">
                                      <p:cBhvr>
                                        <p:cTn id="101" dur="500"/>
                                        <p:tgtEl>
                                          <p:spTgt spid="130"/>
                                        </p:tgtEl>
                                      </p:cBhvr>
                                    </p:animEffect>
                                  </p:childTnLst>
                                </p:cTn>
                              </p:par>
                            </p:childTnLst>
                          </p:cTn>
                        </p:par>
                        <p:par>
                          <p:cTn id="102" fill="hold">
                            <p:stCondLst>
                              <p:cond delay="7000"/>
                            </p:stCondLst>
                            <p:childTnLst>
                              <p:par>
                                <p:cTn id="103" presetID="23" presetClass="entr" presetSubtype="36" fill="hold" nodeType="afterEffect">
                                  <p:stCondLst>
                                    <p:cond delay="0"/>
                                  </p:stCondLst>
                                  <p:childTnLst>
                                    <p:set>
                                      <p:cBhvr>
                                        <p:cTn id="104" dur="1" fill="hold">
                                          <p:stCondLst>
                                            <p:cond delay="0"/>
                                          </p:stCondLst>
                                        </p:cTn>
                                        <p:tgtEl>
                                          <p:spTgt spid="110"/>
                                        </p:tgtEl>
                                        <p:attrNameLst>
                                          <p:attrName>style.visibility</p:attrName>
                                        </p:attrNameLst>
                                      </p:cBhvr>
                                      <p:to>
                                        <p:strVal val="visible"/>
                                      </p:to>
                                    </p:set>
                                    <p:anim calcmode="lin" valueType="num">
                                      <p:cBhvr>
                                        <p:cTn id="105" dur="150" fill="hold"/>
                                        <p:tgtEl>
                                          <p:spTgt spid="110"/>
                                        </p:tgtEl>
                                        <p:attrNameLst>
                                          <p:attrName>ppt_w</p:attrName>
                                        </p:attrNameLst>
                                      </p:cBhvr>
                                      <p:tavLst>
                                        <p:tav tm="0">
                                          <p:val>
                                            <p:strVal val="(6*min(max(#ppt_w*#ppt_h,.3),1)-7.4)/-.7*#ppt_w"/>
                                          </p:val>
                                        </p:tav>
                                        <p:tav tm="100000">
                                          <p:val>
                                            <p:strVal val="#ppt_w"/>
                                          </p:val>
                                        </p:tav>
                                      </p:tavLst>
                                    </p:anim>
                                    <p:anim calcmode="lin" valueType="num">
                                      <p:cBhvr>
                                        <p:cTn id="106" dur="150" fill="hold"/>
                                        <p:tgtEl>
                                          <p:spTgt spid="110"/>
                                        </p:tgtEl>
                                        <p:attrNameLst>
                                          <p:attrName>ppt_h</p:attrName>
                                        </p:attrNameLst>
                                      </p:cBhvr>
                                      <p:tavLst>
                                        <p:tav tm="0">
                                          <p:val>
                                            <p:strVal val="(6*min(max(#ppt_w*#ppt_h,.3),1)-7.4)/-.7*#ppt_h"/>
                                          </p:val>
                                        </p:tav>
                                        <p:tav tm="100000">
                                          <p:val>
                                            <p:strVal val="#ppt_h"/>
                                          </p:val>
                                        </p:tav>
                                      </p:tavLst>
                                    </p:anim>
                                    <p:anim calcmode="lin" valueType="num">
                                      <p:cBhvr>
                                        <p:cTn id="107" dur="150" fill="hold"/>
                                        <p:tgtEl>
                                          <p:spTgt spid="110"/>
                                        </p:tgtEl>
                                        <p:attrNameLst>
                                          <p:attrName>ppt_x</p:attrName>
                                        </p:attrNameLst>
                                      </p:cBhvr>
                                      <p:tavLst>
                                        <p:tav tm="0">
                                          <p:val>
                                            <p:fltVal val="0.5"/>
                                          </p:val>
                                        </p:tav>
                                        <p:tav tm="100000">
                                          <p:val>
                                            <p:strVal val="#ppt_x"/>
                                          </p:val>
                                        </p:tav>
                                      </p:tavLst>
                                    </p:anim>
                                    <p:anim calcmode="lin" valueType="num">
                                      <p:cBhvr>
                                        <p:cTn id="108" dur="150" fill="hold"/>
                                        <p:tgtEl>
                                          <p:spTgt spid="110"/>
                                        </p:tgtEl>
                                        <p:attrNameLst>
                                          <p:attrName>ppt_y</p:attrName>
                                        </p:attrNameLst>
                                      </p:cBhvr>
                                      <p:tavLst>
                                        <p:tav tm="0">
                                          <p:val>
                                            <p:strVal val="1+(6*min(max(#ppt_w*#ppt_h,.3),1)-7.4)/-.7*#ppt_h/2"/>
                                          </p:val>
                                        </p:tav>
                                        <p:tav tm="100000">
                                          <p:val>
                                            <p:strVal val="#ppt_y"/>
                                          </p:val>
                                        </p:tav>
                                      </p:tavLst>
                                    </p:anim>
                                  </p:childTnLst>
                                </p:cTn>
                              </p:par>
                            </p:childTnLst>
                          </p:cTn>
                        </p:par>
                        <p:par>
                          <p:cTn id="109" fill="hold">
                            <p:stCondLst>
                              <p:cond delay="7500"/>
                            </p:stCondLst>
                            <p:childTnLst>
                              <p:par>
                                <p:cTn id="110" presetID="1" presetClass="entr" presetSubtype="0" fill="hold" grpId="0" nodeType="afterEffect">
                                  <p:stCondLst>
                                    <p:cond delay="0"/>
                                  </p:stCondLst>
                                  <p:childTnLst>
                                    <p:set>
                                      <p:cBhvr>
                                        <p:cTn id="111" dur="1" fill="hold">
                                          <p:stCondLst>
                                            <p:cond delay="0"/>
                                          </p:stCondLst>
                                        </p:cTn>
                                        <p:tgtEl>
                                          <p:spTgt spid="93"/>
                                        </p:tgtEl>
                                        <p:attrNameLst>
                                          <p:attrName>style.visibility</p:attrName>
                                        </p:attrNameLst>
                                      </p:cBhvr>
                                      <p:to>
                                        <p:strVal val="visible"/>
                                      </p:to>
                                    </p:set>
                                  </p:childTnLst>
                                </p:cTn>
                              </p:par>
                            </p:childTnLst>
                          </p:cTn>
                        </p:par>
                        <p:par>
                          <p:cTn id="112" fill="hold">
                            <p:stCondLst>
                              <p:cond delay="7500"/>
                            </p:stCondLst>
                            <p:childTnLst>
                              <p:par>
                                <p:cTn id="113" presetID="10" presetClass="entr" presetSubtype="0" fill="hold" grpId="0" nodeType="afterEffect">
                                  <p:stCondLst>
                                    <p:cond delay="0"/>
                                  </p:stCondLst>
                                  <p:childTnLst>
                                    <p:set>
                                      <p:cBhvr>
                                        <p:cTn id="114" dur="1" fill="hold">
                                          <p:stCondLst>
                                            <p:cond delay="0"/>
                                          </p:stCondLst>
                                        </p:cTn>
                                        <p:tgtEl>
                                          <p:spTgt spid="131"/>
                                        </p:tgtEl>
                                        <p:attrNameLst>
                                          <p:attrName>style.visibility</p:attrName>
                                        </p:attrNameLst>
                                      </p:cBhvr>
                                      <p:to>
                                        <p:strVal val="visible"/>
                                      </p:to>
                                    </p:set>
                                    <p:animEffect transition="in" filter="fade">
                                      <p:cBhvr>
                                        <p:cTn id="115" dur="500"/>
                                        <p:tgtEl>
                                          <p:spTgt spid="131"/>
                                        </p:tgtEl>
                                      </p:cBhvr>
                                    </p:animEffect>
                                  </p:childTnLst>
                                </p:cTn>
                              </p:par>
                            </p:childTnLst>
                          </p:cTn>
                        </p:par>
                        <p:par>
                          <p:cTn id="116" fill="hold">
                            <p:stCondLst>
                              <p:cond delay="8000"/>
                            </p:stCondLst>
                            <p:childTnLst>
                              <p:par>
                                <p:cTn id="117" presetID="23" presetClass="entr" presetSubtype="36" fill="hold" nodeType="afterEffect">
                                  <p:stCondLst>
                                    <p:cond delay="0"/>
                                  </p:stCondLst>
                                  <p:childTnLst>
                                    <p:set>
                                      <p:cBhvr>
                                        <p:cTn id="118" dur="1" fill="hold">
                                          <p:stCondLst>
                                            <p:cond delay="0"/>
                                          </p:stCondLst>
                                        </p:cTn>
                                        <p:tgtEl>
                                          <p:spTgt spid="122"/>
                                        </p:tgtEl>
                                        <p:attrNameLst>
                                          <p:attrName>style.visibility</p:attrName>
                                        </p:attrNameLst>
                                      </p:cBhvr>
                                      <p:to>
                                        <p:strVal val="visible"/>
                                      </p:to>
                                    </p:set>
                                    <p:anim calcmode="lin" valueType="num">
                                      <p:cBhvr>
                                        <p:cTn id="119" dur="150" fill="hold"/>
                                        <p:tgtEl>
                                          <p:spTgt spid="122"/>
                                        </p:tgtEl>
                                        <p:attrNameLst>
                                          <p:attrName>ppt_w</p:attrName>
                                        </p:attrNameLst>
                                      </p:cBhvr>
                                      <p:tavLst>
                                        <p:tav tm="0">
                                          <p:val>
                                            <p:strVal val="(6*min(max(#ppt_w*#ppt_h,.3),1)-7.4)/-.7*#ppt_w"/>
                                          </p:val>
                                        </p:tav>
                                        <p:tav tm="100000">
                                          <p:val>
                                            <p:strVal val="#ppt_w"/>
                                          </p:val>
                                        </p:tav>
                                      </p:tavLst>
                                    </p:anim>
                                    <p:anim calcmode="lin" valueType="num">
                                      <p:cBhvr>
                                        <p:cTn id="120" dur="150" fill="hold"/>
                                        <p:tgtEl>
                                          <p:spTgt spid="122"/>
                                        </p:tgtEl>
                                        <p:attrNameLst>
                                          <p:attrName>ppt_h</p:attrName>
                                        </p:attrNameLst>
                                      </p:cBhvr>
                                      <p:tavLst>
                                        <p:tav tm="0">
                                          <p:val>
                                            <p:strVal val="(6*min(max(#ppt_w*#ppt_h,.3),1)-7.4)/-.7*#ppt_h"/>
                                          </p:val>
                                        </p:tav>
                                        <p:tav tm="100000">
                                          <p:val>
                                            <p:strVal val="#ppt_h"/>
                                          </p:val>
                                        </p:tav>
                                      </p:tavLst>
                                    </p:anim>
                                    <p:anim calcmode="lin" valueType="num">
                                      <p:cBhvr>
                                        <p:cTn id="121" dur="150" fill="hold"/>
                                        <p:tgtEl>
                                          <p:spTgt spid="122"/>
                                        </p:tgtEl>
                                        <p:attrNameLst>
                                          <p:attrName>ppt_x</p:attrName>
                                        </p:attrNameLst>
                                      </p:cBhvr>
                                      <p:tavLst>
                                        <p:tav tm="0">
                                          <p:val>
                                            <p:fltVal val="0.5"/>
                                          </p:val>
                                        </p:tav>
                                        <p:tav tm="100000">
                                          <p:val>
                                            <p:strVal val="#ppt_x"/>
                                          </p:val>
                                        </p:tav>
                                      </p:tavLst>
                                    </p:anim>
                                    <p:anim calcmode="lin" valueType="num">
                                      <p:cBhvr>
                                        <p:cTn id="122" dur="150" fill="hold"/>
                                        <p:tgtEl>
                                          <p:spTgt spid="122"/>
                                        </p:tgtEl>
                                        <p:attrNameLst>
                                          <p:attrName>ppt_y</p:attrName>
                                        </p:attrNameLst>
                                      </p:cBhvr>
                                      <p:tavLst>
                                        <p:tav tm="0">
                                          <p:val>
                                            <p:strVal val="1+(6*min(max(#ppt_w*#ppt_h,.3),1)-7.4)/-.7*#ppt_h/2"/>
                                          </p:val>
                                        </p:tav>
                                        <p:tav tm="100000">
                                          <p:val>
                                            <p:strVal val="#ppt_y"/>
                                          </p:val>
                                        </p:tav>
                                      </p:tavLst>
                                    </p:anim>
                                  </p:childTnLst>
                                </p:cTn>
                              </p:par>
                            </p:childTnLst>
                          </p:cTn>
                        </p:par>
                        <p:par>
                          <p:cTn id="123" fill="hold">
                            <p:stCondLst>
                              <p:cond delay="8500"/>
                            </p:stCondLst>
                            <p:childTnLst>
                              <p:par>
                                <p:cTn id="124" presetID="19" presetClass="entr" presetSubtype="10" fill="hold" grpId="0" nodeType="afterEffect">
                                  <p:stCondLst>
                                    <p:cond delay="0"/>
                                  </p:stCondLst>
                                  <p:childTnLst>
                                    <p:set>
                                      <p:cBhvr>
                                        <p:cTn id="125" dur="1" fill="hold">
                                          <p:stCondLst>
                                            <p:cond delay="0"/>
                                          </p:stCondLst>
                                        </p:cTn>
                                        <p:tgtEl>
                                          <p:spTgt spid="128"/>
                                        </p:tgtEl>
                                        <p:attrNameLst>
                                          <p:attrName>style.visibility</p:attrName>
                                        </p:attrNameLst>
                                      </p:cBhvr>
                                      <p:to>
                                        <p:strVal val="visible"/>
                                      </p:to>
                                    </p:set>
                                    <p:anim calcmode="lin" valueType="num">
                                      <p:cBhvr>
                                        <p:cTn id="126" dur="150" fill="hold"/>
                                        <p:tgtEl>
                                          <p:spTgt spid="128"/>
                                        </p:tgtEl>
                                        <p:attrNameLst>
                                          <p:attrName>ppt_w</p:attrName>
                                        </p:attrNameLst>
                                      </p:cBhvr>
                                      <p:tavLst>
                                        <p:tav tm="0" fmla="#ppt_w*sin(2.5*pi*$)">
                                          <p:val>
                                            <p:fltVal val="0"/>
                                          </p:val>
                                        </p:tav>
                                        <p:tav tm="100000">
                                          <p:val>
                                            <p:fltVal val="1"/>
                                          </p:val>
                                        </p:tav>
                                      </p:tavLst>
                                    </p:anim>
                                    <p:anim calcmode="lin" valueType="num">
                                      <p:cBhvr>
                                        <p:cTn id="127" dur="150" fill="hold"/>
                                        <p:tgtEl>
                                          <p:spTgt spid="128"/>
                                        </p:tgtEl>
                                        <p:attrNameLst>
                                          <p:attrName>ppt_h</p:attrName>
                                        </p:attrNameLst>
                                      </p:cBhvr>
                                      <p:tavLst>
                                        <p:tav tm="0">
                                          <p:val>
                                            <p:strVal val="#ppt_h"/>
                                          </p:val>
                                        </p:tav>
                                        <p:tav tm="100000">
                                          <p:val>
                                            <p:strVal val="#ppt_h"/>
                                          </p:val>
                                        </p:tav>
                                      </p:tavLst>
                                    </p:anim>
                                  </p:childTnLst>
                                </p:cTn>
                              </p:par>
                            </p:childTnLst>
                          </p:cTn>
                        </p:par>
                        <p:par>
                          <p:cTn id="128" fill="hold">
                            <p:stCondLst>
                              <p:cond delay="9000"/>
                            </p:stCondLst>
                            <p:childTnLst>
                              <p:par>
                                <p:cTn id="129" presetID="10" presetClass="entr" presetSubtype="0"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fade">
                                      <p:cBhvr>
                                        <p:cTn id="131"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animBg="1"/>
      <p:bldP spid="91" grpId="0" animBg="1"/>
      <p:bldP spid="92" grpId="0" animBg="1"/>
      <p:bldP spid="93" grpId="0" animBg="1"/>
      <p:bldP spid="128" grpId="0" animBg="1"/>
      <p:bldP spid="3" grpId="0"/>
      <p:bldP spid="129" grpId="0"/>
      <p:bldP spid="130" grpId="0"/>
      <p:bldP spid="131" grpId="0"/>
      <p:bldP spid="132" grpId="0"/>
      <p:bldP spid="133" grpId="0"/>
      <p:bldP spid="134" grpId="0"/>
      <p:bldP spid="135" grpId="0"/>
      <p:bldP spid="13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t>15</a:t>
            </a:fld>
            <a:endParaRPr lang="zh-CN" altLang="en-US"/>
          </a:p>
        </p:txBody>
      </p:sp>
      <p:grpSp>
        <p:nvGrpSpPr>
          <p:cNvPr id="8" name="组合 7"/>
          <p:cNvGrpSpPr/>
          <p:nvPr/>
        </p:nvGrpSpPr>
        <p:grpSpPr>
          <a:xfrm>
            <a:off x="526441" y="1131590"/>
            <a:ext cx="2796366" cy="2868276"/>
            <a:chOff x="844825" y="1701788"/>
            <a:chExt cx="3728488" cy="3824368"/>
          </a:xfrm>
          <a:effectLst>
            <a:outerShdw blurRad="50800" dist="38100" dir="8100000" algn="tr" rotWithShape="0">
              <a:prstClr val="black">
                <a:alpha val="40000"/>
              </a:prstClr>
            </a:outerShdw>
          </a:effectLst>
        </p:grpSpPr>
        <p:sp>
          <p:nvSpPr>
            <p:cNvPr id="9" name="弧形 8"/>
            <p:cNvSpPr/>
            <p:nvPr/>
          </p:nvSpPr>
          <p:spPr>
            <a:xfrm>
              <a:off x="844825" y="3311729"/>
              <a:ext cx="2214427" cy="2214427"/>
            </a:xfrm>
            <a:prstGeom prst="arc">
              <a:avLst>
                <a:gd name="adj1" fmla="val 13652451"/>
                <a:gd name="adj2" fmla="val 19019399"/>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0" name="弧形 9"/>
            <p:cNvSpPr/>
            <p:nvPr/>
          </p:nvSpPr>
          <p:spPr>
            <a:xfrm flipV="1">
              <a:off x="2358886" y="1701788"/>
              <a:ext cx="2214427" cy="2214427"/>
            </a:xfrm>
            <a:prstGeom prst="arc">
              <a:avLst>
                <a:gd name="adj1" fmla="val 13652451"/>
                <a:gd name="adj2" fmla="val 18688162"/>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1" name="等腰三角形 10"/>
            <p:cNvSpPr/>
            <p:nvPr/>
          </p:nvSpPr>
          <p:spPr>
            <a:xfrm rot="13500000">
              <a:off x="1040770" y="3587394"/>
              <a:ext cx="226358" cy="172471"/>
            </a:xfrm>
            <a:prstGeom prst="triangle">
              <a:avLst/>
            </a:prstGeom>
            <a:solidFill>
              <a:schemeClr val="tx1">
                <a:lumMod val="75000"/>
                <a:lumOff val="2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2" name="等腰三角形 11"/>
            <p:cNvSpPr/>
            <p:nvPr/>
          </p:nvSpPr>
          <p:spPr>
            <a:xfrm rot="2700000">
              <a:off x="4143947" y="3473682"/>
              <a:ext cx="226358" cy="172471"/>
            </a:xfrm>
            <a:prstGeom prst="triangle">
              <a:avLst/>
            </a:prstGeom>
            <a:solidFill>
              <a:schemeClr val="tx1">
                <a:lumMod val="75000"/>
                <a:lumOff val="2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nvGrpSpPr>
          <p:cNvPr id="13" name="组合 12"/>
          <p:cNvGrpSpPr/>
          <p:nvPr/>
        </p:nvGrpSpPr>
        <p:grpSpPr>
          <a:xfrm>
            <a:off x="3191423" y="1131590"/>
            <a:ext cx="2796366" cy="2868276"/>
            <a:chOff x="844825" y="1701788"/>
            <a:chExt cx="3728488" cy="3824368"/>
          </a:xfrm>
          <a:effectLst>
            <a:outerShdw blurRad="50800" dist="38100" dir="8100000" algn="tr" rotWithShape="0">
              <a:prstClr val="black">
                <a:alpha val="40000"/>
              </a:prstClr>
            </a:outerShdw>
          </a:effectLst>
        </p:grpSpPr>
        <p:sp>
          <p:nvSpPr>
            <p:cNvPr id="14" name="弧形 13"/>
            <p:cNvSpPr/>
            <p:nvPr/>
          </p:nvSpPr>
          <p:spPr>
            <a:xfrm>
              <a:off x="844825" y="3311729"/>
              <a:ext cx="2214427" cy="2214427"/>
            </a:xfrm>
            <a:prstGeom prst="arc">
              <a:avLst>
                <a:gd name="adj1" fmla="val 13652451"/>
                <a:gd name="adj2" fmla="val 19019399"/>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5" name="弧形 14"/>
            <p:cNvSpPr/>
            <p:nvPr/>
          </p:nvSpPr>
          <p:spPr>
            <a:xfrm flipV="1">
              <a:off x="2358886" y="1701788"/>
              <a:ext cx="2214427" cy="2214427"/>
            </a:xfrm>
            <a:prstGeom prst="arc">
              <a:avLst>
                <a:gd name="adj1" fmla="val 13652451"/>
                <a:gd name="adj2" fmla="val 18688162"/>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6" name="等腰三角形 15"/>
            <p:cNvSpPr/>
            <p:nvPr/>
          </p:nvSpPr>
          <p:spPr>
            <a:xfrm rot="13500000">
              <a:off x="1040770" y="3587394"/>
              <a:ext cx="226358" cy="172471"/>
            </a:xfrm>
            <a:prstGeom prst="triangle">
              <a:avLst/>
            </a:prstGeom>
            <a:solidFill>
              <a:schemeClr val="tx1">
                <a:lumMod val="75000"/>
                <a:lumOff val="2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7" name="等腰三角形 16"/>
            <p:cNvSpPr/>
            <p:nvPr/>
          </p:nvSpPr>
          <p:spPr>
            <a:xfrm rot="2700000">
              <a:off x="4143947" y="3473682"/>
              <a:ext cx="226358" cy="172471"/>
            </a:xfrm>
            <a:prstGeom prst="triangle">
              <a:avLst/>
            </a:prstGeom>
            <a:solidFill>
              <a:schemeClr val="tx1">
                <a:lumMod val="75000"/>
                <a:lumOff val="2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nvGrpSpPr>
          <p:cNvPr id="18" name="组合 17"/>
          <p:cNvGrpSpPr/>
          <p:nvPr/>
        </p:nvGrpSpPr>
        <p:grpSpPr>
          <a:xfrm>
            <a:off x="5822378" y="1131590"/>
            <a:ext cx="2796366" cy="2868276"/>
            <a:chOff x="844825" y="1701788"/>
            <a:chExt cx="3728488" cy="3824368"/>
          </a:xfrm>
          <a:effectLst>
            <a:outerShdw blurRad="50800" dist="38100" dir="8100000" algn="tr" rotWithShape="0">
              <a:prstClr val="black">
                <a:alpha val="40000"/>
              </a:prstClr>
            </a:outerShdw>
          </a:effectLst>
        </p:grpSpPr>
        <p:sp>
          <p:nvSpPr>
            <p:cNvPr id="19" name="弧形 18"/>
            <p:cNvSpPr/>
            <p:nvPr/>
          </p:nvSpPr>
          <p:spPr>
            <a:xfrm>
              <a:off x="844825" y="3311729"/>
              <a:ext cx="2214427" cy="2214427"/>
            </a:xfrm>
            <a:prstGeom prst="arc">
              <a:avLst>
                <a:gd name="adj1" fmla="val 13652451"/>
                <a:gd name="adj2" fmla="val 19019399"/>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0" name="弧形 19"/>
            <p:cNvSpPr/>
            <p:nvPr/>
          </p:nvSpPr>
          <p:spPr>
            <a:xfrm flipV="1">
              <a:off x="2358886" y="1701788"/>
              <a:ext cx="2214427" cy="2214427"/>
            </a:xfrm>
            <a:prstGeom prst="arc">
              <a:avLst>
                <a:gd name="adj1" fmla="val 13652451"/>
                <a:gd name="adj2" fmla="val 18688162"/>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1" name="等腰三角形 20"/>
            <p:cNvSpPr/>
            <p:nvPr/>
          </p:nvSpPr>
          <p:spPr>
            <a:xfrm rot="13500000">
              <a:off x="1040770" y="3587394"/>
              <a:ext cx="226358" cy="172471"/>
            </a:xfrm>
            <a:prstGeom prst="triangle">
              <a:avLst/>
            </a:prstGeom>
            <a:solidFill>
              <a:schemeClr val="tx1">
                <a:lumMod val="75000"/>
                <a:lumOff val="2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2" name="等腰三角形 21"/>
            <p:cNvSpPr/>
            <p:nvPr/>
          </p:nvSpPr>
          <p:spPr>
            <a:xfrm rot="2700000">
              <a:off x="4143947" y="3473682"/>
              <a:ext cx="226358" cy="172471"/>
            </a:xfrm>
            <a:prstGeom prst="triangle">
              <a:avLst/>
            </a:prstGeom>
            <a:solidFill>
              <a:schemeClr val="tx1">
                <a:lumMod val="75000"/>
                <a:lumOff val="2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nvGrpSpPr>
          <p:cNvPr id="41" name="组合 40"/>
          <p:cNvGrpSpPr/>
          <p:nvPr/>
        </p:nvGrpSpPr>
        <p:grpSpPr>
          <a:xfrm>
            <a:off x="6542282" y="2005958"/>
            <a:ext cx="170425" cy="217953"/>
            <a:chOff x="1605187" y="572440"/>
            <a:chExt cx="563561" cy="720725"/>
          </a:xfrm>
          <a:solidFill>
            <a:schemeClr val="tx1">
              <a:lumMod val="75000"/>
              <a:lumOff val="25000"/>
            </a:schemeClr>
          </a:solidFill>
        </p:grpSpPr>
        <p:sp>
          <p:nvSpPr>
            <p:cNvPr id="42" name="Freeform 32"/>
            <p:cNvSpPr/>
            <p:nvPr/>
          </p:nvSpPr>
          <p:spPr bwMode="auto">
            <a:xfrm>
              <a:off x="1814739"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43" name="Freeform 33"/>
            <p:cNvSpPr/>
            <p:nvPr/>
          </p:nvSpPr>
          <p:spPr bwMode="auto">
            <a:xfrm>
              <a:off x="1605187"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44"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sp>
        <p:nvSpPr>
          <p:cNvPr id="45" name="Freeform 223"/>
          <p:cNvSpPr/>
          <p:nvPr/>
        </p:nvSpPr>
        <p:spPr bwMode="auto">
          <a:xfrm>
            <a:off x="5070724" y="2985115"/>
            <a:ext cx="194679" cy="157889"/>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chemeClr val="tx1">
              <a:lumMod val="75000"/>
              <a:lumOff val="25000"/>
            </a:schemeClr>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grpSp>
        <p:nvGrpSpPr>
          <p:cNvPr id="46" name="组合 45"/>
          <p:cNvGrpSpPr/>
          <p:nvPr/>
        </p:nvGrpSpPr>
        <p:grpSpPr>
          <a:xfrm>
            <a:off x="3892254" y="2047227"/>
            <a:ext cx="199709" cy="198749"/>
            <a:chOff x="-136302" y="1682102"/>
            <a:chExt cx="660400" cy="657225"/>
          </a:xfrm>
          <a:solidFill>
            <a:schemeClr val="tx1">
              <a:lumMod val="75000"/>
              <a:lumOff val="25000"/>
            </a:schemeClr>
          </a:solidFill>
        </p:grpSpPr>
        <p:sp>
          <p:nvSpPr>
            <p:cNvPr id="47" name="Freeform 36"/>
            <p:cNvSpPr/>
            <p:nvPr/>
          </p:nvSpPr>
          <p:spPr bwMode="auto">
            <a:xfrm>
              <a:off x="214536" y="1682102"/>
              <a:ext cx="309562" cy="309563"/>
            </a:xfrm>
            <a:custGeom>
              <a:avLst/>
              <a:gdLst>
                <a:gd name="T0" fmla="*/ 0 w 138"/>
                <a:gd name="T1" fmla="*/ 0 h 138"/>
                <a:gd name="T2" fmla="*/ 0 w 138"/>
                <a:gd name="T3" fmla="*/ 138 h 138"/>
                <a:gd name="T4" fmla="*/ 138 w 138"/>
                <a:gd name="T5" fmla="*/ 138 h 138"/>
                <a:gd name="T6" fmla="*/ 0 w 138"/>
                <a:gd name="T7" fmla="*/ 0 h 138"/>
              </a:gdLst>
              <a:ahLst/>
              <a:cxnLst>
                <a:cxn ang="0">
                  <a:pos x="T0" y="T1"/>
                </a:cxn>
                <a:cxn ang="0">
                  <a:pos x="T2" y="T3"/>
                </a:cxn>
                <a:cxn ang="0">
                  <a:pos x="T4" y="T5"/>
                </a:cxn>
                <a:cxn ang="0">
                  <a:pos x="T6" y="T7"/>
                </a:cxn>
              </a:cxnLst>
              <a:rect l="0" t="0" r="r" b="b"/>
              <a:pathLst>
                <a:path w="138" h="138">
                  <a:moveTo>
                    <a:pt x="0" y="0"/>
                  </a:moveTo>
                  <a:cubicBezTo>
                    <a:pt x="0" y="138"/>
                    <a:pt x="0" y="138"/>
                    <a:pt x="0" y="138"/>
                  </a:cubicBezTo>
                  <a:cubicBezTo>
                    <a:pt x="138" y="138"/>
                    <a:pt x="138" y="138"/>
                    <a:pt x="138" y="138"/>
                  </a:cubicBezTo>
                  <a:cubicBezTo>
                    <a:pt x="134" y="63"/>
                    <a:pt x="74"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48" name="Freeform 37"/>
            <p:cNvSpPr/>
            <p:nvPr/>
          </p:nvSpPr>
          <p:spPr bwMode="auto">
            <a:xfrm>
              <a:off x="-136302" y="1682102"/>
              <a:ext cx="660399" cy="657225"/>
            </a:xfrm>
            <a:custGeom>
              <a:avLst/>
              <a:gdLst>
                <a:gd name="T0" fmla="*/ 139 w 294"/>
                <a:gd name="T1" fmla="*/ 154 h 293"/>
                <a:gd name="T2" fmla="*/ 139 w 294"/>
                <a:gd name="T3" fmla="*/ 0 h 293"/>
                <a:gd name="T4" fmla="*/ 0 w 294"/>
                <a:gd name="T5" fmla="*/ 146 h 293"/>
                <a:gd name="T6" fmla="*/ 147 w 294"/>
                <a:gd name="T7" fmla="*/ 293 h 293"/>
                <a:gd name="T8" fmla="*/ 294 w 294"/>
                <a:gd name="T9" fmla="*/ 154 h 293"/>
                <a:gd name="T10" fmla="*/ 139 w 294"/>
                <a:gd name="T11" fmla="*/ 154 h 293"/>
              </a:gdLst>
              <a:ahLst/>
              <a:cxnLst>
                <a:cxn ang="0">
                  <a:pos x="T0" y="T1"/>
                </a:cxn>
                <a:cxn ang="0">
                  <a:pos x="T2" y="T3"/>
                </a:cxn>
                <a:cxn ang="0">
                  <a:pos x="T4" y="T5"/>
                </a:cxn>
                <a:cxn ang="0">
                  <a:pos x="T6" y="T7"/>
                </a:cxn>
                <a:cxn ang="0">
                  <a:pos x="T8" y="T9"/>
                </a:cxn>
                <a:cxn ang="0">
                  <a:pos x="T10" y="T11"/>
                </a:cxn>
              </a:cxnLst>
              <a:rect l="0" t="0" r="r" b="b"/>
              <a:pathLst>
                <a:path w="294" h="293">
                  <a:moveTo>
                    <a:pt x="139" y="154"/>
                  </a:moveTo>
                  <a:cubicBezTo>
                    <a:pt x="139" y="0"/>
                    <a:pt x="139" y="0"/>
                    <a:pt x="139" y="0"/>
                  </a:cubicBezTo>
                  <a:cubicBezTo>
                    <a:pt x="61" y="4"/>
                    <a:pt x="0" y="68"/>
                    <a:pt x="0" y="146"/>
                  </a:cubicBezTo>
                  <a:cubicBezTo>
                    <a:pt x="0" y="227"/>
                    <a:pt x="66" y="293"/>
                    <a:pt x="147" y="293"/>
                  </a:cubicBezTo>
                  <a:cubicBezTo>
                    <a:pt x="226" y="293"/>
                    <a:pt x="289" y="232"/>
                    <a:pt x="294" y="154"/>
                  </a:cubicBezTo>
                  <a:lnTo>
                    <a:pt x="139"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49" name="组合 48"/>
          <p:cNvGrpSpPr/>
          <p:nvPr/>
        </p:nvGrpSpPr>
        <p:grpSpPr>
          <a:xfrm>
            <a:off x="1257123" y="2054162"/>
            <a:ext cx="199454" cy="191814"/>
            <a:chOff x="9791183" y="5224427"/>
            <a:chExt cx="645684" cy="620952"/>
          </a:xfrm>
          <a:solidFill>
            <a:schemeClr val="tx1">
              <a:lumMod val="75000"/>
              <a:lumOff val="25000"/>
            </a:schemeClr>
          </a:solidFill>
        </p:grpSpPr>
        <p:sp>
          <p:nvSpPr>
            <p:cNvPr id="50" name="Oval 131"/>
            <p:cNvSpPr>
              <a:spLocks noChangeArrowheads="1"/>
            </p:cNvSpPr>
            <p:nvPr/>
          </p:nvSpPr>
          <p:spPr bwMode="auto">
            <a:xfrm>
              <a:off x="9968745" y="5224427"/>
              <a:ext cx="290558" cy="29427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51" name="Freeform 134"/>
            <p:cNvSpPr/>
            <p:nvPr/>
          </p:nvSpPr>
          <p:spPr bwMode="auto">
            <a:xfrm>
              <a:off x="9791183" y="5564604"/>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52" name="组合 51"/>
          <p:cNvGrpSpPr/>
          <p:nvPr/>
        </p:nvGrpSpPr>
        <p:grpSpPr>
          <a:xfrm>
            <a:off x="2412320" y="2908418"/>
            <a:ext cx="160154" cy="237312"/>
            <a:chOff x="1788812" y="2276750"/>
            <a:chExt cx="392114" cy="581025"/>
          </a:xfrm>
          <a:solidFill>
            <a:schemeClr val="tx1">
              <a:lumMod val="75000"/>
              <a:lumOff val="25000"/>
            </a:schemeClr>
          </a:solidFill>
        </p:grpSpPr>
        <p:sp>
          <p:nvSpPr>
            <p:cNvPr id="53" name="Freeform 9"/>
            <p:cNvSpPr>
              <a:spLocks noEditPoints="1"/>
            </p:cNvSpPr>
            <p:nvPr/>
          </p:nvSpPr>
          <p:spPr bwMode="auto">
            <a:xfrm>
              <a:off x="1788812" y="2276750"/>
              <a:ext cx="392114" cy="430215"/>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4" name="Freeform 10"/>
            <p:cNvSpPr/>
            <p:nvPr/>
          </p:nvSpPr>
          <p:spPr bwMode="auto">
            <a:xfrm>
              <a:off x="1884062" y="2729186"/>
              <a:ext cx="195263" cy="128589"/>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5" name="Freeform 11"/>
            <p:cNvSpPr/>
            <p:nvPr/>
          </p:nvSpPr>
          <p:spPr bwMode="auto">
            <a:xfrm>
              <a:off x="1872946"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nvGrpSpPr>
          <p:cNvPr id="56" name="组合 55"/>
          <p:cNvGrpSpPr/>
          <p:nvPr/>
        </p:nvGrpSpPr>
        <p:grpSpPr>
          <a:xfrm>
            <a:off x="7761777" y="2889261"/>
            <a:ext cx="248693" cy="260710"/>
            <a:chOff x="7002627" y="828237"/>
            <a:chExt cx="444697" cy="466185"/>
          </a:xfrm>
          <a:solidFill>
            <a:schemeClr val="tx1">
              <a:lumMod val="75000"/>
              <a:lumOff val="25000"/>
            </a:schemeClr>
          </a:solidFill>
        </p:grpSpPr>
        <p:sp>
          <p:nvSpPr>
            <p:cNvPr id="57" name="Freeform 11"/>
            <p:cNvSpPr/>
            <p:nvPr/>
          </p:nvSpPr>
          <p:spPr bwMode="auto">
            <a:xfrm>
              <a:off x="7133420" y="1073942"/>
              <a:ext cx="88753" cy="87818"/>
            </a:xfrm>
            <a:custGeom>
              <a:avLst/>
              <a:gdLst>
                <a:gd name="T0" fmla="*/ 24 w 40"/>
                <a:gd name="T1" fmla="*/ 1 h 40"/>
                <a:gd name="T2" fmla="*/ 20 w 40"/>
                <a:gd name="T3" fmla="*/ 0 h 40"/>
                <a:gd name="T4" fmla="*/ 0 w 40"/>
                <a:gd name="T5" fmla="*/ 20 h 40"/>
                <a:gd name="T6" fmla="*/ 20 w 40"/>
                <a:gd name="T7" fmla="*/ 40 h 40"/>
                <a:gd name="T8" fmla="*/ 40 w 40"/>
                <a:gd name="T9" fmla="*/ 20 h 40"/>
                <a:gd name="T10" fmla="*/ 39 w 40"/>
                <a:gd name="T11" fmla="*/ 15 h 40"/>
                <a:gd name="T12" fmla="*/ 15 w 40"/>
                <a:gd name="T13" fmla="*/ 26 h 40"/>
                <a:gd name="T14" fmla="*/ 24 w 40"/>
                <a:gd name="T15" fmla="*/ 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58" name="Freeform 12"/>
            <p:cNvSpPr/>
            <p:nvPr/>
          </p:nvSpPr>
          <p:spPr bwMode="auto">
            <a:xfrm>
              <a:off x="7002627" y="943149"/>
              <a:ext cx="351273" cy="351273"/>
            </a:xfrm>
            <a:custGeom>
              <a:avLst/>
              <a:gdLst>
                <a:gd name="T0" fmla="*/ 131 w 159"/>
                <a:gd name="T1" fmla="*/ 41 h 159"/>
                <a:gd name="T2" fmla="*/ 144 w 159"/>
                <a:gd name="T3" fmla="*/ 79 h 159"/>
                <a:gd name="T4" fmla="*/ 79 w 159"/>
                <a:gd name="T5" fmla="*/ 144 h 159"/>
                <a:gd name="T6" fmla="*/ 15 w 159"/>
                <a:gd name="T7" fmla="*/ 79 h 159"/>
                <a:gd name="T8" fmla="*/ 79 w 159"/>
                <a:gd name="T9" fmla="*/ 15 h 159"/>
                <a:gd name="T10" fmla="*/ 112 w 159"/>
                <a:gd name="T11" fmla="*/ 24 h 159"/>
                <a:gd name="T12" fmla="*/ 122 w 159"/>
                <a:gd name="T13" fmla="*/ 13 h 159"/>
                <a:gd name="T14" fmla="*/ 79 w 159"/>
                <a:gd name="T15" fmla="*/ 0 h 159"/>
                <a:gd name="T16" fmla="*/ 0 w 159"/>
                <a:gd name="T17" fmla="*/ 79 h 159"/>
                <a:gd name="T18" fmla="*/ 79 w 159"/>
                <a:gd name="T19" fmla="*/ 159 h 159"/>
                <a:gd name="T20" fmla="*/ 159 w 159"/>
                <a:gd name="T21" fmla="*/ 79 h 159"/>
                <a:gd name="T22" fmla="*/ 141 w 159"/>
                <a:gd name="T23" fmla="*/ 30 h 159"/>
                <a:gd name="T24" fmla="*/ 131 w 159"/>
                <a:gd name="T25" fmla="*/ 4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59" name="Freeform 13"/>
            <p:cNvSpPr/>
            <p:nvPr/>
          </p:nvSpPr>
          <p:spPr bwMode="auto">
            <a:xfrm>
              <a:off x="7177329" y="1049652"/>
              <a:ext cx="66331" cy="68199"/>
            </a:xfrm>
            <a:custGeom>
              <a:avLst/>
              <a:gdLst>
                <a:gd name="T0" fmla="*/ 71 w 71"/>
                <a:gd name="T1" fmla="*/ 30 h 73"/>
                <a:gd name="T2" fmla="*/ 38 w 71"/>
                <a:gd name="T3" fmla="*/ 0 h 73"/>
                <a:gd name="T4" fmla="*/ 19 w 71"/>
                <a:gd name="T5" fmla="*/ 19 h 73"/>
                <a:gd name="T6" fmla="*/ 0 w 71"/>
                <a:gd name="T7" fmla="*/ 73 h 73"/>
                <a:gd name="T8" fmla="*/ 55 w 71"/>
                <a:gd name="T9" fmla="*/ 49 h 73"/>
                <a:gd name="T10" fmla="*/ 71 w 71"/>
                <a:gd name="T11" fmla="*/ 30 h 73"/>
              </a:gdLst>
              <a:ahLst/>
              <a:cxnLst>
                <a:cxn ang="0">
                  <a:pos x="T0" y="T1"/>
                </a:cxn>
                <a:cxn ang="0">
                  <a:pos x="T2" y="T3"/>
                </a:cxn>
                <a:cxn ang="0">
                  <a:pos x="T4" y="T5"/>
                </a:cxn>
                <a:cxn ang="0">
                  <a:pos x="T6" y="T7"/>
                </a:cxn>
                <a:cxn ang="0">
                  <a:pos x="T8" y="T9"/>
                </a:cxn>
                <a:cxn ang="0">
                  <a:pos x="T10" y="T11"/>
                </a:cxn>
              </a:cxnLst>
              <a:rect l="0" t="0" r="r" b="b"/>
              <a:pathLst>
                <a:path w="71" h="73">
                  <a:moveTo>
                    <a:pt x="71" y="30"/>
                  </a:moveTo>
                  <a:lnTo>
                    <a:pt x="38" y="0"/>
                  </a:lnTo>
                  <a:lnTo>
                    <a:pt x="19" y="19"/>
                  </a:lnTo>
                  <a:lnTo>
                    <a:pt x="0" y="73"/>
                  </a:lnTo>
                  <a:lnTo>
                    <a:pt x="55" y="49"/>
                  </a:lnTo>
                  <a:lnTo>
                    <a:pt x="71"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60" name="Freeform 14"/>
            <p:cNvSpPr/>
            <p:nvPr/>
          </p:nvSpPr>
          <p:spPr bwMode="auto">
            <a:xfrm>
              <a:off x="7219370" y="916990"/>
              <a:ext cx="143873" cy="152281"/>
            </a:xfrm>
            <a:custGeom>
              <a:avLst/>
              <a:gdLst>
                <a:gd name="T0" fmla="*/ 121 w 154"/>
                <a:gd name="T1" fmla="*/ 0 h 163"/>
                <a:gd name="T2" fmla="*/ 0 w 154"/>
                <a:gd name="T3" fmla="*/ 132 h 163"/>
                <a:gd name="T4" fmla="*/ 33 w 154"/>
                <a:gd name="T5" fmla="*/ 163 h 163"/>
                <a:gd name="T6" fmla="*/ 154 w 154"/>
                <a:gd name="T7" fmla="*/ 31 h 163"/>
                <a:gd name="T8" fmla="*/ 121 w 154"/>
                <a:gd name="T9" fmla="*/ 35 h 163"/>
                <a:gd name="T10" fmla="*/ 121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121" y="0"/>
                  </a:moveTo>
                  <a:lnTo>
                    <a:pt x="0" y="132"/>
                  </a:lnTo>
                  <a:lnTo>
                    <a:pt x="33" y="163"/>
                  </a:lnTo>
                  <a:lnTo>
                    <a:pt x="154" y="31"/>
                  </a:lnTo>
                  <a:lnTo>
                    <a:pt x="121" y="35"/>
                  </a:lnTo>
                  <a:lnTo>
                    <a:pt x="1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61" name="Freeform 15"/>
            <p:cNvSpPr/>
            <p:nvPr/>
          </p:nvSpPr>
          <p:spPr bwMode="auto">
            <a:xfrm>
              <a:off x="7338952" y="883357"/>
              <a:ext cx="56988" cy="59791"/>
            </a:xfrm>
            <a:custGeom>
              <a:avLst/>
              <a:gdLst>
                <a:gd name="T0" fmla="*/ 14 w 61"/>
                <a:gd name="T1" fmla="*/ 48 h 64"/>
                <a:gd name="T2" fmla="*/ 14 w 61"/>
                <a:gd name="T3" fmla="*/ 12 h 64"/>
                <a:gd name="T4" fmla="*/ 0 w 61"/>
                <a:gd name="T5" fmla="*/ 0 h 64"/>
                <a:gd name="T6" fmla="*/ 0 w 61"/>
                <a:gd name="T7" fmla="*/ 0 h 64"/>
                <a:gd name="T8" fmla="*/ 0 w 61"/>
                <a:gd name="T9" fmla="*/ 64 h 64"/>
                <a:gd name="T10" fmla="*/ 61 w 61"/>
                <a:gd name="T11" fmla="*/ 55 h 64"/>
                <a:gd name="T12" fmla="*/ 61 w 61"/>
                <a:gd name="T13" fmla="*/ 55 h 64"/>
                <a:gd name="T14" fmla="*/ 50 w 61"/>
                <a:gd name="T15" fmla="*/ 43 h 64"/>
                <a:gd name="T16" fmla="*/ 14 w 61"/>
                <a:gd name="T17"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4">
                  <a:moveTo>
                    <a:pt x="14" y="48"/>
                  </a:moveTo>
                  <a:lnTo>
                    <a:pt x="14" y="12"/>
                  </a:lnTo>
                  <a:lnTo>
                    <a:pt x="0" y="0"/>
                  </a:lnTo>
                  <a:lnTo>
                    <a:pt x="0" y="0"/>
                  </a:lnTo>
                  <a:lnTo>
                    <a:pt x="0" y="64"/>
                  </a:lnTo>
                  <a:lnTo>
                    <a:pt x="61" y="55"/>
                  </a:lnTo>
                  <a:lnTo>
                    <a:pt x="61" y="55"/>
                  </a:lnTo>
                  <a:lnTo>
                    <a:pt x="50" y="43"/>
                  </a:lnTo>
                  <a:lnTo>
                    <a:pt x="14"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62" name="Freeform 16"/>
            <p:cNvSpPr/>
            <p:nvPr/>
          </p:nvSpPr>
          <p:spPr bwMode="auto">
            <a:xfrm>
              <a:off x="7363242" y="855330"/>
              <a:ext cx="59791" cy="61660"/>
            </a:xfrm>
            <a:custGeom>
              <a:avLst/>
              <a:gdLst>
                <a:gd name="T0" fmla="*/ 14 w 64"/>
                <a:gd name="T1" fmla="*/ 49 h 66"/>
                <a:gd name="T2" fmla="*/ 14 w 64"/>
                <a:gd name="T3" fmla="*/ 11 h 66"/>
                <a:gd name="T4" fmla="*/ 2 w 64"/>
                <a:gd name="T5" fmla="*/ 0 h 66"/>
                <a:gd name="T6" fmla="*/ 2 w 64"/>
                <a:gd name="T7" fmla="*/ 0 h 66"/>
                <a:gd name="T8" fmla="*/ 0 w 64"/>
                <a:gd name="T9" fmla="*/ 66 h 66"/>
                <a:gd name="T10" fmla="*/ 64 w 64"/>
                <a:gd name="T11" fmla="*/ 56 h 66"/>
                <a:gd name="T12" fmla="*/ 64 w 64"/>
                <a:gd name="T13" fmla="*/ 56 h 66"/>
                <a:gd name="T14" fmla="*/ 50 w 64"/>
                <a:gd name="T15" fmla="*/ 44 h 66"/>
                <a:gd name="T16" fmla="*/ 14 w 64"/>
                <a:gd name="T17"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6">
                  <a:moveTo>
                    <a:pt x="14" y="49"/>
                  </a:moveTo>
                  <a:lnTo>
                    <a:pt x="14" y="11"/>
                  </a:lnTo>
                  <a:lnTo>
                    <a:pt x="2" y="0"/>
                  </a:lnTo>
                  <a:lnTo>
                    <a:pt x="2" y="0"/>
                  </a:lnTo>
                  <a:lnTo>
                    <a:pt x="0" y="66"/>
                  </a:lnTo>
                  <a:lnTo>
                    <a:pt x="64" y="56"/>
                  </a:lnTo>
                  <a:lnTo>
                    <a:pt x="64" y="56"/>
                  </a:lnTo>
                  <a:lnTo>
                    <a:pt x="50" y="44"/>
                  </a:lnTo>
                  <a:lnTo>
                    <a:pt x="14"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63" name="Freeform 17"/>
            <p:cNvSpPr/>
            <p:nvPr/>
          </p:nvSpPr>
          <p:spPr bwMode="auto">
            <a:xfrm>
              <a:off x="7067089" y="1009479"/>
              <a:ext cx="220480" cy="218612"/>
            </a:xfrm>
            <a:custGeom>
              <a:avLst/>
              <a:gdLst>
                <a:gd name="T0" fmla="*/ 50 w 100"/>
                <a:gd name="T1" fmla="*/ 0 h 99"/>
                <a:gd name="T2" fmla="*/ 0 w 100"/>
                <a:gd name="T3" fmla="*/ 49 h 99"/>
                <a:gd name="T4" fmla="*/ 50 w 100"/>
                <a:gd name="T5" fmla="*/ 99 h 99"/>
                <a:gd name="T6" fmla="*/ 100 w 100"/>
                <a:gd name="T7" fmla="*/ 49 h 99"/>
                <a:gd name="T8" fmla="*/ 92 w 100"/>
                <a:gd name="T9" fmla="*/ 22 h 99"/>
                <a:gd name="T10" fmla="*/ 83 w 100"/>
                <a:gd name="T11" fmla="*/ 32 h 99"/>
                <a:gd name="T12" fmla="*/ 81 w 100"/>
                <a:gd name="T13" fmla="*/ 34 h 99"/>
                <a:gd name="T14" fmla="*/ 85 w 100"/>
                <a:gd name="T15" fmla="*/ 49 h 99"/>
                <a:gd name="T16" fmla="*/ 50 w 100"/>
                <a:gd name="T17" fmla="*/ 84 h 99"/>
                <a:gd name="T18" fmla="*/ 15 w 100"/>
                <a:gd name="T19" fmla="*/ 49 h 99"/>
                <a:gd name="T20" fmla="*/ 50 w 100"/>
                <a:gd name="T21" fmla="*/ 15 h 99"/>
                <a:gd name="T22" fmla="*/ 62 w 100"/>
                <a:gd name="T23" fmla="*/ 17 h 99"/>
                <a:gd name="T24" fmla="*/ 64 w 100"/>
                <a:gd name="T25" fmla="*/ 14 h 99"/>
                <a:gd name="T26" fmla="*/ 73 w 100"/>
                <a:gd name="T27" fmla="*/ 5 h 99"/>
                <a:gd name="T28" fmla="*/ 50 w 100"/>
                <a:gd name="T2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99">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64" name="Freeform 18"/>
            <p:cNvSpPr/>
            <p:nvPr/>
          </p:nvSpPr>
          <p:spPr bwMode="auto">
            <a:xfrm>
              <a:off x="7389401" y="828237"/>
              <a:ext cx="57923" cy="59791"/>
            </a:xfrm>
            <a:custGeom>
              <a:avLst/>
              <a:gdLst>
                <a:gd name="T0" fmla="*/ 50 w 62"/>
                <a:gd name="T1" fmla="*/ 43 h 64"/>
                <a:gd name="T2" fmla="*/ 15 w 62"/>
                <a:gd name="T3" fmla="*/ 47 h 64"/>
                <a:gd name="T4" fmla="*/ 15 w 62"/>
                <a:gd name="T5" fmla="*/ 12 h 64"/>
                <a:gd name="T6" fmla="*/ 0 w 62"/>
                <a:gd name="T7" fmla="*/ 0 h 64"/>
                <a:gd name="T8" fmla="*/ 0 w 62"/>
                <a:gd name="T9" fmla="*/ 0 h 64"/>
                <a:gd name="T10" fmla="*/ 0 w 62"/>
                <a:gd name="T11" fmla="*/ 64 h 64"/>
                <a:gd name="T12" fmla="*/ 62 w 62"/>
                <a:gd name="T13" fmla="*/ 55 h 64"/>
                <a:gd name="T14" fmla="*/ 62 w 62"/>
                <a:gd name="T15" fmla="*/ 55 h 64"/>
                <a:gd name="T16" fmla="*/ 50 w 62"/>
                <a:gd name="T17"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4">
                  <a:moveTo>
                    <a:pt x="50" y="43"/>
                  </a:moveTo>
                  <a:lnTo>
                    <a:pt x="15" y="47"/>
                  </a:lnTo>
                  <a:lnTo>
                    <a:pt x="15" y="12"/>
                  </a:lnTo>
                  <a:lnTo>
                    <a:pt x="0" y="0"/>
                  </a:lnTo>
                  <a:lnTo>
                    <a:pt x="0" y="0"/>
                  </a:lnTo>
                  <a:lnTo>
                    <a:pt x="0" y="64"/>
                  </a:lnTo>
                  <a:lnTo>
                    <a:pt x="62" y="55"/>
                  </a:lnTo>
                  <a:lnTo>
                    <a:pt x="62" y="55"/>
                  </a:lnTo>
                  <a:lnTo>
                    <a:pt x="5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sp>
        <p:nvSpPr>
          <p:cNvPr id="65" name="Content Placeholder 2"/>
          <p:cNvSpPr txBox="1"/>
          <p:nvPr/>
        </p:nvSpPr>
        <p:spPr bwMode="auto">
          <a:xfrm>
            <a:off x="407899" y="3178615"/>
            <a:ext cx="1808147"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66" name="Content Placeholder 2"/>
          <p:cNvSpPr txBox="1"/>
          <p:nvPr/>
        </p:nvSpPr>
        <p:spPr bwMode="auto">
          <a:xfrm>
            <a:off x="1689444" y="1339586"/>
            <a:ext cx="1808147"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67" name="Content Placeholder 2"/>
          <p:cNvSpPr txBox="1"/>
          <p:nvPr/>
        </p:nvSpPr>
        <p:spPr bwMode="auto">
          <a:xfrm>
            <a:off x="3095681" y="3178615"/>
            <a:ext cx="1808147"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68" name="Content Placeholder 2"/>
          <p:cNvSpPr txBox="1"/>
          <p:nvPr/>
        </p:nvSpPr>
        <p:spPr bwMode="auto">
          <a:xfrm>
            <a:off x="4273317" y="1339586"/>
            <a:ext cx="1808147"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69" name="Content Placeholder 2"/>
          <p:cNvSpPr txBox="1"/>
          <p:nvPr/>
        </p:nvSpPr>
        <p:spPr bwMode="auto">
          <a:xfrm>
            <a:off x="5762681" y="3178615"/>
            <a:ext cx="1808147"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70" name="Content Placeholder 2"/>
          <p:cNvSpPr txBox="1"/>
          <p:nvPr/>
        </p:nvSpPr>
        <p:spPr bwMode="auto">
          <a:xfrm>
            <a:off x="6940317" y="1339586"/>
            <a:ext cx="1808147"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grpSp>
        <p:nvGrpSpPr>
          <p:cNvPr id="76" name="组合 75"/>
          <p:cNvGrpSpPr/>
          <p:nvPr/>
        </p:nvGrpSpPr>
        <p:grpSpPr>
          <a:xfrm>
            <a:off x="1071903" y="2436194"/>
            <a:ext cx="569893" cy="554425"/>
            <a:chOff x="978372" y="2390051"/>
            <a:chExt cx="694540" cy="675688"/>
          </a:xfrm>
        </p:grpSpPr>
        <p:grpSp>
          <p:nvGrpSpPr>
            <p:cNvPr id="72" name="组合 71"/>
            <p:cNvGrpSpPr/>
            <p:nvPr/>
          </p:nvGrpSpPr>
          <p:grpSpPr>
            <a:xfrm>
              <a:off x="997223" y="2390051"/>
              <a:ext cx="675689" cy="675688"/>
              <a:chOff x="819328" y="1120779"/>
              <a:chExt cx="1127886" cy="1127885"/>
            </a:xfrm>
          </p:grpSpPr>
          <p:sp>
            <p:nvSpPr>
              <p:cNvPr id="73"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65000"/>
                      <a:lumOff val="35000"/>
                    </a:schemeClr>
                  </a:solidFill>
                  <a:effectLst/>
                  <a:uLnTx/>
                  <a:uFillTx/>
                  <a:latin typeface="Open Sans"/>
                  <a:ea typeface="MS PGothic" panose="020B0600070205080204" charset="-128"/>
                  <a:cs typeface="+mn-cs"/>
                </a:endParaRPr>
              </a:p>
            </p:txBody>
          </p:sp>
          <p:sp>
            <p:nvSpPr>
              <p:cNvPr id="74"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65000"/>
                      <a:lumOff val="35000"/>
                    </a:schemeClr>
                  </a:solidFill>
                  <a:effectLst/>
                  <a:uLnTx/>
                  <a:uFillTx/>
                  <a:latin typeface="Open Sans"/>
                  <a:ea typeface="MS PGothic" panose="020B0600070205080204" charset="-128"/>
                  <a:cs typeface="+mn-cs"/>
                </a:endParaRPr>
              </a:p>
            </p:txBody>
          </p:sp>
        </p:grpSp>
        <p:sp>
          <p:nvSpPr>
            <p:cNvPr id="75" name="矩形 74"/>
            <p:cNvSpPr/>
            <p:nvPr/>
          </p:nvSpPr>
          <p:spPr>
            <a:xfrm>
              <a:off x="978372" y="2474643"/>
              <a:ext cx="682862" cy="506375"/>
            </a:xfrm>
            <a:prstGeom prst="rect">
              <a:avLst/>
            </a:prstGeom>
          </p:spPr>
          <p:txBody>
            <a:bodyPr wrap="square">
              <a:spAutoFit/>
            </a:bodyPr>
            <a:lstStyle/>
            <a:p>
              <a:pPr algn="ctr"/>
              <a:r>
                <a:rPr lang="en-US" altLang="zh-CN" sz="2100" b="1" dirty="0">
                  <a:solidFill>
                    <a:schemeClr val="tx1">
                      <a:lumMod val="65000"/>
                      <a:lumOff val="35000"/>
                    </a:schemeClr>
                  </a:solidFill>
                  <a:latin typeface="Agency FB" panose="020B0503020202020204" pitchFamily="34" charset="0"/>
                  <a:ea typeface="微软雅黑" panose="020B0503020204020204" pitchFamily="34" charset="-122"/>
                </a:rPr>
                <a:t>01</a:t>
              </a:r>
            </a:p>
          </p:txBody>
        </p:sp>
      </p:grpSp>
      <p:grpSp>
        <p:nvGrpSpPr>
          <p:cNvPr id="77" name="组合 76"/>
          <p:cNvGrpSpPr/>
          <p:nvPr/>
        </p:nvGrpSpPr>
        <p:grpSpPr>
          <a:xfrm>
            <a:off x="2192043" y="2154254"/>
            <a:ext cx="569893" cy="554425"/>
            <a:chOff x="978372" y="2390051"/>
            <a:chExt cx="694540" cy="675688"/>
          </a:xfrm>
        </p:grpSpPr>
        <p:grpSp>
          <p:nvGrpSpPr>
            <p:cNvPr id="78" name="组合 77"/>
            <p:cNvGrpSpPr/>
            <p:nvPr/>
          </p:nvGrpSpPr>
          <p:grpSpPr>
            <a:xfrm>
              <a:off x="997223" y="2390051"/>
              <a:ext cx="675689" cy="675688"/>
              <a:chOff x="819328" y="1120779"/>
              <a:chExt cx="1127886" cy="1127885"/>
            </a:xfrm>
          </p:grpSpPr>
          <p:sp>
            <p:nvSpPr>
              <p:cNvPr id="80"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65000"/>
                      <a:lumOff val="35000"/>
                    </a:schemeClr>
                  </a:solidFill>
                  <a:effectLst/>
                  <a:uLnTx/>
                  <a:uFillTx/>
                  <a:latin typeface="Open Sans"/>
                  <a:ea typeface="MS PGothic" panose="020B0600070205080204" charset="-128"/>
                  <a:cs typeface="+mn-cs"/>
                </a:endParaRPr>
              </a:p>
            </p:txBody>
          </p:sp>
          <p:sp>
            <p:nvSpPr>
              <p:cNvPr id="81"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65000"/>
                      <a:lumOff val="35000"/>
                    </a:schemeClr>
                  </a:solidFill>
                  <a:effectLst/>
                  <a:uLnTx/>
                  <a:uFillTx/>
                  <a:latin typeface="Open Sans"/>
                  <a:ea typeface="MS PGothic" panose="020B0600070205080204" charset="-128"/>
                  <a:cs typeface="+mn-cs"/>
                </a:endParaRPr>
              </a:p>
            </p:txBody>
          </p:sp>
        </p:grpSp>
        <p:sp>
          <p:nvSpPr>
            <p:cNvPr id="79" name="矩形 78"/>
            <p:cNvSpPr/>
            <p:nvPr/>
          </p:nvSpPr>
          <p:spPr>
            <a:xfrm>
              <a:off x="978372" y="2474643"/>
              <a:ext cx="682862" cy="506375"/>
            </a:xfrm>
            <a:prstGeom prst="rect">
              <a:avLst/>
            </a:prstGeom>
          </p:spPr>
          <p:txBody>
            <a:bodyPr wrap="square">
              <a:spAutoFit/>
            </a:bodyPr>
            <a:lstStyle/>
            <a:p>
              <a:pPr algn="ctr"/>
              <a:r>
                <a:rPr lang="en-US" altLang="zh-CN" sz="2100" b="1" dirty="0">
                  <a:solidFill>
                    <a:schemeClr val="tx1">
                      <a:lumMod val="65000"/>
                      <a:lumOff val="35000"/>
                    </a:schemeClr>
                  </a:solidFill>
                  <a:latin typeface="Agency FB" panose="020B0503020202020204" pitchFamily="34" charset="0"/>
                  <a:ea typeface="微软雅黑" panose="020B0503020204020204" pitchFamily="34" charset="-122"/>
                </a:rPr>
                <a:t>02</a:t>
              </a:r>
            </a:p>
          </p:txBody>
        </p:sp>
      </p:grpSp>
      <p:grpSp>
        <p:nvGrpSpPr>
          <p:cNvPr id="82" name="组合 81"/>
          <p:cNvGrpSpPr/>
          <p:nvPr/>
        </p:nvGrpSpPr>
        <p:grpSpPr>
          <a:xfrm>
            <a:off x="3700803" y="2405714"/>
            <a:ext cx="569893" cy="554425"/>
            <a:chOff x="978372" y="2390051"/>
            <a:chExt cx="694540" cy="675688"/>
          </a:xfrm>
        </p:grpSpPr>
        <p:grpSp>
          <p:nvGrpSpPr>
            <p:cNvPr id="83" name="组合 82"/>
            <p:cNvGrpSpPr/>
            <p:nvPr/>
          </p:nvGrpSpPr>
          <p:grpSpPr>
            <a:xfrm>
              <a:off x="997223" y="2390051"/>
              <a:ext cx="675689" cy="675688"/>
              <a:chOff x="819328" y="1120779"/>
              <a:chExt cx="1127886" cy="1127885"/>
            </a:xfrm>
          </p:grpSpPr>
          <p:sp>
            <p:nvSpPr>
              <p:cNvPr id="85"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65000"/>
                      <a:lumOff val="35000"/>
                    </a:schemeClr>
                  </a:solidFill>
                  <a:effectLst/>
                  <a:uLnTx/>
                  <a:uFillTx/>
                  <a:latin typeface="Open Sans"/>
                  <a:ea typeface="MS PGothic" panose="020B0600070205080204" charset="-128"/>
                  <a:cs typeface="+mn-cs"/>
                </a:endParaRPr>
              </a:p>
            </p:txBody>
          </p:sp>
          <p:sp>
            <p:nvSpPr>
              <p:cNvPr id="86"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65000"/>
                      <a:lumOff val="35000"/>
                    </a:schemeClr>
                  </a:solidFill>
                  <a:effectLst/>
                  <a:uLnTx/>
                  <a:uFillTx/>
                  <a:latin typeface="Open Sans"/>
                  <a:ea typeface="MS PGothic" panose="020B0600070205080204" charset="-128"/>
                  <a:cs typeface="+mn-cs"/>
                </a:endParaRPr>
              </a:p>
            </p:txBody>
          </p:sp>
        </p:grpSp>
        <p:sp>
          <p:nvSpPr>
            <p:cNvPr id="84" name="矩形 83"/>
            <p:cNvSpPr/>
            <p:nvPr/>
          </p:nvSpPr>
          <p:spPr>
            <a:xfrm>
              <a:off x="978372" y="2474643"/>
              <a:ext cx="682862" cy="506375"/>
            </a:xfrm>
            <a:prstGeom prst="rect">
              <a:avLst/>
            </a:prstGeom>
          </p:spPr>
          <p:txBody>
            <a:bodyPr wrap="square">
              <a:spAutoFit/>
            </a:bodyPr>
            <a:lstStyle/>
            <a:p>
              <a:pPr algn="ctr"/>
              <a:r>
                <a:rPr lang="en-US" altLang="zh-CN" sz="2100" b="1" dirty="0">
                  <a:solidFill>
                    <a:schemeClr val="tx1">
                      <a:lumMod val="65000"/>
                      <a:lumOff val="35000"/>
                    </a:schemeClr>
                  </a:solidFill>
                  <a:latin typeface="Agency FB" panose="020B0503020202020204" pitchFamily="34" charset="0"/>
                  <a:ea typeface="微软雅黑" panose="020B0503020204020204" pitchFamily="34" charset="-122"/>
                </a:rPr>
                <a:t>03</a:t>
              </a:r>
            </a:p>
          </p:txBody>
        </p:sp>
      </p:grpSp>
      <p:grpSp>
        <p:nvGrpSpPr>
          <p:cNvPr id="87" name="组合 86"/>
          <p:cNvGrpSpPr/>
          <p:nvPr/>
        </p:nvGrpSpPr>
        <p:grpSpPr>
          <a:xfrm>
            <a:off x="4843803" y="2146634"/>
            <a:ext cx="569893" cy="554425"/>
            <a:chOff x="978372" y="2390051"/>
            <a:chExt cx="694540" cy="675688"/>
          </a:xfrm>
        </p:grpSpPr>
        <p:grpSp>
          <p:nvGrpSpPr>
            <p:cNvPr id="88" name="组合 87"/>
            <p:cNvGrpSpPr/>
            <p:nvPr/>
          </p:nvGrpSpPr>
          <p:grpSpPr>
            <a:xfrm>
              <a:off x="997223" y="2390051"/>
              <a:ext cx="675689" cy="675688"/>
              <a:chOff x="819328" y="1120779"/>
              <a:chExt cx="1127886" cy="1127885"/>
            </a:xfrm>
          </p:grpSpPr>
          <p:sp>
            <p:nvSpPr>
              <p:cNvPr id="90"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65000"/>
                      <a:lumOff val="35000"/>
                    </a:schemeClr>
                  </a:solidFill>
                  <a:effectLst/>
                  <a:uLnTx/>
                  <a:uFillTx/>
                  <a:latin typeface="Open Sans"/>
                  <a:ea typeface="MS PGothic" panose="020B0600070205080204" charset="-128"/>
                  <a:cs typeface="+mn-cs"/>
                </a:endParaRPr>
              </a:p>
            </p:txBody>
          </p:sp>
          <p:sp>
            <p:nvSpPr>
              <p:cNvPr id="91"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65000"/>
                      <a:lumOff val="35000"/>
                    </a:schemeClr>
                  </a:solidFill>
                  <a:effectLst/>
                  <a:uLnTx/>
                  <a:uFillTx/>
                  <a:latin typeface="Open Sans"/>
                  <a:ea typeface="MS PGothic" panose="020B0600070205080204" charset="-128"/>
                  <a:cs typeface="+mn-cs"/>
                </a:endParaRPr>
              </a:p>
            </p:txBody>
          </p:sp>
        </p:grpSp>
        <p:sp>
          <p:nvSpPr>
            <p:cNvPr id="89" name="矩形 88"/>
            <p:cNvSpPr/>
            <p:nvPr/>
          </p:nvSpPr>
          <p:spPr>
            <a:xfrm>
              <a:off x="978372" y="2474643"/>
              <a:ext cx="682862" cy="506375"/>
            </a:xfrm>
            <a:prstGeom prst="rect">
              <a:avLst/>
            </a:prstGeom>
          </p:spPr>
          <p:txBody>
            <a:bodyPr wrap="square">
              <a:spAutoFit/>
            </a:bodyPr>
            <a:lstStyle/>
            <a:p>
              <a:pPr algn="ctr"/>
              <a:r>
                <a:rPr lang="en-US" altLang="zh-CN" sz="2100" b="1" dirty="0">
                  <a:solidFill>
                    <a:schemeClr val="tx1">
                      <a:lumMod val="65000"/>
                      <a:lumOff val="35000"/>
                    </a:schemeClr>
                  </a:solidFill>
                  <a:latin typeface="Agency FB" panose="020B0503020202020204" pitchFamily="34" charset="0"/>
                  <a:ea typeface="微软雅黑" panose="020B0503020204020204" pitchFamily="34" charset="-122"/>
                </a:rPr>
                <a:t>04</a:t>
              </a:r>
            </a:p>
          </p:txBody>
        </p:sp>
      </p:grpSp>
      <p:grpSp>
        <p:nvGrpSpPr>
          <p:cNvPr id="92" name="组合 91"/>
          <p:cNvGrpSpPr/>
          <p:nvPr/>
        </p:nvGrpSpPr>
        <p:grpSpPr>
          <a:xfrm>
            <a:off x="6329703" y="2405714"/>
            <a:ext cx="569893" cy="554425"/>
            <a:chOff x="978372" y="2390051"/>
            <a:chExt cx="694540" cy="675688"/>
          </a:xfrm>
        </p:grpSpPr>
        <p:grpSp>
          <p:nvGrpSpPr>
            <p:cNvPr id="93" name="组合 92"/>
            <p:cNvGrpSpPr/>
            <p:nvPr/>
          </p:nvGrpSpPr>
          <p:grpSpPr>
            <a:xfrm>
              <a:off x="997223" y="2390051"/>
              <a:ext cx="675689" cy="675688"/>
              <a:chOff x="819328" y="1120779"/>
              <a:chExt cx="1127886" cy="1127885"/>
            </a:xfrm>
          </p:grpSpPr>
          <p:sp>
            <p:nvSpPr>
              <p:cNvPr id="95"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65000"/>
                      <a:lumOff val="35000"/>
                    </a:schemeClr>
                  </a:solidFill>
                  <a:effectLst/>
                  <a:uLnTx/>
                  <a:uFillTx/>
                  <a:latin typeface="Open Sans"/>
                  <a:ea typeface="MS PGothic" panose="020B0600070205080204" charset="-128"/>
                  <a:cs typeface="+mn-cs"/>
                </a:endParaRPr>
              </a:p>
            </p:txBody>
          </p:sp>
          <p:sp>
            <p:nvSpPr>
              <p:cNvPr id="96"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65000"/>
                      <a:lumOff val="35000"/>
                    </a:schemeClr>
                  </a:solidFill>
                  <a:effectLst/>
                  <a:uLnTx/>
                  <a:uFillTx/>
                  <a:latin typeface="Open Sans"/>
                  <a:ea typeface="MS PGothic" panose="020B0600070205080204" charset="-128"/>
                  <a:cs typeface="+mn-cs"/>
                </a:endParaRPr>
              </a:p>
            </p:txBody>
          </p:sp>
        </p:grpSp>
        <p:sp>
          <p:nvSpPr>
            <p:cNvPr id="94" name="矩形 93"/>
            <p:cNvSpPr/>
            <p:nvPr/>
          </p:nvSpPr>
          <p:spPr>
            <a:xfrm>
              <a:off x="978372" y="2474643"/>
              <a:ext cx="682862" cy="506375"/>
            </a:xfrm>
            <a:prstGeom prst="rect">
              <a:avLst/>
            </a:prstGeom>
          </p:spPr>
          <p:txBody>
            <a:bodyPr wrap="square">
              <a:spAutoFit/>
            </a:bodyPr>
            <a:lstStyle/>
            <a:p>
              <a:pPr algn="ctr"/>
              <a:r>
                <a:rPr lang="en-US" altLang="zh-CN" sz="2100" b="1" dirty="0">
                  <a:solidFill>
                    <a:schemeClr val="tx1">
                      <a:lumMod val="65000"/>
                      <a:lumOff val="35000"/>
                    </a:schemeClr>
                  </a:solidFill>
                  <a:latin typeface="Agency FB" panose="020B0503020202020204" pitchFamily="34" charset="0"/>
                  <a:ea typeface="微软雅黑" panose="020B0503020204020204" pitchFamily="34" charset="-122"/>
                </a:rPr>
                <a:t>05</a:t>
              </a:r>
            </a:p>
          </p:txBody>
        </p:sp>
      </p:grpSp>
      <p:grpSp>
        <p:nvGrpSpPr>
          <p:cNvPr id="97" name="组合 96"/>
          <p:cNvGrpSpPr/>
          <p:nvPr/>
        </p:nvGrpSpPr>
        <p:grpSpPr>
          <a:xfrm>
            <a:off x="7510803" y="2146634"/>
            <a:ext cx="569893" cy="554425"/>
            <a:chOff x="978372" y="2390051"/>
            <a:chExt cx="694540" cy="675688"/>
          </a:xfrm>
        </p:grpSpPr>
        <p:grpSp>
          <p:nvGrpSpPr>
            <p:cNvPr id="98" name="组合 97"/>
            <p:cNvGrpSpPr/>
            <p:nvPr/>
          </p:nvGrpSpPr>
          <p:grpSpPr>
            <a:xfrm>
              <a:off x="997223" y="2390051"/>
              <a:ext cx="675689" cy="675688"/>
              <a:chOff x="819328" y="1120779"/>
              <a:chExt cx="1127886" cy="1127885"/>
            </a:xfrm>
          </p:grpSpPr>
          <p:sp>
            <p:nvSpPr>
              <p:cNvPr id="100"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65000"/>
                      <a:lumOff val="35000"/>
                    </a:schemeClr>
                  </a:solidFill>
                  <a:effectLst/>
                  <a:uLnTx/>
                  <a:uFillTx/>
                  <a:latin typeface="Open Sans"/>
                  <a:ea typeface="MS PGothic" panose="020B0600070205080204" charset="-128"/>
                  <a:cs typeface="+mn-cs"/>
                </a:endParaRPr>
              </a:p>
            </p:txBody>
          </p:sp>
          <p:sp>
            <p:nvSpPr>
              <p:cNvPr id="101"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65000"/>
                      <a:lumOff val="35000"/>
                    </a:schemeClr>
                  </a:solidFill>
                  <a:effectLst/>
                  <a:uLnTx/>
                  <a:uFillTx/>
                  <a:latin typeface="Open Sans"/>
                  <a:ea typeface="MS PGothic" panose="020B0600070205080204" charset="-128"/>
                  <a:cs typeface="+mn-cs"/>
                </a:endParaRPr>
              </a:p>
            </p:txBody>
          </p:sp>
        </p:grpSp>
        <p:sp>
          <p:nvSpPr>
            <p:cNvPr id="99" name="矩形 98"/>
            <p:cNvSpPr/>
            <p:nvPr/>
          </p:nvSpPr>
          <p:spPr>
            <a:xfrm>
              <a:off x="978372" y="2474643"/>
              <a:ext cx="682862" cy="506375"/>
            </a:xfrm>
            <a:prstGeom prst="rect">
              <a:avLst/>
            </a:prstGeom>
          </p:spPr>
          <p:txBody>
            <a:bodyPr wrap="square">
              <a:spAutoFit/>
            </a:bodyPr>
            <a:lstStyle/>
            <a:p>
              <a:pPr algn="ctr"/>
              <a:r>
                <a:rPr lang="en-US" altLang="zh-CN" sz="2100" b="1" dirty="0">
                  <a:solidFill>
                    <a:schemeClr val="tx1">
                      <a:lumMod val="65000"/>
                      <a:lumOff val="35000"/>
                    </a:schemeClr>
                  </a:solidFill>
                  <a:latin typeface="Agency FB" panose="020B0503020202020204" pitchFamily="34" charset="0"/>
                  <a:ea typeface="微软雅黑" panose="020B0503020204020204" pitchFamily="34" charset="-122"/>
                </a:rPr>
                <a:t>06</a:t>
              </a:r>
            </a:p>
          </p:txBody>
        </p:sp>
      </p:grpSp>
      <p:sp>
        <p:nvSpPr>
          <p:cNvPr id="102" name="矩形 101"/>
          <p:cNvSpPr/>
          <p:nvPr/>
        </p:nvSpPr>
        <p:spPr>
          <a:xfrm>
            <a:off x="3389286" y="227424"/>
            <a:ext cx="2236510" cy="400110"/>
          </a:xfrm>
          <a:prstGeom prst="rect">
            <a:avLst/>
          </a:prstGeom>
        </p:spPr>
        <p:txBody>
          <a:bodyPr wrap="none">
            <a:spAutoFit/>
          </a:bodyPr>
          <a:lstStyle/>
          <a:p>
            <a:pPr lvl="0" algn="ctr" defTabSz="685800">
              <a:spcBef>
                <a:spcPct val="20000"/>
              </a:spcBef>
              <a:defRPr/>
            </a:pPr>
            <a:r>
              <a:rPr lang="zh-CN" altLang="en-US" sz="20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单击输入标题内容</a:t>
            </a:r>
            <a:endParaRPr lang="en-US" altLang="zh-CN" sz="20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76"/>
                                        </p:tgtEl>
                                        <p:attrNameLst>
                                          <p:attrName>style.visibility</p:attrName>
                                        </p:attrNameLst>
                                      </p:cBhvr>
                                      <p:to>
                                        <p:strVal val="visible"/>
                                      </p:to>
                                    </p:set>
                                    <p:anim calcmode="lin" valueType="num">
                                      <p:cBhvr>
                                        <p:cTn id="17" dur="500" fill="hold"/>
                                        <p:tgtEl>
                                          <p:spTgt spid="76"/>
                                        </p:tgtEl>
                                        <p:attrNameLst>
                                          <p:attrName>ppt_w</p:attrName>
                                        </p:attrNameLst>
                                      </p:cBhvr>
                                      <p:tavLst>
                                        <p:tav tm="0">
                                          <p:val>
                                            <p:fltVal val="0"/>
                                          </p:val>
                                        </p:tav>
                                        <p:tav tm="100000">
                                          <p:val>
                                            <p:strVal val="#ppt_w"/>
                                          </p:val>
                                        </p:tav>
                                      </p:tavLst>
                                    </p:anim>
                                    <p:anim calcmode="lin" valueType="num">
                                      <p:cBhvr>
                                        <p:cTn id="18" dur="500" fill="hold"/>
                                        <p:tgtEl>
                                          <p:spTgt spid="76"/>
                                        </p:tgtEl>
                                        <p:attrNameLst>
                                          <p:attrName>ppt_h</p:attrName>
                                        </p:attrNameLst>
                                      </p:cBhvr>
                                      <p:tavLst>
                                        <p:tav tm="0">
                                          <p:val>
                                            <p:fltVal val="0"/>
                                          </p:val>
                                        </p:tav>
                                        <p:tav tm="100000">
                                          <p:val>
                                            <p:strVal val="#ppt_h"/>
                                          </p:val>
                                        </p:tav>
                                      </p:tavLst>
                                    </p:anim>
                                    <p:animEffect transition="in" filter="fade">
                                      <p:cBhvr>
                                        <p:cTn id="19" dur="500"/>
                                        <p:tgtEl>
                                          <p:spTgt spid="76"/>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fade">
                                      <p:cBhvr>
                                        <p:cTn id="23" dur="500"/>
                                        <p:tgtEl>
                                          <p:spTgt spid="6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 calcmode="lin" valueType="num">
                                      <p:cBhvr>
                                        <p:cTn id="27" dur="500" fill="hold"/>
                                        <p:tgtEl>
                                          <p:spTgt spid="77"/>
                                        </p:tgtEl>
                                        <p:attrNameLst>
                                          <p:attrName>ppt_w</p:attrName>
                                        </p:attrNameLst>
                                      </p:cBhvr>
                                      <p:tavLst>
                                        <p:tav tm="0">
                                          <p:val>
                                            <p:fltVal val="0"/>
                                          </p:val>
                                        </p:tav>
                                        <p:tav tm="100000">
                                          <p:val>
                                            <p:strVal val="#ppt_w"/>
                                          </p:val>
                                        </p:tav>
                                      </p:tavLst>
                                    </p:anim>
                                    <p:anim calcmode="lin" valueType="num">
                                      <p:cBhvr>
                                        <p:cTn id="28" dur="500" fill="hold"/>
                                        <p:tgtEl>
                                          <p:spTgt spid="77"/>
                                        </p:tgtEl>
                                        <p:attrNameLst>
                                          <p:attrName>ppt_h</p:attrName>
                                        </p:attrNameLst>
                                      </p:cBhvr>
                                      <p:tavLst>
                                        <p:tav tm="0">
                                          <p:val>
                                            <p:fltVal val="0"/>
                                          </p:val>
                                        </p:tav>
                                        <p:tav tm="100000">
                                          <p:val>
                                            <p:strVal val="#ppt_h"/>
                                          </p:val>
                                        </p:tav>
                                      </p:tavLst>
                                    </p:anim>
                                    <p:animEffect transition="in" filter="fade">
                                      <p:cBhvr>
                                        <p:cTn id="29" dur="500"/>
                                        <p:tgtEl>
                                          <p:spTgt spid="77"/>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fade">
                                      <p:cBhvr>
                                        <p:cTn id="39" dur="500"/>
                                        <p:tgtEl>
                                          <p:spTgt spid="66"/>
                                        </p:tgtEl>
                                      </p:cBhvr>
                                    </p:animEffect>
                                  </p:childTnLst>
                                </p:cTn>
                              </p:par>
                            </p:childTnLst>
                          </p:cTn>
                        </p:par>
                        <p:par>
                          <p:cTn id="40" fill="hold">
                            <p:stCondLst>
                              <p:cond delay="3500"/>
                            </p:stCondLst>
                            <p:childTnLst>
                              <p:par>
                                <p:cTn id="41" presetID="16" presetClass="entr" presetSubtype="21"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p:cTn id="47" dur="500" fill="hold"/>
                                        <p:tgtEl>
                                          <p:spTgt spid="46"/>
                                        </p:tgtEl>
                                        <p:attrNameLst>
                                          <p:attrName>ppt_w</p:attrName>
                                        </p:attrNameLst>
                                      </p:cBhvr>
                                      <p:tavLst>
                                        <p:tav tm="0">
                                          <p:val>
                                            <p:fltVal val="0"/>
                                          </p:val>
                                        </p:tav>
                                        <p:tav tm="100000">
                                          <p:val>
                                            <p:strVal val="#ppt_w"/>
                                          </p:val>
                                        </p:tav>
                                      </p:tavLst>
                                    </p:anim>
                                    <p:anim calcmode="lin" valueType="num">
                                      <p:cBhvr>
                                        <p:cTn id="48" dur="500" fill="hold"/>
                                        <p:tgtEl>
                                          <p:spTgt spid="46"/>
                                        </p:tgtEl>
                                        <p:attrNameLst>
                                          <p:attrName>ppt_h</p:attrName>
                                        </p:attrNameLst>
                                      </p:cBhvr>
                                      <p:tavLst>
                                        <p:tav tm="0">
                                          <p:val>
                                            <p:fltVal val="0"/>
                                          </p:val>
                                        </p:tav>
                                        <p:tav tm="100000">
                                          <p:val>
                                            <p:strVal val="#ppt_h"/>
                                          </p:val>
                                        </p:tav>
                                      </p:tavLst>
                                    </p:anim>
                                    <p:animEffect transition="in" filter="fade">
                                      <p:cBhvr>
                                        <p:cTn id="49" dur="500"/>
                                        <p:tgtEl>
                                          <p:spTgt spid="46"/>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82"/>
                                        </p:tgtEl>
                                        <p:attrNameLst>
                                          <p:attrName>style.visibility</p:attrName>
                                        </p:attrNameLst>
                                      </p:cBhvr>
                                      <p:to>
                                        <p:strVal val="visible"/>
                                      </p:to>
                                    </p:set>
                                    <p:anim calcmode="lin" valueType="num">
                                      <p:cBhvr>
                                        <p:cTn id="53" dur="500" fill="hold"/>
                                        <p:tgtEl>
                                          <p:spTgt spid="82"/>
                                        </p:tgtEl>
                                        <p:attrNameLst>
                                          <p:attrName>ppt_w</p:attrName>
                                        </p:attrNameLst>
                                      </p:cBhvr>
                                      <p:tavLst>
                                        <p:tav tm="0">
                                          <p:val>
                                            <p:fltVal val="0"/>
                                          </p:val>
                                        </p:tav>
                                        <p:tav tm="100000">
                                          <p:val>
                                            <p:strVal val="#ppt_w"/>
                                          </p:val>
                                        </p:tav>
                                      </p:tavLst>
                                    </p:anim>
                                    <p:anim calcmode="lin" valueType="num">
                                      <p:cBhvr>
                                        <p:cTn id="54" dur="500" fill="hold"/>
                                        <p:tgtEl>
                                          <p:spTgt spid="82"/>
                                        </p:tgtEl>
                                        <p:attrNameLst>
                                          <p:attrName>ppt_h</p:attrName>
                                        </p:attrNameLst>
                                      </p:cBhvr>
                                      <p:tavLst>
                                        <p:tav tm="0">
                                          <p:val>
                                            <p:fltVal val="0"/>
                                          </p:val>
                                        </p:tav>
                                        <p:tav tm="100000">
                                          <p:val>
                                            <p:strVal val="#ppt_h"/>
                                          </p:val>
                                        </p:tav>
                                      </p:tavLst>
                                    </p:anim>
                                    <p:animEffect transition="in" filter="fade">
                                      <p:cBhvr>
                                        <p:cTn id="55" dur="500"/>
                                        <p:tgtEl>
                                          <p:spTgt spid="82"/>
                                        </p:tgtEl>
                                      </p:cBhvr>
                                    </p:animEffect>
                                  </p:childTnLst>
                                </p:cTn>
                              </p:par>
                            </p:childTnLst>
                          </p:cTn>
                        </p:par>
                        <p:par>
                          <p:cTn id="56" fill="hold">
                            <p:stCondLst>
                              <p:cond delay="5000"/>
                            </p:stCondLst>
                            <p:childTnLst>
                              <p:par>
                                <p:cTn id="57" presetID="10" presetClass="entr" presetSubtype="0" fill="hold" grpId="0" nodeType="after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fade">
                                      <p:cBhvr>
                                        <p:cTn id="59" dur="500"/>
                                        <p:tgtEl>
                                          <p:spTgt spid="6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87"/>
                                        </p:tgtEl>
                                        <p:attrNameLst>
                                          <p:attrName>style.visibility</p:attrName>
                                        </p:attrNameLst>
                                      </p:cBhvr>
                                      <p:to>
                                        <p:strVal val="visible"/>
                                      </p:to>
                                    </p:set>
                                    <p:anim calcmode="lin" valueType="num">
                                      <p:cBhvr>
                                        <p:cTn id="69" dur="500" fill="hold"/>
                                        <p:tgtEl>
                                          <p:spTgt spid="87"/>
                                        </p:tgtEl>
                                        <p:attrNameLst>
                                          <p:attrName>ppt_w</p:attrName>
                                        </p:attrNameLst>
                                      </p:cBhvr>
                                      <p:tavLst>
                                        <p:tav tm="0">
                                          <p:val>
                                            <p:fltVal val="0"/>
                                          </p:val>
                                        </p:tav>
                                        <p:tav tm="100000">
                                          <p:val>
                                            <p:strVal val="#ppt_w"/>
                                          </p:val>
                                        </p:tav>
                                      </p:tavLst>
                                    </p:anim>
                                    <p:anim calcmode="lin" valueType="num">
                                      <p:cBhvr>
                                        <p:cTn id="70" dur="500" fill="hold"/>
                                        <p:tgtEl>
                                          <p:spTgt spid="87"/>
                                        </p:tgtEl>
                                        <p:attrNameLst>
                                          <p:attrName>ppt_h</p:attrName>
                                        </p:attrNameLst>
                                      </p:cBhvr>
                                      <p:tavLst>
                                        <p:tav tm="0">
                                          <p:val>
                                            <p:fltVal val="0"/>
                                          </p:val>
                                        </p:tav>
                                        <p:tav tm="100000">
                                          <p:val>
                                            <p:strVal val="#ppt_h"/>
                                          </p:val>
                                        </p:tav>
                                      </p:tavLst>
                                    </p:anim>
                                    <p:animEffect transition="in" filter="fade">
                                      <p:cBhvr>
                                        <p:cTn id="71" dur="500"/>
                                        <p:tgtEl>
                                          <p:spTgt spid="87"/>
                                        </p:tgtEl>
                                      </p:cBhvr>
                                    </p:animEffect>
                                  </p:childTnLst>
                                </p:cTn>
                              </p:par>
                            </p:childTnLst>
                          </p:cTn>
                        </p:par>
                        <p:par>
                          <p:cTn id="72" fill="hold">
                            <p:stCondLst>
                              <p:cond delay="6500"/>
                            </p:stCondLst>
                            <p:childTnLst>
                              <p:par>
                                <p:cTn id="73" presetID="10" presetClass="entr" presetSubtype="0"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fade">
                                      <p:cBhvr>
                                        <p:cTn id="75" dur="500"/>
                                        <p:tgtEl>
                                          <p:spTgt spid="68"/>
                                        </p:tgtEl>
                                      </p:cBhvr>
                                    </p:animEffect>
                                  </p:childTnLst>
                                </p:cTn>
                              </p:par>
                            </p:childTnLst>
                          </p:cTn>
                        </p:par>
                        <p:par>
                          <p:cTn id="76" fill="hold">
                            <p:stCondLst>
                              <p:cond delay="7000"/>
                            </p:stCondLst>
                            <p:childTnLst>
                              <p:par>
                                <p:cTn id="77" presetID="16" presetClass="entr" presetSubtype="21" fill="hold"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barn(inVertical)">
                                      <p:cBhvr>
                                        <p:cTn id="79" dur="500"/>
                                        <p:tgtEl>
                                          <p:spTgt spid="18"/>
                                        </p:tgtEl>
                                      </p:cBhvr>
                                    </p:animEffect>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92"/>
                                        </p:tgtEl>
                                        <p:attrNameLst>
                                          <p:attrName>style.visibility</p:attrName>
                                        </p:attrNameLst>
                                      </p:cBhvr>
                                      <p:to>
                                        <p:strVal val="visible"/>
                                      </p:to>
                                    </p:set>
                                    <p:anim calcmode="lin" valueType="num">
                                      <p:cBhvr>
                                        <p:cTn id="89" dur="500" fill="hold"/>
                                        <p:tgtEl>
                                          <p:spTgt spid="92"/>
                                        </p:tgtEl>
                                        <p:attrNameLst>
                                          <p:attrName>ppt_w</p:attrName>
                                        </p:attrNameLst>
                                      </p:cBhvr>
                                      <p:tavLst>
                                        <p:tav tm="0">
                                          <p:val>
                                            <p:fltVal val="0"/>
                                          </p:val>
                                        </p:tav>
                                        <p:tav tm="100000">
                                          <p:val>
                                            <p:strVal val="#ppt_w"/>
                                          </p:val>
                                        </p:tav>
                                      </p:tavLst>
                                    </p:anim>
                                    <p:anim calcmode="lin" valueType="num">
                                      <p:cBhvr>
                                        <p:cTn id="90" dur="500" fill="hold"/>
                                        <p:tgtEl>
                                          <p:spTgt spid="92"/>
                                        </p:tgtEl>
                                        <p:attrNameLst>
                                          <p:attrName>ppt_h</p:attrName>
                                        </p:attrNameLst>
                                      </p:cBhvr>
                                      <p:tavLst>
                                        <p:tav tm="0">
                                          <p:val>
                                            <p:fltVal val="0"/>
                                          </p:val>
                                        </p:tav>
                                        <p:tav tm="100000">
                                          <p:val>
                                            <p:strVal val="#ppt_h"/>
                                          </p:val>
                                        </p:tav>
                                      </p:tavLst>
                                    </p:anim>
                                    <p:animEffect transition="in" filter="fade">
                                      <p:cBhvr>
                                        <p:cTn id="91" dur="500"/>
                                        <p:tgtEl>
                                          <p:spTgt spid="92"/>
                                        </p:tgtEl>
                                      </p:cBhvr>
                                    </p:animEffect>
                                  </p:childTnLst>
                                </p:cTn>
                              </p:par>
                            </p:childTnLst>
                          </p:cTn>
                        </p:par>
                        <p:par>
                          <p:cTn id="92" fill="hold">
                            <p:stCondLst>
                              <p:cond delay="8500"/>
                            </p:stCondLst>
                            <p:childTnLst>
                              <p:par>
                                <p:cTn id="93" presetID="10" presetClass="entr" presetSubtype="0" fill="hold" grpId="0"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500"/>
                                        <p:tgtEl>
                                          <p:spTgt spid="69"/>
                                        </p:tgtEl>
                                      </p:cBhvr>
                                    </p:animEffect>
                                  </p:childTnLst>
                                </p:cTn>
                              </p:par>
                            </p:childTnLst>
                          </p:cTn>
                        </p:par>
                        <p:par>
                          <p:cTn id="96" fill="hold">
                            <p:stCondLst>
                              <p:cond delay="9000"/>
                            </p:stCondLst>
                            <p:childTnLst>
                              <p:par>
                                <p:cTn id="97" presetID="53" presetClass="entr" presetSubtype="16" fill="hold" nodeType="after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500" fill="hold"/>
                                        <p:tgtEl>
                                          <p:spTgt spid="56"/>
                                        </p:tgtEl>
                                        <p:attrNameLst>
                                          <p:attrName>ppt_w</p:attrName>
                                        </p:attrNameLst>
                                      </p:cBhvr>
                                      <p:tavLst>
                                        <p:tav tm="0">
                                          <p:val>
                                            <p:fltVal val="0"/>
                                          </p:val>
                                        </p:tav>
                                        <p:tav tm="100000">
                                          <p:val>
                                            <p:strVal val="#ppt_w"/>
                                          </p:val>
                                        </p:tav>
                                      </p:tavLst>
                                    </p:anim>
                                    <p:anim calcmode="lin" valueType="num">
                                      <p:cBhvr>
                                        <p:cTn id="100" dur="500" fill="hold"/>
                                        <p:tgtEl>
                                          <p:spTgt spid="56"/>
                                        </p:tgtEl>
                                        <p:attrNameLst>
                                          <p:attrName>ppt_h</p:attrName>
                                        </p:attrNameLst>
                                      </p:cBhvr>
                                      <p:tavLst>
                                        <p:tav tm="0">
                                          <p:val>
                                            <p:fltVal val="0"/>
                                          </p:val>
                                        </p:tav>
                                        <p:tav tm="100000">
                                          <p:val>
                                            <p:strVal val="#ppt_h"/>
                                          </p:val>
                                        </p:tav>
                                      </p:tavLst>
                                    </p:anim>
                                    <p:animEffect transition="in" filter="fade">
                                      <p:cBhvr>
                                        <p:cTn id="101" dur="500"/>
                                        <p:tgtEl>
                                          <p:spTgt spid="56"/>
                                        </p:tgtEl>
                                      </p:cBhvr>
                                    </p:animEffect>
                                  </p:childTnLst>
                                </p:cTn>
                              </p:par>
                            </p:childTnLst>
                          </p:cTn>
                        </p:par>
                        <p:par>
                          <p:cTn id="102" fill="hold">
                            <p:stCondLst>
                              <p:cond delay="9500"/>
                            </p:stCondLst>
                            <p:childTnLst>
                              <p:par>
                                <p:cTn id="103" presetID="53" presetClass="entr" presetSubtype="16" fill="hold" nodeType="afterEffect">
                                  <p:stCondLst>
                                    <p:cond delay="0"/>
                                  </p:stCondLst>
                                  <p:childTnLst>
                                    <p:set>
                                      <p:cBhvr>
                                        <p:cTn id="104" dur="1" fill="hold">
                                          <p:stCondLst>
                                            <p:cond delay="0"/>
                                          </p:stCondLst>
                                        </p:cTn>
                                        <p:tgtEl>
                                          <p:spTgt spid="97"/>
                                        </p:tgtEl>
                                        <p:attrNameLst>
                                          <p:attrName>style.visibility</p:attrName>
                                        </p:attrNameLst>
                                      </p:cBhvr>
                                      <p:to>
                                        <p:strVal val="visible"/>
                                      </p:to>
                                    </p:set>
                                    <p:anim calcmode="lin" valueType="num">
                                      <p:cBhvr>
                                        <p:cTn id="105" dur="500" fill="hold"/>
                                        <p:tgtEl>
                                          <p:spTgt spid="97"/>
                                        </p:tgtEl>
                                        <p:attrNameLst>
                                          <p:attrName>ppt_w</p:attrName>
                                        </p:attrNameLst>
                                      </p:cBhvr>
                                      <p:tavLst>
                                        <p:tav tm="0">
                                          <p:val>
                                            <p:fltVal val="0"/>
                                          </p:val>
                                        </p:tav>
                                        <p:tav tm="100000">
                                          <p:val>
                                            <p:strVal val="#ppt_w"/>
                                          </p:val>
                                        </p:tav>
                                      </p:tavLst>
                                    </p:anim>
                                    <p:anim calcmode="lin" valueType="num">
                                      <p:cBhvr>
                                        <p:cTn id="106" dur="500" fill="hold"/>
                                        <p:tgtEl>
                                          <p:spTgt spid="97"/>
                                        </p:tgtEl>
                                        <p:attrNameLst>
                                          <p:attrName>ppt_h</p:attrName>
                                        </p:attrNameLst>
                                      </p:cBhvr>
                                      <p:tavLst>
                                        <p:tav tm="0">
                                          <p:val>
                                            <p:fltVal val="0"/>
                                          </p:val>
                                        </p:tav>
                                        <p:tav tm="100000">
                                          <p:val>
                                            <p:strVal val="#ppt_h"/>
                                          </p:val>
                                        </p:tav>
                                      </p:tavLst>
                                    </p:anim>
                                    <p:animEffect transition="in" filter="fade">
                                      <p:cBhvr>
                                        <p:cTn id="107" dur="500"/>
                                        <p:tgtEl>
                                          <p:spTgt spid="97"/>
                                        </p:tgtEl>
                                      </p:cBhvr>
                                    </p:animEffect>
                                  </p:childTnLst>
                                </p:cTn>
                              </p:par>
                            </p:childTnLst>
                          </p:cTn>
                        </p:par>
                        <p:par>
                          <p:cTn id="108" fill="hold">
                            <p:stCondLst>
                              <p:cond delay="10000"/>
                            </p:stCondLst>
                            <p:childTnLst>
                              <p:par>
                                <p:cTn id="109" presetID="10" presetClass="entr" presetSubtype="0"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fade">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65" grpId="0"/>
      <p:bldP spid="66" grpId="0"/>
      <p:bldP spid="67" grpId="0"/>
      <p:bldP spid="68" grpId="0"/>
      <p:bldP spid="69" grpId="0"/>
      <p:bldP spid="7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t>16</a:t>
            </a:fld>
            <a:endParaRPr lang="zh-CN" altLang="en-US"/>
          </a:p>
        </p:txBody>
      </p:sp>
      <p:grpSp>
        <p:nvGrpSpPr>
          <p:cNvPr id="21" name="组合 20"/>
          <p:cNvGrpSpPr/>
          <p:nvPr/>
        </p:nvGrpSpPr>
        <p:grpSpPr>
          <a:xfrm>
            <a:off x="3059832" y="1834160"/>
            <a:ext cx="3248534" cy="1647532"/>
            <a:chOff x="3059832" y="1834160"/>
            <a:chExt cx="3248534" cy="1647532"/>
          </a:xfrm>
        </p:grpSpPr>
        <p:sp>
          <p:nvSpPr>
            <p:cNvPr id="20" name="Freeform 16"/>
            <p:cNvSpPr/>
            <p:nvPr/>
          </p:nvSpPr>
          <p:spPr bwMode="auto">
            <a:xfrm>
              <a:off x="3065973" y="1852158"/>
              <a:ext cx="3149807" cy="1629534"/>
            </a:xfrm>
            <a:custGeom>
              <a:avLst/>
              <a:gdLst>
                <a:gd name="T0" fmla="*/ 521 w 610"/>
                <a:gd name="T1" fmla="*/ 155 h 309"/>
                <a:gd name="T2" fmla="*/ 398 w 610"/>
                <a:gd name="T3" fmla="*/ 236 h 309"/>
                <a:gd name="T4" fmla="*/ 428 w 610"/>
                <a:gd name="T5" fmla="*/ 155 h 309"/>
                <a:gd name="T6" fmla="*/ 398 w 610"/>
                <a:gd name="T7" fmla="*/ 73 h 309"/>
                <a:gd name="T8" fmla="*/ 521 w 610"/>
                <a:gd name="T9" fmla="*/ 155 h 309"/>
                <a:gd name="T10" fmla="*/ 539 w 610"/>
                <a:gd name="T11" fmla="*/ 136 h 309"/>
                <a:gd name="T12" fmla="*/ 610 w 610"/>
                <a:gd name="T13" fmla="*/ 136 h 309"/>
                <a:gd name="T14" fmla="*/ 312 w 610"/>
                <a:gd name="T15" fmla="*/ 0 h 309"/>
                <a:gd name="T16" fmla="*/ 0 w 610"/>
                <a:gd name="T17" fmla="*/ 151 h 309"/>
                <a:gd name="T18" fmla="*/ 215 w 610"/>
                <a:gd name="T19" fmla="*/ 69 h 309"/>
                <a:gd name="T20" fmla="*/ 181 w 610"/>
                <a:gd name="T21" fmla="*/ 155 h 309"/>
                <a:gd name="T22" fmla="*/ 215 w 610"/>
                <a:gd name="T23" fmla="*/ 240 h 309"/>
                <a:gd name="T24" fmla="*/ 0 w 610"/>
                <a:gd name="T25" fmla="*/ 158 h 309"/>
                <a:gd name="T26" fmla="*/ 312 w 610"/>
                <a:gd name="T27" fmla="*/ 309 h 309"/>
                <a:gd name="T28" fmla="*/ 610 w 610"/>
                <a:gd name="T29" fmla="*/ 173 h 309"/>
                <a:gd name="T30" fmla="*/ 539 w 610"/>
                <a:gd name="T31" fmla="*/ 173 h 309"/>
                <a:gd name="T32" fmla="*/ 521 w 610"/>
                <a:gd name="T33" fmla="*/ 155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0" h="309">
                  <a:moveTo>
                    <a:pt x="521" y="155"/>
                  </a:moveTo>
                  <a:cubicBezTo>
                    <a:pt x="498" y="177"/>
                    <a:pt x="453" y="214"/>
                    <a:pt x="398" y="236"/>
                  </a:cubicBezTo>
                  <a:cubicBezTo>
                    <a:pt x="417" y="214"/>
                    <a:pt x="428" y="186"/>
                    <a:pt x="428" y="155"/>
                  </a:cubicBezTo>
                  <a:cubicBezTo>
                    <a:pt x="428" y="123"/>
                    <a:pt x="417" y="95"/>
                    <a:pt x="398" y="73"/>
                  </a:cubicBezTo>
                  <a:cubicBezTo>
                    <a:pt x="453" y="95"/>
                    <a:pt x="498" y="132"/>
                    <a:pt x="521" y="155"/>
                  </a:cubicBezTo>
                  <a:cubicBezTo>
                    <a:pt x="533" y="143"/>
                    <a:pt x="539" y="136"/>
                    <a:pt x="539" y="136"/>
                  </a:cubicBezTo>
                  <a:cubicBezTo>
                    <a:pt x="610" y="136"/>
                    <a:pt x="610" y="136"/>
                    <a:pt x="610" y="136"/>
                  </a:cubicBezTo>
                  <a:cubicBezTo>
                    <a:pt x="554" y="85"/>
                    <a:pt x="442" y="0"/>
                    <a:pt x="312" y="0"/>
                  </a:cubicBezTo>
                  <a:cubicBezTo>
                    <a:pt x="169" y="0"/>
                    <a:pt x="47" y="104"/>
                    <a:pt x="0" y="151"/>
                  </a:cubicBezTo>
                  <a:cubicBezTo>
                    <a:pt x="1" y="152"/>
                    <a:pt x="105" y="95"/>
                    <a:pt x="215" y="69"/>
                  </a:cubicBezTo>
                  <a:cubicBezTo>
                    <a:pt x="194" y="91"/>
                    <a:pt x="181" y="121"/>
                    <a:pt x="181" y="155"/>
                  </a:cubicBezTo>
                  <a:cubicBezTo>
                    <a:pt x="181" y="188"/>
                    <a:pt x="194" y="218"/>
                    <a:pt x="215" y="240"/>
                  </a:cubicBezTo>
                  <a:cubicBezTo>
                    <a:pt x="105" y="214"/>
                    <a:pt x="1" y="157"/>
                    <a:pt x="0" y="158"/>
                  </a:cubicBezTo>
                  <a:cubicBezTo>
                    <a:pt x="47" y="205"/>
                    <a:pt x="169" y="309"/>
                    <a:pt x="312" y="309"/>
                  </a:cubicBezTo>
                  <a:cubicBezTo>
                    <a:pt x="442" y="309"/>
                    <a:pt x="554" y="224"/>
                    <a:pt x="610" y="173"/>
                  </a:cubicBezTo>
                  <a:cubicBezTo>
                    <a:pt x="539" y="173"/>
                    <a:pt x="539" y="173"/>
                    <a:pt x="539" y="173"/>
                  </a:cubicBezTo>
                  <a:cubicBezTo>
                    <a:pt x="539" y="173"/>
                    <a:pt x="533" y="166"/>
                    <a:pt x="521" y="155"/>
                  </a:cubicBezTo>
                  <a:close/>
                </a:path>
              </a:pathLst>
            </a:custGeom>
            <a:gradFill>
              <a:gsLst>
                <a:gs pos="0">
                  <a:schemeClr val="bg1">
                    <a:lumMod val="85000"/>
                  </a:schemeClr>
                </a:gs>
                <a:gs pos="1000">
                  <a:schemeClr val="bg1"/>
                </a:gs>
                <a:gs pos="100000">
                  <a:schemeClr val="bg1">
                    <a:lumMod val="85000"/>
                  </a:schemeClr>
                </a:gs>
              </a:gsLst>
              <a:lin ang="13800000" scaled="0"/>
            </a:gra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en-US">
                <a:solidFill>
                  <a:schemeClr val="tx1">
                    <a:lumMod val="50000"/>
                    <a:lumOff val="50000"/>
                  </a:schemeClr>
                </a:solidFill>
              </a:endParaRPr>
            </a:p>
          </p:txBody>
        </p:sp>
        <p:sp>
          <p:nvSpPr>
            <p:cNvPr id="4" name="Freeform 16"/>
            <p:cNvSpPr/>
            <p:nvPr/>
          </p:nvSpPr>
          <p:spPr bwMode="auto">
            <a:xfrm>
              <a:off x="3059832" y="1834160"/>
              <a:ext cx="3149807" cy="1629534"/>
            </a:xfrm>
            <a:custGeom>
              <a:avLst/>
              <a:gdLst>
                <a:gd name="T0" fmla="*/ 521 w 610"/>
                <a:gd name="T1" fmla="*/ 155 h 309"/>
                <a:gd name="T2" fmla="*/ 398 w 610"/>
                <a:gd name="T3" fmla="*/ 236 h 309"/>
                <a:gd name="T4" fmla="*/ 428 w 610"/>
                <a:gd name="T5" fmla="*/ 155 h 309"/>
                <a:gd name="T6" fmla="*/ 398 w 610"/>
                <a:gd name="T7" fmla="*/ 73 h 309"/>
                <a:gd name="T8" fmla="*/ 521 w 610"/>
                <a:gd name="T9" fmla="*/ 155 h 309"/>
                <a:gd name="T10" fmla="*/ 539 w 610"/>
                <a:gd name="T11" fmla="*/ 136 h 309"/>
                <a:gd name="T12" fmla="*/ 610 w 610"/>
                <a:gd name="T13" fmla="*/ 136 h 309"/>
                <a:gd name="T14" fmla="*/ 312 w 610"/>
                <a:gd name="T15" fmla="*/ 0 h 309"/>
                <a:gd name="T16" fmla="*/ 0 w 610"/>
                <a:gd name="T17" fmla="*/ 151 h 309"/>
                <a:gd name="T18" fmla="*/ 215 w 610"/>
                <a:gd name="T19" fmla="*/ 69 h 309"/>
                <a:gd name="T20" fmla="*/ 181 w 610"/>
                <a:gd name="T21" fmla="*/ 155 h 309"/>
                <a:gd name="T22" fmla="*/ 215 w 610"/>
                <a:gd name="T23" fmla="*/ 240 h 309"/>
                <a:gd name="T24" fmla="*/ 0 w 610"/>
                <a:gd name="T25" fmla="*/ 158 h 309"/>
                <a:gd name="T26" fmla="*/ 312 w 610"/>
                <a:gd name="T27" fmla="*/ 309 h 309"/>
                <a:gd name="T28" fmla="*/ 610 w 610"/>
                <a:gd name="T29" fmla="*/ 173 h 309"/>
                <a:gd name="T30" fmla="*/ 539 w 610"/>
                <a:gd name="T31" fmla="*/ 173 h 309"/>
                <a:gd name="T32" fmla="*/ 521 w 610"/>
                <a:gd name="T33" fmla="*/ 155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0" h="309">
                  <a:moveTo>
                    <a:pt x="521" y="155"/>
                  </a:moveTo>
                  <a:cubicBezTo>
                    <a:pt x="498" y="177"/>
                    <a:pt x="453" y="214"/>
                    <a:pt x="398" y="236"/>
                  </a:cubicBezTo>
                  <a:cubicBezTo>
                    <a:pt x="417" y="214"/>
                    <a:pt x="428" y="186"/>
                    <a:pt x="428" y="155"/>
                  </a:cubicBezTo>
                  <a:cubicBezTo>
                    <a:pt x="428" y="123"/>
                    <a:pt x="417" y="95"/>
                    <a:pt x="398" y="73"/>
                  </a:cubicBezTo>
                  <a:cubicBezTo>
                    <a:pt x="453" y="95"/>
                    <a:pt x="498" y="132"/>
                    <a:pt x="521" y="155"/>
                  </a:cubicBezTo>
                  <a:cubicBezTo>
                    <a:pt x="533" y="143"/>
                    <a:pt x="539" y="136"/>
                    <a:pt x="539" y="136"/>
                  </a:cubicBezTo>
                  <a:cubicBezTo>
                    <a:pt x="610" y="136"/>
                    <a:pt x="610" y="136"/>
                    <a:pt x="610" y="136"/>
                  </a:cubicBezTo>
                  <a:cubicBezTo>
                    <a:pt x="554" y="85"/>
                    <a:pt x="442" y="0"/>
                    <a:pt x="312" y="0"/>
                  </a:cubicBezTo>
                  <a:cubicBezTo>
                    <a:pt x="169" y="0"/>
                    <a:pt x="47" y="104"/>
                    <a:pt x="0" y="151"/>
                  </a:cubicBezTo>
                  <a:cubicBezTo>
                    <a:pt x="1" y="152"/>
                    <a:pt x="105" y="95"/>
                    <a:pt x="215" y="69"/>
                  </a:cubicBezTo>
                  <a:cubicBezTo>
                    <a:pt x="194" y="91"/>
                    <a:pt x="181" y="121"/>
                    <a:pt x="181" y="155"/>
                  </a:cubicBezTo>
                  <a:cubicBezTo>
                    <a:pt x="181" y="188"/>
                    <a:pt x="194" y="218"/>
                    <a:pt x="215" y="240"/>
                  </a:cubicBezTo>
                  <a:cubicBezTo>
                    <a:pt x="105" y="214"/>
                    <a:pt x="1" y="157"/>
                    <a:pt x="0" y="158"/>
                  </a:cubicBezTo>
                  <a:cubicBezTo>
                    <a:pt x="47" y="205"/>
                    <a:pt x="169" y="309"/>
                    <a:pt x="312" y="309"/>
                  </a:cubicBezTo>
                  <a:cubicBezTo>
                    <a:pt x="442" y="309"/>
                    <a:pt x="554" y="224"/>
                    <a:pt x="610" y="173"/>
                  </a:cubicBezTo>
                  <a:cubicBezTo>
                    <a:pt x="539" y="173"/>
                    <a:pt x="539" y="173"/>
                    <a:pt x="539" y="173"/>
                  </a:cubicBezTo>
                  <a:cubicBezTo>
                    <a:pt x="539" y="173"/>
                    <a:pt x="533" y="166"/>
                    <a:pt x="521" y="155"/>
                  </a:cubicBezTo>
                  <a:close/>
                </a:path>
              </a:pathLst>
            </a:custGeom>
            <a:gradFill>
              <a:gsLst>
                <a:gs pos="0">
                  <a:schemeClr val="bg1">
                    <a:lumMod val="85000"/>
                  </a:schemeClr>
                </a:gs>
                <a:gs pos="1000">
                  <a:schemeClr val="bg1"/>
                </a:gs>
                <a:gs pos="100000">
                  <a:schemeClr val="bg1">
                    <a:lumMod val="85000"/>
                  </a:schemeClr>
                </a:gs>
              </a:gsLst>
              <a:lin ang="15600000" scaled="0"/>
            </a:gradFill>
            <a:ln w="28575">
              <a:solidFill>
                <a:schemeClr val="bg1">
                  <a:lumMod val="50000"/>
                </a:schemeClr>
              </a:solid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en-US">
                <a:solidFill>
                  <a:schemeClr val="tx1">
                    <a:lumMod val="50000"/>
                    <a:lumOff val="50000"/>
                  </a:schemeClr>
                </a:solidFill>
              </a:endParaRPr>
            </a:p>
          </p:txBody>
        </p:sp>
        <p:sp>
          <p:nvSpPr>
            <p:cNvPr id="5" name="Oval 17"/>
            <p:cNvSpPr>
              <a:spLocks noChangeArrowheads="1"/>
            </p:cNvSpPr>
            <p:nvPr/>
          </p:nvSpPr>
          <p:spPr bwMode="auto">
            <a:xfrm>
              <a:off x="4258992" y="2129347"/>
              <a:ext cx="881124" cy="899603"/>
            </a:xfrm>
            <a:prstGeom prst="ellipse">
              <a:avLst/>
            </a:prstGeom>
            <a:solidFill>
              <a:schemeClr val="tx1">
                <a:lumMod val="65000"/>
                <a:lumOff val="35000"/>
              </a:schemeClr>
            </a:solidFill>
            <a:ln w="9525">
              <a:noFill/>
              <a:round/>
            </a:ln>
          </p:spPr>
          <p:txBody>
            <a:bodyPr vert="horz" wrap="square" lIns="91440" tIns="45720" rIns="91440" bIns="45720" numCol="1" anchor="t" anchorCtr="0" compatLnSpc="1"/>
            <a:lstStyle/>
            <a:p>
              <a:endParaRPr lang="en-US">
                <a:solidFill>
                  <a:schemeClr val="tx1">
                    <a:lumMod val="50000"/>
                    <a:lumOff val="50000"/>
                  </a:schemeClr>
                </a:solidFill>
              </a:endParaRPr>
            </a:p>
          </p:txBody>
        </p:sp>
        <p:sp>
          <p:nvSpPr>
            <p:cNvPr id="6" name="Oval 18"/>
            <p:cNvSpPr>
              <a:spLocks noChangeArrowheads="1"/>
            </p:cNvSpPr>
            <p:nvPr/>
          </p:nvSpPr>
          <p:spPr bwMode="auto">
            <a:xfrm>
              <a:off x="4156388" y="2059569"/>
              <a:ext cx="1017812" cy="1039158"/>
            </a:xfrm>
            <a:prstGeom prst="ellipse">
              <a:avLst/>
            </a:prstGeom>
            <a:solidFill>
              <a:schemeClr val="tx1">
                <a:lumMod val="75000"/>
                <a:lumOff val="25000"/>
              </a:schemeClr>
            </a:solidFill>
            <a:ln w="9525">
              <a:noFill/>
              <a:round/>
            </a:ln>
          </p:spPr>
          <p:txBody>
            <a:bodyPr vert="horz" wrap="square" lIns="91440" tIns="45720" rIns="91440" bIns="45720" numCol="1" anchor="t" anchorCtr="0" compatLnSpc="1"/>
            <a:lstStyle/>
            <a:p>
              <a:endParaRPr lang="en-US">
                <a:solidFill>
                  <a:schemeClr val="tx1">
                    <a:lumMod val="50000"/>
                    <a:lumOff val="50000"/>
                  </a:schemeClr>
                </a:solidFill>
              </a:endParaRPr>
            </a:p>
          </p:txBody>
        </p:sp>
        <p:sp>
          <p:nvSpPr>
            <p:cNvPr id="7" name="Oval 19"/>
            <p:cNvSpPr>
              <a:spLocks noChangeArrowheads="1"/>
            </p:cNvSpPr>
            <p:nvPr/>
          </p:nvSpPr>
          <p:spPr bwMode="auto">
            <a:xfrm>
              <a:off x="4423181" y="2436535"/>
              <a:ext cx="418407" cy="427182"/>
            </a:xfrm>
            <a:prstGeom prst="ellipse">
              <a:avLst/>
            </a:prstGeom>
            <a:gradFill flip="none" rotWithShape="1">
              <a:gsLst>
                <a:gs pos="0">
                  <a:schemeClr val="tx1">
                    <a:lumMod val="65000"/>
                    <a:lumOff val="35000"/>
                    <a:tint val="66000"/>
                    <a:satMod val="160000"/>
                  </a:schemeClr>
                </a:gs>
                <a:gs pos="50000">
                  <a:schemeClr val="tx1">
                    <a:lumMod val="65000"/>
                    <a:lumOff val="35000"/>
                    <a:tint val="44500"/>
                    <a:satMod val="160000"/>
                  </a:schemeClr>
                </a:gs>
                <a:gs pos="100000">
                  <a:schemeClr val="tx1">
                    <a:lumMod val="65000"/>
                    <a:lumOff val="35000"/>
                    <a:tint val="23500"/>
                    <a:satMod val="160000"/>
                  </a:schemeClr>
                </a:gs>
              </a:gsLst>
              <a:path path="circle">
                <a:fillToRect l="50000" t="50000" r="50000" b="50000"/>
              </a:path>
              <a:tileRect/>
            </a:gradFill>
            <a:ln>
              <a:noFill/>
            </a:ln>
          </p:spPr>
          <p:txBody>
            <a:bodyPr vert="horz" wrap="square" lIns="91440" tIns="45720" rIns="91440" bIns="45720" numCol="1" anchor="t" anchorCtr="0" compatLnSpc="1"/>
            <a:lstStyle/>
            <a:p>
              <a:endParaRPr lang="en-US">
                <a:solidFill>
                  <a:schemeClr val="tx1">
                    <a:lumMod val="50000"/>
                    <a:lumOff val="50000"/>
                  </a:schemeClr>
                </a:solidFill>
              </a:endParaRPr>
            </a:p>
          </p:txBody>
        </p:sp>
        <p:sp>
          <p:nvSpPr>
            <p:cNvPr id="8" name="Oval 20"/>
            <p:cNvSpPr>
              <a:spLocks noChangeArrowheads="1"/>
            </p:cNvSpPr>
            <p:nvPr/>
          </p:nvSpPr>
          <p:spPr bwMode="auto">
            <a:xfrm>
              <a:off x="4665294" y="2455734"/>
              <a:ext cx="202152" cy="211191"/>
            </a:xfrm>
            <a:prstGeom prst="ellipse">
              <a:avLst/>
            </a:prstGeom>
            <a:solidFill>
              <a:schemeClr val="bg1"/>
            </a:solidFill>
            <a:ln w="9525">
              <a:noFill/>
              <a:round/>
            </a:ln>
          </p:spPr>
          <p:txBody>
            <a:bodyPr vert="horz" wrap="square" lIns="91440" tIns="45720" rIns="91440" bIns="45720" numCol="1" anchor="t" anchorCtr="0" compatLnSpc="1"/>
            <a:lstStyle/>
            <a:p>
              <a:endParaRPr lang="en-US">
                <a:solidFill>
                  <a:schemeClr val="tx1">
                    <a:lumMod val="50000"/>
                    <a:lumOff val="50000"/>
                  </a:schemeClr>
                </a:solidFill>
              </a:endParaRPr>
            </a:p>
          </p:txBody>
        </p:sp>
        <p:sp>
          <p:nvSpPr>
            <p:cNvPr id="9" name="Freeform 21"/>
            <p:cNvSpPr/>
            <p:nvPr/>
          </p:nvSpPr>
          <p:spPr bwMode="auto">
            <a:xfrm>
              <a:off x="5751272" y="2551730"/>
              <a:ext cx="557094" cy="194393"/>
            </a:xfrm>
            <a:custGeom>
              <a:avLst/>
              <a:gdLst>
                <a:gd name="T0" fmla="*/ 89 w 108"/>
                <a:gd name="T1" fmla="*/ 0 h 37"/>
                <a:gd name="T2" fmla="*/ 18 w 108"/>
                <a:gd name="T3" fmla="*/ 0 h 37"/>
                <a:gd name="T4" fmla="*/ 0 w 108"/>
                <a:gd name="T5" fmla="*/ 19 h 37"/>
                <a:gd name="T6" fmla="*/ 18 w 108"/>
                <a:gd name="T7" fmla="*/ 37 h 37"/>
                <a:gd name="T8" fmla="*/ 89 w 108"/>
                <a:gd name="T9" fmla="*/ 37 h 37"/>
                <a:gd name="T10" fmla="*/ 108 w 108"/>
                <a:gd name="T11" fmla="*/ 19 h 37"/>
                <a:gd name="T12" fmla="*/ 89 w 108"/>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08" h="37">
                  <a:moveTo>
                    <a:pt x="89" y="0"/>
                  </a:moveTo>
                  <a:cubicBezTo>
                    <a:pt x="18" y="0"/>
                    <a:pt x="18" y="0"/>
                    <a:pt x="18" y="0"/>
                  </a:cubicBezTo>
                  <a:cubicBezTo>
                    <a:pt x="18" y="0"/>
                    <a:pt x="12" y="7"/>
                    <a:pt x="0" y="19"/>
                  </a:cubicBezTo>
                  <a:cubicBezTo>
                    <a:pt x="12" y="30"/>
                    <a:pt x="18" y="37"/>
                    <a:pt x="18" y="37"/>
                  </a:cubicBezTo>
                  <a:cubicBezTo>
                    <a:pt x="89" y="37"/>
                    <a:pt x="89" y="37"/>
                    <a:pt x="89" y="37"/>
                  </a:cubicBezTo>
                  <a:cubicBezTo>
                    <a:pt x="96" y="30"/>
                    <a:pt x="103" y="24"/>
                    <a:pt x="108" y="19"/>
                  </a:cubicBezTo>
                  <a:cubicBezTo>
                    <a:pt x="103" y="13"/>
                    <a:pt x="96" y="7"/>
                    <a:pt x="89"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solidFill>
                  <a:schemeClr val="tx1">
                    <a:lumMod val="50000"/>
                    <a:lumOff val="50000"/>
                  </a:schemeClr>
                </a:solidFill>
              </a:endParaRPr>
            </a:p>
          </p:txBody>
        </p:sp>
      </p:grpSp>
      <p:sp>
        <p:nvSpPr>
          <p:cNvPr id="10" name="文本框 137"/>
          <p:cNvSpPr txBox="1"/>
          <p:nvPr/>
        </p:nvSpPr>
        <p:spPr>
          <a:xfrm>
            <a:off x="1366836" y="2746871"/>
            <a:ext cx="1485022" cy="900246"/>
          </a:xfrm>
          <a:prstGeom prst="rect">
            <a:avLst/>
          </a:prstGeom>
          <a:noFill/>
        </p:spPr>
        <p:txBody>
          <a:bodyPr wrap="none" lIns="68580" tIns="34290" rIns="68580" bIns="34290" rtlCol="0" anchor="ctr">
            <a:spAutoFit/>
          </a:bodyPr>
          <a:lstStyle/>
          <a:p>
            <a:pPr algn="ctr"/>
            <a:r>
              <a:rPr lang="en-US" altLang="zh-CN" sz="5400" b="1" dirty="0">
                <a:solidFill>
                  <a:schemeClr val="tx1">
                    <a:lumMod val="50000"/>
                    <a:lumOff val="50000"/>
                  </a:schemeClr>
                </a:solidFill>
                <a:effectLst>
                  <a:innerShdw blurRad="63500" dist="50800" dir="5400000">
                    <a:prstClr val="black">
                      <a:alpha val="50000"/>
                    </a:prstClr>
                  </a:innerShdw>
                </a:effectLst>
                <a:latin typeface="FFF Tusj" panose="02040802050405020203" pitchFamily="18" charset="0"/>
              </a:rPr>
              <a:t>YES</a:t>
            </a:r>
            <a:endParaRPr lang="zh-CN" altLang="en-US" sz="5400" b="1" dirty="0">
              <a:solidFill>
                <a:schemeClr val="tx1">
                  <a:lumMod val="50000"/>
                  <a:lumOff val="50000"/>
                </a:schemeClr>
              </a:solidFill>
              <a:effectLst>
                <a:innerShdw blurRad="63500" dist="50800" dir="5400000">
                  <a:prstClr val="black">
                    <a:alpha val="50000"/>
                  </a:prstClr>
                </a:innerShdw>
              </a:effectLst>
              <a:latin typeface="FFF Tusj" panose="02040802050405020203" pitchFamily="18" charset="0"/>
            </a:endParaRPr>
          </a:p>
        </p:txBody>
      </p:sp>
      <p:sp>
        <p:nvSpPr>
          <p:cNvPr id="11" name="文本框 138"/>
          <p:cNvSpPr txBox="1"/>
          <p:nvPr/>
        </p:nvSpPr>
        <p:spPr>
          <a:xfrm>
            <a:off x="6279079" y="1555488"/>
            <a:ext cx="1177246" cy="900246"/>
          </a:xfrm>
          <a:prstGeom prst="rect">
            <a:avLst/>
          </a:prstGeom>
          <a:noFill/>
        </p:spPr>
        <p:txBody>
          <a:bodyPr wrap="none" lIns="68580" tIns="34290" rIns="68580" bIns="34290" rtlCol="0" anchor="ctr">
            <a:spAutoFit/>
          </a:bodyPr>
          <a:lstStyle/>
          <a:p>
            <a:pPr algn="ctr"/>
            <a:r>
              <a:rPr lang="en-US" altLang="zh-CN" sz="5400" b="1" dirty="0">
                <a:solidFill>
                  <a:schemeClr val="tx1">
                    <a:lumMod val="50000"/>
                    <a:lumOff val="50000"/>
                  </a:schemeClr>
                </a:solidFill>
                <a:effectLst>
                  <a:innerShdw blurRad="63500" dist="50800" dir="5400000">
                    <a:prstClr val="black">
                      <a:alpha val="50000"/>
                    </a:prstClr>
                  </a:innerShdw>
                </a:effectLst>
                <a:latin typeface="FFF Tusj" panose="02040802050405020203" pitchFamily="18" charset="0"/>
              </a:rPr>
              <a:t>NO</a:t>
            </a:r>
            <a:endParaRPr lang="zh-CN" altLang="en-US" sz="5400" b="1" dirty="0">
              <a:solidFill>
                <a:schemeClr val="tx1">
                  <a:lumMod val="50000"/>
                  <a:lumOff val="50000"/>
                </a:schemeClr>
              </a:solidFill>
              <a:effectLst>
                <a:innerShdw blurRad="63500" dist="50800" dir="5400000">
                  <a:prstClr val="black">
                    <a:alpha val="50000"/>
                  </a:prstClr>
                </a:innerShdw>
              </a:effectLst>
              <a:latin typeface="FFF Tusj" panose="02040802050405020203" pitchFamily="18" charset="0"/>
            </a:endParaRPr>
          </a:p>
        </p:txBody>
      </p:sp>
      <p:sp>
        <p:nvSpPr>
          <p:cNvPr id="12" name="Content Placeholder 2"/>
          <p:cNvSpPr txBox="1"/>
          <p:nvPr/>
        </p:nvSpPr>
        <p:spPr bwMode="auto">
          <a:xfrm>
            <a:off x="6318160" y="2455734"/>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tx1">
                    <a:lumMod val="50000"/>
                    <a:lumOff val="50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tx1">
                  <a:lumMod val="50000"/>
                  <a:lumOff val="50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tx1">
                    <a:lumMod val="50000"/>
                    <a:lumOff val="50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50000"/>
                  <a:lumOff val="50000"/>
                </a:schemeClr>
              </a:solidFill>
              <a:latin typeface="微软雅黑" panose="020B0503020204020204" pitchFamily="34" charset="-122"/>
              <a:ea typeface="微软雅黑" panose="020B0503020204020204" pitchFamily="34" charset="-122"/>
              <a:cs typeface="Raleway Light"/>
            </a:endParaRPr>
          </a:p>
        </p:txBody>
      </p:sp>
      <p:sp>
        <p:nvSpPr>
          <p:cNvPr id="13" name="Content Placeholder 2"/>
          <p:cNvSpPr txBox="1"/>
          <p:nvPr/>
        </p:nvSpPr>
        <p:spPr bwMode="auto">
          <a:xfrm>
            <a:off x="611560" y="1964054"/>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tx1">
                    <a:lumMod val="50000"/>
                    <a:lumOff val="50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tx1">
                  <a:lumMod val="50000"/>
                  <a:lumOff val="50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tx1">
                    <a:lumMod val="50000"/>
                    <a:lumOff val="50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50000"/>
                  <a:lumOff val="50000"/>
                </a:schemeClr>
              </a:solidFill>
              <a:latin typeface="微软雅黑" panose="020B0503020204020204" pitchFamily="34" charset="-122"/>
              <a:ea typeface="微软雅黑" panose="020B0503020204020204" pitchFamily="34" charset="-122"/>
              <a:cs typeface="Raleway Light"/>
            </a:endParaRPr>
          </a:p>
        </p:txBody>
      </p:sp>
      <p:sp>
        <p:nvSpPr>
          <p:cNvPr id="22" name="矩形 21"/>
          <p:cNvSpPr/>
          <p:nvPr/>
        </p:nvSpPr>
        <p:spPr>
          <a:xfrm>
            <a:off x="3389286" y="227424"/>
            <a:ext cx="2236510" cy="400110"/>
          </a:xfrm>
          <a:prstGeom prst="rect">
            <a:avLst/>
          </a:prstGeom>
        </p:spPr>
        <p:txBody>
          <a:bodyPr wrap="none">
            <a:spAutoFit/>
          </a:bodyPr>
          <a:lstStyle/>
          <a:p>
            <a:pPr lvl="0" algn="ctr" defTabSz="685800">
              <a:spcBef>
                <a:spcPct val="20000"/>
              </a:spcBef>
              <a:defRPr/>
            </a:pPr>
            <a:r>
              <a:rPr lang="zh-CN" altLang="en-US" sz="20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单击输入标题内容</a:t>
            </a:r>
            <a:endParaRPr lang="en-US" altLang="zh-CN" sz="20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1000"/>
                                        <p:tgtEl>
                                          <p:spTgt spid="1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组合 5"/>
          <p:cNvGrpSpPr/>
          <p:nvPr/>
        </p:nvGrpSpPr>
        <p:grpSpPr>
          <a:xfrm>
            <a:off x="3808365" y="1094973"/>
            <a:ext cx="1458162" cy="1458162"/>
            <a:chOff x="4840752" y="1682588"/>
            <a:chExt cx="1944216" cy="1944216"/>
          </a:xfrm>
        </p:grpSpPr>
        <p:sp>
          <p:nvSpPr>
            <p:cNvPr id="2" name="圆角矩形 1"/>
            <p:cNvSpPr/>
            <p:nvPr/>
          </p:nvSpPr>
          <p:spPr>
            <a:xfrm rot="19460361">
              <a:off x="4840752" y="1682588"/>
              <a:ext cx="1944216" cy="1944216"/>
            </a:xfrm>
            <a:prstGeom prst="roundRect">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dirty="0"/>
            </a:p>
          </p:txBody>
        </p:sp>
        <p:sp>
          <p:nvSpPr>
            <p:cNvPr id="3" name="Freeform 15"/>
            <p:cNvSpPr>
              <a:spLocks noEditPoints="1"/>
            </p:cNvSpPr>
            <p:nvPr/>
          </p:nvSpPr>
          <p:spPr bwMode="auto">
            <a:xfrm>
              <a:off x="5272466" y="2111480"/>
              <a:ext cx="1080788" cy="1086432"/>
            </a:xfrm>
            <a:custGeom>
              <a:avLst/>
              <a:gdLst>
                <a:gd name="T0" fmla="*/ 192 w 383"/>
                <a:gd name="T1" fmla="*/ 64 h 385"/>
                <a:gd name="T2" fmla="*/ 336 w 383"/>
                <a:gd name="T3" fmla="*/ 224 h 385"/>
                <a:gd name="T4" fmla="*/ 336 w 383"/>
                <a:gd name="T5" fmla="*/ 385 h 385"/>
                <a:gd name="T6" fmla="*/ 239 w 383"/>
                <a:gd name="T7" fmla="*/ 385 h 385"/>
                <a:gd name="T8" fmla="*/ 239 w 383"/>
                <a:gd name="T9" fmla="*/ 264 h 385"/>
                <a:gd name="T10" fmla="*/ 236 w 383"/>
                <a:gd name="T11" fmla="*/ 253 h 385"/>
                <a:gd name="T12" fmla="*/ 227 w 383"/>
                <a:gd name="T13" fmla="*/ 244 h 385"/>
                <a:gd name="T14" fmla="*/ 215 w 383"/>
                <a:gd name="T15" fmla="*/ 241 h 385"/>
                <a:gd name="T16" fmla="*/ 168 w 383"/>
                <a:gd name="T17" fmla="*/ 241 h 385"/>
                <a:gd name="T18" fmla="*/ 156 w 383"/>
                <a:gd name="T19" fmla="*/ 244 h 385"/>
                <a:gd name="T20" fmla="*/ 146 w 383"/>
                <a:gd name="T21" fmla="*/ 253 h 385"/>
                <a:gd name="T22" fmla="*/ 144 w 383"/>
                <a:gd name="T23" fmla="*/ 264 h 385"/>
                <a:gd name="T24" fmla="*/ 144 w 383"/>
                <a:gd name="T25" fmla="*/ 385 h 385"/>
                <a:gd name="T26" fmla="*/ 48 w 383"/>
                <a:gd name="T27" fmla="*/ 385 h 385"/>
                <a:gd name="T28" fmla="*/ 48 w 383"/>
                <a:gd name="T29" fmla="*/ 224 h 385"/>
                <a:gd name="T30" fmla="*/ 192 w 383"/>
                <a:gd name="T31" fmla="*/ 64 h 385"/>
                <a:gd name="T32" fmla="*/ 312 w 383"/>
                <a:gd name="T33" fmla="*/ 24 h 385"/>
                <a:gd name="T34" fmla="*/ 360 w 383"/>
                <a:gd name="T35" fmla="*/ 24 h 385"/>
                <a:gd name="T36" fmla="*/ 360 w 383"/>
                <a:gd name="T37" fmla="*/ 129 h 385"/>
                <a:gd name="T38" fmla="*/ 312 w 383"/>
                <a:gd name="T39" fmla="*/ 74 h 385"/>
                <a:gd name="T40" fmla="*/ 312 w 383"/>
                <a:gd name="T41" fmla="*/ 24 h 385"/>
                <a:gd name="T42" fmla="*/ 168 w 383"/>
                <a:gd name="T43" fmla="*/ 0 h 385"/>
                <a:gd name="T44" fmla="*/ 215 w 383"/>
                <a:gd name="T45" fmla="*/ 0 h 385"/>
                <a:gd name="T46" fmla="*/ 383 w 383"/>
                <a:gd name="T47" fmla="*/ 193 h 385"/>
                <a:gd name="T48" fmla="*/ 336 w 383"/>
                <a:gd name="T49" fmla="*/ 193 h 385"/>
                <a:gd name="T50" fmla="*/ 192 w 383"/>
                <a:gd name="T51" fmla="*/ 27 h 385"/>
                <a:gd name="T52" fmla="*/ 48 w 383"/>
                <a:gd name="T53" fmla="*/ 193 h 385"/>
                <a:gd name="T54" fmla="*/ 0 w 383"/>
                <a:gd name="T55" fmla="*/ 193 h 385"/>
                <a:gd name="T56" fmla="*/ 168 w 383"/>
                <a:gd name="T57"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3" h="385">
                  <a:moveTo>
                    <a:pt x="192" y="64"/>
                  </a:moveTo>
                  <a:lnTo>
                    <a:pt x="336" y="224"/>
                  </a:lnTo>
                  <a:lnTo>
                    <a:pt x="336" y="385"/>
                  </a:lnTo>
                  <a:lnTo>
                    <a:pt x="239" y="385"/>
                  </a:lnTo>
                  <a:lnTo>
                    <a:pt x="239" y="264"/>
                  </a:lnTo>
                  <a:lnTo>
                    <a:pt x="236" y="253"/>
                  </a:lnTo>
                  <a:lnTo>
                    <a:pt x="227" y="244"/>
                  </a:lnTo>
                  <a:lnTo>
                    <a:pt x="215" y="241"/>
                  </a:lnTo>
                  <a:lnTo>
                    <a:pt x="168" y="241"/>
                  </a:lnTo>
                  <a:lnTo>
                    <a:pt x="156" y="244"/>
                  </a:lnTo>
                  <a:lnTo>
                    <a:pt x="146" y="253"/>
                  </a:lnTo>
                  <a:lnTo>
                    <a:pt x="144" y="264"/>
                  </a:lnTo>
                  <a:lnTo>
                    <a:pt x="144" y="385"/>
                  </a:lnTo>
                  <a:lnTo>
                    <a:pt x="48" y="385"/>
                  </a:lnTo>
                  <a:lnTo>
                    <a:pt x="48" y="224"/>
                  </a:lnTo>
                  <a:lnTo>
                    <a:pt x="192" y="64"/>
                  </a:lnTo>
                  <a:close/>
                  <a:moveTo>
                    <a:pt x="312" y="24"/>
                  </a:moveTo>
                  <a:lnTo>
                    <a:pt x="360" y="24"/>
                  </a:lnTo>
                  <a:lnTo>
                    <a:pt x="360" y="129"/>
                  </a:lnTo>
                  <a:lnTo>
                    <a:pt x="312" y="74"/>
                  </a:lnTo>
                  <a:lnTo>
                    <a:pt x="312" y="24"/>
                  </a:lnTo>
                  <a:close/>
                  <a:moveTo>
                    <a:pt x="168" y="0"/>
                  </a:moveTo>
                  <a:lnTo>
                    <a:pt x="215" y="0"/>
                  </a:lnTo>
                  <a:lnTo>
                    <a:pt x="383" y="193"/>
                  </a:lnTo>
                  <a:lnTo>
                    <a:pt x="336" y="193"/>
                  </a:lnTo>
                  <a:lnTo>
                    <a:pt x="192" y="27"/>
                  </a:lnTo>
                  <a:lnTo>
                    <a:pt x="48" y="193"/>
                  </a:lnTo>
                  <a:lnTo>
                    <a:pt x="0" y="193"/>
                  </a:lnTo>
                  <a:lnTo>
                    <a:pt x="168" y="0"/>
                  </a:lnTo>
                  <a:close/>
                </a:path>
              </a:pathLst>
            </a:custGeom>
            <a:solidFill>
              <a:schemeClr val="tx1"/>
            </a:solidFill>
            <a:ln w="3175">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650"/>
            </a:p>
          </p:txBody>
        </p:sp>
      </p:grpSp>
      <p:sp>
        <p:nvSpPr>
          <p:cNvPr id="4" name="TextBox 4"/>
          <p:cNvSpPr txBox="1"/>
          <p:nvPr/>
        </p:nvSpPr>
        <p:spPr>
          <a:xfrm>
            <a:off x="818545" y="3202214"/>
            <a:ext cx="3726414" cy="369332"/>
          </a:xfrm>
          <a:prstGeom prst="rect">
            <a:avLst/>
          </a:prstGeom>
          <a:noFill/>
        </p:spPr>
        <p:txBody>
          <a:bodyPr wrap="square" rtlCol="0">
            <a:spAutoFit/>
          </a:bodyPr>
          <a:lstStyle/>
          <a:p>
            <a:pPr algn="ctr"/>
            <a:r>
              <a:rPr lang="en-US" altLang="zh-CN" sz="1800" b="1" dirty="0">
                <a:solidFill>
                  <a:schemeClr val="bg1"/>
                </a:solidFill>
                <a:latin typeface="微软雅黑" panose="020B0503020204020204" pitchFamily="34" charset="-122"/>
                <a:ea typeface="微软雅黑" panose="020B0503020204020204" pitchFamily="34" charset="-122"/>
              </a:rPr>
              <a:t>03.</a:t>
            </a:r>
            <a:r>
              <a:rPr lang="zh-CN" altLang="en-US" sz="1800" b="1" dirty="0">
                <a:solidFill>
                  <a:schemeClr val="bg1"/>
                </a:solidFill>
                <a:latin typeface="微软雅黑" panose="020B0503020204020204" pitchFamily="34" charset="-122"/>
                <a:ea typeface="微软雅黑" panose="020B0503020204020204" pitchFamily="34" charset="-122"/>
              </a:rPr>
              <a:t>产品与运营</a:t>
            </a:r>
          </a:p>
        </p:txBody>
      </p:sp>
      <p:sp>
        <p:nvSpPr>
          <p:cNvPr id="5" name="TextBox 5"/>
          <p:cNvSpPr txBox="1"/>
          <p:nvPr/>
        </p:nvSpPr>
        <p:spPr>
          <a:xfrm>
            <a:off x="3805172" y="3023374"/>
            <a:ext cx="4171792" cy="346249"/>
          </a:xfrm>
          <a:prstGeom prst="rect">
            <a:avLst/>
          </a:prstGeom>
          <a:noFill/>
        </p:spPr>
        <p:txBody>
          <a:bodyPr wrap="square" rtlCol="0">
            <a:spAutoFit/>
          </a:bodyPr>
          <a:lstStyle/>
          <a:p>
            <a:pPr lvl="1" indent="-128905">
              <a:buFont typeface="Wingdings" panose="05000000000000000000" pitchFamily="2" charset="2"/>
              <a:buChar char="l"/>
            </a:pPr>
            <a:r>
              <a:rPr lang="zh-CN" altLang="en-US" sz="1650" dirty="0">
                <a:solidFill>
                  <a:schemeClr val="bg1"/>
                </a:solidFill>
                <a:latin typeface="微软雅黑" panose="020B0503020204020204" pitchFamily="34" charset="-122"/>
                <a:ea typeface="微软雅黑" panose="020B0503020204020204" pitchFamily="34" charset="-122"/>
              </a:rPr>
              <a:t>产品概述</a:t>
            </a:r>
          </a:p>
        </p:txBody>
      </p:sp>
      <p:sp>
        <p:nvSpPr>
          <p:cNvPr id="7" name="文本框 9"/>
          <p:cNvSpPr txBox="1"/>
          <p:nvPr/>
        </p:nvSpPr>
        <p:spPr>
          <a:xfrm>
            <a:off x="3876853" y="3023374"/>
            <a:ext cx="1505955" cy="253916"/>
          </a:xfrm>
          <a:prstGeom prst="rect">
            <a:avLst/>
          </a:prstGeom>
          <a:noFill/>
        </p:spPr>
        <p:txBody>
          <a:bodyPr wrap="square" lIns="0" tIns="0" rIns="0" bIns="0" rtlCol="0">
            <a:spAutoFit/>
          </a:bodyPr>
          <a:lstStyle/>
          <a:p>
            <a:pPr lvl="1" indent="-128905">
              <a:buFont typeface="Wingdings" panose="05000000000000000000" pitchFamily="2" charset="2"/>
              <a:buChar char="l"/>
            </a:pPr>
            <a:r>
              <a:rPr lang="zh-CN" altLang="en-US" sz="1650" dirty="0">
                <a:solidFill>
                  <a:schemeClr val="bg1"/>
                </a:solidFill>
                <a:latin typeface="微软雅黑" panose="020B0503020204020204" pitchFamily="34" charset="-122"/>
                <a:ea typeface="微软雅黑" panose="020B0503020204020204" pitchFamily="34" charset="-122"/>
              </a:rPr>
              <a:t>产品形式</a:t>
            </a:r>
          </a:p>
        </p:txBody>
      </p:sp>
      <p:sp>
        <p:nvSpPr>
          <p:cNvPr id="8" name="文本框 7"/>
          <p:cNvSpPr txBox="1"/>
          <p:nvPr/>
        </p:nvSpPr>
        <p:spPr>
          <a:xfrm>
            <a:off x="6542690" y="3069540"/>
            <a:ext cx="1505955" cy="253916"/>
          </a:xfrm>
          <a:prstGeom prst="rect">
            <a:avLst/>
          </a:prstGeom>
          <a:noFill/>
        </p:spPr>
        <p:txBody>
          <a:bodyPr wrap="square" lIns="0" tIns="0" rIns="0" bIns="0" rtlCol="0">
            <a:spAutoFit/>
          </a:bodyPr>
          <a:lstStyle/>
          <a:p>
            <a:pPr lvl="1" indent="-128905">
              <a:buFont typeface="Wingdings" panose="05000000000000000000" pitchFamily="2" charset="2"/>
              <a:buChar char="l"/>
            </a:pPr>
            <a:r>
              <a:rPr lang="zh-CN" altLang="en-US" sz="1650" dirty="0">
                <a:solidFill>
                  <a:schemeClr val="bg1"/>
                </a:solidFill>
                <a:latin typeface="微软雅黑" panose="020B0503020204020204" pitchFamily="34" charset="-122"/>
                <a:ea typeface="微软雅黑" panose="020B0503020204020204" pitchFamily="34" charset="-122"/>
              </a:rPr>
              <a:t>网络营销方案</a:t>
            </a:r>
          </a:p>
        </p:txBody>
      </p:sp>
      <p:sp>
        <p:nvSpPr>
          <p:cNvPr id="10" name="文本框 9"/>
          <p:cNvSpPr txBox="1"/>
          <p:nvPr/>
        </p:nvSpPr>
        <p:spPr>
          <a:xfrm>
            <a:off x="3858161" y="3680014"/>
            <a:ext cx="1505955" cy="253916"/>
          </a:xfrm>
          <a:prstGeom prst="rect">
            <a:avLst/>
          </a:prstGeom>
          <a:noFill/>
        </p:spPr>
        <p:txBody>
          <a:bodyPr wrap="square" lIns="0" tIns="0" rIns="0" bIns="0" rtlCol="0">
            <a:spAutoFit/>
          </a:bodyPr>
          <a:lstStyle/>
          <a:p>
            <a:pPr lvl="1" indent="-128905">
              <a:buFont typeface="Wingdings" panose="05000000000000000000" pitchFamily="2" charset="2"/>
              <a:buChar char="l"/>
            </a:pPr>
            <a:r>
              <a:rPr lang="zh-CN" altLang="en-US" sz="1650" dirty="0">
                <a:solidFill>
                  <a:schemeClr val="bg1"/>
                </a:solidFill>
                <a:latin typeface="微软雅黑" panose="020B0503020204020204" pitchFamily="34" charset="-122"/>
                <a:ea typeface="微软雅黑" panose="020B0503020204020204" pitchFamily="34" charset="-122"/>
              </a:rPr>
              <a:t>线下推广方案</a:t>
            </a:r>
          </a:p>
        </p:txBody>
      </p:sp>
      <p:sp>
        <p:nvSpPr>
          <p:cNvPr id="11" name="文本框 9"/>
          <p:cNvSpPr txBox="1"/>
          <p:nvPr/>
        </p:nvSpPr>
        <p:spPr>
          <a:xfrm>
            <a:off x="5302259" y="3686999"/>
            <a:ext cx="1505955" cy="253916"/>
          </a:xfrm>
          <a:prstGeom prst="rect">
            <a:avLst/>
          </a:prstGeom>
          <a:noFill/>
        </p:spPr>
        <p:txBody>
          <a:bodyPr wrap="square" lIns="0" tIns="0" rIns="0" bIns="0" rtlCol="0">
            <a:spAutoFit/>
          </a:bodyPr>
          <a:lstStyle/>
          <a:p>
            <a:pPr lvl="1" indent="-128905">
              <a:buFont typeface="Wingdings" panose="05000000000000000000" pitchFamily="2" charset="2"/>
              <a:buChar char="l"/>
            </a:pPr>
            <a:r>
              <a:rPr lang="zh-CN" altLang="en-US" sz="1650" dirty="0">
                <a:solidFill>
                  <a:schemeClr val="bg1"/>
                </a:solidFill>
                <a:latin typeface="微软雅黑" panose="020B0503020204020204" pitchFamily="34" charset="-122"/>
                <a:ea typeface="微软雅黑" panose="020B0503020204020204" pitchFamily="34" charset="-122"/>
              </a:rPr>
              <a:t>利润来源分析</a:t>
            </a:r>
          </a:p>
        </p:txBody>
      </p:sp>
      <p:cxnSp>
        <p:nvCxnSpPr>
          <p:cNvPr id="15" name="直接连接符 14"/>
          <p:cNvCxnSpPr/>
          <p:nvPr/>
        </p:nvCxnSpPr>
        <p:spPr>
          <a:xfrm flipV="1">
            <a:off x="3643597" y="2845417"/>
            <a:ext cx="0" cy="13012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0-#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0-#ppt_w/2"/>
                                          </p:val>
                                        </p:tav>
                                        <p:tav tm="100000">
                                          <p:val>
                                            <p:strVal val="#ppt_x"/>
                                          </p:val>
                                        </p:tav>
                                      </p:tavLst>
                                    </p:anim>
                                    <p:anim calcmode="lin" valueType="num">
                                      <p:cBhvr additive="base">
                                        <p:cTn id="31" dur="500" fill="hold"/>
                                        <p:tgtEl>
                                          <p:spTgt spid="10"/>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0-#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0-#ppt_w/2"/>
                                          </p:val>
                                        </p:tav>
                                        <p:tav tm="100000">
                                          <p:val>
                                            <p:strVal val="#ppt_x"/>
                                          </p:val>
                                        </p:tav>
                                      </p:tavLst>
                                    </p:anim>
                                    <p:anim calcmode="lin" valueType="num">
                                      <p:cBhvr additive="base">
                                        <p:cTn id="3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9" name="组合 98"/>
          <p:cNvGrpSpPr/>
          <p:nvPr/>
        </p:nvGrpSpPr>
        <p:grpSpPr>
          <a:xfrm>
            <a:off x="4042111" y="1330701"/>
            <a:ext cx="757258" cy="238527"/>
            <a:chOff x="4042111" y="1330701"/>
            <a:chExt cx="757258" cy="238527"/>
          </a:xfrm>
        </p:grpSpPr>
        <p:sp>
          <p:nvSpPr>
            <p:cNvPr id="40" name="Freeform 37"/>
            <p:cNvSpPr/>
            <p:nvPr/>
          </p:nvSpPr>
          <p:spPr bwMode="auto">
            <a:xfrm>
              <a:off x="4065711" y="1333596"/>
              <a:ext cx="733658" cy="230912"/>
            </a:xfrm>
            <a:custGeom>
              <a:avLst/>
              <a:gdLst>
                <a:gd name="T0" fmla="*/ 498 w 498"/>
                <a:gd name="T1" fmla="*/ 77 h 157"/>
                <a:gd name="T2" fmla="*/ 422 w 498"/>
                <a:gd name="T3" fmla="*/ 155 h 157"/>
                <a:gd name="T4" fmla="*/ 77 w 498"/>
                <a:gd name="T5" fmla="*/ 157 h 157"/>
                <a:gd name="T6" fmla="*/ 0 w 498"/>
                <a:gd name="T7" fmla="*/ 80 h 157"/>
                <a:gd name="T8" fmla="*/ 0 w 498"/>
                <a:gd name="T9" fmla="*/ 80 h 157"/>
                <a:gd name="T10" fmla="*/ 76 w 498"/>
                <a:gd name="T11" fmla="*/ 3 h 157"/>
                <a:gd name="T12" fmla="*/ 421 w 498"/>
                <a:gd name="T13" fmla="*/ 0 h 157"/>
                <a:gd name="T14" fmla="*/ 498 w 498"/>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157">
                  <a:moveTo>
                    <a:pt x="498" y="77"/>
                  </a:moveTo>
                  <a:cubicBezTo>
                    <a:pt x="498" y="120"/>
                    <a:pt x="464" y="154"/>
                    <a:pt x="422" y="155"/>
                  </a:cubicBezTo>
                  <a:cubicBezTo>
                    <a:pt x="77" y="157"/>
                    <a:pt x="77" y="157"/>
                    <a:pt x="77" y="157"/>
                  </a:cubicBezTo>
                  <a:cubicBezTo>
                    <a:pt x="35" y="157"/>
                    <a:pt x="0" y="123"/>
                    <a:pt x="0" y="80"/>
                  </a:cubicBezTo>
                  <a:cubicBezTo>
                    <a:pt x="0" y="80"/>
                    <a:pt x="0" y="80"/>
                    <a:pt x="0" y="80"/>
                  </a:cubicBezTo>
                  <a:cubicBezTo>
                    <a:pt x="0" y="38"/>
                    <a:pt x="34" y="3"/>
                    <a:pt x="76" y="3"/>
                  </a:cubicBezTo>
                  <a:cubicBezTo>
                    <a:pt x="421" y="0"/>
                    <a:pt x="421" y="0"/>
                    <a:pt x="421" y="0"/>
                  </a:cubicBezTo>
                  <a:cubicBezTo>
                    <a:pt x="463" y="0"/>
                    <a:pt x="498" y="34"/>
                    <a:pt x="498" y="77"/>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sz="1100"/>
            </a:p>
          </p:txBody>
        </p:sp>
        <p:sp>
          <p:nvSpPr>
            <p:cNvPr id="44" name="文本框 30"/>
            <p:cNvSpPr txBox="1"/>
            <p:nvPr/>
          </p:nvSpPr>
          <p:spPr>
            <a:xfrm>
              <a:off x="4042111" y="1330701"/>
              <a:ext cx="295594" cy="238527"/>
            </a:xfrm>
            <a:prstGeom prst="rect">
              <a:avLst/>
            </a:prstGeom>
            <a:noFill/>
          </p:spPr>
          <p:txBody>
            <a:bodyPr wrap="none" lIns="68580" tIns="34290" rIns="68580" bIns="34290" rtlCol="0">
              <a:spAutoFit/>
            </a:bodyPr>
            <a:lstStyle/>
            <a:p>
              <a:r>
                <a:rPr lang="en-US" altLang="zh-CN" sz="11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01</a:t>
              </a:r>
              <a:endParaRPr lang="zh-CN" altLang="en-US" sz="11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100" name="组合 99"/>
          <p:cNvGrpSpPr/>
          <p:nvPr/>
        </p:nvGrpSpPr>
        <p:grpSpPr>
          <a:xfrm>
            <a:off x="3968280" y="2006846"/>
            <a:ext cx="772962" cy="240688"/>
            <a:chOff x="3968280" y="2006846"/>
            <a:chExt cx="772962" cy="240688"/>
          </a:xfrm>
        </p:grpSpPr>
        <p:sp>
          <p:nvSpPr>
            <p:cNvPr id="36" name="Freeform 33"/>
            <p:cNvSpPr/>
            <p:nvPr/>
          </p:nvSpPr>
          <p:spPr bwMode="auto">
            <a:xfrm>
              <a:off x="3968280" y="2006846"/>
              <a:ext cx="735606" cy="229938"/>
            </a:xfrm>
            <a:custGeom>
              <a:avLst/>
              <a:gdLst>
                <a:gd name="T0" fmla="*/ 499 w 499"/>
                <a:gd name="T1" fmla="*/ 77 h 156"/>
                <a:gd name="T2" fmla="*/ 422 w 499"/>
                <a:gd name="T3" fmla="*/ 154 h 156"/>
                <a:gd name="T4" fmla="*/ 78 w 499"/>
                <a:gd name="T5" fmla="*/ 156 h 156"/>
                <a:gd name="T6" fmla="*/ 1 w 499"/>
                <a:gd name="T7" fmla="*/ 80 h 156"/>
                <a:gd name="T8" fmla="*/ 1 w 499"/>
                <a:gd name="T9" fmla="*/ 80 h 156"/>
                <a:gd name="T10" fmla="*/ 77 w 499"/>
                <a:gd name="T11" fmla="*/ 2 h 156"/>
                <a:gd name="T12" fmla="*/ 421 w 499"/>
                <a:gd name="T13" fmla="*/ 0 h 156"/>
                <a:gd name="T14" fmla="*/ 499 w 499"/>
                <a:gd name="T15" fmla="*/ 77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156">
                  <a:moveTo>
                    <a:pt x="499" y="77"/>
                  </a:moveTo>
                  <a:cubicBezTo>
                    <a:pt x="499" y="119"/>
                    <a:pt x="465" y="154"/>
                    <a:pt x="422" y="154"/>
                  </a:cubicBezTo>
                  <a:cubicBezTo>
                    <a:pt x="78" y="156"/>
                    <a:pt x="78" y="156"/>
                    <a:pt x="78" y="156"/>
                  </a:cubicBezTo>
                  <a:cubicBezTo>
                    <a:pt x="36" y="156"/>
                    <a:pt x="1" y="122"/>
                    <a:pt x="1" y="80"/>
                  </a:cubicBezTo>
                  <a:cubicBezTo>
                    <a:pt x="1" y="80"/>
                    <a:pt x="1" y="80"/>
                    <a:pt x="1" y="80"/>
                  </a:cubicBezTo>
                  <a:cubicBezTo>
                    <a:pt x="0" y="37"/>
                    <a:pt x="35" y="2"/>
                    <a:pt x="77" y="2"/>
                  </a:cubicBezTo>
                  <a:cubicBezTo>
                    <a:pt x="421" y="0"/>
                    <a:pt x="421" y="0"/>
                    <a:pt x="421" y="0"/>
                  </a:cubicBezTo>
                  <a:cubicBezTo>
                    <a:pt x="464" y="0"/>
                    <a:pt x="499" y="34"/>
                    <a:pt x="499" y="77"/>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sz="1100"/>
            </a:p>
          </p:txBody>
        </p:sp>
        <p:sp>
          <p:nvSpPr>
            <p:cNvPr id="48" name="文本框 91"/>
            <p:cNvSpPr txBox="1"/>
            <p:nvPr/>
          </p:nvSpPr>
          <p:spPr>
            <a:xfrm>
              <a:off x="4445648" y="2009007"/>
              <a:ext cx="295594" cy="238527"/>
            </a:xfrm>
            <a:prstGeom prst="rect">
              <a:avLst/>
            </a:prstGeom>
            <a:noFill/>
          </p:spPr>
          <p:txBody>
            <a:bodyPr wrap="none" lIns="68580" tIns="34290" rIns="68580" bIns="34290" rtlCol="0">
              <a:spAutoFit/>
            </a:bodyPr>
            <a:lstStyle/>
            <a:p>
              <a:r>
                <a:rPr lang="en-US" altLang="zh-CN" sz="11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02</a:t>
              </a:r>
              <a:endParaRPr lang="zh-CN" altLang="en-US" sz="11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101" name="组合 100"/>
          <p:cNvGrpSpPr/>
          <p:nvPr/>
        </p:nvGrpSpPr>
        <p:grpSpPr>
          <a:xfrm>
            <a:off x="4034036" y="2655340"/>
            <a:ext cx="765333" cy="238527"/>
            <a:chOff x="4034036" y="2655340"/>
            <a:chExt cx="765333" cy="238527"/>
          </a:xfrm>
        </p:grpSpPr>
        <p:sp>
          <p:nvSpPr>
            <p:cNvPr id="39" name="Freeform 36"/>
            <p:cNvSpPr/>
            <p:nvPr/>
          </p:nvSpPr>
          <p:spPr bwMode="auto">
            <a:xfrm>
              <a:off x="4065711" y="2660610"/>
              <a:ext cx="733658" cy="230912"/>
            </a:xfrm>
            <a:custGeom>
              <a:avLst/>
              <a:gdLst>
                <a:gd name="T0" fmla="*/ 498 w 498"/>
                <a:gd name="T1" fmla="*/ 77 h 157"/>
                <a:gd name="T2" fmla="*/ 422 w 498"/>
                <a:gd name="T3" fmla="*/ 154 h 157"/>
                <a:gd name="T4" fmla="*/ 77 w 498"/>
                <a:gd name="T5" fmla="*/ 156 h 157"/>
                <a:gd name="T6" fmla="*/ 0 w 498"/>
                <a:gd name="T7" fmla="*/ 80 h 157"/>
                <a:gd name="T8" fmla="*/ 0 w 498"/>
                <a:gd name="T9" fmla="*/ 80 h 157"/>
                <a:gd name="T10" fmla="*/ 76 w 498"/>
                <a:gd name="T11" fmla="*/ 2 h 157"/>
                <a:gd name="T12" fmla="*/ 421 w 498"/>
                <a:gd name="T13" fmla="*/ 0 h 157"/>
                <a:gd name="T14" fmla="*/ 498 w 498"/>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157">
                  <a:moveTo>
                    <a:pt x="498" y="77"/>
                  </a:moveTo>
                  <a:cubicBezTo>
                    <a:pt x="498" y="119"/>
                    <a:pt x="464" y="154"/>
                    <a:pt x="422" y="154"/>
                  </a:cubicBezTo>
                  <a:cubicBezTo>
                    <a:pt x="77" y="156"/>
                    <a:pt x="77" y="156"/>
                    <a:pt x="77" y="156"/>
                  </a:cubicBezTo>
                  <a:cubicBezTo>
                    <a:pt x="35" y="157"/>
                    <a:pt x="0" y="122"/>
                    <a:pt x="0" y="80"/>
                  </a:cubicBezTo>
                  <a:cubicBezTo>
                    <a:pt x="0" y="80"/>
                    <a:pt x="0" y="80"/>
                    <a:pt x="0" y="80"/>
                  </a:cubicBezTo>
                  <a:cubicBezTo>
                    <a:pt x="0" y="37"/>
                    <a:pt x="34" y="2"/>
                    <a:pt x="76" y="2"/>
                  </a:cubicBezTo>
                  <a:cubicBezTo>
                    <a:pt x="421" y="0"/>
                    <a:pt x="421" y="0"/>
                    <a:pt x="421" y="0"/>
                  </a:cubicBezTo>
                  <a:cubicBezTo>
                    <a:pt x="463" y="0"/>
                    <a:pt x="498" y="34"/>
                    <a:pt x="498" y="77"/>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sz="1100"/>
            </a:p>
          </p:txBody>
        </p:sp>
        <p:sp>
          <p:nvSpPr>
            <p:cNvPr id="52" name="文本框 92"/>
            <p:cNvSpPr txBox="1"/>
            <p:nvPr/>
          </p:nvSpPr>
          <p:spPr>
            <a:xfrm>
              <a:off x="4034036" y="2655340"/>
              <a:ext cx="295594" cy="238527"/>
            </a:xfrm>
            <a:prstGeom prst="rect">
              <a:avLst/>
            </a:prstGeom>
            <a:noFill/>
          </p:spPr>
          <p:txBody>
            <a:bodyPr wrap="none" lIns="68580" tIns="34290" rIns="68580" bIns="34290" rtlCol="0">
              <a:spAutoFit/>
            </a:bodyPr>
            <a:lstStyle/>
            <a:p>
              <a:r>
                <a:rPr lang="en-US" altLang="zh-CN" sz="11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03</a:t>
              </a:r>
              <a:endParaRPr lang="zh-CN" altLang="en-US" sz="11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102" name="组合 101"/>
          <p:cNvGrpSpPr/>
          <p:nvPr/>
        </p:nvGrpSpPr>
        <p:grpSpPr>
          <a:xfrm>
            <a:off x="3968280" y="3263929"/>
            <a:ext cx="770244" cy="243925"/>
            <a:chOff x="3968280" y="3320219"/>
            <a:chExt cx="770244" cy="243925"/>
          </a:xfrm>
        </p:grpSpPr>
        <p:sp>
          <p:nvSpPr>
            <p:cNvPr id="38" name="Freeform 35"/>
            <p:cNvSpPr/>
            <p:nvPr/>
          </p:nvSpPr>
          <p:spPr bwMode="auto">
            <a:xfrm>
              <a:off x="3968280" y="3320219"/>
              <a:ext cx="735606" cy="230912"/>
            </a:xfrm>
            <a:custGeom>
              <a:avLst/>
              <a:gdLst>
                <a:gd name="T0" fmla="*/ 499 w 499"/>
                <a:gd name="T1" fmla="*/ 77 h 157"/>
                <a:gd name="T2" fmla="*/ 422 w 499"/>
                <a:gd name="T3" fmla="*/ 155 h 157"/>
                <a:gd name="T4" fmla="*/ 78 w 499"/>
                <a:gd name="T5" fmla="*/ 157 h 157"/>
                <a:gd name="T6" fmla="*/ 1 w 499"/>
                <a:gd name="T7" fmla="*/ 80 h 157"/>
                <a:gd name="T8" fmla="*/ 1 w 499"/>
                <a:gd name="T9" fmla="*/ 80 h 157"/>
                <a:gd name="T10" fmla="*/ 77 w 499"/>
                <a:gd name="T11" fmla="*/ 3 h 157"/>
                <a:gd name="T12" fmla="*/ 421 w 499"/>
                <a:gd name="T13" fmla="*/ 1 h 157"/>
                <a:gd name="T14" fmla="*/ 499 w 499"/>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157">
                  <a:moveTo>
                    <a:pt x="499" y="77"/>
                  </a:moveTo>
                  <a:cubicBezTo>
                    <a:pt x="499" y="120"/>
                    <a:pt x="465" y="155"/>
                    <a:pt x="422" y="155"/>
                  </a:cubicBezTo>
                  <a:cubicBezTo>
                    <a:pt x="78" y="157"/>
                    <a:pt x="78" y="157"/>
                    <a:pt x="78" y="157"/>
                  </a:cubicBezTo>
                  <a:cubicBezTo>
                    <a:pt x="36" y="157"/>
                    <a:pt x="1" y="123"/>
                    <a:pt x="1" y="80"/>
                  </a:cubicBezTo>
                  <a:cubicBezTo>
                    <a:pt x="1" y="80"/>
                    <a:pt x="1" y="80"/>
                    <a:pt x="1" y="80"/>
                  </a:cubicBezTo>
                  <a:cubicBezTo>
                    <a:pt x="0" y="38"/>
                    <a:pt x="35" y="3"/>
                    <a:pt x="77" y="3"/>
                  </a:cubicBezTo>
                  <a:cubicBezTo>
                    <a:pt x="421" y="1"/>
                    <a:pt x="421" y="1"/>
                    <a:pt x="421" y="1"/>
                  </a:cubicBezTo>
                  <a:cubicBezTo>
                    <a:pt x="464" y="0"/>
                    <a:pt x="499" y="35"/>
                    <a:pt x="499" y="77"/>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sz="1100"/>
            </a:p>
          </p:txBody>
        </p:sp>
        <p:sp>
          <p:nvSpPr>
            <p:cNvPr id="56" name="文本框 93"/>
            <p:cNvSpPr txBox="1"/>
            <p:nvPr/>
          </p:nvSpPr>
          <p:spPr>
            <a:xfrm>
              <a:off x="4442930" y="3325617"/>
              <a:ext cx="295594" cy="238527"/>
            </a:xfrm>
            <a:prstGeom prst="rect">
              <a:avLst/>
            </a:prstGeom>
            <a:noFill/>
          </p:spPr>
          <p:txBody>
            <a:bodyPr wrap="none" lIns="68580" tIns="34290" rIns="68580" bIns="34290" rtlCol="0">
              <a:spAutoFit/>
            </a:bodyPr>
            <a:lstStyle/>
            <a:p>
              <a:r>
                <a:rPr lang="en-US" altLang="zh-CN" sz="11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04</a:t>
              </a:r>
              <a:endParaRPr lang="zh-CN" altLang="en-US" sz="11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103" name="组合 102"/>
          <p:cNvGrpSpPr/>
          <p:nvPr/>
        </p:nvGrpSpPr>
        <p:grpSpPr>
          <a:xfrm>
            <a:off x="4020810" y="3997366"/>
            <a:ext cx="766867" cy="250827"/>
            <a:chOff x="4020810" y="3997366"/>
            <a:chExt cx="766867" cy="250827"/>
          </a:xfrm>
        </p:grpSpPr>
        <p:sp>
          <p:nvSpPr>
            <p:cNvPr id="37" name="Freeform 34"/>
            <p:cNvSpPr/>
            <p:nvPr/>
          </p:nvSpPr>
          <p:spPr bwMode="auto">
            <a:xfrm>
              <a:off x="4053045" y="3997366"/>
              <a:ext cx="734632" cy="230912"/>
            </a:xfrm>
            <a:custGeom>
              <a:avLst/>
              <a:gdLst>
                <a:gd name="T0" fmla="*/ 499 w 499"/>
                <a:gd name="T1" fmla="*/ 77 h 157"/>
                <a:gd name="T2" fmla="*/ 422 w 499"/>
                <a:gd name="T3" fmla="*/ 154 h 157"/>
                <a:gd name="T4" fmla="*/ 78 w 499"/>
                <a:gd name="T5" fmla="*/ 156 h 157"/>
                <a:gd name="T6" fmla="*/ 0 w 499"/>
                <a:gd name="T7" fmla="*/ 80 h 157"/>
                <a:gd name="T8" fmla="*/ 0 w 499"/>
                <a:gd name="T9" fmla="*/ 80 h 157"/>
                <a:gd name="T10" fmla="*/ 77 w 499"/>
                <a:gd name="T11" fmla="*/ 2 h 157"/>
                <a:gd name="T12" fmla="*/ 421 w 499"/>
                <a:gd name="T13" fmla="*/ 0 h 157"/>
                <a:gd name="T14" fmla="*/ 499 w 499"/>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157">
                  <a:moveTo>
                    <a:pt x="499" y="77"/>
                  </a:moveTo>
                  <a:cubicBezTo>
                    <a:pt x="499" y="119"/>
                    <a:pt x="465" y="154"/>
                    <a:pt x="422" y="154"/>
                  </a:cubicBezTo>
                  <a:cubicBezTo>
                    <a:pt x="78" y="156"/>
                    <a:pt x="78" y="156"/>
                    <a:pt x="78" y="156"/>
                  </a:cubicBezTo>
                  <a:cubicBezTo>
                    <a:pt x="35" y="157"/>
                    <a:pt x="1" y="122"/>
                    <a:pt x="0" y="80"/>
                  </a:cubicBezTo>
                  <a:cubicBezTo>
                    <a:pt x="0" y="80"/>
                    <a:pt x="0" y="80"/>
                    <a:pt x="0" y="80"/>
                  </a:cubicBezTo>
                  <a:cubicBezTo>
                    <a:pt x="0" y="37"/>
                    <a:pt x="34" y="3"/>
                    <a:pt x="77" y="2"/>
                  </a:cubicBezTo>
                  <a:cubicBezTo>
                    <a:pt x="421" y="0"/>
                    <a:pt x="421" y="0"/>
                    <a:pt x="421" y="0"/>
                  </a:cubicBezTo>
                  <a:cubicBezTo>
                    <a:pt x="464" y="0"/>
                    <a:pt x="498" y="34"/>
                    <a:pt x="499" y="77"/>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sz="1100"/>
            </a:p>
          </p:txBody>
        </p:sp>
        <p:sp>
          <p:nvSpPr>
            <p:cNvPr id="60" name="文本框 94"/>
            <p:cNvSpPr txBox="1"/>
            <p:nvPr/>
          </p:nvSpPr>
          <p:spPr>
            <a:xfrm>
              <a:off x="4020810" y="4009666"/>
              <a:ext cx="295594" cy="238527"/>
            </a:xfrm>
            <a:prstGeom prst="rect">
              <a:avLst/>
            </a:prstGeom>
            <a:noFill/>
          </p:spPr>
          <p:txBody>
            <a:bodyPr wrap="none" lIns="68580" tIns="34290" rIns="68580" bIns="34290" rtlCol="0">
              <a:spAutoFit/>
            </a:bodyPr>
            <a:lstStyle/>
            <a:p>
              <a:r>
                <a:rPr lang="en-US" altLang="zh-CN" sz="11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05</a:t>
              </a:r>
              <a:endParaRPr lang="zh-CN" altLang="en-US" sz="11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72" name="组合 71"/>
          <p:cNvGrpSpPr/>
          <p:nvPr/>
        </p:nvGrpSpPr>
        <p:grpSpPr>
          <a:xfrm>
            <a:off x="4274885" y="1020916"/>
            <a:ext cx="871765" cy="871764"/>
            <a:chOff x="819328" y="1120779"/>
            <a:chExt cx="1127886" cy="1127885"/>
          </a:xfrm>
        </p:grpSpPr>
        <p:sp>
          <p:nvSpPr>
            <p:cNvPr id="73"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19050" cap="flat" cmpd="sng" algn="ctr">
              <a:solidFill>
                <a:schemeClr val="tx1">
                  <a:lumMod val="50000"/>
                  <a:lumOff val="50000"/>
                </a:schemeClr>
              </a:solid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sp>
          <p:nvSpPr>
            <p:cNvPr id="74"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grpSp>
      <p:grpSp>
        <p:nvGrpSpPr>
          <p:cNvPr id="87" name="组合 86"/>
          <p:cNvGrpSpPr/>
          <p:nvPr/>
        </p:nvGrpSpPr>
        <p:grpSpPr>
          <a:xfrm>
            <a:off x="3625528" y="1643768"/>
            <a:ext cx="871765" cy="871764"/>
            <a:chOff x="819328" y="1120779"/>
            <a:chExt cx="1127886" cy="1127885"/>
          </a:xfrm>
        </p:grpSpPr>
        <p:sp>
          <p:nvSpPr>
            <p:cNvPr id="88"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19050" cap="flat" cmpd="sng" algn="ctr">
              <a:solidFill>
                <a:schemeClr val="tx1">
                  <a:lumMod val="50000"/>
                  <a:lumOff val="50000"/>
                </a:schemeClr>
              </a:solid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sp>
          <p:nvSpPr>
            <p:cNvPr id="89"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grpSp>
      <p:grpSp>
        <p:nvGrpSpPr>
          <p:cNvPr id="90" name="组合 89"/>
          <p:cNvGrpSpPr/>
          <p:nvPr/>
        </p:nvGrpSpPr>
        <p:grpSpPr>
          <a:xfrm>
            <a:off x="4250831" y="2291976"/>
            <a:ext cx="871765" cy="871764"/>
            <a:chOff x="819328" y="1120779"/>
            <a:chExt cx="1127886" cy="1127885"/>
          </a:xfrm>
        </p:grpSpPr>
        <p:sp>
          <p:nvSpPr>
            <p:cNvPr id="91"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19050" cap="flat" cmpd="sng" algn="ctr">
              <a:solidFill>
                <a:schemeClr val="tx1">
                  <a:lumMod val="50000"/>
                  <a:lumOff val="50000"/>
                </a:schemeClr>
              </a:solid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sp>
          <p:nvSpPr>
            <p:cNvPr id="92"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grpSp>
      <p:grpSp>
        <p:nvGrpSpPr>
          <p:cNvPr id="93" name="组合 92"/>
          <p:cNvGrpSpPr/>
          <p:nvPr/>
        </p:nvGrpSpPr>
        <p:grpSpPr>
          <a:xfrm>
            <a:off x="3612276" y="2962360"/>
            <a:ext cx="871765" cy="871764"/>
            <a:chOff x="819328" y="1120779"/>
            <a:chExt cx="1127886" cy="1127885"/>
          </a:xfrm>
        </p:grpSpPr>
        <p:sp>
          <p:nvSpPr>
            <p:cNvPr id="94"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19050" cap="flat" cmpd="sng" algn="ctr">
              <a:solidFill>
                <a:schemeClr val="tx1">
                  <a:lumMod val="50000"/>
                  <a:lumOff val="50000"/>
                </a:schemeClr>
              </a:solid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sp>
          <p:nvSpPr>
            <p:cNvPr id="95"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grpSp>
      <p:grpSp>
        <p:nvGrpSpPr>
          <p:cNvPr id="96" name="组合 95"/>
          <p:cNvGrpSpPr/>
          <p:nvPr/>
        </p:nvGrpSpPr>
        <p:grpSpPr>
          <a:xfrm>
            <a:off x="4268259" y="3565334"/>
            <a:ext cx="871765" cy="871764"/>
            <a:chOff x="819328" y="1120779"/>
            <a:chExt cx="1127886" cy="1127885"/>
          </a:xfrm>
        </p:grpSpPr>
        <p:sp>
          <p:nvSpPr>
            <p:cNvPr id="97"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19050" cap="flat" cmpd="sng" algn="ctr">
              <a:solidFill>
                <a:schemeClr val="tx1">
                  <a:lumMod val="50000"/>
                  <a:lumOff val="50000"/>
                </a:schemeClr>
              </a:solid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sp>
          <p:nvSpPr>
            <p:cNvPr id="98"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grpSp>
      <p:sp>
        <p:nvSpPr>
          <p:cNvPr id="2" name="灯片编号占位符 1"/>
          <p:cNvSpPr>
            <a:spLocks noGrp="1"/>
          </p:cNvSpPr>
          <p:nvPr>
            <p:ph type="sldNum" sz="quarter" idx="12"/>
          </p:nvPr>
        </p:nvSpPr>
        <p:spPr/>
        <p:txBody>
          <a:bodyPr/>
          <a:lstStyle/>
          <a:p>
            <a:fld id="{877C4908-FE0A-43F2-B8DA-9F7993525651}" type="slidenum">
              <a:rPr lang="zh-CN" altLang="en-US" smtClean="0"/>
              <a:t>18</a:t>
            </a:fld>
            <a:endParaRPr lang="zh-CN" altLang="en-US"/>
          </a:p>
        </p:txBody>
      </p:sp>
      <p:sp>
        <p:nvSpPr>
          <p:cNvPr id="43" name="Freeform 63"/>
          <p:cNvSpPr>
            <a:spLocks noChangeAspect="1" noEditPoints="1"/>
          </p:cNvSpPr>
          <p:nvPr/>
        </p:nvSpPr>
        <p:spPr bwMode="auto">
          <a:xfrm>
            <a:off x="4457841" y="1169519"/>
            <a:ext cx="505854" cy="574558"/>
          </a:xfrm>
          <a:custGeom>
            <a:avLst/>
            <a:gdLst>
              <a:gd name="T0" fmla="*/ 319 w 352"/>
              <a:gd name="T1" fmla="*/ 209 h 400"/>
              <a:gd name="T2" fmla="*/ 238 w 352"/>
              <a:gd name="T3" fmla="*/ 134 h 400"/>
              <a:gd name="T4" fmla="*/ 251 w 352"/>
              <a:gd name="T5" fmla="*/ 134 h 400"/>
              <a:gd name="T6" fmla="*/ 313 w 352"/>
              <a:gd name="T7" fmla="*/ 114 h 400"/>
              <a:gd name="T8" fmla="*/ 283 w 352"/>
              <a:gd name="T9" fmla="*/ 96 h 400"/>
              <a:gd name="T10" fmla="*/ 292 w 352"/>
              <a:gd name="T11" fmla="*/ 82 h 400"/>
              <a:gd name="T12" fmla="*/ 289 w 352"/>
              <a:gd name="T13" fmla="*/ 75 h 400"/>
              <a:gd name="T14" fmla="*/ 237 w 352"/>
              <a:gd name="T15" fmla="*/ 97 h 400"/>
              <a:gd name="T16" fmla="*/ 231 w 352"/>
              <a:gd name="T17" fmla="*/ 16 h 400"/>
              <a:gd name="T18" fmla="*/ 142 w 352"/>
              <a:gd name="T19" fmla="*/ 17 h 400"/>
              <a:gd name="T20" fmla="*/ 136 w 352"/>
              <a:gd name="T21" fmla="*/ 108 h 400"/>
              <a:gd name="T22" fmla="*/ 121 w 352"/>
              <a:gd name="T23" fmla="*/ 112 h 400"/>
              <a:gd name="T24" fmla="*/ 111 w 352"/>
              <a:gd name="T25" fmla="*/ 119 h 400"/>
              <a:gd name="T26" fmla="*/ 127 w 352"/>
              <a:gd name="T27" fmla="*/ 130 h 400"/>
              <a:gd name="T28" fmla="*/ 34 w 352"/>
              <a:gd name="T29" fmla="*/ 214 h 400"/>
              <a:gd name="T30" fmla="*/ 149 w 352"/>
              <a:gd name="T31" fmla="*/ 391 h 400"/>
              <a:gd name="T32" fmla="*/ 343 w 352"/>
              <a:gd name="T33" fmla="*/ 268 h 400"/>
              <a:gd name="T34" fmla="*/ 303 w 352"/>
              <a:gd name="T35" fmla="*/ 109 h 400"/>
              <a:gd name="T36" fmla="*/ 251 w 352"/>
              <a:gd name="T37" fmla="*/ 123 h 400"/>
              <a:gd name="T38" fmla="*/ 243 w 352"/>
              <a:gd name="T39" fmla="*/ 122 h 400"/>
              <a:gd name="T40" fmla="*/ 280 w 352"/>
              <a:gd name="T41" fmla="*/ 85 h 400"/>
              <a:gd name="T42" fmla="*/ 239 w 352"/>
              <a:gd name="T43" fmla="*/ 111 h 400"/>
              <a:gd name="T44" fmla="*/ 280 w 352"/>
              <a:gd name="T45" fmla="*/ 85 h 400"/>
              <a:gd name="T46" fmla="*/ 218 w 352"/>
              <a:gd name="T47" fmla="*/ 315 h 400"/>
              <a:gd name="T48" fmla="*/ 183 w 352"/>
              <a:gd name="T49" fmla="*/ 326 h 400"/>
              <a:gd name="T50" fmla="*/ 169 w 352"/>
              <a:gd name="T51" fmla="*/ 344 h 400"/>
              <a:gd name="T52" fmla="*/ 147 w 352"/>
              <a:gd name="T53" fmla="*/ 322 h 400"/>
              <a:gd name="T54" fmla="*/ 122 w 352"/>
              <a:gd name="T55" fmla="*/ 300 h 400"/>
              <a:gd name="T56" fmla="*/ 155 w 352"/>
              <a:gd name="T57" fmla="*/ 280 h 400"/>
              <a:gd name="T58" fmla="*/ 169 w 352"/>
              <a:gd name="T59" fmla="*/ 301 h 400"/>
              <a:gd name="T60" fmla="*/ 142 w 352"/>
              <a:gd name="T61" fmla="*/ 258 h 400"/>
              <a:gd name="T62" fmla="*/ 122 w 352"/>
              <a:gd name="T63" fmla="*/ 225 h 400"/>
              <a:gd name="T64" fmla="*/ 169 w 352"/>
              <a:gd name="T65" fmla="*/ 184 h 400"/>
              <a:gd name="T66" fmla="*/ 183 w 352"/>
              <a:gd name="T67" fmla="*/ 175 h 400"/>
              <a:gd name="T68" fmla="*/ 215 w 352"/>
              <a:gd name="T69" fmla="*/ 194 h 400"/>
              <a:gd name="T70" fmla="*/ 195 w 352"/>
              <a:gd name="T71" fmla="*/ 223 h 400"/>
              <a:gd name="T72" fmla="*/ 183 w 352"/>
              <a:gd name="T73" fmla="*/ 209 h 400"/>
              <a:gd name="T74" fmla="*/ 221 w 352"/>
              <a:gd name="T75" fmla="*/ 252 h 400"/>
              <a:gd name="T76" fmla="*/ 230 w 352"/>
              <a:gd name="T77" fmla="*/ 30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2" h="400">
                <a:moveTo>
                  <a:pt x="343" y="268"/>
                </a:moveTo>
                <a:cubicBezTo>
                  <a:pt x="339" y="245"/>
                  <a:pt x="331" y="231"/>
                  <a:pt x="319" y="209"/>
                </a:cubicBezTo>
                <a:cubicBezTo>
                  <a:pt x="308" y="192"/>
                  <a:pt x="288" y="172"/>
                  <a:pt x="273" y="160"/>
                </a:cubicBezTo>
                <a:cubicBezTo>
                  <a:pt x="262" y="151"/>
                  <a:pt x="249" y="143"/>
                  <a:pt x="238" y="134"/>
                </a:cubicBezTo>
                <a:cubicBezTo>
                  <a:pt x="241" y="134"/>
                  <a:pt x="241" y="134"/>
                  <a:pt x="241" y="134"/>
                </a:cubicBezTo>
                <a:cubicBezTo>
                  <a:pt x="251" y="134"/>
                  <a:pt x="251" y="134"/>
                  <a:pt x="251" y="134"/>
                </a:cubicBezTo>
                <a:cubicBezTo>
                  <a:pt x="258" y="134"/>
                  <a:pt x="266" y="134"/>
                  <a:pt x="274" y="133"/>
                </a:cubicBezTo>
                <a:cubicBezTo>
                  <a:pt x="283" y="132"/>
                  <a:pt x="306" y="128"/>
                  <a:pt x="313" y="114"/>
                </a:cubicBezTo>
                <a:cubicBezTo>
                  <a:pt x="318" y="104"/>
                  <a:pt x="314" y="99"/>
                  <a:pt x="311" y="97"/>
                </a:cubicBezTo>
                <a:cubicBezTo>
                  <a:pt x="306" y="93"/>
                  <a:pt x="295" y="94"/>
                  <a:pt x="283" y="96"/>
                </a:cubicBezTo>
                <a:cubicBezTo>
                  <a:pt x="288" y="92"/>
                  <a:pt x="291" y="88"/>
                  <a:pt x="292" y="84"/>
                </a:cubicBezTo>
                <a:cubicBezTo>
                  <a:pt x="292" y="84"/>
                  <a:pt x="292" y="83"/>
                  <a:pt x="292" y="82"/>
                </a:cubicBezTo>
                <a:cubicBezTo>
                  <a:pt x="292" y="80"/>
                  <a:pt x="292" y="78"/>
                  <a:pt x="290" y="76"/>
                </a:cubicBezTo>
                <a:cubicBezTo>
                  <a:pt x="289" y="75"/>
                  <a:pt x="289" y="75"/>
                  <a:pt x="289" y="75"/>
                </a:cubicBezTo>
                <a:cubicBezTo>
                  <a:pt x="287" y="74"/>
                  <a:pt x="287" y="74"/>
                  <a:pt x="287" y="74"/>
                </a:cubicBezTo>
                <a:cubicBezTo>
                  <a:pt x="272" y="72"/>
                  <a:pt x="251" y="83"/>
                  <a:pt x="237" y="97"/>
                </a:cubicBezTo>
                <a:cubicBezTo>
                  <a:pt x="252" y="77"/>
                  <a:pt x="280" y="51"/>
                  <a:pt x="285" y="30"/>
                </a:cubicBezTo>
                <a:cubicBezTo>
                  <a:pt x="266" y="29"/>
                  <a:pt x="247" y="25"/>
                  <a:pt x="231" y="16"/>
                </a:cubicBezTo>
                <a:cubicBezTo>
                  <a:pt x="216" y="8"/>
                  <a:pt x="209" y="0"/>
                  <a:pt x="191" y="3"/>
                </a:cubicBezTo>
                <a:cubicBezTo>
                  <a:pt x="174" y="5"/>
                  <a:pt x="158" y="13"/>
                  <a:pt x="142" y="17"/>
                </a:cubicBezTo>
                <a:cubicBezTo>
                  <a:pt x="124" y="22"/>
                  <a:pt x="108" y="15"/>
                  <a:pt x="90" y="18"/>
                </a:cubicBezTo>
                <a:cubicBezTo>
                  <a:pt x="87" y="49"/>
                  <a:pt x="125" y="79"/>
                  <a:pt x="136" y="108"/>
                </a:cubicBezTo>
                <a:cubicBezTo>
                  <a:pt x="131" y="109"/>
                  <a:pt x="126" y="110"/>
                  <a:pt x="121" y="112"/>
                </a:cubicBezTo>
                <a:cubicBezTo>
                  <a:pt x="121" y="112"/>
                  <a:pt x="121" y="112"/>
                  <a:pt x="121" y="112"/>
                </a:cubicBezTo>
                <a:cubicBezTo>
                  <a:pt x="118" y="113"/>
                  <a:pt x="115" y="114"/>
                  <a:pt x="114" y="116"/>
                </a:cubicBezTo>
                <a:cubicBezTo>
                  <a:pt x="111" y="119"/>
                  <a:pt x="111" y="119"/>
                  <a:pt x="111" y="119"/>
                </a:cubicBezTo>
                <a:cubicBezTo>
                  <a:pt x="113" y="123"/>
                  <a:pt x="113" y="123"/>
                  <a:pt x="113" y="123"/>
                </a:cubicBezTo>
                <a:cubicBezTo>
                  <a:pt x="116" y="127"/>
                  <a:pt x="120" y="129"/>
                  <a:pt x="127" y="130"/>
                </a:cubicBezTo>
                <a:cubicBezTo>
                  <a:pt x="113" y="139"/>
                  <a:pt x="96" y="149"/>
                  <a:pt x="84" y="159"/>
                </a:cubicBezTo>
                <a:cubicBezTo>
                  <a:pt x="69" y="172"/>
                  <a:pt x="46" y="198"/>
                  <a:pt x="34" y="214"/>
                </a:cubicBezTo>
                <a:cubicBezTo>
                  <a:pt x="13" y="240"/>
                  <a:pt x="0" y="275"/>
                  <a:pt x="6" y="307"/>
                </a:cubicBezTo>
                <a:cubicBezTo>
                  <a:pt x="18" y="370"/>
                  <a:pt x="92" y="391"/>
                  <a:pt x="149" y="391"/>
                </a:cubicBezTo>
                <a:cubicBezTo>
                  <a:pt x="212" y="391"/>
                  <a:pt x="293" y="400"/>
                  <a:pt x="335" y="348"/>
                </a:cubicBezTo>
                <a:cubicBezTo>
                  <a:pt x="352" y="327"/>
                  <a:pt x="347" y="295"/>
                  <a:pt x="343" y="268"/>
                </a:cubicBezTo>
                <a:close/>
                <a:moveTo>
                  <a:pt x="305" y="105"/>
                </a:moveTo>
                <a:cubicBezTo>
                  <a:pt x="305" y="105"/>
                  <a:pt x="305" y="106"/>
                  <a:pt x="303" y="109"/>
                </a:cubicBezTo>
                <a:cubicBezTo>
                  <a:pt x="299" y="117"/>
                  <a:pt x="284" y="121"/>
                  <a:pt x="273" y="123"/>
                </a:cubicBezTo>
                <a:cubicBezTo>
                  <a:pt x="266" y="124"/>
                  <a:pt x="258" y="124"/>
                  <a:pt x="251" y="123"/>
                </a:cubicBezTo>
                <a:cubicBezTo>
                  <a:pt x="243" y="123"/>
                  <a:pt x="243" y="123"/>
                  <a:pt x="243" y="123"/>
                </a:cubicBezTo>
                <a:cubicBezTo>
                  <a:pt x="243" y="122"/>
                  <a:pt x="243" y="122"/>
                  <a:pt x="243" y="122"/>
                </a:cubicBezTo>
                <a:cubicBezTo>
                  <a:pt x="263" y="112"/>
                  <a:pt x="300" y="101"/>
                  <a:pt x="305" y="105"/>
                </a:cubicBezTo>
                <a:close/>
                <a:moveTo>
                  <a:pt x="280" y="85"/>
                </a:moveTo>
                <a:cubicBezTo>
                  <a:pt x="275" y="90"/>
                  <a:pt x="260" y="99"/>
                  <a:pt x="251" y="104"/>
                </a:cubicBezTo>
                <a:cubicBezTo>
                  <a:pt x="247" y="106"/>
                  <a:pt x="243" y="108"/>
                  <a:pt x="239" y="111"/>
                </a:cubicBezTo>
                <a:cubicBezTo>
                  <a:pt x="239" y="111"/>
                  <a:pt x="239" y="111"/>
                  <a:pt x="239" y="111"/>
                </a:cubicBezTo>
                <a:cubicBezTo>
                  <a:pt x="249" y="98"/>
                  <a:pt x="267" y="86"/>
                  <a:pt x="280" y="85"/>
                </a:cubicBezTo>
                <a:close/>
                <a:moveTo>
                  <a:pt x="230" y="301"/>
                </a:moveTo>
                <a:cubicBezTo>
                  <a:pt x="227" y="306"/>
                  <a:pt x="223" y="311"/>
                  <a:pt x="218" y="315"/>
                </a:cubicBezTo>
                <a:cubicBezTo>
                  <a:pt x="213" y="319"/>
                  <a:pt x="208" y="322"/>
                  <a:pt x="203" y="323"/>
                </a:cubicBezTo>
                <a:cubicBezTo>
                  <a:pt x="197" y="325"/>
                  <a:pt x="191" y="326"/>
                  <a:pt x="183" y="326"/>
                </a:cubicBezTo>
                <a:cubicBezTo>
                  <a:pt x="183" y="344"/>
                  <a:pt x="183" y="344"/>
                  <a:pt x="183" y="344"/>
                </a:cubicBezTo>
                <a:cubicBezTo>
                  <a:pt x="169" y="344"/>
                  <a:pt x="169" y="344"/>
                  <a:pt x="169" y="344"/>
                </a:cubicBezTo>
                <a:cubicBezTo>
                  <a:pt x="169" y="326"/>
                  <a:pt x="169" y="326"/>
                  <a:pt x="169" y="326"/>
                </a:cubicBezTo>
                <a:cubicBezTo>
                  <a:pt x="160" y="326"/>
                  <a:pt x="152" y="324"/>
                  <a:pt x="147" y="322"/>
                </a:cubicBezTo>
                <a:cubicBezTo>
                  <a:pt x="141" y="320"/>
                  <a:pt x="136" y="317"/>
                  <a:pt x="132" y="313"/>
                </a:cubicBezTo>
                <a:cubicBezTo>
                  <a:pt x="127" y="309"/>
                  <a:pt x="124" y="305"/>
                  <a:pt x="122" y="300"/>
                </a:cubicBezTo>
                <a:cubicBezTo>
                  <a:pt x="120" y="296"/>
                  <a:pt x="118" y="291"/>
                  <a:pt x="117" y="284"/>
                </a:cubicBezTo>
                <a:cubicBezTo>
                  <a:pt x="155" y="280"/>
                  <a:pt x="155" y="280"/>
                  <a:pt x="155" y="280"/>
                </a:cubicBezTo>
                <a:cubicBezTo>
                  <a:pt x="156" y="286"/>
                  <a:pt x="158" y="291"/>
                  <a:pt x="160" y="293"/>
                </a:cubicBezTo>
                <a:cubicBezTo>
                  <a:pt x="162" y="296"/>
                  <a:pt x="165" y="299"/>
                  <a:pt x="169" y="301"/>
                </a:cubicBezTo>
                <a:cubicBezTo>
                  <a:pt x="169" y="267"/>
                  <a:pt x="169" y="267"/>
                  <a:pt x="169" y="267"/>
                </a:cubicBezTo>
                <a:cubicBezTo>
                  <a:pt x="156" y="264"/>
                  <a:pt x="147" y="261"/>
                  <a:pt x="142" y="258"/>
                </a:cubicBezTo>
                <a:cubicBezTo>
                  <a:pt x="137" y="255"/>
                  <a:pt x="132" y="251"/>
                  <a:pt x="128" y="246"/>
                </a:cubicBezTo>
                <a:cubicBezTo>
                  <a:pt x="124" y="240"/>
                  <a:pt x="122" y="233"/>
                  <a:pt x="122" y="225"/>
                </a:cubicBezTo>
                <a:cubicBezTo>
                  <a:pt x="122" y="213"/>
                  <a:pt x="126" y="204"/>
                  <a:pt x="134" y="196"/>
                </a:cubicBezTo>
                <a:cubicBezTo>
                  <a:pt x="142" y="189"/>
                  <a:pt x="154" y="185"/>
                  <a:pt x="169" y="184"/>
                </a:cubicBezTo>
                <a:cubicBezTo>
                  <a:pt x="169" y="175"/>
                  <a:pt x="169" y="175"/>
                  <a:pt x="169" y="175"/>
                </a:cubicBezTo>
                <a:cubicBezTo>
                  <a:pt x="183" y="175"/>
                  <a:pt x="183" y="175"/>
                  <a:pt x="183" y="175"/>
                </a:cubicBezTo>
                <a:cubicBezTo>
                  <a:pt x="183" y="184"/>
                  <a:pt x="183" y="184"/>
                  <a:pt x="183" y="184"/>
                </a:cubicBezTo>
                <a:cubicBezTo>
                  <a:pt x="197" y="185"/>
                  <a:pt x="208" y="188"/>
                  <a:pt x="215" y="194"/>
                </a:cubicBezTo>
                <a:cubicBezTo>
                  <a:pt x="223" y="200"/>
                  <a:pt x="228" y="208"/>
                  <a:pt x="230" y="218"/>
                </a:cubicBezTo>
                <a:cubicBezTo>
                  <a:pt x="195" y="223"/>
                  <a:pt x="195" y="223"/>
                  <a:pt x="195" y="223"/>
                </a:cubicBezTo>
                <a:cubicBezTo>
                  <a:pt x="193" y="219"/>
                  <a:pt x="191" y="216"/>
                  <a:pt x="190" y="214"/>
                </a:cubicBezTo>
                <a:cubicBezTo>
                  <a:pt x="189" y="212"/>
                  <a:pt x="186" y="211"/>
                  <a:pt x="183" y="209"/>
                </a:cubicBezTo>
                <a:cubicBezTo>
                  <a:pt x="183" y="236"/>
                  <a:pt x="183" y="236"/>
                  <a:pt x="183" y="236"/>
                </a:cubicBezTo>
                <a:cubicBezTo>
                  <a:pt x="202" y="241"/>
                  <a:pt x="215" y="247"/>
                  <a:pt x="221" y="252"/>
                </a:cubicBezTo>
                <a:cubicBezTo>
                  <a:pt x="230" y="260"/>
                  <a:pt x="234" y="270"/>
                  <a:pt x="234" y="282"/>
                </a:cubicBezTo>
                <a:cubicBezTo>
                  <a:pt x="234" y="288"/>
                  <a:pt x="233" y="295"/>
                  <a:pt x="230" y="301"/>
                </a:cubicBezTo>
                <a:close/>
              </a:path>
            </a:pathLst>
          </a:custGeom>
          <a:solidFill>
            <a:schemeClr val="tx1">
              <a:lumMod val="65000"/>
              <a:lumOff val="35000"/>
            </a:schemeClr>
          </a:solidFill>
          <a:ln>
            <a:noFill/>
          </a:ln>
        </p:spPr>
        <p:txBody>
          <a:bodyPr vert="horz" wrap="square" lIns="68580" tIns="34290" rIns="68580" bIns="34290" numCol="1" anchor="t" anchorCtr="0" compatLnSpc="1"/>
          <a:lstStyle/>
          <a:p>
            <a:endParaRPr lang="zh-CN" altLang="en-US" sz="1100"/>
          </a:p>
        </p:txBody>
      </p:sp>
      <p:sp>
        <p:nvSpPr>
          <p:cNvPr id="47" name="Freeform 910"/>
          <p:cNvSpPr/>
          <p:nvPr/>
        </p:nvSpPr>
        <p:spPr bwMode="auto">
          <a:xfrm>
            <a:off x="3795809" y="1837120"/>
            <a:ext cx="541896" cy="546793"/>
          </a:xfrm>
          <a:custGeom>
            <a:avLst/>
            <a:gdLst>
              <a:gd name="T0" fmla="*/ 140 w 280"/>
              <a:gd name="T1" fmla="*/ 0 h 283"/>
              <a:gd name="T2" fmla="*/ 0 w 280"/>
              <a:gd name="T3" fmla="*/ 122 h 283"/>
              <a:gd name="T4" fmla="*/ 34 w 280"/>
              <a:gd name="T5" fmla="*/ 104 h 283"/>
              <a:gd name="T6" fmla="*/ 70 w 280"/>
              <a:gd name="T7" fmla="*/ 124 h 283"/>
              <a:gd name="T8" fmla="*/ 105 w 280"/>
              <a:gd name="T9" fmla="*/ 104 h 283"/>
              <a:gd name="T10" fmla="*/ 135 w 280"/>
              <a:gd name="T11" fmla="*/ 117 h 283"/>
              <a:gd name="T12" fmla="*/ 135 w 280"/>
              <a:gd name="T13" fmla="*/ 194 h 283"/>
              <a:gd name="T14" fmla="*/ 129 w 280"/>
              <a:gd name="T15" fmla="*/ 194 h 283"/>
              <a:gd name="T16" fmla="*/ 129 w 280"/>
              <a:gd name="T17" fmla="*/ 222 h 283"/>
              <a:gd name="T18" fmla="*/ 129 w 280"/>
              <a:gd name="T19" fmla="*/ 250 h 283"/>
              <a:gd name="T20" fmla="*/ 127 w 280"/>
              <a:gd name="T21" fmla="*/ 259 h 283"/>
              <a:gd name="T22" fmla="*/ 117 w 280"/>
              <a:gd name="T23" fmla="*/ 264 h 283"/>
              <a:gd name="T24" fmla="*/ 113 w 280"/>
              <a:gd name="T25" fmla="*/ 264 h 283"/>
              <a:gd name="T26" fmla="*/ 107 w 280"/>
              <a:gd name="T27" fmla="*/ 261 h 283"/>
              <a:gd name="T28" fmla="*/ 105 w 280"/>
              <a:gd name="T29" fmla="*/ 257 h 283"/>
              <a:gd name="T30" fmla="*/ 104 w 280"/>
              <a:gd name="T31" fmla="*/ 251 h 283"/>
              <a:gd name="T32" fmla="*/ 101 w 280"/>
              <a:gd name="T33" fmla="*/ 244 h 283"/>
              <a:gd name="T34" fmla="*/ 93 w 280"/>
              <a:gd name="T35" fmla="*/ 240 h 283"/>
              <a:gd name="T36" fmla="*/ 86 w 280"/>
              <a:gd name="T37" fmla="*/ 243 h 283"/>
              <a:gd name="T38" fmla="*/ 83 w 280"/>
              <a:gd name="T39" fmla="*/ 251 h 283"/>
              <a:gd name="T40" fmla="*/ 85 w 280"/>
              <a:gd name="T41" fmla="*/ 264 h 283"/>
              <a:gd name="T42" fmla="*/ 91 w 280"/>
              <a:gd name="T43" fmla="*/ 274 h 283"/>
              <a:gd name="T44" fmla="*/ 107 w 280"/>
              <a:gd name="T45" fmla="*/ 282 h 283"/>
              <a:gd name="T46" fmla="*/ 117 w 280"/>
              <a:gd name="T47" fmla="*/ 283 h 283"/>
              <a:gd name="T48" fmla="*/ 117 w 280"/>
              <a:gd name="T49" fmla="*/ 283 h 283"/>
              <a:gd name="T50" fmla="*/ 117 w 280"/>
              <a:gd name="T51" fmla="*/ 283 h 283"/>
              <a:gd name="T52" fmla="*/ 117 w 280"/>
              <a:gd name="T53" fmla="*/ 283 h 283"/>
              <a:gd name="T54" fmla="*/ 117 w 280"/>
              <a:gd name="T55" fmla="*/ 283 h 283"/>
              <a:gd name="T56" fmla="*/ 117 w 280"/>
              <a:gd name="T57" fmla="*/ 283 h 283"/>
              <a:gd name="T58" fmla="*/ 117 w 280"/>
              <a:gd name="T59" fmla="*/ 283 h 283"/>
              <a:gd name="T60" fmla="*/ 117 w 280"/>
              <a:gd name="T61" fmla="*/ 283 h 283"/>
              <a:gd name="T62" fmla="*/ 143 w 280"/>
              <a:gd name="T63" fmla="*/ 272 h 283"/>
              <a:gd name="T64" fmla="*/ 151 w 280"/>
              <a:gd name="T65" fmla="*/ 250 h 283"/>
              <a:gd name="T66" fmla="*/ 151 w 280"/>
              <a:gd name="T67" fmla="*/ 250 h 283"/>
              <a:gd name="T68" fmla="*/ 151 w 280"/>
              <a:gd name="T69" fmla="*/ 250 h 283"/>
              <a:gd name="T70" fmla="*/ 151 w 280"/>
              <a:gd name="T71" fmla="*/ 222 h 283"/>
              <a:gd name="T72" fmla="*/ 151 w 280"/>
              <a:gd name="T73" fmla="*/ 194 h 283"/>
              <a:gd name="T74" fmla="*/ 145 w 280"/>
              <a:gd name="T75" fmla="*/ 194 h 283"/>
              <a:gd name="T76" fmla="*/ 145 w 280"/>
              <a:gd name="T77" fmla="*/ 117 h 283"/>
              <a:gd name="T78" fmla="*/ 175 w 280"/>
              <a:gd name="T79" fmla="*/ 105 h 283"/>
              <a:gd name="T80" fmla="*/ 210 w 280"/>
              <a:gd name="T81" fmla="*/ 124 h 283"/>
              <a:gd name="T82" fmla="*/ 246 w 280"/>
              <a:gd name="T83" fmla="*/ 105 h 283"/>
              <a:gd name="T84" fmla="*/ 280 w 280"/>
              <a:gd name="T85" fmla="*/ 123 h 283"/>
              <a:gd name="T86" fmla="*/ 140 w 280"/>
              <a:gd name="T8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0" h="283">
                <a:moveTo>
                  <a:pt x="140" y="0"/>
                </a:moveTo>
                <a:cubicBezTo>
                  <a:pt x="68" y="0"/>
                  <a:pt x="9" y="54"/>
                  <a:pt x="0" y="122"/>
                </a:cubicBezTo>
                <a:cubicBezTo>
                  <a:pt x="7" y="112"/>
                  <a:pt x="20" y="104"/>
                  <a:pt x="34" y="104"/>
                </a:cubicBezTo>
                <a:cubicBezTo>
                  <a:pt x="50" y="104"/>
                  <a:pt x="63" y="112"/>
                  <a:pt x="70" y="124"/>
                </a:cubicBezTo>
                <a:cubicBezTo>
                  <a:pt x="76" y="113"/>
                  <a:pt x="89" y="104"/>
                  <a:pt x="105" y="104"/>
                </a:cubicBezTo>
                <a:cubicBezTo>
                  <a:pt x="117" y="104"/>
                  <a:pt x="128" y="110"/>
                  <a:pt x="135" y="117"/>
                </a:cubicBezTo>
                <a:cubicBezTo>
                  <a:pt x="135" y="194"/>
                  <a:pt x="135" y="194"/>
                  <a:pt x="135" y="194"/>
                </a:cubicBezTo>
                <a:cubicBezTo>
                  <a:pt x="129" y="194"/>
                  <a:pt x="129" y="194"/>
                  <a:pt x="129" y="194"/>
                </a:cubicBezTo>
                <a:cubicBezTo>
                  <a:pt x="129" y="194"/>
                  <a:pt x="129" y="208"/>
                  <a:pt x="129" y="222"/>
                </a:cubicBezTo>
                <a:cubicBezTo>
                  <a:pt x="129" y="236"/>
                  <a:pt x="129" y="250"/>
                  <a:pt x="129" y="250"/>
                </a:cubicBezTo>
                <a:cubicBezTo>
                  <a:pt x="129" y="252"/>
                  <a:pt x="129" y="256"/>
                  <a:pt x="127" y="259"/>
                </a:cubicBezTo>
                <a:cubicBezTo>
                  <a:pt x="125" y="262"/>
                  <a:pt x="122" y="264"/>
                  <a:pt x="117" y="264"/>
                </a:cubicBezTo>
                <a:cubicBezTo>
                  <a:pt x="116" y="264"/>
                  <a:pt x="115" y="264"/>
                  <a:pt x="113" y="264"/>
                </a:cubicBezTo>
                <a:cubicBezTo>
                  <a:pt x="111" y="263"/>
                  <a:pt x="109" y="262"/>
                  <a:pt x="107" y="261"/>
                </a:cubicBezTo>
                <a:cubicBezTo>
                  <a:pt x="106" y="259"/>
                  <a:pt x="106" y="258"/>
                  <a:pt x="105" y="257"/>
                </a:cubicBezTo>
                <a:cubicBezTo>
                  <a:pt x="104" y="255"/>
                  <a:pt x="104" y="253"/>
                  <a:pt x="104" y="251"/>
                </a:cubicBezTo>
                <a:cubicBezTo>
                  <a:pt x="104" y="248"/>
                  <a:pt x="103" y="245"/>
                  <a:pt x="101" y="244"/>
                </a:cubicBezTo>
                <a:cubicBezTo>
                  <a:pt x="99" y="242"/>
                  <a:pt x="96" y="240"/>
                  <a:pt x="93" y="240"/>
                </a:cubicBezTo>
                <a:cubicBezTo>
                  <a:pt x="90" y="240"/>
                  <a:pt x="88" y="242"/>
                  <a:pt x="86" y="243"/>
                </a:cubicBezTo>
                <a:cubicBezTo>
                  <a:pt x="84" y="245"/>
                  <a:pt x="83" y="248"/>
                  <a:pt x="83" y="251"/>
                </a:cubicBezTo>
                <a:cubicBezTo>
                  <a:pt x="83" y="256"/>
                  <a:pt x="83" y="260"/>
                  <a:pt x="85" y="264"/>
                </a:cubicBezTo>
                <a:cubicBezTo>
                  <a:pt x="86" y="267"/>
                  <a:pt x="88" y="271"/>
                  <a:pt x="91" y="274"/>
                </a:cubicBezTo>
                <a:cubicBezTo>
                  <a:pt x="96" y="278"/>
                  <a:pt x="102" y="281"/>
                  <a:pt x="107" y="282"/>
                </a:cubicBezTo>
                <a:cubicBezTo>
                  <a:pt x="112" y="283"/>
                  <a:pt x="116"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29" y="283"/>
                  <a:pt x="137" y="278"/>
                  <a:pt x="143" y="272"/>
                </a:cubicBezTo>
                <a:cubicBezTo>
                  <a:pt x="148" y="265"/>
                  <a:pt x="150" y="257"/>
                  <a:pt x="151" y="250"/>
                </a:cubicBezTo>
                <a:cubicBezTo>
                  <a:pt x="151" y="250"/>
                  <a:pt x="151" y="250"/>
                  <a:pt x="151" y="250"/>
                </a:cubicBezTo>
                <a:cubicBezTo>
                  <a:pt x="151" y="250"/>
                  <a:pt x="151" y="250"/>
                  <a:pt x="151" y="250"/>
                </a:cubicBezTo>
                <a:cubicBezTo>
                  <a:pt x="151" y="222"/>
                  <a:pt x="151" y="222"/>
                  <a:pt x="151" y="222"/>
                </a:cubicBezTo>
                <a:cubicBezTo>
                  <a:pt x="151" y="194"/>
                  <a:pt x="151" y="194"/>
                  <a:pt x="151" y="194"/>
                </a:cubicBezTo>
                <a:cubicBezTo>
                  <a:pt x="145" y="194"/>
                  <a:pt x="145" y="194"/>
                  <a:pt x="145" y="194"/>
                </a:cubicBezTo>
                <a:cubicBezTo>
                  <a:pt x="145" y="117"/>
                  <a:pt x="145" y="117"/>
                  <a:pt x="145" y="117"/>
                </a:cubicBezTo>
                <a:cubicBezTo>
                  <a:pt x="152" y="109"/>
                  <a:pt x="163" y="104"/>
                  <a:pt x="175" y="105"/>
                </a:cubicBezTo>
                <a:cubicBezTo>
                  <a:pt x="191" y="105"/>
                  <a:pt x="204" y="113"/>
                  <a:pt x="210" y="124"/>
                </a:cubicBezTo>
                <a:cubicBezTo>
                  <a:pt x="217" y="113"/>
                  <a:pt x="230" y="105"/>
                  <a:pt x="246" y="105"/>
                </a:cubicBezTo>
                <a:cubicBezTo>
                  <a:pt x="260" y="105"/>
                  <a:pt x="273" y="112"/>
                  <a:pt x="280" y="123"/>
                </a:cubicBezTo>
                <a:cubicBezTo>
                  <a:pt x="271" y="54"/>
                  <a:pt x="212" y="0"/>
                  <a:pt x="140" y="0"/>
                </a:cubicBezTo>
                <a:close/>
              </a:path>
            </a:pathLst>
          </a:custGeom>
          <a:solidFill>
            <a:schemeClr val="tx1">
              <a:lumMod val="65000"/>
              <a:lumOff val="35000"/>
            </a:schemeClr>
          </a:solidFill>
          <a:ln>
            <a:noFill/>
          </a:ln>
        </p:spPr>
        <p:txBody>
          <a:bodyPr vert="horz" wrap="square" lIns="68580" tIns="34290" rIns="68580" bIns="34290" numCol="1" anchor="t" anchorCtr="0" compatLnSpc="1"/>
          <a:lstStyle/>
          <a:p>
            <a:endParaRPr lang="zh-CN" altLang="en-US" sz="1100"/>
          </a:p>
        </p:txBody>
      </p:sp>
      <p:sp>
        <p:nvSpPr>
          <p:cNvPr id="51" name="Freeform 307"/>
          <p:cNvSpPr>
            <a:spLocks noChangeAspect="1" noEditPoints="1"/>
          </p:cNvSpPr>
          <p:nvPr/>
        </p:nvSpPr>
        <p:spPr bwMode="auto">
          <a:xfrm>
            <a:off x="4483389" y="2502472"/>
            <a:ext cx="380160" cy="555376"/>
          </a:xfrm>
          <a:custGeom>
            <a:avLst/>
            <a:gdLst>
              <a:gd name="T0" fmla="*/ 151 w 243"/>
              <a:gd name="T1" fmla="*/ 4 h 354"/>
              <a:gd name="T2" fmla="*/ 236 w 243"/>
              <a:gd name="T3" fmla="*/ 91 h 354"/>
              <a:gd name="T4" fmla="*/ 212 w 243"/>
              <a:gd name="T5" fmla="*/ 202 h 354"/>
              <a:gd name="T6" fmla="*/ 201 w 243"/>
              <a:gd name="T7" fmla="*/ 243 h 354"/>
              <a:gd name="T8" fmla="*/ 199 w 243"/>
              <a:gd name="T9" fmla="*/ 276 h 354"/>
              <a:gd name="T10" fmla="*/ 183 w 243"/>
              <a:gd name="T11" fmla="*/ 322 h 354"/>
              <a:gd name="T12" fmla="*/ 143 w 243"/>
              <a:gd name="T13" fmla="*/ 354 h 354"/>
              <a:gd name="T14" fmla="*/ 63 w 243"/>
              <a:gd name="T15" fmla="*/ 328 h 354"/>
              <a:gd name="T16" fmla="*/ 43 w 243"/>
              <a:gd name="T17" fmla="*/ 281 h 354"/>
              <a:gd name="T18" fmla="*/ 43 w 243"/>
              <a:gd name="T19" fmla="*/ 253 h 354"/>
              <a:gd name="T20" fmla="*/ 39 w 243"/>
              <a:gd name="T21" fmla="*/ 231 h 354"/>
              <a:gd name="T22" fmla="*/ 10 w 243"/>
              <a:gd name="T23" fmla="*/ 163 h 354"/>
              <a:gd name="T24" fmla="*/ 74 w 243"/>
              <a:gd name="T25" fmla="*/ 10 h 354"/>
              <a:gd name="T26" fmla="*/ 114 w 243"/>
              <a:gd name="T27" fmla="*/ 0 h 354"/>
              <a:gd name="T28" fmla="*/ 121 w 243"/>
              <a:gd name="T29" fmla="*/ 245 h 354"/>
              <a:gd name="T30" fmla="*/ 180 w 243"/>
              <a:gd name="T31" fmla="*/ 233 h 354"/>
              <a:gd name="T32" fmla="*/ 205 w 243"/>
              <a:gd name="T33" fmla="*/ 168 h 354"/>
              <a:gd name="T34" fmla="*/ 182 w 243"/>
              <a:gd name="T35" fmla="*/ 44 h 354"/>
              <a:gd name="T36" fmla="*/ 26 w 243"/>
              <a:gd name="T37" fmla="*/ 138 h 354"/>
              <a:gd name="T38" fmla="*/ 62 w 243"/>
              <a:gd name="T39" fmla="*/ 235 h 354"/>
              <a:gd name="T40" fmla="*/ 121 w 243"/>
              <a:gd name="T41" fmla="*/ 245 h 354"/>
              <a:gd name="T42" fmla="*/ 74 w 243"/>
              <a:gd name="T43" fmla="*/ 254 h 354"/>
              <a:gd name="T44" fmla="*/ 74 w 243"/>
              <a:gd name="T45" fmla="*/ 274 h 354"/>
              <a:gd name="T46" fmla="*/ 169 w 243"/>
              <a:gd name="T47" fmla="*/ 274 h 354"/>
              <a:gd name="T48" fmla="*/ 169 w 243"/>
              <a:gd name="T49" fmla="*/ 254 h 354"/>
              <a:gd name="T50" fmla="*/ 121 w 243"/>
              <a:gd name="T51" fmla="*/ 283 h 354"/>
              <a:gd name="T52" fmla="*/ 64 w 243"/>
              <a:gd name="T53" fmla="*/ 289 h 354"/>
              <a:gd name="T54" fmla="*/ 140 w 243"/>
              <a:gd name="T55" fmla="*/ 303 h 354"/>
              <a:gd name="T56" fmla="*/ 178 w 243"/>
              <a:gd name="T57" fmla="*/ 297 h 354"/>
              <a:gd name="T58" fmla="*/ 121 w 243"/>
              <a:gd name="T59" fmla="*/ 283 h 354"/>
              <a:gd name="T60" fmla="*/ 100 w 243"/>
              <a:gd name="T61" fmla="*/ 332 h 354"/>
              <a:gd name="T62" fmla="*/ 159 w 243"/>
              <a:gd name="T63" fmla="*/ 31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3" h="354">
                <a:moveTo>
                  <a:pt x="128" y="0"/>
                </a:moveTo>
                <a:cubicBezTo>
                  <a:pt x="136" y="1"/>
                  <a:pt x="144" y="2"/>
                  <a:pt x="151" y="4"/>
                </a:cubicBezTo>
                <a:cubicBezTo>
                  <a:pt x="172" y="9"/>
                  <a:pt x="190" y="20"/>
                  <a:pt x="205" y="35"/>
                </a:cubicBezTo>
                <a:cubicBezTo>
                  <a:pt x="221" y="51"/>
                  <a:pt x="231" y="69"/>
                  <a:pt x="236" y="91"/>
                </a:cubicBezTo>
                <a:cubicBezTo>
                  <a:pt x="243" y="121"/>
                  <a:pt x="240" y="149"/>
                  <a:pt x="225" y="177"/>
                </a:cubicBezTo>
                <a:cubicBezTo>
                  <a:pt x="221" y="185"/>
                  <a:pt x="216" y="194"/>
                  <a:pt x="212" y="202"/>
                </a:cubicBezTo>
                <a:cubicBezTo>
                  <a:pt x="206" y="214"/>
                  <a:pt x="203" y="226"/>
                  <a:pt x="202" y="238"/>
                </a:cubicBezTo>
                <a:cubicBezTo>
                  <a:pt x="202" y="240"/>
                  <a:pt x="201" y="241"/>
                  <a:pt x="201" y="243"/>
                </a:cubicBezTo>
                <a:cubicBezTo>
                  <a:pt x="200" y="246"/>
                  <a:pt x="200" y="255"/>
                  <a:pt x="200" y="258"/>
                </a:cubicBezTo>
                <a:cubicBezTo>
                  <a:pt x="202" y="264"/>
                  <a:pt x="201" y="270"/>
                  <a:pt x="199" y="276"/>
                </a:cubicBezTo>
                <a:cubicBezTo>
                  <a:pt x="198" y="278"/>
                  <a:pt x="198" y="279"/>
                  <a:pt x="199" y="281"/>
                </a:cubicBezTo>
                <a:cubicBezTo>
                  <a:pt x="205" y="297"/>
                  <a:pt x="198" y="314"/>
                  <a:pt x="183" y="322"/>
                </a:cubicBezTo>
                <a:cubicBezTo>
                  <a:pt x="181" y="322"/>
                  <a:pt x="180" y="324"/>
                  <a:pt x="180" y="325"/>
                </a:cubicBezTo>
                <a:cubicBezTo>
                  <a:pt x="173" y="342"/>
                  <a:pt x="161" y="353"/>
                  <a:pt x="143" y="354"/>
                </a:cubicBezTo>
                <a:cubicBezTo>
                  <a:pt x="127" y="354"/>
                  <a:pt x="111" y="354"/>
                  <a:pt x="96" y="353"/>
                </a:cubicBezTo>
                <a:cubicBezTo>
                  <a:pt x="80" y="352"/>
                  <a:pt x="69" y="342"/>
                  <a:pt x="63" y="328"/>
                </a:cubicBezTo>
                <a:cubicBezTo>
                  <a:pt x="62" y="324"/>
                  <a:pt x="60" y="322"/>
                  <a:pt x="57" y="321"/>
                </a:cubicBezTo>
                <a:cubicBezTo>
                  <a:pt x="43" y="313"/>
                  <a:pt x="37" y="296"/>
                  <a:pt x="43" y="281"/>
                </a:cubicBezTo>
                <a:cubicBezTo>
                  <a:pt x="44" y="279"/>
                  <a:pt x="44" y="278"/>
                  <a:pt x="43" y="276"/>
                </a:cubicBezTo>
                <a:cubicBezTo>
                  <a:pt x="40" y="268"/>
                  <a:pt x="40" y="261"/>
                  <a:pt x="43" y="253"/>
                </a:cubicBezTo>
                <a:cubicBezTo>
                  <a:pt x="43" y="252"/>
                  <a:pt x="43" y="250"/>
                  <a:pt x="43" y="248"/>
                </a:cubicBezTo>
                <a:cubicBezTo>
                  <a:pt x="41" y="242"/>
                  <a:pt x="40" y="237"/>
                  <a:pt x="39" y="231"/>
                </a:cubicBezTo>
                <a:cubicBezTo>
                  <a:pt x="37" y="218"/>
                  <a:pt x="32" y="206"/>
                  <a:pt x="26" y="195"/>
                </a:cubicBezTo>
                <a:cubicBezTo>
                  <a:pt x="21" y="184"/>
                  <a:pt x="15" y="174"/>
                  <a:pt x="10" y="163"/>
                </a:cubicBezTo>
                <a:cubicBezTo>
                  <a:pt x="2" y="143"/>
                  <a:pt x="0" y="121"/>
                  <a:pt x="4" y="100"/>
                </a:cubicBezTo>
                <a:cubicBezTo>
                  <a:pt x="11" y="57"/>
                  <a:pt x="35" y="27"/>
                  <a:pt x="74" y="10"/>
                </a:cubicBezTo>
                <a:cubicBezTo>
                  <a:pt x="86" y="4"/>
                  <a:pt x="98" y="1"/>
                  <a:pt x="111" y="1"/>
                </a:cubicBezTo>
                <a:cubicBezTo>
                  <a:pt x="112" y="0"/>
                  <a:pt x="113" y="0"/>
                  <a:pt x="114" y="0"/>
                </a:cubicBezTo>
                <a:lnTo>
                  <a:pt x="128" y="0"/>
                </a:lnTo>
                <a:close/>
                <a:moveTo>
                  <a:pt x="121" y="245"/>
                </a:moveTo>
                <a:cubicBezTo>
                  <a:pt x="136" y="245"/>
                  <a:pt x="151" y="245"/>
                  <a:pt x="167" y="245"/>
                </a:cubicBezTo>
                <a:cubicBezTo>
                  <a:pt x="176" y="245"/>
                  <a:pt x="179" y="242"/>
                  <a:pt x="180" y="233"/>
                </a:cubicBezTo>
                <a:cubicBezTo>
                  <a:pt x="182" y="223"/>
                  <a:pt x="184" y="213"/>
                  <a:pt x="187" y="203"/>
                </a:cubicBezTo>
                <a:cubicBezTo>
                  <a:pt x="192" y="191"/>
                  <a:pt x="199" y="180"/>
                  <a:pt x="205" y="168"/>
                </a:cubicBezTo>
                <a:cubicBezTo>
                  <a:pt x="212" y="156"/>
                  <a:pt x="216" y="143"/>
                  <a:pt x="217" y="128"/>
                </a:cubicBezTo>
                <a:cubicBezTo>
                  <a:pt x="220" y="94"/>
                  <a:pt x="208" y="66"/>
                  <a:pt x="182" y="44"/>
                </a:cubicBezTo>
                <a:cubicBezTo>
                  <a:pt x="149" y="17"/>
                  <a:pt x="106" y="15"/>
                  <a:pt x="70" y="37"/>
                </a:cubicBezTo>
                <a:cubicBezTo>
                  <a:pt x="35" y="58"/>
                  <a:pt x="19" y="98"/>
                  <a:pt x="26" y="138"/>
                </a:cubicBezTo>
                <a:cubicBezTo>
                  <a:pt x="28" y="152"/>
                  <a:pt x="35" y="165"/>
                  <a:pt x="42" y="177"/>
                </a:cubicBezTo>
                <a:cubicBezTo>
                  <a:pt x="52" y="195"/>
                  <a:pt x="60" y="214"/>
                  <a:pt x="62" y="235"/>
                </a:cubicBezTo>
                <a:cubicBezTo>
                  <a:pt x="62" y="242"/>
                  <a:pt x="66" y="245"/>
                  <a:pt x="73" y="245"/>
                </a:cubicBezTo>
                <a:cubicBezTo>
                  <a:pt x="89" y="245"/>
                  <a:pt x="105" y="245"/>
                  <a:pt x="121" y="245"/>
                </a:cubicBezTo>
                <a:moveTo>
                  <a:pt x="121" y="254"/>
                </a:moveTo>
                <a:cubicBezTo>
                  <a:pt x="105" y="254"/>
                  <a:pt x="89" y="254"/>
                  <a:pt x="74" y="254"/>
                </a:cubicBezTo>
                <a:cubicBezTo>
                  <a:pt x="69" y="254"/>
                  <a:pt x="65" y="256"/>
                  <a:pt x="64" y="260"/>
                </a:cubicBezTo>
                <a:cubicBezTo>
                  <a:pt x="61" y="267"/>
                  <a:pt x="66" y="274"/>
                  <a:pt x="74" y="274"/>
                </a:cubicBezTo>
                <a:cubicBezTo>
                  <a:pt x="96" y="274"/>
                  <a:pt x="118" y="274"/>
                  <a:pt x="140" y="274"/>
                </a:cubicBezTo>
                <a:cubicBezTo>
                  <a:pt x="149" y="274"/>
                  <a:pt x="159" y="274"/>
                  <a:pt x="169" y="274"/>
                </a:cubicBezTo>
                <a:cubicBezTo>
                  <a:pt x="173" y="274"/>
                  <a:pt x="176" y="272"/>
                  <a:pt x="178" y="268"/>
                </a:cubicBezTo>
                <a:cubicBezTo>
                  <a:pt x="181" y="261"/>
                  <a:pt x="176" y="254"/>
                  <a:pt x="169" y="254"/>
                </a:cubicBezTo>
                <a:cubicBezTo>
                  <a:pt x="153" y="254"/>
                  <a:pt x="137" y="254"/>
                  <a:pt x="121" y="254"/>
                </a:cubicBezTo>
                <a:moveTo>
                  <a:pt x="121" y="283"/>
                </a:moveTo>
                <a:cubicBezTo>
                  <a:pt x="105" y="283"/>
                  <a:pt x="89" y="283"/>
                  <a:pt x="74" y="283"/>
                </a:cubicBezTo>
                <a:cubicBezTo>
                  <a:pt x="69" y="283"/>
                  <a:pt x="65" y="285"/>
                  <a:pt x="64" y="289"/>
                </a:cubicBezTo>
                <a:cubicBezTo>
                  <a:pt x="61" y="296"/>
                  <a:pt x="66" y="303"/>
                  <a:pt x="74" y="303"/>
                </a:cubicBezTo>
                <a:cubicBezTo>
                  <a:pt x="96" y="303"/>
                  <a:pt x="118" y="303"/>
                  <a:pt x="140" y="303"/>
                </a:cubicBezTo>
                <a:cubicBezTo>
                  <a:pt x="149" y="303"/>
                  <a:pt x="159" y="303"/>
                  <a:pt x="169" y="303"/>
                </a:cubicBezTo>
                <a:cubicBezTo>
                  <a:pt x="173" y="303"/>
                  <a:pt x="176" y="301"/>
                  <a:pt x="178" y="297"/>
                </a:cubicBezTo>
                <a:cubicBezTo>
                  <a:pt x="181" y="290"/>
                  <a:pt x="176" y="283"/>
                  <a:pt x="169" y="283"/>
                </a:cubicBezTo>
                <a:cubicBezTo>
                  <a:pt x="153" y="283"/>
                  <a:pt x="137" y="283"/>
                  <a:pt x="121" y="283"/>
                </a:cubicBezTo>
                <a:moveTo>
                  <a:pt x="82" y="313"/>
                </a:moveTo>
                <a:cubicBezTo>
                  <a:pt x="82" y="323"/>
                  <a:pt x="90" y="331"/>
                  <a:pt x="100" y="332"/>
                </a:cubicBezTo>
                <a:cubicBezTo>
                  <a:pt x="114" y="332"/>
                  <a:pt x="128" y="332"/>
                  <a:pt x="142" y="332"/>
                </a:cubicBezTo>
                <a:cubicBezTo>
                  <a:pt x="152" y="331"/>
                  <a:pt x="159" y="323"/>
                  <a:pt x="159" y="313"/>
                </a:cubicBezTo>
                <a:lnTo>
                  <a:pt x="82" y="313"/>
                </a:lnTo>
                <a:close/>
              </a:path>
            </a:pathLst>
          </a:custGeom>
          <a:solidFill>
            <a:schemeClr val="tx1">
              <a:lumMod val="65000"/>
              <a:lumOff val="35000"/>
            </a:schemeClr>
          </a:solidFill>
          <a:ln>
            <a:noFill/>
          </a:ln>
        </p:spPr>
        <p:txBody>
          <a:bodyPr vert="horz" wrap="square" lIns="68580" tIns="34290" rIns="68580" bIns="34290" numCol="1" anchor="t" anchorCtr="0" compatLnSpc="1"/>
          <a:lstStyle/>
          <a:p>
            <a:endParaRPr lang="zh-CN" altLang="en-US" sz="1100"/>
          </a:p>
        </p:txBody>
      </p:sp>
      <p:sp>
        <p:nvSpPr>
          <p:cNvPr id="55" name="Freeform 266"/>
          <p:cNvSpPr>
            <a:spLocks noChangeAspect="1" noEditPoints="1"/>
          </p:cNvSpPr>
          <p:nvPr/>
        </p:nvSpPr>
        <p:spPr bwMode="auto">
          <a:xfrm>
            <a:off x="3812432" y="3150870"/>
            <a:ext cx="506559" cy="554999"/>
          </a:xfrm>
          <a:custGeom>
            <a:avLst/>
            <a:gdLst>
              <a:gd name="T0" fmla="*/ 62 w 183"/>
              <a:gd name="T1" fmla="*/ 22 h 200"/>
              <a:gd name="T2" fmla="*/ 36 w 183"/>
              <a:gd name="T3" fmla="*/ 11 h 200"/>
              <a:gd name="T4" fmla="*/ 0 w 183"/>
              <a:gd name="T5" fmla="*/ 48 h 200"/>
              <a:gd name="T6" fmla="*/ 9 w 183"/>
              <a:gd name="T7" fmla="*/ 73 h 200"/>
              <a:gd name="T8" fmla="*/ 62 w 183"/>
              <a:gd name="T9" fmla="*/ 22 h 200"/>
              <a:gd name="T10" fmla="*/ 147 w 183"/>
              <a:gd name="T11" fmla="*/ 11 h 200"/>
              <a:gd name="T12" fmla="*/ 119 w 183"/>
              <a:gd name="T13" fmla="*/ 23 h 200"/>
              <a:gd name="T14" fmla="*/ 170 w 183"/>
              <a:gd name="T15" fmla="*/ 76 h 200"/>
              <a:gd name="T16" fmla="*/ 183 w 183"/>
              <a:gd name="T17" fmla="*/ 48 h 200"/>
              <a:gd name="T18" fmla="*/ 147 w 183"/>
              <a:gd name="T19" fmla="*/ 11 h 200"/>
              <a:gd name="T20" fmla="*/ 169 w 183"/>
              <a:gd name="T21" fmla="*/ 103 h 200"/>
              <a:gd name="T22" fmla="*/ 96 w 183"/>
              <a:gd name="T23" fmla="*/ 23 h 200"/>
              <a:gd name="T24" fmla="*/ 96 w 183"/>
              <a:gd name="T25" fmla="*/ 6 h 200"/>
              <a:gd name="T26" fmla="*/ 98 w 183"/>
              <a:gd name="T27" fmla="*/ 6 h 200"/>
              <a:gd name="T28" fmla="*/ 102 w 183"/>
              <a:gd name="T29" fmla="*/ 3 h 200"/>
              <a:gd name="T30" fmla="*/ 98 w 183"/>
              <a:gd name="T31" fmla="*/ 0 h 200"/>
              <a:gd name="T32" fmla="*/ 81 w 183"/>
              <a:gd name="T33" fmla="*/ 0 h 200"/>
              <a:gd name="T34" fmla="*/ 78 w 183"/>
              <a:gd name="T35" fmla="*/ 3 h 200"/>
              <a:gd name="T36" fmla="*/ 81 w 183"/>
              <a:gd name="T37" fmla="*/ 6 h 200"/>
              <a:gd name="T38" fmla="*/ 84 w 183"/>
              <a:gd name="T39" fmla="*/ 6 h 200"/>
              <a:gd name="T40" fmla="*/ 84 w 183"/>
              <a:gd name="T41" fmla="*/ 23 h 200"/>
              <a:gd name="T42" fmla="*/ 9 w 183"/>
              <a:gd name="T43" fmla="*/ 103 h 200"/>
              <a:gd name="T44" fmla="*/ 38 w 183"/>
              <a:gd name="T45" fmla="*/ 164 h 200"/>
              <a:gd name="T46" fmla="*/ 29 w 183"/>
              <a:gd name="T47" fmla="*/ 190 h 200"/>
              <a:gd name="T48" fmla="*/ 33 w 183"/>
              <a:gd name="T49" fmla="*/ 198 h 200"/>
              <a:gd name="T50" fmla="*/ 35 w 183"/>
              <a:gd name="T51" fmla="*/ 199 h 200"/>
              <a:gd name="T52" fmla="*/ 43 w 183"/>
              <a:gd name="T53" fmla="*/ 196 h 200"/>
              <a:gd name="T54" fmla="*/ 53 w 183"/>
              <a:gd name="T55" fmla="*/ 174 h 200"/>
              <a:gd name="T56" fmla="*/ 89 w 183"/>
              <a:gd name="T57" fmla="*/ 183 h 200"/>
              <a:gd name="T58" fmla="*/ 125 w 183"/>
              <a:gd name="T59" fmla="*/ 174 h 200"/>
              <a:gd name="T60" fmla="*/ 136 w 183"/>
              <a:gd name="T61" fmla="*/ 196 h 200"/>
              <a:gd name="T62" fmla="*/ 144 w 183"/>
              <a:gd name="T63" fmla="*/ 199 h 200"/>
              <a:gd name="T64" fmla="*/ 146 w 183"/>
              <a:gd name="T65" fmla="*/ 198 h 200"/>
              <a:gd name="T66" fmla="*/ 149 w 183"/>
              <a:gd name="T67" fmla="*/ 190 h 200"/>
              <a:gd name="T68" fmla="*/ 141 w 183"/>
              <a:gd name="T69" fmla="*/ 164 h 200"/>
              <a:gd name="T70" fmla="*/ 169 w 183"/>
              <a:gd name="T71" fmla="*/ 103 h 200"/>
              <a:gd name="T72" fmla="*/ 89 w 183"/>
              <a:gd name="T73" fmla="*/ 167 h 200"/>
              <a:gd name="T74" fmla="*/ 25 w 183"/>
              <a:gd name="T75" fmla="*/ 103 h 200"/>
              <a:gd name="T76" fmla="*/ 89 w 183"/>
              <a:gd name="T77" fmla="*/ 39 h 200"/>
              <a:gd name="T78" fmla="*/ 153 w 183"/>
              <a:gd name="T79" fmla="*/ 103 h 200"/>
              <a:gd name="T80" fmla="*/ 89 w 183"/>
              <a:gd name="T81" fmla="*/ 167 h 200"/>
              <a:gd name="T82" fmla="*/ 97 w 183"/>
              <a:gd name="T83" fmla="*/ 111 h 200"/>
              <a:gd name="T84" fmla="*/ 100 w 183"/>
              <a:gd name="T85" fmla="*/ 103 h 200"/>
              <a:gd name="T86" fmla="*/ 91 w 183"/>
              <a:gd name="T87" fmla="*/ 92 h 200"/>
              <a:gd name="T88" fmla="*/ 91 w 183"/>
              <a:gd name="T89" fmla="*/ 55 h 200"/>
              <a:gd name="T90" fmla="*/ 89 w 183"/>
              <a:gd name="T91" fmla="*/ 53 h 200"/>
              <a:gd name="T92" fmla="*/ 87 w 183"/>
              <a:gd name="T93" fmla="*/ 55 h 200"/>
              <a:gd name="T94" fmla="*/ 87 w 183"/>
              <a:gd name="T95" fmla="*/ 92 h 200"/>
              <a:gd name="T96" fmla="*/ 78 w 183"/>
              <a:gd name="T97" fmla="*/ 103 h 200"/>
              <a:gd name="T98" fmla="*/ 89 w 183"/>
              <a:gd name="T99" fmla="*/ 114 h 200"/>
              <a:gd name="T100" fmla="*/ 93 w 183"/>
              <a:gd name="T101" fmla="*/ 113 h 200"/>
              <a:gd name="T102" fmla="*/ 104 w 183"/>
              <a:gd name="T103" fmla="*/ 131 h 200"/>
              <a:gd name="T104" fmla="*/ 107 w 183"/>
              <a:gd name="T105" fmla="*/ 132 h 200"/>
              <a:gd name="T106" fmla="*/ 108 w 183"/>
              <a:gd name="T107" fmla="*/ 129 h 200"/>
              <a:gd name="T108" fmla="*/ 97 w 183"/>
              <a:gd name="T109" fmla="*/ 11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 h="200">
                <a:moveTo>
                  <a:pt x="62" y="22"/>
                </a:moveTo>
                <a:cubicBezTo>
                  <a:pt x="56" y="15"/>
                  <a:pt x="46" y="11"/>
                  <a:pt x="36" y="11"/>
                </a:cubicBezTo>
                <a:cubicBezTo>
                  <a:pt x="16" y="11"/>
                  <a:pt x="0" y="28"/>
                  <a:pt x="0" y="48"/>
                </a:cubicBezTo>
                <a:cubicBezTo>
                  <a:pt x="0" y="57"/>
                  <a:pt x="3" y="66"/>
                  <a:pt x="9" y="73"/>
                </a:cubicBezTo>
                <a:cubicBezTo>
                  <a:pt x="18" y="49"/>
                  <a:pt x="38" y="30"/>
                  <a:pt x="62" y="22"/>
                </a:cubicBezTo>
                <a:close/>
                <a:moveTo>
                  <a:pt x="147" y="11"/>
                </a:moveTo>
                <a:cubicBezTo>
                  <a:pt x="136" y="11"/>
                  <a:pt x="126" y="16"/>
                  <a:pt x="119" y="23"/>
                </a:cubicBezTo>
                <a:cubicBezTo>
                  <a:pt x="143" y="32"/>
                  <a:pt x="162" y="52"/>
                  <a:pt x="170" y="76"/>
                </a:cubicBezTo>
                <a:cubicBezTo>
                  <a:pt x="178" y="69"/>
                  <a:pt x="183" y="59"/>
                  <a:pt x="183" y="48"/>
                </a:cubicBezTo>
                <a:cubicBezTo>
                  <a:pt x="183" y="28"/>
                  <a:pt x="167" y="11"/>
                  <a:pt x="147" y="11"/>
                </a:cubicBezTo>
                <a:close/>
                <a:moveTo>
                  <a:pt x="169" y="103"/>
                </a:moveTo>
                <a:cubicBezTo>
                  <a:pt x="169" y="61"/>
                  <a:pt x="137" y="26"/>
                  <a:pt x="96" y="23"/>
                </a:cubicBezTo>
                <a:cubicBezTo>
                  <a:pt x="96" y="6"/>
                  <a:pt x="96" y="6"/>
                  <a:pt x="96" y="6"/>
                </a:cubicBezTo>
                <a:cubicBezTo>
                  <a:pt x="98" y="6"/>
                  <a:pt x="98" y="6"/>
                  <a:pt x="98" y="6"/>
                </a:cubicBezTo>
                <a:cubicBezTo>
                  <a:pt x="100" y="6"/>
                  <a:pt x="102" y="5"/>
                  <a:pt x="102" y="3"/>
                </a:cubicBezTo>
                <a:cubicBezTo>
                  <a:pt x="102" y="1"/>
                  <a:pt x="100" y="0"/>
                  <a:pt x="98" y="0"/>
                </a:cubicBezTo>
                <a:cubicBezTo>
                  <a:pt x="81" y="0"/>
                  <a:pt x="81" y="0"/>
                  <a:pt x="81" y="0"/>
                </a:cubicBezTo>
                <a:cubicBezTo>
                  <a:pt x="80" y="0"/>
                  <a:pt x="78" y="1"/>
                  <a:pt x="78" y="3"/>
                </a:cubicBezTo>
                <a:cubicBezTo>
                  <a:pt x="78" y="5"/>
                  <a:pt x="80" y="6"/>
                  <a:pt x="81" y="6"/>
                </a:cubicBezTo>
                <a:cubicBezTo>
                  <a:pt x="84" y="6"/>
                  <a:pt x="84" y="6"/>
                  <a:pt x="84" y="6"/>
                </a:cubicBezTo>
                <a:cubicBezTo>
                  <a:pt x="84" y="23"/>
                  <a:pt x="84" y="23"/>
                  <a:pt x="84" y="23"/>
                </a:cubicBezTo>
                <a:cubicBezTo>
                  <a:pt x="42" y="25"/>
                  <a:pt x="9" y="60"/>
                  <a:pt x="9" y="103"/>
                </a:cubicBezTo>
                <a:cubicBezTo>
                  <a:pt x="9" y="127"/>
                  <a:pt x="20" y="150"/>
                  <a:pt x="38" y="164"/>
                </a:cubicBezTo>
                <a:cubicBezTo>
                  <a:pt x="29" y="190"/>
                  <a:pt x="29" y="190"/>
                  <a:pt x="29" y="190"/>
                </a:cubicBezTo>
                <a:cubicBezTo>
                  <a:pt x="28" y="194"/>
                  <a:pt x="30" y="197"/>
                  <a:pt x="33" y="198"/>
                </a:cubicBezTo>
                <a:cubicBezTo>
                  <a:pt x="35" y="199"/>
                  <a:pt x="35" y="199"/>
                  <a:pt x="35" y="199"/>
                </a:cubicBezTo>
                <a:cubicBezTo>
                  <a:pt x="38" y="200"/>
                  <a:pt x="41" y="199"/>
                  <a:pt x="43" y="196"/>
                </a:cubicBezTo>
                <a:cubicBezTo>
                  <a:pt x="53" y="174"/>
                  <a:pt x="53" y="174"/>
                  <a:pt x="53" y="174"/>
                </a:cubicBezTo>
                <a:cubicBezTo>
                  <a:pt x="64" y="180"/>
                  <a:pt x="76" y="183"/>
                  <a:pt x="89" y="183"/>
                </a:cubicBezTo>
                <a:cubicBezTo>
                  <a:pt x="102" y="183"/>
                  <a:pt x="114" y="180"/>
                  <a:pt x="125" y="174"/>
                </a:cubicBezTo>
                <a:cubicBezTo>
                  <a:pt x="136" y="196"/>
                  <a:pt x="136" y="196"/>
                  <a:pt x="136" y="196"/>
                </a:cubicBezTo>
                <a:cubicBezTo>
                  <a:pt x="137" y="199"/>
                  <a:pt x="141" y="200"/>
                  <a:pt x="144" y="199"/>
                </a:cubicBezTo>
                <a:cubicBezTo>
                  <a:pt x="146" y="198"/>
                  <a:pt x="146" y="198"/>
                  <a:pt x="146" y="198"/>
                </a:cubicBezTo>
                <a:cubicBezTo>
                  <a:pt x="149" y="197"/>
                  <a:pt x="150" y="194"/>
                  <a:pt x="149" y="190"/>
                </a:cubicBezTo>
                <a:cubicBezTo>
                  <a:pt x="141" y="164"/>
                  <a:pt x="141" y="164"/>
                  <a:pt x="141" y="164"/>
                </a:cubicBezTo>
                <a:cubicBezTo>
                  <a:pt x="158" y="149"/>
                  <a:pt x="169" y="127"/>
                  <a:pt x="169" y="103"/>
                </a:cubicBezTo>
                <a:close/>
                <a:moveTo>
                  <a:pt x="89" y="167"/>
                </a:moveTo>
                <a:cubicBezTo>
                  <a:pt x="54" y="167"/>
                  <a:pt x="25" y="138"/>
                  <a:pt x="25" y="103"/>
                </a:cubicBezTo>
                <a:cubicBezTo>
                  <a:pt x="25" y="67"/>
                  <a:pt x="54" y="39"/>
                  <a:pt x="89" y="39"/>
                </a:cubicBezTo>
                <a:cubicBezTo>
                  <a:pt x="124" y="39"/>
                  <a:pt x="153" y="67"/>
                  <a:pt x="153" y="103"/>
                </a:cubicBezTo>
                <a:cubicBezTo>
                  <a:pt x="153" y="138"/>
                  <a:pt x="124" y="167"/>
                  <a:pt x="89" y="167"/>
                </a:cubicBezTo>
                <a:close/>
                <a:moveTo>
                  <a:pt x="97" y="111"/>
                </a:moveTo>
                <a:cubicBezTo>
                  <a:pt x="99" y="109"/>
                  <a:pt x="100" y="106"/>
                  <a:pt x="100" y="103"/>
                </a:cubicBezTo>
                <a:cubicBezTo>
                  <a:pt x="100" y="97"/>
                  <a:pt x="96" y="93"/>
                  <a:pt x="91" y="92"/>
                </a:cubicBezTo>
                <a:cubicBezTo>
                  <a:pt x="91" y="55"/>
                  <a:pt x="91" y="55"/>
                  <a:pt x="91" y="55"/>
                </a:cubicBezTo>
                <a:cubicBezTo>
                  <a:pt x="91" y="54"/>
                  <a:pt x="90" y="53"/>
                  <a:pt x="89" y="53"/>
                </a:cubicBezTo>
                <a:cubicBezTo>
                  <a:pt x="88" y="53"/>
                  <a:pt x="87" y="54"/>
                  <a:pt x="87" y="55"/>
                </a:cubicBezTo>
                <a:cubicBezTo>
                  <a:pt x="87" y="92"/>
                  <a:pt x="87" y="92"/>
                  <a:pt x="87" y="92"/>
                </a:cubicBezTo>
                <a:cubicBezTo>
                  <a:pt x="82" y="93"/>
                  <a:pt x="78" y="97"/>
                  <a:pt x="78" y="103"/>
                </a:cubicBezTo>
                <a:cubicBezTo>
                  <a:pt x="78" y="109"/>
                  <a:pt x="83" y="114"/>
                  <a:pt x="89" y="114"/>
                </a:cubicBezTo>
                <a:cubicBezTo>
                  <a:pt x="90" y="114"/>
                  <a:pt x="92" y="114"/>
                  <a:pt x="93" y="113"/>
                </a:cubicBezTo>
                <a:cubicBezTo>
                  <a:pt x="104" y="131"/>
                  <a:pt x="104" y="131"/>
                  <a:pt x="104" y="131"/>
                </a:cubicBezTo>
                <a:cubicBezTo>
                  <a:pt x="105" y="132"/>
                  <a:pt x="106" y="133"/>
                  <a:pt x="107" y="132"/>
                </a:cubicBezTo>
                <a:cubicBezTo>
                  <a:pt x="108" y="131"/>
                  <a:pt x="109" y="130"/>
                  <a:pt x="108" y="129"/>
                </a:cubicBezTo>
                <a:lnTo>
                  <a:pt x="97" y="111"/>
                </a:lnTo>
                <a:close/>
              </a:path>
            </a:pathLst>
          </a:custGeom>
          <a:solidFill>
            <a:schemeClr val="tx1">
              <a:lumMod val="65000"/>
              <a:lumOff val="35000"/>
            </a:schemeClr>
          </a:solidFill>
          <a:ln>
            <a:noFill/>
          </a:ln>
        </p:spPr>
        <p:txBody>
          <a:bodyPr vert="horz" wrap="square" lIns="68580" tIns="34290" rIns="68580" bIns="34290" numCol="1" anchor="t" anchorCtr="0" compatLnSpc="1"/>
          <a:lstStyle/>
          <a:p>
            <a:endParaRPr lang="zh-CN" altLang="en-US" sz="1100"/>
          </a:p>
        </p:txBody>
      </p:sp>
      <p:grpSp>
        <p:nvGrpSpPr>
          <p:cNvPr id="59" name="组合 58"/>
          <p:cNvGrpSpPr>
            <a:grpSpLocks noChangeAspect="1"/>
          </p:cNvGrpSpPr>
          <p:nvPr/>
        </p:nvGrpSpPr>
        <p:grpSpPr>
          <a:xfrm>
            <a:off x="4442930" y="3770311"/>
            <a:ext cx="487568" cy="417445"/>
            <a:chOff x="2162176" y="-104775"/>
            <a:chExt cx="1655763" cy="1417638"/>
          </a:xfrm>
          <a:solidFill>
            <a:schemeClr val="tx1">
              <a:lumMod val="65000"/>
              <a:lumOff val="35000"/>
            </a:schemeClr>
          </a:solidFill>
        </p:grpSpPr>
        <p:sp>
          <p:nvSpPr>
            <p:cNvPr id="61"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solidFill>
                  <a:schemeClr val="bg1"/>
                </a:solidFill>
              </a:endParaRPr>
            </a:p>
          </p:txBody>
        </p:sp>
        <p:sp>
          <p:nvSpPr>
            <p:cNvPr id="62"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solidFill>
                  <a:schemeClr val="bg1"/>
                </a:solidFill>
              </a:endParaRPr>
            </a:p>
          </p:txBody>
        </p:sp>
      </p:grpSp>
      <p:sp>
        <p:nvSpPr>
          <p:cNvPr id="104" name="Content Placeholder 2"/>
          <p:cNvSpPr txBox="1"/>
          <p:nvPr/>
        </p:nvSpPr>
        <p:spPr bwMode="auto">
          <a:xfrm>
            <a:off x="5220072" y="1222153"/>
            <a:ext cx="2088232" cy="670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05" name="Content Placeholder 2"/>
          <p:cNvSpPr txBox="1"/>
          <p:nvPr/>
        </p:nvSpPr>
        <p:spPr bwMode="auto">
          <a:xfrm>
            <a:off x="5220072" y="2375092"/>
            <a:ext cx="2088232" cy="670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06" name="Content Placeholder 2"/>
          <p:cNvSpPr txBox="1"/>
          <p:nvPr/>
        </p:nvSpPr>
        <p:spPr bwMode="auto">
          <a:xfrm>
            <a:off x="5213446" y="3693683"/>
            <a:ext cx="2088232" cy="670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07" name="Content Placeholder 2"/>
          <p:cNvSpPr txBox="1"/>
          <p:nvPr/>
        </p:nvSpPr>
        <p:spPr bwMode="auto">
          <a:xfrm>
            <a:off x="1502837" y="1778744"/>
            <a:ext cx="2088232" cy="670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08" name="Content Placeholder 2"/>
          <p:cNvSpPr txBox="1"/>
          <p:nvPr/>
        </p:nvSpPr>
        <p:spPr bwMode="auto">
          <a:xfrm>
            <a:off x="1489585" y="3137092"/>
            <a:ext cx="2088232" cy="670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09" name="矩形 108"/>
          <p:cNvSpPr/>
          <p:nvPr/>
        </p:nvSpPr>
        <p:spPr>
          <a:xfrm>
            <a:off x="3389286" y="227424"/>
            <a:ext cx="2236510" cy="400110"/>
          </a:xfrm>
          <a:prstGeom prst="rect">
            <a:avLst/>
          </a:prstGeom>
        </p:spPr>
        <p:txBody>
          <a:bodyPr wrap="none">
            <a:spAutoFit/>
          </a:bodyPr>
          <a:lstStyle/>
          <a:p>
            <a:pPr lvl="0" algn="ctr" defTabSz="685800">
              <a:spcBef>
                <a:spcPct val="20000"/>
              </a:spcBef>
              <a:defRPr/>
            </a:pPr>
            <a:r>
              <a:rPr lang="zh-CN" altLang="en-US" sz="20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单击输入标题内容</a:t>
            </a:r>
            <a:endParaRPr lang="en-US" altLang="zh-CN" sz="20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p:cTn id="7" dur="500" fill="hold"/>
                                        <p:tgtEl>
                                          <p:spTgt spid="72"/>
                                        </p:tgtEl>
                                        <p:attrNameLst>
                                          <p:attrName>ppt_w</p:attrName>
                                        </p:attrNameLst>
                                      </p:cBhvr>
                                      <p:tavLst>
                                        <p:tav tm="0">
                                          <p:val>
                                            <p:fltVal val="0"/>
                                          </p:val>
                                        </p:tav>
                                        <p:tav tm="100000">
                                          <p:val>
                                            <p:strVal val="#ppt_w"/>
                                          </p:val>
                                        </p:tav>
                                      </p:tavLst>
                                    </p:anim>
                                    <p:anim calcmode="lin" valueType="num">
                                      <p:cBhvr>
                                        <p:cTn id="8" dur="500" fill="hold"/>
                                        <p:tgtEl>
                                          <p:spTgt spid="72"/>
                                        </p:tgtEl>
                                        <p:attrNameLst>
                                          <p:attrName>ppt_h</p:attrName>
                                        </p:attrNameLst>
                                      </p:cBhvr>
                                      <p:tavLst>
                                        <p:tav tm="0">
                                          <p:val>
                                            <p:fltVal val="0"/>
                                          </p:val>
                                        </p:tav>
                                        <p:tav tm="100000">
                                          <p:val>
                                            <p:strVal val="#ppt_h"/>
                                          </p:val>
                                        </p:tav>
                                      </p:tavLst>
                                    </p:anim>
                                    <p:animEffect transition="in" filter="fade">
                                      <p:cBhvr>
                                        <p:cTn id="9" dur="500"/>
                                        <p:tgtEl>
                                          <p:spTgt spid="7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99"/>
                                        </p:tgtEl>
                                        <p:attrNameLst>
                                          <p:attrName>style.visibility</p:attrName>
                                        </p:attrNameLst>
                                      </p:cBhvr>
                                      <p:to>
                                        <p:strVal val="visible"/>
                                      </p:to>
                                    </p:se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04"/>
                                        </p:tgtEl>
                                        <p:attrNameLst>
                                          <p:attrName>style.visibility</p:attrName>
                                        </p:attrNameLst>
                                      </p:cBhvr>
                                      <p:to>
                                        <p:strVal val="visible"/>
                                      </p:to>
                                    </p:set>
                                    <p:animEffect transition="in" filter="fade">
                                      <p:cBhvr>
                                        <p:cTn id="20" dur="500"/>
                                        <p:tgtEl>
                                          <p:spTgt spid="104"/>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87"/>
                                        </p:tgtEl>
                                        <p:attrNameLst>
                                          <p:attrName>style.visibility</p:attrName>
                                        </p:attrNameLst>
                                      </p:cBhvr>
                                      <p:to>
                                        <p:strVal val="visible"/>
                                      </p:to>
                                    </p:set>
                                    <p:anim calcmode="lin" valueType="num">
                                      <p:cBhvr>
                                        <p:cTn id="24" dur="500" fill="hold"/>
                                        <p:tgtEl>
                                          <p:spTgt spid="87"/>
                                        </p:tgtEl>
                                        <p:attrNameLst>
                                          <p:attrName>ppt_w</p:attrName>
                                        </p:attrNameLst>
                                      </p:cBhvr>
                                      <p:tavLst>
                                        <p:tav tm="0">
                                          <p:val>
                                            <p:fltVal val="0"/>
                                          </p:val>
                                        </p:tav>
                                        <p:tav tm="100000">
                                          <p:val>
                                            <p:strVal val="#ppt_w"/>
                                          </p:val>
                                        </p:tav>
                                      </p:tavLst>
                                    </p:anim>
                                    <p:anim calcmode="lin" valueType="num">
                                      <p:cBhvr>
                                        <p:cTn id="25" dur="500" fill="hold"/>
                                        <p:tgtEl>
                                          <p:spTgt spid="87"/>
                                        </p:tgtEl>
                                        <p:attrNameLst>
                                          <p:attrName>ppt_h</p:attrName>
                                        </p:attrNameLst>
                                      </p:cBhvr>
                                      <p:tavLst>
                                        <p:tav tm="0">
                                          <p:val>
                                            <p:fltVal val="0"/>
                                          </p:val>
                                        </p:tav>
                                        <p:tav tm="100000">
                                          <p:val>
                                            <p:strVal val="#ppt_h"/>
                                          </p:val>
                                        </p:tav>
                                      </p:tavLst>
                                    </p:anim>
                                    <p:animEffect transition="in" filter="fade">
                                      <p:cBhvr>
                                        <p:cTn id="26" dur="500"/>
                                        <p:tgtEl>
                                          <p:spTgt spid="87"/>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500"/>
                                        <p:tgtEl>
                                          <p:spTgt spid="47"/>
                                        </p:tgtEl>
                                      </p:cBhvr>
                                    </p:animEffect>
                                  </p:childTnLst>
                                </p:cTn>
                              </p:par>
                            </p:childTnLst>
                          </p:cTn>
                        </p:par>
                        <p:par>
                          <p:cTn id="31" fill="hold">
                            <p:stCondLst>
                              <p:cond delay="2500"/>
                            </p:stCondLst>
                            <p:childTnLst>
                              <p:par>
                                <p:cTn id="32" presetID="1" presetClass="entr" presetSubtype="0" fill="hold" nodeType="afterEffect">
                                  <p:stCondLst>
                                    <p:cond delay="0"/>
                                  </p:stCondLst>
                                  <p:childTnLst>
                                    <p:set>
                                      <p:cBhvr>
                                        <p:cTn id="33" dur="1" fill="hold">
                                          <p:stCondLst>
                                            <p:cond delay="0"/>
                                          </p:stCondLst>
                                        </p:cTn>
                                        <p:tgtEl>
                                          <p:spTgt spid="100"/>
                                        </p:tgtEl>
                                        <p:attrNameLst>
                                          <p:attrName>style.visibility</p:attrName>
                                        </p:attrNameLst>
                                      </p:cBhvr>
                                      <p:to>
                                        <p:strVal val="visible"/>
                                      </p:to>
                                    </p:se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107"/>
                                        </p:tgtEl>
                                        <p:attrNameLst>
                                          <p:attrName>style.visibility</p:attrName>
                                        </p:attrNameLst>
                                      </p:cBhvr>
                                      <p:to>
                                        <p:strVal val="visible"/>
                                      </p:to>
                                    </p:set>
                                    <p:animEffect transition="in" filter="fade">
                                      <p:cBhvr>
                                        <p:cTn id="37" dur="500"/>
                                        <p:tgtEl>
                                          <p:spTgt spid="107"/>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500"/>
                                        <p:tgtEl>
                                          <p:spTgt spid="51"/>
                                        </p:tgtEl>
                                      </p:cBhvr>
                                    </p:animEffect>
                                  </p:childTnLst>
                                </p:cTn>
                              </p:par>
                            </p:childTnLst>
                          </p:cTn>
                        </p:par>
                        <p:par>
                          <p:cTn id="48" fill="hold">
                            <p:stCondLst>
                              <p:cond delay="4000"/>
                            </p:stCondLst>
                            <p:childTnLst>
                              <p:par>
                                <p:cTn id="49" presetID="1" presetClass="entr" presetSubtype="0"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500"/>
                                        <p:tgtEl>
                                          <p:spTgt spid="105"/>
                                        </p:tgtEl>
                                      </p:cBhvr>
                                    </p:animEffect>
                                  </p:childTnLst>
                                </p:cTn>
                              </p:par>
                            </p:childTnLst>
                          </p:cTn>
                        </p:par>
                        <p:par>
                          <p:cTn id="55" fill="hold">
                            <p:stCondLst>
                              <p:cond delay="4500"/>
                            </p:stCondLst>
                            <p:childTnLst>
                              <p:par>
                                <p:cTn id="56" presetID="53" presetClass="entr" presetSubtype="16" fill="hold" nodeType="afterEffect">
                                  <p:stCondLst>
                                    <p:cond delay="0"/>
                                  </p:stCondLst>
                                  <p:childTnLst>
                                    <p:set>
                                      <p:cBhvr>
                                        <p:cTn id="57" dur="1" fill="hold">
                                          <p:stCondLst>
                                            <p:cond delay="0"/>
                                          </p:stCondLst>
                                        </p:cTn>
                                        <p:tgtEl>
                                          <p:spTgt spid="93"/>
                                        </p:tgtEl>
                                        <p:attrNameLst>
                                          <p:attrName>style.visibility</p:attrName>
                                        </p:attrNameLst>
                                      </p:cBhvr>
                                      <p:to>
                                        <p:strVal val="visible"/>
                                      </p:to>
                                    </p:set>
                                    <p:anim calcmode="lin" valueType="num">
                                      <p:cBhvr>
                                        <p:cTn id="58" dur="500" fill="hold"/>
                                        <p:tgtEl>
                                          <p:spTgt spid="93"/>
                                        </p:tgtEl>
                                        <p:attrNameLst>
                                          <p:attrName>ppt_w</p:attrName>
                                        </p:attrNameLst>
                                      </p:cBhvr>
                                      <p:tavLst>
                                        <p:tav tm="0">
                                          <p:val>
                                            <p:fltVal val="0"/>
                                          </p:val>
                                        </p:tav>
                                        <p:tav tm="100000">
                                          <p:val>
                                            <p:strVal val="#ppt_w"/>
                                          </p:val>
                                        </p:tav>
                                      </p:tavLst>
                                    </p:anim>
                                    <p:anim calcmode="lin" valueType="num">
                                      <p:cBhvr>
                                        <p:cTn id="59" dur="500" fill="hold"/>
                                        <p:tgtEl>
                                          <p:spTgt spid="93"/>
                                        </p:tgtEl>
                                        <p:attrNameLst>
                                          <p:attrName>ppt_h</p:attrName>
                                        </p:attrNameLst>
                                      </p:cBhvr>
                                      <p:tavLst>
                                        <p:tav tm="0">
                                          <p:val>
                                            <p:fltVal val="0"/>
                                          </p:val>
                                        </p:tav>
                                        <p:tav tm="100000">
                                          <p:val>
                                            <p:strVal val="#ppt_h"/>
                                          </p:val>
                                        </p:tav>
                                      </p:tavLst>
                                    </p:anim>
                                    <p:animEffect transition="in" filter="fade">
                                      <p:cBhvr>
                                        <p:cTn id="60" dur="500"/>
                                        <p:tgtEl>
                                          <p:spTgt spid="93"/>
                                        </p:tgtEl>
                                      </p:cBhvr>
                                    </p:animEffect>
                                  </p:childTnLst>
                                </p:cTn>
                              </p:par>
                            </p:childTnLst>
                          </p:cTn>
                        </p:par>
                        <p:par>
                          <p:cTn id="61" fill="hold">
                            <p:stCondLst>
                              <p:cond delay="5000"/>
                            </p:stCondLst>
                            <p:childTnLst>
                              <p:par>
                                <p:cTn id="62" presetID="10" presetClass="entr" presetSubtype="0"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fade">
                                      <p:cBhvr>
                                        <p:cTn id="64" dur="500"/>
                                        <p:tgtEl>
                                          <p:spTgt spid="55"/>
                                        </p:tgtEl>
                                      </p:cBhvr>
                                    </p:animEffect>
                                  </p:childTnLst>
                                </p:cTn>
                              </p:par>
                            </p:childTnLst>
                          </p:cTn>
                        </p:par>
                        <p:par>
                          <p:cTn id="65" fill="hold">
                            <p:stCondLst>
                              <p:cond delay="5500"/>
                            </p:stCondLst>
                            <p:childTnLst>
                              <p:par>
                                <p:cTn id="66" presetID="1" presetClass="entr" presetSubtype="0"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childTnLst>
                                </p:cTn>
                              </p:par>
                            </p:childTnLst>
                          </p:cTn>
                        </p:par>
                        <p:par>
                          <p:cTn id="68" fill="hold">
                            <p:stCondLst>
                              <p:cond delay="5500"/>
                            </p:stCondLst>
                            <p:childTnLst>
                              <p:par>
                                <p:cTn id="69" presetID="10" presetClass="entr" presetSubtype="0" fill="hold" grpId="0" nodeType="afterEffect">
                                  <p:stCondLst>
                                    <p:cond delay="0"/>
                                  </p:stCondLst>
                                  <p:childTnLst>
                                    <p:set>
                                      <p:cBhvr>
                                        <p:cTn id="70" dur="1" fill="hold">
                                          <p:stCondLst>
                                            <p:cond delay="0"/>
                                          </p:stCondLst>
                                        </p:cTn>
                                        <p:tgtEl>
                                          <p:spTgt spid="108"/>
                                        </p:tgtEl>
                                        <p:attrNameLst>
                                          <p:attrName>style.visibility</p:attrName>
                                        </p:attrNameLst>
                                      </p:cBhvr>
                                      <p:to>
                                        <p:strVal val="visible"/>
                                      </p:to>
                                    </p:set>
                                    <p:animEffect transition="in" filter="fade">
                                      <p:cBhvr>
                                        <p:cTn id="71" dur="500"/>
                                        <p:tgtEl>
                                          <p:spTgt spid="108"/>
                                        </p:tgtEl>
                                      </p:cBhvr>
                                    </p:animEffect>
                                  </p:childTnLst>
                                </p:cTn>
                              </p:par>
                            </p:childTnLst>
                          </p:cTn>
                        </p:par>
                        <p:par>
                          <p:cTn id="72" fill="hold">
                            <p:stCondLst>
                              <p:cond delay="6000"/>
                            </p:stCondLst>
                            <p:childTnLst>
                              <p:par>
                                <p:cTn id="73" presetID="53" presetClass="entr" presetSubtype="16"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 calcmode="lin" valueType="num">
                                      <p:cBhvr>
                                        <p:cTn id="75" dur="500" fill="hold"/>
                                        <p:tgtEl>
                                          <p:spTgt spid="96"/>
                                        </p:tgtEl>
                                        <p:attrNameLst>
                                          <p:attrName>ppt_w</p:attrName>
                                        </p:attrNameLst>
                                      </p:cBhvr>
                                      <p:tavLst>
                                        <p:tav tm="0">
                                          <p:val>
                                            <p:fltVal val="0"/>
                                          </p:val>
                                        </p:tav>
                                        <p:tav tm="100000">
                                          <p:val>
                                            <p:strVal val="#ppt_w"/>
                                          </p:val>
                                        </p:tav>
                                      </p:tavLst>
                                    </p:anim>
                                    <p:anim calcmode="lin" valueType="num">
                                      <p:cBhvr>
                                        <p:cTn id="76" dur="500" fill="hold"/>
                                        <p:tgtEl>
                                          <p:spTgt spid="96"/>
                                        </p:tgtEl>
                                        <p:attrNameLst>
                                          <p:attrName>ppt_h</p:attrName>
                                        </p:attrNameLst>
                                      </p:cBhvr>
                                      <p:tavLst>
                                        <p:tav tm="0">
                                          <p:val>
                                            <p:fltVal val="0"/>
                                          </p:val>
                                        </p:tav>
                                        <p:tav tm="100000">
                                          <p:val>
                                            <p:strVal val="#ppt_h"/>
                                          </p:val>
                                        </p:tav>
                                      </p:tavLst>
                                    </p:anim>
                                    <p:animEffect transition="in" filter="fade">
                                      <p:cBhvr>
                                        <p:cTn id="77" dur="500"/>
                                        <p:tgtEl>
                                          <p:spTgt spid="96"/>
                                        </p:tgtEl>
                                      </p:cBhvr>
                                    </p:animEffect>
                                  </p:childTnLst>
                                </p:cTn>
                              </p:par>
                            </p:childTnLst>
                          </p:cTn>
                        </p:par>
                        <p:par>
                          <p:cTn id="78" fill="hold">
                            <p:stCondLst>
                              <p:cond delay="6500"/>
                            </p:stCondLst>
                            <p:childTnLst>
                              <p:par>
                                <p:cTn id="79" presetID="10" presetClass="entr" presetSubtype="0"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Effect transition="in" filter="fade">
                                      <p:cBhvr>
                                        <p:cTn id="81" dur="500"/>
                                        <p:tgtEl>
                                          <p:spTgt spid="59"/>
                                        </p:tgtEl>
                                      </p:cBhvr>
                                    </p:animEffect>
                                  </p:childTnLst>
                                </p:cTn>
                              </p:par>
                            </p:childTnLst>
                          </p:cTn>
                        </p:par>
                        <p:par>
                          <p:cTn id="82" fill="hold">
                            <p:stCondLst>
                              <p:cond delay="7000"/>
                            </p:stCondLst>
                            <p:childTnLst>
                              <p:par>
                                <p:cTn id="83" presetID="1" presetClass="entr" presetSubtype="0" fill="hold" nodeType="afterEffect">
                                  <p:stCondLst>
                                    <p:cond delay="0"/>
                                  </p:stCondLst>
                                  <p:childTnLst>
                                    <p:set>
                                      <p:cBhvr>
                                        <p:cTn id="84" dur="1" fill="hold">
                                          <p:stCondLst>
                                            <p:cond delay="0"/>
                                          </p:stCondLst>
                                        </p:cTn>
                                        <p:tgtEl>
                                          <p:spTgt spid="103"/>
                                        </p:tgtEl>
                                        <p:attrNameLst>
                                          <p:attrName>style.visibility</p:attrName>
                                        </p:attrNameLst>
                                      </p:cBhvr>
                                      <p:to>
                                        <p:strVal val="visible"/>
                                      </p:to>
                                    </p:set>
                                  </p:childTnLst>
                                </p:cTn>
                              </p:par>
                            </p:childTnLst>
                          </p:cTn>
                        </p:par>
                        <p:par>
                          <p:cTn id="85" fill="hold">
                            <p:stCondLst>
                              <p:cond delay="7000"/>
                            </p:stCondLst>
                            <p:childTnLst>
                              <p:par>
                                <p:cTn id="86" presetID="10" presetClass="entr" presetSubtype="0" fill="hold" grpId="0" nodeType="afterEffect">
                                  <p:stCondLst>
                                    <p:cond delay="0"/>
                                  </p:stCondLst>
                                  <p:childTnLst>
                                    <p:set>
                                      <p:cBhvr>
                                        <p:cTn id="87" dur="1" fill="hold">
                                          <p:stCondLst>
                                            <p:cond delay="0"/>
                                          </p:stCondLst>
                                        </p:cTn>
                                        <p:tgtEl>
                                          <p:spTgt spid="106"/>
                                        </p:tgtEl>
                                        <p:attrNameLst>
                                          <p:attrName>style.visibility</p:attrName>
                                        </p:attrNameLst>
                                      </p:cBhvr>
                                      <p:to>
                                        <p:strVal val="visible"/>
                                      </p:to>
                                    </p:set>
                                    <p:animEffect transition="in" filter="fade">
                                      <p:cBhvr>
                                        <p:cTn id="88"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animBg="1"/>
      <p:bldP spid="51" grpId="0" animBg="1"/>
      <p:bldP spid="55" grpId="0" animBg="1"/>
      <p:bldP spid="104" grpId="0"/>
      <p:bldP spid="105"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t>19</a:t>
            </a:fld>
            <a:endParaRPr lang="zh-CN" altLang="en-US"/>
          </a:p>
        </p:txBody>
      </p:sp>
      <p:grpSp>
        <p:nvGrpSpPr>
          <p:cNvPr id="93" name="组合 92"/>
          <p:cNvGrpSpPr/>
          <p:nvPr/>
        </p:nvGrpSpPr>
        <p:grpSpPr>
          <a:xfrm>
            <a:off x="3248992" y="2670079"/>
            <a:ext cx="1022624" cy="1022623"/>
            <a:chOff x="819328" y="1120779"/>
            <a:chExt cx="1127886" cy="1127885"/>
          </a:xfrm>
        </p:grpSpPr>
        <p:sp>
          <p:nvSpPr>
            <p:cNvPr id="94" name="Oval 1"/>
            <p:cNvSpPr/>
            <p:nvPr/>
          </p:nvSpPr>
          <p:spPr bwMode="auto">
            <a:xfrm>
              <a:off x="819328" y="1120779"/>
              <a:ext cx="1127886" cy="1127885"/>
            </a:xfrm>
            <a:prstGeom prst="ellipse">
              <a:avLst/>
            </a:prstGeom>
            <a:solidFill>
              <a:schemeClr val="bg1">
                <a:lumMod val="95000"/>
              </a:schemeClr>
            </a:soli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sp>
          <p:nvSpPr>
            <p:cNvPr id="95"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8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grpSp>
      <p:grpSp>
        <p:nvGrpSpPr>
          <p:cNvPr id="90" name="组合 89"/>
          <p:cNvGrpSpPr/>
          <p:nvPr/>
        </p:nvGrpSpPr>
        <p:grpSpPr>
          <a:xfrm>
            <a:off x="4024953" y="3132174"/>
            <a:ext cx="1022624" cy="1022623"/>
            <a:chOff x="819328" y="1120779"/>
            <a:chExt cx="1127886" cy="1127885"/>
          </a:xfrm>
        </p:grpSpPr>
        <p:sp>
          <p:nvSpPr>
            <p:cNvPr id="91" name="Oval 1"/>
            <p:cNvSpPr/>
            <p:nvPr/>
          </p:nvSpPr>
          <p:spPr bwMode="auto">
            <a:xfrm>
              <a:off x="819328" y="1120779"/>
              <a:ext cx="1127886" cy="1127885"/>
            </a:xfrm>
            <a:prstGeom prst="ellipse">
              <a:avLst/>
            </a:prstGeom>
            <a:solidFill>
              <a:schemeClr val="bg1">
                <a:lumMod val="95000"/>
              </a:schemeClr>
            </a:soli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sp>
          <p:nvSpPr>
            <p:cNvPr id="92"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8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grpSp>
      <p:grpSp>
        <p:nvGrpSpPr>
          <p:cNvPr id="87" name="组合 86"/>
          <p:cNvGrpSpPr/>
          <p:nvPr/>
        </p:nvGrpSpPr>
        <p:grpSpPr>
          <a:xfrm>
            <a:off x="4786719" y="2687604"/>
            <a:ext cx="1022624" cy="1022623"/>
            <a:chOff x="819328" y="1120779"/>
            <a:chExt cx="1127886" cy="1127885"/>
          </a:xfrm>
        </p:grpSpPr>
        <p:sp>
          <p:nvSpPr>
            <p:cNvPr id="88" name="Oval 1"/>
            <p:cNvSpPr/>
            <p:nvPr/>
          </p:nvSpPr>
          <p:spPr bwMode="auto">
            <a:xfrm>
              <a:off x="819328" y="1120779"/>
              <a:ext cx="1127886" cy="1127885"/>
            </a:xfrm>
            <a:prstGeom prst="ellipse">
              <a:avLst/>
            </a:prstGeom>
            <a:solidFill>
              <a:schemeClr val="bg1">
                <a:lumMod val="95000"/>
              </a:schemeClr>
            </a:soli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sp>
          <p:nvSpPr>
            <p:cNvPr id="89"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8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grpSp>
      <p:grpSp>
        <p:nvGrpSpPr>
          <p:cNvPr id="84" name="组合 83"/>
          <p:cNvGrpSpPr/>
          <p:nvPr/>
        </p:nvGrpSpPr>
        <p:grpSpPr>
          <a:xfrm>
            <a:off x="4792969" y="1768926"/>
            <a:ext cx="1022624" cy="1022623"/>
            <a:chOff x="819328" y="1120779"/>
            <a:chExt cx="1127886" cy="1127885"/>
          </a:xfrm>
        </p:grpSpPr>
        <p:sp>
          <p:nvSpPr>
            <p:cNvPr id="85" name="Oval 1"/>
            <p:cNvSpPr/>
            <p:nvPr/>
          </p:nvSpPr>
          <p:spPr bwMode="auto">
            <a:xfrm>
              <a:off x="819328" y="1120779"/>
              <a:ext cx="1127886" cy="1127885"/>
            </a:xfrm>
            <a:prstGeom prst="ellipse">
              <a:avLst/>
            </a:prstGeom>
            <a:solidFill>
              <a:schemeClr val="bg1">
                <a:lumMod val="95000"/>
              </a:schemeClr>
            </a:soli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sp>
          <p:nvSpPr>
            <p:cNvPr id="86"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8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grpSp>
      <p:grpSp>
        <p:nvGrpSpPr>
          <p:cNvPr id="81" name="组合 80"/>
          <p:cNvGrpSpPr/>
          <p:nvPr/>
        </p:nvGrpSpPr>
        <p:grpSpPr>
          <a:xfrm>
            <a:off x="4023984" y="1384433"/>
            <a:ext cx="1022624" cy="1022623"/>
            <a:chOff x="819328" y="1120779"/>
            <a:chExt cx="1127886" cy="1127885"/>
          </a:xfrm>
        </p:grpSpPr>
        <p:sp>
          <p:nvSpPr>
            <p:cNvPr id="82" name="Oval 1"/>
            <p:cNvSpPr/>
            <p:nvPr/>
          </p:nvSpPr>
          <p:spPr bwMode="auto">
            <a:xfrm>
              <a:off x="819328" y="1120779"/>
              <a:ext cx="1127886" cy="1127885"/>
            </a:xfrm>
            <a:prstGeom prst="ellipse">
              <a:avLst/>
            </a:prstGeom>
            <a:solidFill>
              <a:schemeClr val="bg1">
                <a:lumMod val="95000"/>
              </a:schemeClr>
            </a:soli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sp>
          <p:nvSpPr>
            <p:cNvPr id="83"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8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grpSp>
      <p:grpSp>
        <p:nvGrpSpPr>
          <p:cNvPr id="8" name="组合 7"/>
          <p:cNvGrpSpPr/>
          <p:nvPr/>
        </p:nvGrpSpPr>
        <p:grpSpPr>
          <a:xfrm>
            <a:off x="3158876" y="1750902"/>
            <a:ext cx="1022624" cy="1022623"/>
            <a:chOff x="819328" y="1120779"/>
            <a:chExt cx="1127886" cy="1127885"/>
          </a:xfrm>
        </p:grpSpPr>
        <p:sp>
          <p:nvSpPr>
            <p:cNvPr id="80" name="Oval 1"/>
            <p:cNvSpPr/>
            <p:nvPr/>
          </p:nvSpPr>
          <p:spPr bwMode="auto">
            <a:xfrm>
              <a:off x="819328" y="1120779"/>
              <a:ext cx="1127886" cy="1127885"/>
            </a:xfrm>
            <a:prstGeom prst="ellipse">
              <a:avLst/>
            </a:prstGeom>
            <a:solidFill>
              <a:schemeClr val="bg1">
                <a:lumMod val="95000"/>
              </a:schemeClr>
            </a:soli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sp>
          <p:nvSpPr>
            <p:cNvPr id="79" name="Oval 1"/>
            <p:cNvSpPr/>
            <p:nvPr/>
          </p:nvSpPr>
          <p:spPr bwMode="auto">
            <a:xfrm>
              <a:off x="899592" y="1201043"/>
              <a:ext cx="967359" cy="967358"/>
            </a:xfrm>
            <a:prstGeom prst="ellipse">
              <a:avLst/>
            </a:prstGeom>
            <a:gradFill flip="none" rotWithShape="1">
              <a:gsLst>
                <a:gs pos="0">
                  <a:schemeClr val="bg1"/>
                </a:gs>
                <a:gs pos="18000">
                  <a:schemeClr val="bg1"/>
                </a:gs>
                <a:gs pos="100000">
                  <a:schemeClr val="bg1">
                    <a:lumMod val="8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grpSp>
      <p:grpSp>
        <p:nvGrpSpPr>
          <p:cNvPr id="9" name="组合 8"/>
          <p:cNvGrpSpPr/>
          <p:nvPr/>
        </p:nvGrpSpPr>
        <p:grpSpPr>
          <a:xfrm>
            <a:off x="3306688" y="1928825"/>
            <a:ext cx="746918" cy="693026"/>
            <a:chOff x="4441371" y="2612571"/>
            <a:chExt cx="1098401" cy="1019149"/>
          </a:xfrm>
        </p:grpSpPr>
        <p:sp>
          <p:nvSpPr>
            <p:cNvPr id="63" name="弧形 62"/>
            <p:cNvSpPr/>
            <p:nvPr/>
          </p:nvSpPr>
          <p:spPr>
            <a:xfrm>
              <a:off x="4441371" y="2612571"/>
              <a:ext cx="1019149" cy="1019149"/>
            </a:xfrm>
            <a:prstGeom prst="arc">
              <a:avLst>
                <a:gd name="adj1" fmla="val 3424041"/>
                <a:gd name="adj2" fmla="val 21483654"/>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85000"/>
                    <a:lumOff val="15000"/>
                  </a:schemeClr>
                </a:solidFill>
              </a:endParaRPr>
            </a:p>
          </p:txBody>
        </p:sp>
        <p:sp>
          <p:nvSpPr>
            <p:cNvPr id="64" name="任意多边形 63"/>
            <p:cNvSpPr/>
            <p:nvPr/>
          </p:nvSpPr>
          <p:spPr>
            <a:xfrm>
              <a:off x="4951562" y="3114136"/>
              <a:ext cx="267419" cy="448573"/>
            </a:xfrm>
            <a:custGeom>
              <a:avLst/>
              <a:gdLst>
                <a:gd name="connsiteX0" fmla="*/ 267419 w 267419"/>
                <a:gd name="connsiteY0" fmla="*/ 448573 h 448573"/>
                <a:gd name="connsiteX1" fmla="*/ 0 w 267419"/>
                <a:gd name="connsiteY1" fmla="*/ 0 h 448573"/>
              </a:gdLst>
              <a:ahLst/>
              <a:cxnLst>
                <a:cxn ang="0">
                  <a:pos x="connsiteX0" y="connsiteY0"/>
                </a:cxn>
                <a:cxn ang="0">
                  <a:pos x="connsiteX1" y="connsiteY1"/>
                </a:cxn>
              </a:cxnLst>
              <a:rect l="l" t="t" r="r" b="b"/>
              <a:pathLst>
                <a:path w="267419" h="448573">
                  <a:moveTo>
                    <a:pt x="267419" y="448573"/>
                  </a:moveTo>
                  <a:lnTo>
                    <a:pt x="0" y="0"/>
                  </a:lnTo>
                </a:path>
              </a:pathLst>
            </a:cu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65" name="等腰三角形 64"/>
            <p:cNvSpPr/>
            <p:nvPr/>
          </p:nvSpPr>
          <p:spPr>
            <a:xfrm rot="10800000">
              <a:off x="5381268" y="3105511"/>
              <a:ext cx="158504" cy="120770"/>
            </a:xfrm>
            <a:prstGeom prst="triangle">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grpSp>
        <p:nvGrpSpPr>
          <p:cNvPr id="10" name="组合 9"/>
          <p:cNvGrpSpPr/>
          <p:nvPr/>
        </p:nvGrpSpPr>
        <p:grpSpPr>
          <a:xfrm rot="3600000">
            <a:off x="4179828" y="1569493"/>
            <a:ext cx="746918" cy="693026"/>
            <a:chOff x="4441371" y="2612571"/>
            <a:chExt cx="1098401" cy="1019149"/>
          </a:xfrm>
        </p:grpSpPr>
        <p:sp>
          <p:nvSpPr>
            <p:cNvPr id="60" name="弧形 59"/>
            <p:cNvSpPr/>
            <p:nvPr/>
          </p:nvSpPr>
          <p:spPr>
            <a:xfrm>
              <a:off x="4441371" y="2612571"/>
              <a:ext cx="1019149" cy="1019149"/>
            </a:xfrm>
            <a:prstGeom prst="arc">
              <a:avLst>
                <a:gd name="adj1" fmla="val 3424041"/>
                <a:gd name="adj2" fmla="val 21483654"/>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85000"/>
                    <a:lumOff val="15000"/>
                  </a:schemeClr>
                </a:solidFill>
              </a:endParaRPr>
            </a:p>
          </p:txBody>
        </p:sp>
        <p:sp>
          <p:nvSpPr>
            <p:cNvPr id="61" name="任意多边形 60"/>
            <p:cNvSpPr/>
            <p:nvPr/>
          </p:nvSpPr>
          <p:spPr>
            <a:xfrm>
              <a:off x="4951562" y="3114136"/>
              <a:ext cx="267419" cy="448573"/>
            </a:xfrm>
            <a:custGeom>
              <a:avLst/>
              <a:gdLst>
                <a:gd name="connsiteX0" fmla="*/ 267419 w 267419"/>
                <a:gd name="connsiteY0" fmla="*/ 448573 h 448573"/>
                <a:gd name="connsiteX1" fmla="*/ 0 w 267419"/>
                <a:gd name="connsiteY1" fmla="*/ 0 h 448573"/>
              </a:gdLst>
              <a:ahLst/>
              <a:cxnLst>
                <a:cxn ang="0">
                  <a:pos x="connsiteX0" y="connsiteY0"/>
                </a:cxn>
                <a:cxn ang="0">
                  <a:pos x="connsiteX1" y="connsiteY1"/>
                </a:cxn>
              </a:cxnLst>
              <a:rect l="l" t="t" r="r" b="b"/>
              <a:pathLst>
                <a:path w="267419" h="448573">
                  <a:moveTo>
                    <a:pt x="267419" y="448573"/>
                  </a:moveTo>
                  <a:lnTo>
                    <a:pt x="0" y="0"/>
                  </a:lnTo>
                </a:path>
              </a:pathLst>
            </a:cu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62" name="等腰三角形 61"/>
            <p:cNvSpPr/>
            <p:nvPr/>
          </p:nvSpPr>
          <p:spPr>
            <a:xfrm rot="10800000">
              <a:off x="5381268" y="3105511"/>
              <a:ext cx="158504" cy="120770"/>
            </a:xfrm>
            <a:prstGeom prst="triangle">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grpSp>
        <p:nvGrpSpPr>
          <p:cNvPr id="11" name="组合 10"/>
          <p:cNvGrpSpPr/>
          <p:nvPr/>
        </p:nvGrpSpPr>
        <p:grpSpPr>
          <a:xfrm rot="7200000">
            <a:off x="4936102" y="1970783"/>
            <a:ext cx="746918" cy="693026"/>
            <a:chOff x="4441371" y="2612571"/>
            <a:chExt cx="1098401" cy="1019149"/>
          </a:xfrm>
        </p:grpSpPr>
        <p:sp>
          <p:nvSpPr>
            <p:cNvPr id="57" name="弧形 56"/>
            <p:cNvSpPr/>
            <p:nvPr/>
          </p:nvSpPr>
          <p:spPr>
            <a:xfrm>
              <a:off x="4441371" y="2612571"/>
              <a:ext cx="1019149" cy="1019149"/>
            </a:xfrm>
            <a:prstGeom prst="arc">
              <a:avLst>
                <a:gd name="adj1" fmla="val 3424041"/>
                <a:gd name="adj2" fmla="val 21483654"/>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85000"/>
                    <a:lumOff val="15000"/>
                  </a:schemeClr>
                </a:solidFill>
              </a:endParaRPr>
            </a:p>
          </p:txBody>
        </p:sp>
        <p:sp>
          <p:nvSpPr>
            <p:cNvPr id="58" name="任意多边形 57"/>
            <p:cNvSpPr/>
            <p:nvPr/>
          </p:nvSpPr>
          <p:spPr>
            <a:xfrm>
              <a:off x="4951562" y="3114136"/>
              <a:ext cx="267419" cy="448573"/>
            </a:xfrm>
            <a:custGeom>
              <a:avLst/>
              <a:gdLst>
                <a:gd name="connsiteX0" fmla="*/ 267419 w 267419"/>
                <a:gd name="connsiteY0" fmla="*/ 448573 h 448573"/>
                <a:gd name="connsiteX1" fmla="*/ 0 w 267419"/>
                <a:gd name="connsiteY1" fmla="*/ 0 h 448573"/>
              </a:gdLst>
              <a:ahLst/>
              <a:cxnLst>
                <a:cxn ang="0">
                  <a:pos x="connsiteX0" y="connsiteY0"/>
                </a:cxn>
                <a:cxn ang="0">
                  <a:pos x="connsiteX1" y="connsiteY1"/>
                </a:cxn>
              </a:cxnLst>
              <a:rect l="l" t="t" r="r" b="b"/>
              <a:pathLst>
                <a:path w="267419" h="448573">
                  <a:moveTo>
                    <a:pt x="267419" y="448573"/>
                  </a:moveTo>
                  <a:lnTo>
                    <a:pt x="0" y="0"/>
                  </a:lnTo>
                </a:path>
              </a:pathLst>
            </a:cu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59" name="等腰三角形 58"/>
            <p:cNvSpPr/>
            <p:nvPr/>
          </p:nvSpPr>
          <p:spPr>
            <a:xfrm rot="10800000">
              <a:off x="5381268" y="3105511"/>
              <a:ext cx="158504" cy="120770"/>
            </a:xfrm>
            <a:prstGeom prst="triangle">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grpSp>
        <p:nvGrpSpPr>
          <p:cNvPr id="12" name="组合 11"/>
          <p:cNvGrpSpPr/>
          <p:nvPr/>
        </p:nvGrpSpPr>
        <p:grpSpPr>
          <a:xfrm rot="10800000">
            <a:off x="4909576" y="2883899"/>
            <a:ext cx="746918" cy="693026"/>
            <a:chOff x="4441371" y="2612571"/>
            <a:chExt cx="1098401" cy="1019149"/>
          </a:xfrm>
        </p:grpSpPr>
        <p:sp>
          <p:nvSpPr>
            <p:cNvPr id="54" name="弧形 53"/>
            <p:cNvSpPr/>
            <p:nvPr/>
          </p:nvSpPr>
          <p:spPr>
            <a:xfrm>
              <a:off x="4441371" y="2612571"/>
              <a:ext cx="1019149" cy="1019149"/>
            </a:xfrm>
            <a:prstGeom prst="arc">
              <a:avLst>
                <a:gd name="adj1" fmla="val 3424041"/>
                <a:gd name="adj2" fmla="val 21483654"/>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85000"/>
                    <a:lumOff val="15000"/>
                  </a:schemeClr>
                </a:solidFill>
              </a:endParaRPr>
            </a:p>
          </p:txBody>
        </p:sp>
        <p:sp>
          <p:nvSpPr>
            <p:cNvPr id="55" name="任意多边形 54"/>
            <p:cNvSpPr/>
            <p:nvPr/>
          </p:nvSpPr>
          <p:spPr>
            <a:xfrm>
              <a:off x="4951562" y="3114136"/>
              <a:ext cx="267419" cy="448573"/>
            </a:xfrm>
            <a:custGeom>
              <a:avLst/>
              <a:gdLst>
                <a:gd name="connsiteX0" fmla="*/ 267419 w 267419"/>
                <a:gd name="connsiteY0" fmla="*/ 448573 h 448573"/>
                <a:gd name="connsiteX1" fmla="*/ 0 w 267419"/>
                <a:gd name="connsiteY1" fmla="*/ 0 h 448573"/>
              </a:gdLst>
              <a:ahLst/>
              <a:cxnLst>
                <a:cxn ang="0">
                  <a:pos x="connsiteX0" y="connsiteY0"/>
                </a:cxn>
                <a:cxn ang="0">
                  <a:pos x="connsiteX1" y="connsiteY1"/>
                </a:cxn>
              </a:cxnLst>
              <a:rect l="l" t="t" r="r" b="b"/>
              <a:pathLst>
                <a:path w="267419" h="448573">
                  <a:moveTo>
                    <a:pt x="267419" y="448573"/>
                  </a:moveTo>
                  <a:lnTo>
                    <a:pt x="0" y="0"/>
                  </a:lnTo>
                </a:path>
              </a:pathLst>
            </a:cu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56" name="等腰三角形 55"/>
            <p:cNvSpPr/>
            <p:nvPr/>
          </p:nvSpPr>
          <p:spPr>
            <a:xfrm rot="10800000">
              <a:off x="5381268" y="3105511"/>
              <a:ext cx="158504" cy="120770"/>
            </a:xfrm>
            <a:prstGeom prst="triangle">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grpSp>
        <p:nvGrpSpPr>
          <p:cNvPr id="13" name="组合 12"/>
          <p:cNvGrpSpPr/>
          <p:nvPr/>
        </p:nvGrpSpPr>
        <p:grpSpPr>
          <a:xfrm rot="14400000">
            <a:off x="4118580" y="3311694"/>
            <a:ext cx="746918" cy="693026"/>
            <a:chOff x="4441371" y="2612571"/>
            <a:chExt cx="1098401" cy="1019149"/>
          </a:xfrm>
        </p:grpSpPr>
        <p:sp>
          <p:nvSpPr>
            <p:cNvPr id="51" name="弧形 50"/>
            <p:cNvSpPr/>
            <p:nvPr/>
          </p:nvSpPr>
          <p:spPr>
            <a:xfrm>
              <a:off x="4441371" y="2612571"/>
              <a:ext cx="1019149" cy="1019149"/>
            </a:xfrm>
            <a:prstGeom prst="arc">
              <a:avLst>
                <a:gd name="adj1" fmla="val 3424041"/>
                <a:gd name="adj2" fmla="val 21483654"/>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85000"/>
                    <a:lumOff val="15000"/>
                  </a:schemeClr>
                </a:solidFill>
              </a:endParaRPr>
            </a:p>
          </p:txBody>
        </p:sp>
        <p:sp>
          <p:nvSpPr>
            <p:cNvPr id="52" name="任意多边形 51"/>
            <p:cNvSpPr/>
            <p:nvPr/>
          </p:nvSpPr>
          <p:spPr>
            <a:xfrm>
              <a:off x="4951562" y="3114136"/>
              <a:ext cx="267419" cy="448573"/>
            </a:xfrm>
            <a:custGeom>
              <a:avLst/>
              <a:gdLst>
                <a:gd name="connsiteX0" fmla="*/ 267419 w 267419"/>
                <a:gd name="connsiteY0" fmla="*/ 448573 h 448573"/>
                <a:gd name="connsiteX1" fmla="*/ 0 w 267419"/>
                <a:gd name="connsiteY1" fmla="*/ 0 h 448573"/>
              </a:gdLst>
              <a:ahLst/>
              <a:cxnLst>
                <a:cxn ang="0">
                  <a:pos x="connsiteX0" y="connsiteY0"/>
                </a:cxn>
                <a:cxn ang="0">
                  <a:pos x="connsiteX1" y="connsiteY1"/>
                </a:cxn>
              </a:cxnLst>
              <a:rect l="l" t="t" r="r" b="b"/>
              <a:pathLst>
                <a:path w="267419" h="448573">
                  <a:moveTo>
                    <a:pt x="267419" y="448573"/>
                  </a:moveTo>
                  <a:lnTo>
                    <a:pt x="0" y="0"/>
                  </a:lnTo>
                </a:path>
              </a:pathLst>
            </a:cu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53" name="等腰三角形 52"/>
            <p:cNvSpPr/>
            <p:nvPr/>
          </p:nvSpPr>
          <p:spPr>
            <a:xfrm rot="10800000">
              <a:off x="5381268" y="3105511"/>
              <a:ext cx="158504" cy="120770"/>
            </a:xfrm>
            <a:prstGeom prst="triangle">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grpSp>
        <p:nvGrpSpPr>
          <p:cNvPr id="14" name="组合 13"/>
          <p:cNvGrpSpPr/>
          <p:nvPr/>
        </p:nvGrpSpPr>
        <p:grpSpPr>
          <a:xfrm rot="18000000">
            <a:off x="3395614" y="2867032"/>
            <a:ext cx="746918" cy="693026"/>
            <a:chOff x="4441371" y="2612571"/>
            <a:chExt cx="1098401" cy="1019149"/>
          </a:xfrm>
        </p:grpSpPr>
        <p:sp>
          <p:nvSpPr>
            <p:cNvPr id="48" name="弧形 47"/>
            <p:cNvSpPr/>
            <p:nvPr/>
          </p:nvSpPr>
          <p:spPr>
            <a:xfrm>
              <a:off x="4441371" y="2612571"/>
              <a:ext cx="1019149" cy="1019149"/>
            </a:xfrm>
            <a:prstGeom prst="arc">
              <a:avLst>
                <a:gd name="adj1" fmla="val 3424041"/>
                <a:gd name="adj2" fmla="val 21483654"/>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85000"/>
                    <a:lumOff val="15000"/>
                  </a:schemeClr>
                </a:solidFill>
              </a:endParaRPr>
            </a:p>
          </p:txBody>
        </p:sp>
        <p:sp>
          <p:nvSpPr>
            <p:cNvPr id="49" name="任意多边形 48"/>
            <p:cNvSpPr/>
            <p:nvPr/>
          </p:nvSpPr>
          <p:spPr>
            <a:xfrm>
              <a:off x="4951562" y="3114136"/>
              <a:ext cx="267419" cy="448573"/>
            </a:xfrm>
            <a:custGeom>
              <a:avLst/>
              <a:gdLst>
                <a:gd name="connsiteX0" fmla="*/ 267419 w 267419"/>
                <a:gd name="connsiteY0" fmla="*/ 448573 h 448573"/>
                <a:gd name="connsiteX1" fmla="*/ 0 w 267419"/>
                <a:gd name="connsiteY1" fmla="*/ 0 h 448573"/>
              </a:gdLst>
              <a:ahLst/>
              <a:cxnLst>
                <a:cxn ang="0">
                  <a:pos x="connsiteX0" y="connsiteY0"/>
                </a:cxn>
                <a:cxn ang="0">
                  <a:pos x="connsiteX1" y="connsiteY1"/>
                </a:cxn>
              </a:cxnLst>
              <a:rect l="l" t="t" r="r" b="b"/>
              <a:pathLst>
                <a:path w="267419" h="448573">
                  <a:moveTo>
                    <a:pt x="267419" y="448573"/>
                  </a:moveTo>
                  <a:lnTo>
                    <a:pt x="0" y="0"/>
                  </a:lnTo>
                </a:path>
              </a:pathLst>
            </a:cu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50" name="等腰三角形 49"/>
            <p:cNvSpPr/>
            <p:nvPr/>
          </p:nvSpPr>
          <p:spPr>
            <a:xfrm rot="10800000">
              <a:off x="5381268" y="3105511"/>
              <a:ext cx="158504" cy="120770"/>
            </a:xfrm>
            <a:prstGeom prst="triangle">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sp>
        <p:nvSpPr>
          <p:cNvPr id="15" name="矩形 14"/>
          <p:cNvSpPr/>
          <p:nvPr/>
        </p:nvSpPr>
        <p:spPr>
          <a:xfrm>
            <a:off x="3521832" y="2199589"/>
            <a:ext cx="619133" cy="300082"/>
          </a:xfrm>
          <a:prstGeom prst="rect">
            <a:avLst/>
          </a:prstGeom>
        </p:spPr>
        <p:txBody>
          <a:bodyPr wrap="square" lIns="68580" tIns="34290" rIns="68580" bIns="34290">
            <a:spAutoFit/>
          </a:bodyPr>
          <a:lstStyle/>
          <a:p>
            <a:pPr algn="ctr"/>
            <a:r>
              <a:rPr lang="en-US" altLang="zh-CN" sz="1500" b="1" dirty="0">
                <a:solidFill>
                  <a:schemeClr val="tx1">
                    <a:lumMod val="85000"/>
                    <a:lumOff val="15000"/>
                  </a:schemeClr>
                </a:solidFill>
                <a:latin typeface="Agency FB" panose="020B0503020202020204" pitchFamily="34" charset="0"/>
                <a:ea typeface="微软雅黑" panose="020B0503020204020204" pitchFamily="34" charset="-122"/>
              </a:rPr>
              <a:t>01</a:t>
            </a:r>
          </a:p>
        </p:txBody>
      </p:sp>
      <p:sp>
        <p:nvSpPr>
          <p:cNvPr id="16" name="矩形 15"/>
          <p:cNvSpPr/>
          <p:nvPr/>
        </p:nvSpPr>
        <p:spPr>
          <a:xfrm>
            <a:off x="4238895" y="2015871"/>
            <a:ext cx="619133" cy="300082"/>
          </a:xfrm>
          <a:prstGeom prst="rect">
            <a:avLst/>
          </a:prstGeom>
        </p:spPr>
        <p:txBody>
          <a:bodyPr wrap="square" lIns="68580" tIns="34290" rIns="68580" bIns="34290">
            <a:spAutoFit/>
          </a:bodyPr>
          <a:lstStyle/>
          <a:p>
            <a:pPr algn="ctr"/>
            <a:r>
              <a:rPr lang="en-US" altLang="zh-CN" sz="1500" b="1" dirty="0">
                <a:solidFill>
                  <a:schemeClr val="tx1">
                    <a:lumMod val="85000"/>
                    <a:lumOff val="15000"/>
                  </a:schemeClr>
                </a:solidFill>
                <a:latin typeface="Agency FB" panose="020B0503020202020204" pitchFamily="34" charset="0"/>
                <a:ea typeface="微软雅黑" panose="020B0503020204020204" pitchFamily="34" charset="-122"/>
              </a:rPr>
              <a:t>02</a:t>
            </a:r>
          </a:p>
        </p:txBody>
      </p:sp>
      <p:sp>
        <p:nvSpPr>
          <p:cNvPr id="17" name="矩形 16"/>
          <p:cNvSpPr/>
          <p:nvPr/>
        </p:nvSpPr>
        <p:spPr>
          <a:xfrm>
            <a:off x="4829893" y="2284870"/>
            <a:ext cx="619133" cy="300082"/>
          </a:xfrm>
          <a:prstGeom prst="rect">
            <a:avLst/>
          </a:prstGeom>
        </p:spPr>
        <p:txBody>
          <a:bodyPr wrap="square" lIns="68580" tIns="34290" rIns="68580" bIns="34290">
            <a:spAutoFit/>
          </a:bodyPr>
          <a:lstStyle/>
          <a:p>
            <a:pPr algn="ctr"/>
            <a:r>
              <a:rPr lang="en-US" altLang="zh-CN" sz="1500" b="1" dirty="0">
                <a:solidFill>
                  <a:schemeClr val="tx1">
                    <a:lumMod val="85000"/>
                    <a:lumOff val="15000"/>
                  </a:schemeClr>
                </a:solidFill>
                <a:latin typeface="Agency FB" panose="020B0503020202020204" pitchFamily="34" charset="0"/>
                <a:ea typeface="微软雅黑" panose="020B0503020204020204" pitchFamily="34" charset="-122"/>
              </a:rPr>
              <a:t>03</a:t>
            </a:r>
          </a:p>
        </p:txBody>
      </p:sp>
      <p:sp>
        <p:nvSpPr>
          <p:cNvPr id="18" name="矩形 17"/>
          <p:cNvSpPr/>
          <p:nvPr/>
        </p:nvSpPr>
        <p:spPr>
          <a:xfrm>
            <a:off x="4807747" y="2998276"/>
            <a:ext cx="619133" cy="300082"/>
          </a:xfrm>
          <a:prstGeom prst="rect">
            <a:avLst/>
          </a:prstGeom>
        </p:spPr>
        <p:txBody>
          <a:bodyPr wrap="square" lIns="68580" tIns="34290" rIns="68580" bIns="34290">
            <a:spAutoFit/>
          </a:bodyPr>
          <a:lstStyle/>
          <a:p>
            <a:pPr algn="ctr"/>
            <a:r>
              <a:rPr lang="en-US" altLang="zh-CN" sz="1500" b="1" dirty="0">
                <a:solidFill>
                  <a:schemeClr val="tx1">
                    <a:lumMod val="85000"/>
                    <a:lumOff val="15000"/>
                  </a:schemeClr>
                </a:solidFill>
                <a:latin typeface="Agency FB" panose="020B0503020202020204" pitchFamily="34" charset="0"/>
                <a:ea typeface="微软雅黑" panose="020B0503020204020204" pitchFamily="34" charset="-122"/>
              </a:rPr>
              <a:t>04</a:t>
            </a:r>
          </a:p>
        </p:txBody>
      </p:sp>
      <p:sp>
        <p:nvSpPr>
          <p:cNvPr id="19" name="矩形 18"/>
          <p:cNvSpPr/>
          <p:nvPr/>
        </p:nvSpPr>
        <p:spPr>
          <a:xfrm>
            <a:off x="4124940" y="3369294"/>
            <a:ext cx="619133" cy="300082"/>
          </a:xfrm>
          <a:prstGeom prst="rect">
            <a:avLst/>
          </a:prstGeom>
        </p:spPr>
        <p:txBody>
          <a:bodyPr wrap="square" lIns="68580" tIns="34290" rIns="68580" bIns="34290">
            <a:spAutoFit/>
          </a:bodyPr>
          <a:lstStyle/>
          <a:p>
            <a:pPr algn="ctr"/>
            <a:r>
              <a:rPr lang="en-US" altLang="zh-CN" sz="1500" b="1" dirty="0">
                <a:solidFill>
                  <a:schemeClr val="tx1">
                    <a:lumMod val="85000"/>
                    <a:lumOff val="15000"/>
                  </a:schemeClr>
                </a:solidFill>
                <a:latin typeface="Agency FB" panose="020B0503020202020204" pitchFamily="34" charset="0"/>
                <a:ea typeface="微软雅黑" panose="020B0503020204020204" pitchFamily="34" charset="-122"/>
              </a:rPr>
              <a:t>05</a:t>
            </a:r>
          </a:p>
        </p:txBody>
      </p:sp>
      <p:sp>
        <p:nvSpPr>
          <p:cNvPr id="20" name="矩形 19"/>
          <p:cNvSpPr/>
          <p:nvPr/>
        </p:nvSpPr>
        <p:spPr>
          <a:xfrm>
            <a:off x="3589647" y="2975363"/>
            <a:ext cx="619133" cy="300082"/>
          </a:xfrm>
          <a:prstGeom prst="rect">
            <a:avLst/>
          </a:prstGeom>
        </p:spPr>
        <p:txBody>
          <a:bodyPr wrap="square" lIns="68580" tIns="34290" rIns="68580" bIns="34290">
            <a:spAutoFit/>
          </a:bodyPr>
          <a:lstStyle/>
          <a:p>
            <a:pPr algn="ctr"/>
            <a:r>
              <a:rPr lang="en-US" altLang="zh-CN" sz="1500" b="1" dirty="0">
                <a:solidFill>
                  <a:schemeClr val="tx1">
                    <a:lumMod val="85000"/>
                    <a:lumOff val="15000"/>
                  </a:schemeClr>
                </a:solidFill>
                <a:latin typeface="Agency FB" panose="020B0503020202020204" pitchFamily="34" charset="0"/>
                <a:ea typeface="微软雅黑" panose="020B0503020204020204" pitchFamily="34" charset="-122"/>
              </a:rPr>
              <a:t>06</a:t>
            </a:r>
          </a:p>
        </p:txBody>
      </p:sp>
      <p:grpSp>
        <p:nvGrpSpPr>
          <p:cNvPr id="21" name="组合 20"/>
          <p:cNvGrpSpPr/>
          <p:nvPr/>
        </p:nvGrpSpPr>
        <p:grpSpPr>
          <a:xfrm>
            <a:off x="4339398" y="2500528"/>
            <a:ext cx="447336" cy="430197"/>
            <a:chOff x="6042547" y="4572281"/>
            <a:chExt cx="652119" cy="627134"/>
          </a:xfrm>
          <a:solidFill>
            <a:schemeClr val="tx1">
              <a:lumMod val="75000"/>
              <a:lumOff val="25000"/>
            </a:schemeClr>
          </a:solidFill>
        </p:grpSpPr>
        <p:sp>
          <p:nvSpPr>
            <p:cNvPr id="46" name="Oval 131"/>
            <p:cNvSpPr>
              <a:spLocks noChangeArrowheads="1"/>
            </p:cNvSpPr>
            <p:nvPr/>
          </p:nvSpPr>
          <p:spPr bwMode="auto">
            <a:xfrm>
              <a:off x="6221880" y="4572281"/>
              <a:ext cx="293454" cy="297208"/>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85000"/>
                    <a:lumOff val="15000"/>
                  </a:schemeClr>
                </a:solidFill>
              </a:endParaRPr>
            </a:p>
          </p:txBody>
        </p:sp>
        <p:sp>
          <p:nvSpPr>
            <p:cNvPr id="47" name="Freeform 134"/>
            <p:cNvSpPr/>
            <p:nvPr/>
          </p:nvSpPr>
          <p:spPr bwMode="auto">
            <a:xfrm>
              <a:off x="6042547" y="4915841"/>
              <a:ext cx="652119" cy="283574"/>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85000"/>
                    <a:lumOff val="15000"/>
                  </a:schemeClr>
                </a:solidFill>
              </a:endParaRPr>
            </a:p>
          </p:txBody>
        </p:sp>
      </p:grpSp>
      <p:grpSp>
        <p:nvGrpSpPr>
          <p:cNvPr id="22" name="组合 21"/>
          <p:cNvGrpSpPr/>
          <p:nvPr/>
        </p:nvGrpSpPr>
        <p:grpSpPr>
          <a:xfrm>
            <a:off x="5352396" y="2212747"/>
            <a:ext cx="154520" cy="197612"/>
            <a:chOff x="1605187" y="572440"/>
            <a:chExt cx="563561" cy="720725"/>
          </a:xfrm>
          <a:solidFill>
            <a:schemeClr val="tx1">
              <a:lumMod val="75000"/>
              <a:lumOff val="25000"/>
            </a:schemeClr>
          </a:solidFill>
        </p:grpSpPr>
        <p:sp>
          <p:nvSpPr>
            <p:cNvPr id="43" name="Freeform 32"/>
            <p:cNvSpPr/>
            <p:nvPr/>
          </p:nvSpPr>
          <p:spPr bwMode="auto">
            <a:xfrm>
              <a:off x="1814739"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44" name="Freeform 33"/>
            <p:cNvSpPr/>
            <p:nvPr/>
          </p:nvSpPr>
          <p:spPr bwMode="auto">
            <a:xfrm>
              <a:off x="1605187"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45"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grpSp>
      <p:sp>
        <p:nvSpPr>
          <p:cNvPr id="23" name="Freeform 223"/>
          <p:cNvSpPr/>
          <p:nvPr/>
        </p:nvSpPr>
        <p:spPr bwMode="auto">
          <a:xfrm>
            <a:off x="5291230" y="3277652"/>
            <a:ext cx="176510" cy="143154"/>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chemeClr val="tx1">
              <a:lumMod val="75000"/>
              <a:lumOff val="25000"/>
            </a:schemeClr>
          </a:solidFill>
          <a:ln>
            <a:noFill/>
          </a:ln>
        </p:spPr>
        <p:txBody>
          <a:bodyPr vert="horz" wrap="square" lIns="68580" tIns="34290" rIns="68580" bIns="34290" numCol="1" anchor="t" anchorCtr="0" compatLnSpc="1"/>
          <a:lstStyle/>
          <a:p>
            <a:endParaRPr lang="zh-CN" altLang="en-US">
              <a:solidFill>
                <a:schemeClr val="tx1">
                  <a:lumMod val="85000"/>
                  <a:lumOff val="15000"/>
                </a:schemeClr>
              </a:solidFill>
            </a:endParaRPr>
          </a:p>
        </p:txBody>
      </p:sp>
      <p:grpSp>
        <p:nvGrpSpPr>
          <p:cNvPr id="24" name="组合 23"/>
          <p:cNvGrpSpPr/>
          <p:nvPr/>
        </p:nvGrpSpPr>
        <p:grpSpPr>
          <a:xfrm>
            <a:off x="4356612" y="3694003"/>
            <a:ext cx="181071" cy="180200"/>
            <a:chOff x="-136302" y="1682102"/>
            <a:chExt cx="660400" cy="657225"/>
          </a:xfrm>
          <a:solidFill>
            <a:schemeClr val="tx1">
              <a:lumMod val="75000"/>
              <a:lumOff val="25000"/>
            </a:schemeClr>
          </a:solidFill>
        </p:grpSpPr>
        <p:sp>
          <p:nvSpPr>
            <p:cNvPr id="41" name="Freeform 36"/>
            <p:cNvSpPr/>
            <p:nvPr/>
          </p:nvSpPr>
          <p:spPr bwMode="auto">
            <a:xfrm>
              <a:off x="214536" y="1682102"/>
              <a:ext cx="309562" cy="309563"/>
            </a:xfrm>
            <a:custGeom>
              <a:avLst/>
              <a:gdLst>
                <a:gd name="T0" fmla="*/ 0 w 138"/>
                <a:gd name="T1" fmla="*/ 0 h 138"/>
                <a:gd name="T2" fmla="*/ 0 w 138"/>
                <a:gd name="T3" fmla="*/ 138 h 138"/>
                <a:gd name="T4" fmla="*/ 138 w 138"/>
                <a:gd name="T5" fmla="*/ 138 h 138"/>
                <a:gd name="T6" fmla="*/ 0 w 138"/>
                <a:gd name="T7" fmla="*/ 0 h 138"/>
              </a:gdLst>
              <a:ahLst/>
              <a:cxnLst>
                <a:cxn ang="0">
                  <a:pos x="T0" y="T1"/>
                </a:cxn>
                <a:cxn ang="0">
                  <a:pos x="T2" y="T3"/>
                </a:cxn>
                <a:cxn ang="0">
                  <a:pos x="T4" y="T5"/>
                </a:cxn>
                <a:cxn ang="0">
                  <a:pos x="T6" y="T7"/>
                </a:cxn>
              </a:cxnLst>
              <a:rect l="0" t="0" r="r" b="b"/>
              <a:pathLst>
                <a:path w="138" h="138">
                  <a:moveTo>
                    <a:pt x="0" y="0"/>
                  </a:moveTo>
                  <a:cubicBezTo>
                    <a:pt x="0" y="138"/>
                    <a:pt x="0" y="138"/>
                    <a:pt x="0" y="138"/>
                  </a:cubicBezTo>
                  <a:cubicBezTo>
                    <a:pt x="138" y="138"/>
                    <a:pt x="138" y="138"/>
                    <a:pt x="138" y="138"/>
                  </a:cubicBezTo>
                  <a:cubicBezTo>
                    <a:pt x="134" y="63"/>
                    <a:pt x="74"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42" name="Freeform 37"/>
            <p:cNvSpPr/>
            <p:nvPr/>
          </p:nvSpPr>
          <p:spPr bwMode="auto">
            <a:xfrm>
              <a:off x="-136302" y="1682102"/>
              <a:ext cx="660399" cy="657225"/>
            </a:xfrm>
            <a:custGeom>
              <a:avLst/>
              <a:gdLst>
                <a:gd name="T0" fmla="*/ 139 w 294"/>
                <a:gd name="T1" fmla="*/ 154 h 293"/>
                <a:gd name="T2" fmla="*/ 139 w 294"/>
                <a:gd name="T3" fmla="*/ 0 h 293"/>
                <a:gd name="T4" fmla="*/ 0 w 294"/>
                <a:gd name="T5" fmla="*/ 146 h 293"/>
                <a:gd name="T6" fmla="*/ 147 w 294"/>
                <a:gd name="T7" fmla="*/ 293 h 293"/>
                <a:gd name="T8" fmla="*/ 294 w 294"/>
                <a:gd name="T9" fmla="*/ 154 h 293"/>
                <a:gd name="T10" fmla="*/ 139 w 294"/>
                <a:gd name="T11" fmla="*/ 154 h 293"/>
              </a:gdLst>
              <a:ahLst/>
              <a:cxnLst>
                <a:cxn ang="0">
                  <a:pos x="T0" y="T1"/>
                </a:cxn>
                <a:cxn ang="0">
                  <a:pos x="T2" y="T3"/>
                </a:cxn>
                <a:cxn ang="0">
                  <a:pos x="T4" y="T5"/>
                </a:cxn>
                <a:cxn ang="0">
                  <a:pos x="T6" y="T7"/>
                </a:cxn>
                <a:cxn ang="0">
                  <a:pos x="T8" y="T9"/>
                </a:cxn>
                <a:cxn ang="0">
                  <a:pos x="T10" y="T11"/>
                </a:cxn>
              </a:cxnLst>
              <a:rect l="0" t="0" r="r" b="b"/>
              <a:pathLst>
                <a:path w="294" h="293">
                  <a:moveTo>
                    <a:pt x="139" y="154"/>
                  </a:moveTo>
                  <a:cubicBezTo>
                    <a:pt x="139" y="0"/>
                    <a:pt x="139" y="0"/>
                    <a:pt x="139" y="0"/>
                  </a:cubicBezTo>
                  <a:cubicBezTo>
                    <a:pt x="61" y="4"/>
                    <a:pt x="0" y="68"/>
                    <a:pt x="0" y="146"/>
                  </a:cubicBezTo>
                  <a:cubicBezTo>
                    <a:pt x="0" y="227"/>
                    <a:pt x="66" y="293"/>
                    <a:pt x="147" y="293"/>
                  </a:cubicBezTo>
                  <a:cubicBezTo>
                    <a:pt x="226" y="293"/>
                    <a:pt x="289" y="232"/>
                    <a:pt x="294" y="154"/>
                  </a:cubicBezTo>
                  <a:lnTo>
                    <a:pt x="139"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grpSp>
      <p:grpSp>
        <p:nvGrpSpPr>
          <p:cNvPr id="25" name="组合 24"/>
          <p:cNvGrpSpPr/>
          <p:nvPr/>
        </p:nvGrpSpPr>
        <p:grpSpPr>
          <a:xfrm>
            <a:off x="3441383" y="2112428"/>
            <a:ext cx="180840" cy="173913"/>
            <a:chOff x="9791183" y="5224427"/>
            <a:chExt cx="645684" cy="620952"/>
          </a:xfrm>
          <a:solidFill>
            <a:schemeClr val="tx1">
              <a:lumMod val="75000"/>
              <a:lumOff val="25000"/>
            </a:schemeClr>
          </a:solidFill>
        </p:grpSpPr>
        <p:sp>
          <p:nvSpPr>
            <p:cNvPr id="39" name="Oval 131"/>
            <p:cNvSpPr>
              <a:spLocks noChangeArrowheads="1"/>
            </p:cNvSpPr>
            <p:nvPr/>
          </p:nvSpPr>
          <p:spPr bwMode="auto">
            <a:xfrm>
              <a:off x="9968745" y="5224427"/>
              <a:ext cx="290558" cy="29427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40" name="Freeform 134"/>
            <p:cNvSpPr/>
            <p:nvPr/>
          </p:nvSpPr>
          <p:spPr bwMode="auto">
            <a:xfrm>
              <a:off x="9791183" y="5564604"/>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grpSp>
      <p:grpSp>
        <p:nvGrpSpPr>
          <p:cNvPr id="26" name="组合 25"/>
          <p:cNvGrpSpPr/>
          <p:nvPr/>
        </p:nvGrpSpPr>
        <p:grpSpPr>
          <a:xfrm>
            <a:off x="4451143" y="1642634"/>
            <a:ext cx="145207" cy="215164"/>
            <a:chOff x="1788812" y="2276750"/>
            <a:chExt cx="392114" cy="581025"/>
          </a:xfrm>
          <a:solidFill>
            <a:schemeClr val="tx1">
              <a:lumMod val="75000"/>
              <a:lumOff val="25000"/>
            </a:schemeClr>
          </a:solidFill>
        </p:grpSpPr>
        <p:sp>
          <p:nvSpPr>
            <p:cNvPr id="36" name="Freeform 9"/>
            <p:cNvSpPr>
              <a:spLocks noEditPoints="1"/>
            </p:cNvSpPr>
            <p:nvPr/>
          </p:nvSpPr>
          <p:spPr bwMode="auto">
            <a:xfrm>
              <a:off x="1788812" y="2276750"/>
              <a:ext cx="392114" cy="430215"/>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37" name="Freeform 10"/>
            <p:cNvSpPr/>
            <p:nvPr/>
          </p:nvSpPr>
          <p:spPr bwMode="auto">
            <a:xfrm>
              <a:off x="1884062" y="2729186"/>
              <a:ext cx="195263" cy="128589"/>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38" name="Freeform 11"/>
            <p:cNvSpPr/>
            <p:nvPr/>
          </p:nvSpPr>
          <p:spPr bwMode="auto">
            <a:xfrm>
              <a:off x="1872946"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grpSp>
        <p:nvGrpSpPr>
          <p:cNvPr id="27" name="组合 26"/>
          <p:cNvGrpSpPr/>
          <p:nvPr/>
        </p:nvGrpSpPr>
        <p:grpSpPr>
          <a:xfrm>
            <a:off x="3525708" y="3180641"/>
            <a:ext cx="225483" cy="236379"/>
            <a:chOff x="7002627" y="828237"/>
            <a:chExt cx="444697" cy="466185"/>
          </a:xfrm>
          <a:solidFill>
            <a:schemeClr val="tx1">
              <a:lumMod val="75000"/>
              <a:lumOff val="25000"/>
            </a:schemeClr>
          </a:solidFill>
        </p:grpSpPr>
        <p:sp>
          <p:nvSpPr>
            <p:cNvPr id="28" name="Freeform 11"/>
            <p:cNvSpPr/>
            <p:nvPr/>
          </p:nvSpPr>
          <p:spPr bwMode="auto">
            <a:xfrm>
              <a:off x="7133420" y="1073942"/>
              <a:ext cx="88753" cy="87818"/>
            </a:xfrm>
            <a:custGeom>
              <a:avLst/>
              <a:gdLst>
                <a:gd name="T0" fmla="*/ 24 w 40"/>
                <a:gd name="T1" fmla="*/ 1 h 40"/>
                <a:gd name="T2" fmla="*/ 20 w 40"/>
                <a:gd name="T3" fmla="*/ 0 h 40"/>
                <a:gd name="T4" fmla="*/ 0 w 40"/>
                <a:gd name="T5" fmla="*/ 20 h 40"/>
                <a:gd name="T6" fmla="*/ 20 w 40"/>
                <a:gd name="T7" fmla="*/ 40 h 40"/>
                <a:gd name="T8" fmla="*/ 40 w 40"/>
                <a:gd name="T9" fmla="*/ 20 h 40"/>
                <a:gd name="T10" fmla="*/ 39 w 40"/>
                <a:gd name="T11" fmla="*/ 15 h 40"/>
                <a:gd name="T12" fmla="*/ 15 w 40"/>
                <a:gd name="T13" fmla="*/ 26 h 40"/>
                <a:gd name="T14" fmla="*/ 24 w 40"/>
                <a:gd name="T15" fmla="*/ 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29" name="Freeform 12"/>
            <p:cNvSpPr/>
            <p:nvPr/>
          </p:nvSpPr>
          <p:spPr bwMode="auto">
            <a:xfrm>
              <a:off x="7002627" y="943149"/>
              <a:ext cx="351273" cy="351273"/>
            </a:xfrm>
            <a:custGeom>
              <a:avLst/>
              <a:gdLst>
                <a:gd name="T0" fmla="*/ 131 w 159"/>
                <a:gd name="T1" fmla="*/ 41 h 159"/>
                <a:gd name="T2" fmla="*/ 144 w 159"/>
                <a:gd name="T3" fmla="*/ 79 h 159"/>
                <a:gd name="T4" fmla="*/ 79 w 159"/>
                <a:gd name="T5" fmla="*/ 144 h 159"/>
                <a:gd name="T6" fmla="*/ 15 w 159"/>
                <a:gd name="T7" fmla="*/ 79 h 159"/>
                <a:gd name="T8" fmla="*/ 79 w 159"/>
                <a:gd name="T9" fmla="*/ 15 h 159"/>
                <a:gd name="T10" fmla="*/ 112 w 159"/>
                <a:gd name="T11" fmla="*/ 24 h 159"/>
                <a:gd name="T12" fmla="*/ 122 w 159"/>
                <a:gd name="T13" fmla="*/ 13 h 159"/>
                <a:gd name="T14" fmla="*/ 79 w 159"/>
                <a:gd name="T15" fmla="*/ 0 h 159"/>
                <a:gd name="T16" fmla="*/ 0 w 159"/>
                <a:gd name="T17" fmla="*/ 79 h 159"/>
                <a:gd name="T18" fmla="*/ 79 w 159"/>
                <a:gd name="T19" fmla="*/ 159 h 159"/>
                <a:gd name="T20" fmla="*/ 159 w 159"/>
                <a:gd name="T21" fmla="*/ 79 h 159"/>
                <a:gd name="T22" fmla="*/ 141 w 159"/>
                <a:gd name="T23" fmla="*/ 30 h 159"/>
                <a:gd name="T24" fmla="*/ 131 w 159"/>
                <a:gd name="T25" fmla="*/ 4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30" name="Freeform 13"/>
            <p:cNvSpPr/>
            <p:nvPr/>
          </p:nvSpPr>
          <p:spPr bwMode="auto">
            <a:xfrm>
              <a:off x="7177329" y="1049652"/>
              <a:ext cx="66331" cy="68199"/>
            </a:xfrm>
            <a:custGeom>
              <a:avLst/>
              <a:gdLst>
                <a:gd name="T0" fmla="*/ 71 w 71"/>
                <a:gd name="T1" fmla="*/ 30 h 73"/>
                <a:gd name="T2" fmla="*/ 38 w 71"/>
                <a:gd name="T3" fmla="*/ 0 h 73"/>
                <a:gd name="T4" fmla="*/ 19 w 71"/>
                <a:gd name="T5" fmla="*/ 19 h 73"/>
                <a:gd name="T6" fmla="*/ 0 w 71"/>
                <a:gd name="T7" fmla="*/ 73 h 73"/>
                <a:gd name="T8" fmla="*/ 55 w 71"/>
                <a:gd name="T9" fmla="*/ 49 h 73"/>
                <a:gd name="T10" fmla="*/ 71 w 71"/>
                <a:gd name="T11" fmla="*/ 30 h 73"/>
              </a:gdLst>
              <a:ahLst/>
              <a:cxnLst>
                <a:cxn ang="0">
                  <a:pos x="T0" y="T1"/>
                </a:cxn>
                <a:cxn ang="0">
                  <a:pos x="T2" y="T3"/>
                </a:cxn>
                <a:cxn ang="0">
                  <a:pos x="T4" y="T5"/>
                </a:cxn>
                <a:cxn ang="0">
                  <a:pos x="T6" y="T7"/>
                </a:cxn>
                <a:cxn ang="0">
                  <a:pos x="T8" y="T9"/>
                </a:cxn>
                <a:cxn ang="0">
                  <a:pos x="T10" y="T11"/>
                </a:cxn>
              </a:cxnLst>
              <a:rect l="0" t="0" r="r" b="b"/>
              <a:pathLst>
                <a:path w="71" h="73">
                  <a:moveTo>
                    <a:pt x="71" y="30"/>
                  </a:moveTo>
                  <a:lnTo>
                    <a:pt x="38" y="0"/>
                  </a:lnTo>
                  <a:lnTo>
                    <a:pt x="19" y="19"/>
                  </a:lnTo>
                  <a:lnTo>
                    <a:pt x="0" y="73"/>
                  </a:lnTo>
                  <a:lnTo>
                    <a:pt x="55" y="49"/>
                  </a:lnTo>
                  <a:lnTo>
                    <a:pt x="71"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31" name="Freeform 14"/>
            <p:cNvSpPr/>
            <p:nvPr/>
          </p:nvSpPr>
          <p:spPr bwMode="auto">
            <a:xfrm>
              <a:off x="7219370" y="916990"/>
              <a:ext cx="143873" cy="152281"/>
            </a:xfrm>
            <a:custGeom>
              <a:avLst/>
              <a:gdLst>
                <a:gd name="T0" fmla="*/ 121 w 154"/>
                <a:gd name="T1" fmla="*/ 0 h 163"/>
                <a:gd name="T2" fmla="*/ 0 w 154"/>
                <a:gd name="T3" fmla="*/ 132 h 163"/>
                <a:gd name="T4" fmla="*/ 33 w 154"/>
                <a:gd name="T5" fmla="*/ 163 h 163"/>
                <a:gd name="T6" fmla="*/ 154 w 154"/>
                <a:gd name="T7" fmla="*/ 31 h 163"/>
                <a:gd name="T8" fmla="*/ 121 w 154"/>
                <a:gd name="T9" fmla="*/ 35 h 163"/>
                <a:gd name="T10" fmla="*/ 121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121" y="0"/>
                  </a:moveTo>
                  <a:lnTo>
                    <a:pt x="0" y="132"/>
                  </a:lnTo>
                  <a:lnTo>
                    <a:pt x="33" y="163"/>
                  </a:lnTo>
                  <a:lnTo>
                    <a:pt x="154" y="31"/>
                  </a:lnTo>
                  <a:lnTo>
                    <a:pt x="121" y="35"/>
                  </a:lnTo>
                  <a:lnTo>
                    <a:pt x="1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32" name="Freeform 15"/>
            <p:cNvSpPr/>
            <p:nvPr/>
          </p:nvSpPr>
          <p:spPr bwMode="auto">
            <a:xfrm>
              <a:off x="7338952" y="883357"/>
              <a:ext cx="56988" cy="59791"/>
            </a:xfrm>
            <a:custGeom>
              <a:avLst/>
              <a:gdLst>
                <a:gd name="T0" fmla="*/ 14 w 61"/>
                <a:gd name="T1" fmla="*/ 48 h 64"/>
                <a:gd name="T2" fmla="*/ 14 w 61"/>
                <a:gd name="T3" fmla="*/ 12 h 64"/>
                <a:gd name="T4" fmla="*/ 0 w 61"/>
                <a:gd name="T5" fmla="*/ 0 h 64"/>
                <a:gd name="T6" fmla="*/ 0 w 61"/>
                <a:gd name="T7" fmla="*/ 0 h 64"/>
                <a:gd name="T8" fmla="*/ 0 w 61"/>
                <a:gd name="T9" fmla="*/ 64 h 64"/>
                <a:gd name="T10" fmla="*/ 61 w 61"/>
                <a:gd name="T11" fmla="*/ 55 h 64"/>
                <a:gd name="T12" fmla="*/ 61 w 61"/>
                <a:gd name="T13" fmla="*/ 55 h 64"/>
                <a:gd name="T14" fmla="*/ 50 w 61"/>
                <a:gd name="T15" fmla="*/ 43 h 64"/>
                <a:gd name="T16" fmla="*/ 14 w 61"/>
                <a:gd name="T17"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4">
                  <a:moveTo>
                    <a:pt x="14" y="48"/>
                  </a:moveTo>
                  <a:lnTo>
                    <a:pt x="14" y="12"/>
                  </a:lnTo>
                  <a:lnTo>
                    <a:pt x="0" y="0"/>
                  </a:lnTo>
                  <a:lnTo>
                    <a:pt x="0" y="0"/>
                  </a:lnTo>
                  <a:lnTo>
                    <a:pt x="0" y="64"/>
                  </a:lnTo>
                  <a:lnTo>
                    <a:pt x="61" y="55"/>
                  </a:lnTo>
                  <a:lnTo>
                    <a:pt x="61" y="55"/>
                  </a:lnTo>
                  <a:lnTo>
                    <a:pt x="50" y="43"/>
                  </a:lnTo>
                  <a:lnTo>
                    <a:pt x="14"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33" name="Freeform 16"/>
            <p:cNvSpPr/>
            <p:nvPr/>
          </p:nvSpPr>
          <p:spPr bwMode="auto">
            <a:xfrm>
              <a:off x="7363242" y="855330"/>
              <a:ext cx="59791" cy="61660"/>
            </a:xfrm>
            <a:custGeom>
              <a:avLst/>
              <a:gdLst>
                <a:gd name="T0" fmla="*/ 14 w 64"/>
                <a:gd name="T1" fmla="*/ 49 h 66"/>
                <a:gd name="T2" fmla="*/ 14 w 64"/>
                <a:gd name="T3" fmla="*/ 11 h 66"/>
                <a:gd name="T4" fmla="*/ 2 w 64"/>
                <a:gd name="T5" fmla="*/ 0 h 66"/>
                <a:gd name="T6" fmla="*/ 2 w 64"/>
                <a:gd name="T7" fmla="*/ 0 h 66"/>
                <a:gd name="T8" fmla="*/ 0 w 64"/>
                <a:gd name="T9" fmla="*/ 66 h 66"/>
                <a:gd name="T10" fmla="*/ 64 w 64"/>
                <a:gd name="T11" fmla="*/ 56 h 66"/>
                <a:gd name="T12" fmla="*/ 64 w 64"/>
                <a:gd name="T13" fmla="*/ 56 h 66"/>
                <a:gd name="T14" fmla="*/ 50 w 64"/>
                <a:gd name="T15" fmla="*/ 44 h 66"/>
                <a:gd name="T16" fmla="*/ 14 w 64"/>
                <a:gd name="T17"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6">
                  <a:moveTo>
                    <a:pt x="14" y="49"/>
                  </a:moveTo>
                  <a:lnTo>
                    <a:pt x="14" y="11"/>
                  </a:lnTo>
                  <a:lnTo>
                    <a:pt x="2" y="0"/>
                  </a:lnTo>
                  <a:lnTo>
                    <a:pt x="2" y="0"/>
                  </a:lnTo>
                  <a:lnTo>
                    <a:pt x="0" y="66"/>
                  </a:lnTo>
                  <a:lnTo>
                    <a:pt x="64" y="56"/>
                  </a:lnTo>
                  <a:lnTo>
                    <a:pt x="64" y="56"/>
                  </a:lnTo>
                  <a:lnTo>
                    <a:pt x="50" y="44"/>
                  </a:lnTo>
                  <a:lnTo>
                    <a:pt x="14"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34" name="Freeform 17"/>
            <p:cNvSpPr/>
            <p:nvPr/>
          </p:nvSpPr>
          <p:spPr bwMode="auto">
            <a:xfrm>
              <a:off x="7067089" y="1009479"/>
              <a:ext cx="220480" cy="218612"/>
            </a:xfrm>
            <a:custGeom>
              <a:avLst/>
              <a:gdLst>
                <a:gd name="T0" fmla="*/ 50 w 100"/>
                <a:gd name="T1" fmla="*/ 0 h 99"/>
                <a:gd name="T2" fmla="*/ 0 w 100"/>
                <a:gd name="T3" fmla="*/ 49 h 99"/>
                <a:gd name="T4" fmla="*/ 50 w 100"/>
                <a:gd name="T5" fmla="*/ 99 h 99"/>
                <a:gd name="T6" fmla="*/ 100 w 100"/>
                <a:gd name="T7" fmla="*/ 49 h 99"/>
                <a:gd name="T8" fmla="*/ 92 w 100"/>
                <a:gd name="T9" fmla="*/ 22 h 99"/>
                <a:gd name="T10" fmla="*/ 83 w 100"/>
                <a:gd name="T11" fmla="*/ 32 h 99"/>
                <a:gd name="T12" fmla="*/ 81 w 100"/>
                <a:gd name="T13" fmla="*/ 34 h 99"/>
                <a:gd name="T14" fmla="*/ 85 w 100"/>
                <a:gd name="T15" fmla="*/ 49 h 99"/>
                <a:gd name="T16" fmla="*/ 50 w 100"/>
                <a:gd name="T17" fmla="*/ 84 h 99"/>
                <a:gd name="T18" fmla="*/ 15 w 100"/>
                <a:gd name="T19" fmla="*/ 49 h 99"/>
                <a:gd name="T20" fmla="*/ 50 w 100"/>
                <a:gd name="T21" fmla="*/ 15 h 99"/>
                <a:gd name="T22" fmla="*/ 62 w 100"/>
                <a:gd name="T23" fmla="*/ 17 h 99"/>
                <a:gd name="T24" fmla="*/ 64 w 100"/>
                <a:gd name="T25" fmla="*/ 14 h 99"/>
                <a:gd name="T26" fmla="*/ 73 w 100"/>
                <a:gd name="T27" fmla="*/ 5 h 99"/>
                <a:gd name="T28" fmla="*/ 50 w 100"/>
                <a:gd name="T2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99">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35" name="Freeform 18"/>
            <p:cNvSpPr/>
            <p:nvPr/>
          </p:nvSpPr>
          <p:spPr bwMode="auto">
            <a:xfrm>
              <a:off x="7389401" y="828237"/>
              <a:ext cx="57923" cy="59791"/>
            </a:xfrm>
            <a:custGeom>
              <a:avLst/>
              <a:gdLst>
                <a:gd name="T0" fmla="*/ 50 w 62"/>
                <a:gd name="T1" fmla="*/ 43 h 64"/>
                <a:gd name="T2" fmla="*/ 15 w 62"/>
                <a:gd name="T3" fmla="*/ 47 h 64"/>
                <a:gd name="T4" fmla="*/ 15 w 62"/>
                <a:gd name="T5" fmla="*/ 12 h 64"/>
                <a:gd name="T6" fmla="*/ 0 w 62"/>
                <a:gd name="T7" fmla="*/ 0 h 64"/>
                <a:gd name="T8" fmla="*/ 0 w 62"/>
                <a:gd name="T9" fmla="*/ 0 h 64"/>
                <a:gd name="T10" fmla="*/ 0 w 62"/>
                <a:gd name="T11" fmla="*/ 64 h 64"/>
                <a:gd name="T12" fmla="*/ 62 w 62"/>
                <a:gd name="T13" fmla="*/ 55 h 64"/>
                <a:gd name="T14" fmla="*/ 62 w 62"/>
                <a:gd name="T15" fmla="*/ 55 h 64"/>
                <a:gd name="T16" fmla="*/ 50 w 62"/>
                <a:gd name="T17"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4">
                  <a:moveTo>
                    <a:pt x="50" y="43"/>
                  </a:moveTo>
                  <a:lnTo>
                    <a:pt x="15" y="47"/>
                  </a:lnTo>
                  <a:lnTo>
                    <a:pt x="15" y="12"/>
                  </a:lnTo>
                  <a:lnTo>
                    <a:pt x="0" y="0"/>
                  </a:lnTo>
                  <a:lnTo>
                    <a:pt x="0" y="0"/>
                  </a:lnTo>
                  <a:lnTo>
                    <a:pt x="0" y="64"/>
                  </a:lnTo>
                  <a:lnTo>
                    <a:pt x="62" y="55"/>
                  </a:lnTo>
                  <a:lnTo>
                    <a:pt x="62" y="55"/>
                  </a:lnTo>
                  <a:lnTo>
                    <a:pt x="5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grpSp>
      <p:sp>
        <p:nvSpPr>
          <p:cNvPr id="70" name="Content Placeholder 2"/>
          <p:cNvSpPr txBox="1"/>
          <p:nvPr/>
        </p:nvSpPr>
        <p:spPr bwMode="auto">
          <a:xfrm>
            <a:off x="5951494" y="1837254"/>
            <a:ext cx="2358296" cy="74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96" name="Content Placeholder 2"/>
          <p:cNvSpPr txBox="1"/>
          <p:nvPr/>
        </p:nvSpPr>
        <p:spPr bwMode="auto">
          <a:xfrm>
            <a:off x="5958120" y="2851046"/>
            <a:ext cx="2358296" cy="74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97" name="Content Placeholder 2"/>
          <p:cNvSpPr txBox="1"/>
          <p:nvPr/>
        </p:nvSpPr>
        <p:spPr bwMode="auto">
          <a:xfrm>
            <a:off x="683568" y="1830628"/>
            <a:ext cx="2358296" cy="74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98" name="Content Placeholder 2"/>
          <p:cNvSpPr txBox="1"/>
          <p:nvPr/>
        </p:nvSpPr>
        <p:spPr bwMode="auto">
          <a:xfrm>
            <a:off x="696820" y="2864298"/>
            <a:ext cx="2358296" cy="74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99" name="Content Placeholder 2"/>
          <p:cNvSpPr txBox="1"/>
          <p:nvPr/>
        </p:nvSpPr>
        <p:spPr bwMode="auto">
          <a:xfrm>
            <a:off x="3408058" y="4130344"/>
            <a:ext cx="2358296" cy="60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00" name="Content Placeholder 2"/>
          <p:cNvSpPr txBox="1"/>
          <p:nvPr/>
        </p:nvSpPr>
        <p:spPr bwMode="auto">
          <a:xfrm>
            <a:off x="3365247" y="843558"/>
            <a:ext cx="2358296" cy="56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01" name="矩形 100"/>
          <p:cNvSpPr/>
          <p:nvPr/>
        </p:nvSpPr>
        <p:spPr>
          <a:xfrm>
            <a:off x="3389286" y="227424"/>
            <a:ext cx="2236510" cy="400110"/>
          </a:xfrm>
          <a:prstGeom prst="rect">
            <a:avLst/>
          </a:prstGeom>
        </p:spPr>
        <p:txBody>
          <a:bodyPr wrap="none">
            <a:spAutoFit/>
          </a:bodyPr>
          <a:lstStyle/>
          <a:p>
            <a:pPr lvl="0" algn="ctr" defTabSz="685800">
              <a:spcBef>
                <a:spcPct val="20000"/>
              </a:spcBef>
              <a:defRPr/>
            </a:pPr>
            <a:r>
              <a:rPr lang="zh-CN" altLang="en-US" sz="20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单击输入标题内容</a:t>
            </a:r>
            <a:endParaRPr lang="en-US" altLang="zh-CN" sz="20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fade">
                                      <p:cBhvr>
                                        <p:cTn id="11" dur="500"/>
                                        <p:tgtEl>
                                          <p:spTgt spid="10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fade">
                                      <p:cBhvr>
                                        <p:cTn id="15" dur="500"/>
                                        <p:tgtEl>
                                          <p:spTgt spid="7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6"/>
                                        </p:tgtEl>
                                        <p:attrNameLst>
                                          <p:attrName>style.visibility</p:attrName>
                                        </p:attrNameLst>
                                      </p:cBhvr>
                                      <p:to>
                                        <p:strVal val="visible"/>
                                      </p:to>
                                    </p:set>
                                    <p:animEffect transition="in" filter="fade">
                                      <p:cBhvr>
                                        <p:cTn id="19" dur="500"/>
                                        <p:tgtEl>
                                          <p:spTgt spid="9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9"/>
                                        </p:tgtEl>
                                        <p:attrNameLst>
                                          <p:attrName>style.visibility</p:attrName>
                                        </p:attrNameLst>
                                      </p:cBhvr>
                                      <p:to>
                                        <p:strVal val="visible"/>
                                      </p:to>
                                    </p:set>
                                    <p:animEffect transition="in" filter="fade">
                                      <p:cBhvr>
                                        <p:cTn id="23" dur="500"/>
                                        <p:tgtEl>
                                          <p:spTgt spid="9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8"/>
                                        </p:tgtEl>
                                        <p:attrNameLst>
                                          <p:attrName>style.visibility</p:attrName>
                                        </p:attrNameLst>
                                      </p:cBhvr>
                                      <p:to>
                                        <p:strVal val="visible"/>
                                      </p:to>
                                    </p:set>
                                    <p:animEffect transition="in" filter="fade">
                                      <p:cBhvr>
                                        <p:cTn id="27"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96" grpId="0"/>
      <p:bldP spid="97" grpId="0"/>
      <p:bldP spid="98" grpId="0"/>
      <p:bldP spid="99" grpId="0"/>
      <p:bldP spid="100"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t>2</a:t>
            </a:fld>
            <a:endParaRPr lang="zh-CN" altLang="en-US"/>
          </a:p>
        </p:txBody>
      </p:sp>
      <p:sp>
        <p:nvSpPr>
          <p:cNvPr id="23" name="矩形 22"/>
          <p:cNvSpPr/>
          <p:nvPr/>
        </p:nvSpPr>
        <p:spPr>
          <a:xfrm>
            <a:off x="755576" y="1129339"/>
            <a:ext cx="2416251" cy="3338037"/>
          </a:xfrm>
          <a:prstGeom prst="rect">
            <a:avLst/>
          </a:prstGeom>
          <a:solidFill>
            <a:schemeClr val="tx1">
              <a:lumMod val="50000"/>
              <a:lumOff val="50000"/>
            </a:schemeClr>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sp>
        <p:nvSpPr>
          <p:cNvPr id="26" name="五边形 25"/>
          <p:cNvSpPr/>
          <p:nvPr/>
        </p:nvSpPr>
        <p:spPr>
          <a:xfrm>
            <a:off x="1478836" y="1015336"/>
            <a:ext cx="2061635" cy="804410"/>
          </a:xfrm>
          <a:prstGeom prst="homePlate">
            <a:avLst>
              <a:gd name="adj" fmla="val 30537"/>
            </a:avLst>
          </a:prstGeom>
          <a:solidFill>
            <a:schemeClr val="bg2"/>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sp>
        <p:nvSpPr>
          <p:cNvPr id="27" name="任意多边形 26"/>
          <p:cNvSpPr/>
          <p:nvPr/>
        </p:nvSpPr>
        <p:spPr>
          <a:xfrm>
            <a:off x="3409954" y="1015336"/>
            <a:ext cx="4834454" cy="804410"/>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gradFill>
            <a:gsLst>
              <a:gs pos="0">
                <a:schemeClr val="bg1">
                  <a:lumMod val="85000"/>
                </a:schemeClr>
              </a:gs>
              <a:gs pos="1000">
                <a:schemeClr val="bg1"/>
              </a:gs>
              <a:gs pos="92000">
                <a:schemeClr val="bg1">
                  <a:lumMod val="85000"/>
                </a:schemeClr>
              </a:gs>
            </a:gsLst>
            <a:lin ang="16200000" scaled="0"/>
          </a:gra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31" name="五边形 30"/>
          <p:cNvSpPr/>
          <p:nvPr/>
        </p:nvSpPr>
        <p:spPr>
          <a:xfrm>
            <a:off x="1478836" y="1942273"/>
            <a:ext cx="2061635" cy="804410"/>
          </a:xfrm>
          <a:prstGeom prst="homePlate">
            <a:avLst>
              <a:gd name="adj" fmla="val 30537"/>
            </a:avLst>
          </a:prstGeom>
          <a:solidFill>
            <a:schemeClr val="bg2"/>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sp>
        <p:nvSpPr>
          <p:cNvPr id="32" name="任意多边形 31"/>
          <p:cNvSpPr/>
          <p:nvPr/>
        </p:nvSpPr>
        <p:spPr>
          <a:xfrm>
            <a:off x="3409954" y="1942273"/>
            <a:ext cx="4834454" cy="804410"/>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gradFill>
            <a:gsLst>
              <a:gs pos="0">
                <a:schemeClr val="bg1">
                  <a:lumMod val="85000"/>
                </a:schemeClr>
              </a:gs>
              <a:gs pos="1000">
                <a:schemeClr val="bg1"/>
              </a:gs>
              <a:gs pos="92000">
                <a:schemeClr val="bg1">
                  <a:lumMod val="85000"/>
                </a:schemeClr>
              </a:gs>
            </a:gsLst>
            <a:lin ang="16200000" scaled="0"/>
          </a:gra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36" name="五边形 35"/>
          <p:cNvSpPr/>
          <p:nvPr/>
        </p:nvSpPr>
        <p:spPr>
          <a:xfrm>
            <a:off x="1478836" y="2850031"/>
            <a:ext cx="2061635" cy="804410"/>
          </a:xfrm>
          <a:prstGeom prst="homePlate">
            <a:avLst>
              <a:gd name="adj" fmla="val 30537"/>
            </a:avLst>
          </a:prstGeom>
          <a:solidFill>
            <a:schemeClr val="bg2"/>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sp>
        <p:nvSpPr>
          <p:cNvPr id="37" name="任意多边形 36"/>
          <p:cNvSpPr/>
          <p:nvPr/>
        </p:nvSpPr>
        <p:spPr>
          <a:xfrm>
            <a:off x="3409954" y="2850031"/>
            <a:ext cx="4834454" cy="804410"/>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gradFill>
            <a:gsLst>
              <a:gs pos="0">
                <a:schemeClr val="bg1">
                  <a:lumMod val="85000"/>
                </a:schemeClr>
              </a:gs>
              <a:gs pos="1000">
                <a:schemeClr val="bg1"/>
              </a:gs>
              <a:gs pos="92000">
                <a:schemeClr val="bg1">
                  <a:lumMod val="85000"/>
                </a:schemeClr>
              </a:gs>
            </a:gsLst>
            <a:lin ang="16200000" scaled="0"/>
          </a:gra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38" name="文本框 18"/>
          <p:cNvSpPr txBox="1"/>
          <p:nvPr/>
        </p:nvSpPr>
        <p:spPr>
          <a:xfrm>
            <a:off x="3865316" y="2963695"/>
            <a:ext cx="3471218" cy="577081"/>
          </a:xfrm>
          <a:prstGeom prst="rect">
            <a:avLst/>
          </a:prstGeom>
          <a:noFill/>
          <a:ln>
            <a:noFill/>
          </a:ln>
        </p:spPr>
        <p:txBody>
          <a:bodyPr wrap="square" rtlCol="0">
            <a:spAutoFit/>
          </a:bodyPr>
          <a:lstStyle/>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 简约商务风图表系列</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 简约商务风图表系列</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 在此点击输入具体文本内容</a:t>
            </a:r>
          </a:p>
        </p:txBody>
      </p:sp>
      <p:sp>
        <p:nvSpPr>
          <p:cNvPr id="41" name="五边形 40"/>
          <p:cNvSpPr/>
          <p:nvPr/>
        </p:nvSpPr>
        <p:spPr>
          <a:xfrm>
            <a:off x="1478836" y="3776968"/>
            <a:ext cx="2061635" cy="804410"/>
          </a:xfrm>
          <a:prstGeom prst="homePlate">
            <a:avLst>
              <a:gd name="adj" fmla="val 30537"/>
            </a:avLst>
          </a:prstGeom>
          <a:solidFill>
            <a:schemeClr val="bg2"/>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sp>
        <p:nvSpPr>
          <p:cNvPr id="42" name="任意多边形 41"/>
          <p:cNvSpPr/>
          <p:nvPr/>
        </p:nvSpPr>
        <p:spPr>
          <a:xfrm>
            <a:off x="3409954" y="3776968"/>
            <a:ext cx="4834454" cy="804410"/>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gradFill>
            <a:gsLst>
              <a:gs pos="0">
                <a:schemeClr val="bg1">
                  <a:lumMod val="85000"/>
                </a:schemeClr>
              </a:gs>
              <a:gs pos="1000">
                <a:schemeClr val="bg1"/>
              </a:gs>
              <a:gs pos="92000">
                <a:schemeClr val="bg1">
                  <a:lumMod val="85000"/>
                </a:schemeClr>
              </a:gs>
            </a:gsLst>
            <a:lin ang="16200000" scaled="0"/>
          </a:gra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45" name="文本框 18"/>
          <p:cNvSpPr txBox="1"/>
          <p:nvPr/>
        </p:nvSpPr>
        <p:spPr>
          <a:xfrm>
            <a:off x="3865316" y="1134895"/>
            <a:ext cx="3471218" cy="577081"/>
          </a:xfrm>
          <a:prstGeom prst="rect">
            <a:avLst/>
          </a:prstGeom>
          <a:noFill/>
          <a:ln>
            <a:noFill/>
          </a:ln>
        </p:spPr>
        <p:txBody>
          <a:bodyPr wrap="square" rtlCol="0">
            <a:spAutoFit/>
          </a:bodyPr>
          <a:lstStyle/>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 简约商务风图表系列</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 简约商务风图表系列</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 在此点击输入具体文本内容</a:t>
            </a:r>
          </a:p>
        </p:txBody>
      </p:sp>
      <p:sp>
        <p:nvSpPr>
          <p:cNvPr id="46" name="文本框 18"/>
          <p:cNvSpPr txBox="1"/>
          <p:nvPr/>
        </p:nvSpPr>
        <p:spPr>
          <a:xfrm>
            <a:off x="3865316" y="2009538"/>
            <a:ext cx="3471218" cy="577081"/>
          </a:xfrm>
          <a:prstGeom prst="rect">
            <a:avLst/>
          </a:prstGeom>
          <a:noFill/>
          <a:ln>
            <a:noFill/>
          </a:ln>
        </p:spPr>
        <p:txBody>
          <a:bodyPr wrap="square" rtlCol="0">
            <a:spAutoFit/>
          </a:bodyPr>
          <a:lstStyle/>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 简约商务风图表系列</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 简约商务风图表系列</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 在此点击输入具体文本内容</a:t>
            </a:r>
          </a:p>
        </p:txBody>
      </p:sp>
      <p:sp>
        <p:nvSpPr>
          <p:cNvPr id="47" name="文本框 18"/>
          <p:cNvSpPr txBox="1"/>
          <p:nvPr/>
        </p:nvSpPr>
        <p:spPr>
          <a:xfrm>
            <a:off x="3865316" y="3811833"/>
            <a:ext cx="3471218" cy="577081"/>
          </a:xfrm>
          <a:prstGeom prst="rect">
            <a:avLst/>
          </a:prstGeom>
          <a:noFill/>
          <a:ln>
            <a:noFill/>
          </a:ln>
        </p:spPr>
        <p:txBody>
          <a:bodyPr wrap="square" rtlCol="0">
            <a:spAutoFit/>
          </a:bodyPr>
          <a:lstStyle/>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 简约商务风图表系列</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 简约商务风图表系列</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 在此点击输入具体文本内容</a:t>
            </a:r>
          </a:p>
        </p:txBody>
      </p:sp>
      <p:grpSp>
        <p:nvGrpSpPr>
          <p:cNvPr id="48" name="组合 47"/>
          <p:cNvGrpSpPr/>
          <p:nvPr/>
        </p:nvGrpSpPr>
        <p:grpSpPr>
          <a:xfrm>
            <a:off x="1907705" y="1164939"/>
            <a:ext cx="836858" cy="609592"/>
            <a:chOff x="1830660" y="2607854"/>
            <a:chExt cx="2244725" cy="1635125"/>
          </a:xfrm>
          <a:solidFill>
            <a:schemeClr val="tx1">
              <a:lumMod val="50000"/>
            </a:schemeClr>
          </a:solidFill>
        </p:grpSpPr>
        <p:sp>
          <p:nvSpPr>
            <p:cNvPr id="49" name="Freeform 5"/>
            <p:cNvSpPr>
              <a:spLocks noEditPoints="1"/>
            </p:cNvSpPr>
            <p:nvPr/>
          </p:nvSpPr>
          <p:spPr bwMode="auto">
            <a:xfrm>
              <a:off x="3126060" y="2607854"/>
              <a:ext cx="949325" cy="1635125"/>
            </a:xfrm>
            <a:custGeom>
              <a:avLst/>
              <a:gdLst>
                <a:gd name="T0" fmla="*/ 213 w 253"/>
                <a:gd name="T1" fmla="*/ 414 h 435"/>
                <a:gd name="T2" fmla="*/ 158 w 253"/>
                <a:gd name="T3" fmla="*/ 424 h 435"/>
                <a:gd name="T4" fmla="*/ 87 w 253"/>
                <a:gd name="T5" fmla="*/ 419 h 435"/>
                <a:gd name="T6" fmla="*/ 46 w 253"/>
                <a:gd name="T7" fmla="*/ 409 h 435"/>
                <a:gd name="T8" fmla="*/ 39 w 253"/>
                <a:gd name="T9" fmla="*/ 396 h 435"/>
                <a:gd name="T10" fmla="*/ 45 w 253"/>
                <a:gd name="T11" fmla="*/ 373 h 435"/>
                <a:gd name="T12" fmla="*/ 84 w 253"/>
                <a:gd name="T13" fmla="*/ 338 h 435"/>
                <a:gd name="T14" fmla="*/ 56 w 253"/>
                <a:gd name="T15" fmla="*/ 157 h 435"/>
                <a:gd name="T16" fmla="*/ 21 w 253"/>
                <a:gd name="T17" fmla="*/ 137 h 435"/>
                <a:gd name="T18" fmla="*/ 29 w 253"/>
                <a:gd name="T19" fmla="*/ 101 h 435"/>
                <a:gd name="T20" fmla="*/ 27 w 253"/>
                <a:gd name="T21" fmla="*/ 56 h 435"/>
                <a:gd name="T22" fmla="*/ 82 w 253"/>
                <a:gd name="T23" fmla="*/ 60 h 435"/>
                <a:gd name="T24" fmla="*/ 140 w 253"/>
                <a:gd name="T25" fmla="*/ 63 h 435"/>
                <a:gd name="T26" fmla="*/ 165 w 253"/>
                <a:gd name="T27" fmla="*/ 42 h 435"/>
                <a:gd name="T28" fmla="*/ 242 w 253"/>
                <a:gd name="T29" fmla="*/ 12 h 435"/>
                <a:gd name="T30" fmla="*/ 166 w 253"/>
                <a:gd name="T31" fmla="*/ 69 h 435"/>
                <a:gd name="T32" fmla="*/ 180 w 253"/>
                <a:gd name="T33" fmla="*/ 135 h 435"/>
                <a:gd name="T34" fmla="*/ 174 w 253"/>
                <a:gd name="T35" fmla="*/ 268 h 435"/>
                <a:gd name="T36" fmla="*/ 214 w 253"/>
                <a:gd name="T37" fmla="*/ 330 h 435"/>
                <a:gd name="T38" fmla="*/ 222 w 253"/>
                <a:gd name="T39" fmla="*/ 393 h 435"/>
                <a:gd name="T40" fmla="*/ 80 w 253"/>
                <a:gd name="T41" fmla="*/ 112 h 435"/>
                <a:gd name="T42" fmla="*/ 50 w 253"/>
                <a:gd name="T43" fmla="*/ 121 h 435"/>
                <a:gd name="T44" fmla="*/ 82 w 253"/>
                <a:gd name="T45" fmla="*/ 127 h 435"/>
                <a:gd name="T46" fmla="*/ 160 w 253"/>
                <a:gd name="T47" fmla="*/ 327 h 435"/>
                <a:gd name="T48" fmla="*/ 161 w 253"/>
                <a:gd name="T49" fmla="*/ 332 h 435"/>
                <a:gd name="T50" fmla="*/ 92 w 253"/>
                <a:gd name="T51" fmla="*/ 217 h 435"/>
                <a:gd name="T52" fmla="*/ 94 w 253"/>
                <a:gd name="T53" fmla="*/ 264 h 435"/>
                <a:gd name="T54" fmla="*/ 115 w 253"/>
                <a:gd name="T55" fmla="*/ 241 h 435"/>
                <a:gd name="T56" fmla="*/ 159 w 253"/>
                <a:gd name="T57" fmla="*/ 229 h 435"/>
                <a:gd name="T58" fmla="*/ 159 w 253"/>
                <a:gd name="T59" fmla="*/ 229 h 435"/>
                <a:gd name="T60" fmla="*/ 157 w 253"/>
                <a:gd name="T61" fmla="*/ 260 h 435"/>
                <a:gd name="T62" fmla="*/ 94 w 253"/>
                <a:gd name="T63" fmla="*/ 275 h 435"/>
                <a:gd name="T64" fmla="*/ 113 w 253"/>
                <a:gd name="T65" fmla="*/ 289 h 435"/>
                <a:gd name="T66" fmla="*/ 89 w 253"/>
                <a:gd name="T67" fmla="*/ 134 h 435"/>
                <a:gd name="T68" fmla="*/ 120 w 253"/>
                <a:gd name="T69" fmla="*/ 167 h 435"/>
                <a:gd name="T70" fmla="*/ 118 w 253"/>
                <a:gd name="T71" fmla="*/ 191 h 435"/>
                <a:gd name="T72" fmla="*/ 139 w 253"/>
                <a:gd name="T73" fmla="*/ 214 h 435"/>
                <a:gd name="T74" fmla="*/ 89 w 253"/>
                <a:gd name="T75" fmla="*/ 151 h 435"/>
                <a:gd name="T76" fmla="*/ 157 w 253"/>
                <a:gd name="T77" fmla="*/ 100 h 435"/>
                <a:gd name="T78" fmla="*/ 101 w 253"/>
                <a:gd name="T79" fmla="*/ 117 h 435"/>
                <a:gd name="T80" fmla="*/ 156 w 253"/>
                <a:gd name="T81" fmla="*/ 108 h 435"/>
                <a:gd name="T82" fmla="*/ 130 w 253"/>
                <a:gd name="T83" fmla="*/ 78 h 435"/>
                <a:gd name="T84" fmla="*/ 90 w 253"/>
                <a:gd name="T85" fmla="*/ 94 h 435"/>
                <a:gd name="T86" fmla="*/ 95 w 253"/>
                <a:gd name="T87" fmla="*/ 115 h 435"/>
                <a:gd name="T88" fmla="*/ 89 w 253"/>
                <a:gd name="T89" fmla="*/ 127 h 435"/>
                <a:gd name="T90" fmla="*/ 120 w 253"/>
                <a:gd name="T91" fmla="*/ 157 h 435"/>
                <a:gd name="T92" fmla="*/ 55 w 253"/>
                <a:gd name="T93" fmla="*/ 384 h 435"/>
                <a:gd name="T94" fmla="*/ 68 w 253"/>
                <a:gd name="T95" fmla="*/ 380 h 435"/>
                <a:gd name="T96" fmla="*/ 132 w 253"/>
                <a:gd name="T97" fmla="*/ 196 h 435"/>
                <a:gd name="T98" fmla="*/ 91 w 253"/>
                <a:gd name="T99" fmla="*/ 305 h 435"/>
                <a:gd name="T100" fmla="*/ 102 w 253"/>
                <a:gd name="T101" fmla="*/ 352 h 435"/>
                <a:gd name="T102" fmla="*/ 136 w 253"/>
                <a:gd name="T103" fmla="*/ 329 h 435"/>
                <a:gd name="T104" fmla="*/ 129 w 253"/>
                <a:gd name="T105" fmla="*/ 307 h 435"/>
                <a:gd name="T106" fmla="*/ 95 w 253"/>
                <a:gd name="T107" fmla="*/ 325 h 435"/>
                <a:gd name="T108" fmla="*/ 161 w 253"/>
                <a:gd name="T109" fmla="*/ 362 h 435"/>
                <a:gd name="T110" fmla="*/ 146 w 253"/>
                <a:gd name="T111" fmla="*/ 381 h 435"/>
                <a:gd name="T112" fmla="*/ 148 w 253"/>
                <a:gd name="T113" fmla="*/ 392 h 435"/>
                <a:gd name="T114" fmla="*/ 161 w 253"/>
                <a:gd name="T115" fmla="*/ 384 h 435"/>
                <a:gd name="T116" fmla="*/ 173 w 253"/>
                <a:gd name="T117" fmla="*/ 367 h 435"/>
                <a:gd name="T118" fmla="*/ 167 w 253"/>
                <a:gd name="T119" fmla="*/ 358 h 435"/>
                <a:gd name="T120" fmla="*/ 165 w 253"/>
                <a:gd name="T121" fmla="*/ 367 h 435"/>
                <a:gd name="T122" fmla="*/ 182 w 253"/>
                <a:gd name="T123" fmla="*/ 398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3" h="435">
                  <a:moveTo>
                    <a:pt x="253" y="10"/>
                  </a:moveTo>
                  <a:cubicBezTo>
                    <a:pt x="253" y="16"/>
                    <a:pt x="242" y="19"/>
                    <a:pt x="237" y="18"/>
                  </a:cubicBezTo>
                  <a:cubicBezTo>
                    <a:pt x="236" y="13"/>
                    <a:pt x="244" y="14"/>
                    <a:pt x="246" y="11"/>
                  </a:cubicBezTo>
                  <a:cubicBezTo>
                    <a:pt x="247" y="9"/>
                    <a:pt x="252" y="4"/>
                    <a:pt x="253" y="10"/>
                  </a:cubicBezTo>
                  <a:close/>
                  <a:moveTo>
                    <a:pt x="233" y="398"/>
                  </a:moveTo>
                  <a:cubicBezTo>
                    <a:pt x="228" y="398"/>
                    <a:pt x="223" y="398"/>
                    <a:pt x="219" y="399"/>
                  </a:cubicBezTo>
                  <a:cubicBezTo>
                    <a:pt x="215" y="405"/>
                    <a:pt x="218" y="417"/>
                    <a:pt x="215" y="424"/>
                  </a:cubicBezTo>
                  <a:cubicBezTo>
                    <a:pt x="214" y="422"/>
                    <a:pt x="213" y="418"/>
                    <a:pt x="213" y="414"/>
                  </a:cubicBezTo>
                  <a:cubicBezTo>
                    <a:pt x="206" y="417"/>
                    <a:pt x="213" y="405"/>
                    <a:pt x="212" y="399"/>
                  </a:cubicBezTo>
                  <a:cubicBezTo>
                    <a:pt x="204" y="398"/>
                    <a:pt x="196" y="399"/>
                    <a:pt x="185" y="402"/>
                  </a:cubicBezTo>
                  <a:cubicBezTo>
                    <a:pt x="181" y="403"/>
                    <a:pt x="171" y="404"/>
                    <a:pt x="170" y="406"/>
                  </a:cubicBezTo>
                  <a:cubicBezTo>
                    <a:pt x="168" y="409"/>
                    <a:pt x="169" y="418"/>
                    <a:pt x="167" y="422"/>
                  </a:cubicBezTo>
                  <a:cubicBezTo>
                    <a:pt x="167" y="424"/>
                    <a:pt x="166" y="424"/>
                    <a:pt x="165" y="425"/>
                  </a:cubicBezTo>
                  <a:cubicBezTo>
                    <a:pt x="164" y="428"/>
                    <a:pt x="168" y="435"/>
                    <a:pt x="163" y="435"/>
                  </a:cubicBezTo>
                  <a:cubicBezTo>
                    <a:pt x="160" y="435"/>
                    <a:pt x="161" y="430"/>
                    <a:pt x="160" y="428"/>
                  </a:cubicBezTo>
                  <a:cubicBezTo>
                    <a:pt x="160" y="426"/>
                    <a:pt x="158" y="426"/>
                    <a:pt x="158" y="424"/>
                  </a:cubicBezTo>
                  <a:cubicBezTo>
                    <a:pt x="158" y="422"/>
                    <a:pt x="162" y="423"/>
                    <a:pt x="161" y="420"/>
                  </a:cubicBezTo>
                  <a:cubicBezTo>
                    <a:pt x="155" y="422"/>
                    <a:pt x="159" y="414"/>
                    <a:pt x="158" y="409"/>
                  </a:cubicBezTo>
                  <a:cubicBezTo>
                    <a:pt x="155" y="408"/>
                    <a:pt x="150" y="410"/>
                    <a:pt x="149" y="407"/>
                  </a:cubicBezTo>
                  <a:cubicBezTo>
                    <a:pt x="153" y="406"/>
                    <a:pt x="162" y="407"/>
                    <a:pt x="159" y="399"/>
                  </a:cubicBezTo>
                  <a:cubicBezTo>
                    <a:pt x="140" y="398"/>
                    <a:pt x="116" y="396"/>
                    <a:pt x="95" y="397"/>
                  </a:cubicBezTo>
                  <a:cubicBezTo>
                    <a:pt x="94" y="402"/>
                    <a:pt x="95" y="408"/>
                    <a:pt x="95" y="414"/>
                  </a:cubicBezTo>
                  <a:cubicBezTo>
                    <a:pt x="94" y="417"/>
                    <a:pt x="94" y="426"/>
                    <a:pt x="90" y="426"/>
                  </a:cubicBezTo>
                  <a:cubicBezTo>
                    <a:pt x="87" y="426"/>
                    <a:pt x="89" y="422"/>
                    <a:pt x="87" y="419"/>
                  </a:cubicBezTo>
                  <a:cubicBezTo>
                    <a:pt x="87" y="417"/>
                    <a:pt x="84" y="418"/>
                    <a:pt x="82" y="415"/>
                  </a:cubicBezTo>
                  <a:cubicBezTo>
                    <a:pt x="79" y="410"/>
                    <a:pt x="83" y="405"/>
                    <a:pt x="85" y="411"/>
                  </a:cubicBezTo>
                  <a:cubicBezTo>
                    <a:pt x="87" y="408"/>
                    <a:pt x="88" y="404"/>
                    <a:pt x="88" y="399"/>
                  </a:cubicBezTo>
                  <a:cubicBezTo>
                    <a:pt x="81" y="398"/>
                    <a:pt x="72" y="399"/>
                    <a:pt x="66" y="399"/>
                  </a:cubicBezTo>
                  <a:cubicBezTo>
                    <a:pt x="63" y="399"/>
                    <a:pt x="58" y="397"/>
                    <a:pt x="56" y="399"/>
                  </a:cubicBezTo>
                  <a:cubicBezTo>
                    <a:pt x="54" y="399"/>
                    <a:pt x="55" y="402"/>
                    <a:pt x="53" y="402"/>
                  </a:cubicBezTo>
                  <a:cubicBezTo>
                    <a:pt x="50" y="402"/>
                    <a:pt x="51" y="398"/>
                    <a:pt x="48" y="399"/>
                  </a:cubicBezTo>
                  <a:cubicBezTo>
                    <a:pt x="46" y="400"/>
                    <a:pt x="46" y="406"/>
                    <a:pt x="46" y="409"/>
                  </a:cubicBezTo>
                  <a:cubicBezTo>
                    <a:pt x="46" y="413"/>
                    <a:pt x="45" y="425"/>
                    <a:pt x="42" y="425"/>
                  </a:cubicBezTo>
                  <a:cubicBezTo>
                    <a:pt x="37" y="426"/>
                    <a:pt x="40" y="418"/>
                    <a:pt x="40" y="413"/>
                  </a:cubicBezTo>
                  <a:cubicBezTo>
                    <a:pt x="40" y="411"/>
                    <a:pt x="37" y="405"/>
                    <a:pt x="42" y="406"/>
                  </a:cubicBezTo>
                  <a:cubicBezTo>
                    <a:pt x="42" y="404"/>
                    <a:pt x="43" y="402"/>
                    <a:pt x="42" y="400"/>
                  </a:cubicBezTo>
                  <a:cubicBezTo>
                    <a:pt x="38" y="400"/>
                    <a:pt x="30" y="399"/>
                    <a:pt x="25" y="399"/>
                  </a:cubicBezTo>
                  <a:cubicBezTo>
                    <a:pt x="23" y="400"/>
                    <a:pt x="19" y="401"/>
                    <a:pt x="19" y="398"/>
                  </a:cubicBezTo>
                  <a:cubicBezTo>
                    <a:pt x="19" y="395"/>
                    <a:pt x="26" y="393"/>
                    <a:pt x="30" y="394"/>
                  </a:cubicBezTo>
                  <a:cubicBezTo>
                    <a:pt x="33" y="395"/>
                    <a:pt x="35" y="397"/>
                    <a:pt x="39" y="396"/>
                  </a:cubicBezTo>
                  <a:cubicBezTo>
                    <a:pt x="40" y="396"/>
                    <a:pt x="40" y="394"/>
                    <a:pt x="42" y="396"/>
                  </a:cubicBezTo>
                  <a:cubicBezTo>
                    <a:pt x="44" y="392"/>
                    <a:pt x="45" y="385"/>
                    <a:pt x="44" y="380"/>
                  </a:cubicBezTo>
                  <a:cubicBezTo>
                    <a:pt x="38" y="380"/>
                    <a:pt x="24" y="381"/>
                    <a:pt x="18" y="381"/>
                  </a:cubicBezTo>
                  <a:cubicBezTo>
                    <a:pt x="16" y="381"/>
                    <a:pt x="13" y="380"/>
                    <a:pt x="13" y="379"/>
                  </a:cubicBezTo>
                  <a:cubicBezTo>
                    <a:pt x="10" y="374"/>
                    <a:pt x="16" y="376"/>
                    <a:pt x="18" y="377"/>
                  </a:cubicBezTo>
                  <a:cubicBezTo>
                    <a:pt x="21" y="377"/>
                    <a:pt x="27" y="378"/>
                    <a:pt x="29" y="377"/>
                  </a:cubicBezTo>
                  <a:cubicBezTo>
                    <a:pt x="30" y="377"/>
                    <a:pt x="30" y="375"/>
                    <a:pt x="31" y="375"/>
                  </a:cubicBezTo>
                  <a:cubicBezTo>
                    <a:pt x="35" y="373"/>
                    <a:pt x="41" y="375"/>
                    <a:pt x="45" y="373"/>
                  </a:cubicBezTo>
                  <a:cubicBezTo>
                    <a:pt x="48" y="365"/>
                    <a:pt x="48" y="356"/>
                    <a:pt x="46" y="346"/>
                  </a:cubicBezTo>
                  <a:cubicBezTo>
                    <a:pt x="46" y="345"/>
                    <a:pt x="44" y="340"/>
                    <a:pt x="47" y="340"/>
                  </a:cubicBezTo>
                  <a:cubicBezTo>
                    <a:pt x="49" y="340"/>
                    <a:pt x="51" y="351"/>
                    <a:pt x="51" y="354"/>
                  </a:cubicBezTo>
                  <a:cubicBezTo>
                    <a:pt x="51" y="362"/>
                    <a:pt x="49" y="369"/>
                    <a:pt x="54" y="373"/>
                  </a:cubicBezTo>
                  <a:cubicBezTo>
                    <a:pt x="65" y="373"/>
                    <a:pt x="71" y="367"/>
                    <a:pt x="77" y="361"/>
                  </a:cubicBezTo>
                  <a:cubicBezTo>
                    <a:pt x="79" y="358"/>
                    <a:pt x="81" y="356"/>
                    <a:pt x="83" y="352"/>
                  </a:cubicBezTo>
                  <a:cubicBezTo>
                    <a:pt x="84" y="350"/>
                    <a:pt x="87" y="344"/>
                    <a:pt x="87" y="342"/>
                  </a:cubicBezTo>
                  <a:cubicBezTo>
                    <a:pt x="86" y="340"/>
                    <a:pt x="84" y="341"/>
                    <a:pt x="84" y="338"/>
                  </a:cubicBezTo>
                  <a:cubicBezTo>
                    <a:pt x="82" y="329"/>
                    <a:pt x="84" y="319"/>
                    <a:pt x="85" y="310"/>
                  </a:cubicBezTo>
                  <a:cubicBezTo>
                    <a:pt x="87" y="292"/>
                    <a:pt x="85" y="276"/>
                    <a:pt x="85" y="258"/>
                  </a:cubicBezTo>
                  <a:cubicBezTo>
                    <a:pt x="86" y="232"/>
                    <a:pt x="87" y="208"/>
                    <a:pt x="84" y="182"/>
                  </a:cubicBezTo>
                  <a:cubicBezTo>
                    <a:pt x="80" y="184"/>
                    <a:pt x="80" y="181"/>
                    <a:pt x="80" y="177"/>
                  </a:cubicBezTo>
                  <a:cubicBezTo>
                    <a:pt x="82" y="171"/>
                    <a:pt x="81" y="162"/>
                    <a:pt x="81" y="156"/>
                  </a:cubicBezTo>
                  <a:cubicBezTo>
                    <a:pt x="80" y="150"/>
                    <a:pt x="76" y="140"/>
                    <a:pt x="71" y="139"/>
                  </a:cubicBezTo>
                  <a:cubicBezTo>
                    <a:pt x="64" y="137"/>
                    <a:pt x="56" y="142"/>
                    <a:pt x="50" y="143"/>
                  </a:cubicBezTo>
                  <a:cubicBezTo>
                    <a:pt x="52" y="148"/>
                    <a:pt x="54" y="151"/>
                    <a:pt x="56" y="157"/>
                  </a:cubicBezTo>
                  <a:cubicBezTo>
                    <a:pt x="58" y="160"/>
                    <a:pt x="62" y="169"/>
                    <a:pt x="57" y="169"/>
                  </a:cubicBezTo>
                  <a:cubicBezTo>
                    <a:pt x="56" y="170"/>
                    <a:pt x="51" y="166"/>
                    <a:pt x="50" y="165"/>
                  </a:cubicBezTo>
                  <a:cubicBezTo>
                    <a:pt x="48" y="163"/>
                    <a:pt x="45" y="159"/>
                    <a:pt x="47" y="156"/>
                  </a:cubicBezTo>
                  <a:cubicBezTo>
                    <a:pt x="50" y="158"/>
                    <a:pt x="50" y="161"/>
                    <a:pt x="53" y="162"/>
                  </a:cubicBezTo>
                  <a:cubicBezTo>
                    <a:pt x="53" y="157"/>
                    <a:pt x="50" y="152"/>
                    <a:pt x="48" y="148"/>
                  </a:cubicBezTo>
                  <a:cubicBezTo>
                    <a:pt x="42" y="148"/>
                    <a:pt x="34" y="146"/>
                    <a:pt x="42" y="142"/>
                  </a:cubicBezTo>
                  <a:cubicBezTo>
                    <a:pt x="39" y="138"/>
                    <a:pt x="37" y="133"/>
                    <a:pt x="34" y="130"/>
                  </a:cubicBezTo>
                  <a:cubicBezTo>
                    <a:pt x="29" y="132"/>
                    <a:pt x="26" y="134"/>
                    <a:pt x="21" y="137"/>
                  </a:cubicBezTo>
                  <a:cubicBezTo>
                    <a:pt x="19" y="138"/>
                    <a:pt x="14" y="141"/>
                    <a:pt x="14" y="135"/>
                  </a:cubicBezTo>
                  <a:cubicBezTo>
                    <a:pt x="15" y="133"/>
                    <a:pt x="20" y="131"/>
                    <a:pt x="22" y="129"/>
                  </a:cubicBezTo>
                  <a:cubicBezTo>
                    <a:pt x="26" y="128"/>
                    <a:pt x="29" y="125"/>
                    <a:pt x="31" y="124"/>
                  </a:cubicBezTo>
                  <a:cubicBezTo>
                    <a:pt x="32" y="123"/>
                    <a:pt x="35" y="122"/>
                    <a:pt x="35" y="121"/>
                  </a:cubicBezTo>
                  <a:cubicBezTo>
                    <a:pt x="36" y="119"/>
                    <a:pt x="32" y="114"/>
                    <a:pt x="31" y="112"/>
                  </a:cubicBezTo>
                  <a:cubicBezTo>
                    <a:pt x="29" y="109"/>
                    <a:pt x="27" y="106"/>
                    <a:pt x="26" y="104"/>
                  </a:cubicBezTo>
                  <a:cubicBezTo>
                    <a:pt x="26" y="102"/>
                    <a:pt x="23" y="93"/>
                    <a:pt x="25" y="92"/>
                  </a:cubicBezTo>
                  <a:cubicBezTo>
                    <a:pt x="28" y="90"/>
                    <a:pt x="28" y="98"/>
                    <a:pt x="29" y="101"/>
                  </a:cubicBezTo>
                  <a:cubicBezTo>
                    <a:pt x="30" y="106"/>
                    <a:pt x="34" y="110"/>
                    <a:pt x="36" y="115"/>
                  </a:cubicBezTo>
                  <a:cubicBezTo>
                    <a:pt x="51" y="117"/>
                    <a:pt x="58" y="106"/>
                    <a:pt x="68" y="102"/>
                  </a:cubicBezTo>
                  <a:cubicBezTo>
                    <a:pt x="70" y="102"/>
                    <a:pt x="79" y="98"/>
                    <a:pt x="79" y="96"/>
                  </a:cubicBezTo>
                  <a:cubicBezTo>
                    <a:pt x="81" y="92"/>
                    <a:pt x="79" y="86"/>
                    <a:pt x="78" y="82"/>
                  </a:cubicBezTo>
                  <a:cubicBezTo>
                    <a:pt x="77" y="74"/>
                    <a:pt x="79" y="67"/>
                    <a:pt x="78" y="60"/>
                  </a:cubicBezTo>
                  <a:cubicBezTo>
                    <a:pt x="56" y="57"/>
                    <a:pt x="31" y="60"/>
                    <a:pt x="7" y="58"/>
                  </a:cubicBezTo>
                  <a:cubicBezTo>
                    <a:pt x="0" y="57"/>
                    <a:pt x="2" y="54"/>
                    <a:pt x="8" y="55"/>
                  </a:cubicBezTo>
                  <a:cubicBezTo>
                    <a:pt x="13" y="56"/>
                    <a:pt x="20" y="56"/>
                    <a:pt x="27" y="56"/>
                  </a:cubicBezTo>
                  <a:cubicBezTo>
                    <a:pt x="43" y="57"/>
                    <a:pt x="62" y="57"/>
                    <a:pt x="77" y="57"/>
                  </a:cubicBezTo>
                  <a:cubicBezTo>
                    <a:pt x="80" y="51"/>
                    <a:pt x="78" y="38"/>
                    <a:pt x="79" y="31"/>
                  </a:cubicBezTo>
                  <a:cubicBezTo>
                    <a:pt x="79" y="29"/>
                    <a:pt x="77" y="24"/>
                    <a:pt x="81" y="24"/>
                  </a:cubicBezTo>
                  <a:cubicBezTo>
                    <a:pt x="83" y="25"/>
                    <a:pt x="83" y="35"/>
                    <a:pt x="83" y="39"/>
                  </a:cubicBezTo>
                  <a:cubicBezTo>
                    <a:pt x="83" y="43"/>
                    <a:pt x="83" y="48"/>
                    <a:pt x="83" y="50"/>
                  </a:cubicBezTo>
                  <a:cubicBezTo>
                    <a:pt x="83" y="52"/>
                    <a:pt x="80" y="55"/>
                    <a:pt x="82" y="57"/>
                  </a:cubicBezTo>
                  <a:cubicBezTo>
                    <a:pt x="83" y="59"/>
                    <a:pt x="85" y="57"/>
                    <a:pt x="85" y="59"/>
                  </a:cubicBezTo>
                  <a:cubicBezTo>
                    <a:pt x="85" y="60"/>
                    <a:pt x="83" y="59"/>
                    <a:pt x="82" y="60"/>
                  </a:cubicBezTo>
                  <a:cubicBezTo>
                    <a:pt x="80" y="71"/>
                    <a:pt x="82" y="84"/>
                    <a:pt x="83" y="94"/>
                  </a:cubicBezTo>
                  <a:cubicBezTo>
                    <a:pt x="87" y="92"/>
                    <a:pt x="85" y="85"/>
                    <a:pt x="85" y="80"/>
                  </a:cubicBezTo>
                  <a:cubicBezTo>
                    <a:pt x="85" y="76"/>
                    <a:pt x="85" y="73"/>
                    <a:pt x="84" y="69"/>
                  </a:cubicBezTo>
                  <a:cubicBezTo>
                    <a:pt x="84" y="67"/>
                    <a:pt x="83" y="60"/>
                    <a:pt x="85" y="60"/>
                  </a:cubicBezTo>
                  <a:cubicBezTo>
                    <a:pt x="88" y="59"/>
                    <a:pt x="88" y="64"/>
                    <a:pt x="88" y="67"/>
                  </a:cubicBezTo>
                  <a:cubicBezTo>
                    <a:pt x="88" y="70"/>
                    <a:pt x="90" y="76"/>
                    <a:pt x="89" y="80"/>
                  </a:cubicBezTo>
                  <a:cubicBezTo>
                    <a:pt x="88" y="83"/>
                    <a:pt x="87" y="87"/>
                    <a:pt x="88" y="91"/>
                  </a:cubicBezTo>
                  <a:cubicBezTo>
                    <a:pt x="106" y="82"/>
                    <a:pt x="125" y="74"/>
                    <a:pt x="140" y="63"/>
                  </a:cubicBezTo>
                  <a:cubicBezTo>
                    <a:pt x="136" y="61"/>
                    <a:pt x="128" y="62"/>
                    <a:pt x="125" y="60"/>
                  </a:cubicBezTo>
                  <a:cubicBezTo>
                    <a:pt x="132" y="59"/>
                    <a:pt x="145" y="63"/>
                    <a:pt x="150" y="56"/>
                  </a:cubicBezTo>
                  <a:cubicBezTo>
                    <a:pt x="146" y="50"/>
                    <a:pt x="162" y="49"/>
                    <a:pt x="156" y="39"/>
                  </a:cubicBezTo>
                  <a:cubicBezTo>
                    <a:pt x="152" y="49"/>
                    <a:pt x="150" y="30"/>
                    <a:pt x="157" y="31"/>
                  </a:cubicBezTo>
                  <a:cubicBezTo>
                    <a:pt x="157" y="29"/>
                    <a:pt x="157" y="26"/>
                    <a:pt x="159" y="26"/>
                  </a:cubicBezTo>
                  <a:cubicBezTo>
                    <a:pt x="163" y="26"/>
                    <a:pt x="161" y="29"/>
                    <a:pt x="162" y="31"/>
                  </a:cubicBezTo>
                  <a:cubicBezTo>
                    <a:pt x="164" y="33"/>
                    <a:pt x="167" y="31"/>
                    <a:pt x="167" y="34"/>
                  </a:cubicBezTo>
                  <a:cubicBezTo>
                    <a:pt x="168" y="35"/>
                    <a:pt x="165" y="39"/>
                    <a:pt x="165" y="42"/>
                  </a:cubicBezTo>
                  <a:cubicBezTo>
                    <a:pt x="165" y="44"/>
                    <a:pt x="167" y="45"/>
                    <a:pt x="167" y="46"/>
                  </a:cubicBezTo>
                  <a:cubicBezTo>
                    <a:pt x="167" y="48"/>
                    <a:pt x="164" y="50"/>
                    <a:pt x="167" y="51"/>
                  </a:cubicBezTo>
                  <a:cubicBezTo>
                    <a:pt x="168" y="51"/>
                    <a:pt x="174" y="47"/>
                    <a:pt x="176" y="46"/>
                  </a:cubicBezTo>
                  <a:cubicBezTo>
                    <a:pt x="183" y="41"/>
                    <a:pt x="192" y="34"/>
                    <a:pt x="199" y="29"/>
                  </a:cubicBezTo>
                  <a:cubicBezTo>
                    <a:pt x="209" y="23"/>
                    <a:pt x="218" y="18"/>
                    <a:pt x="227" y="12"/>
                  </a:cubicBezTo>
                  <a:cubicBezTo>
                    <a:pt x="231" y="9"/>
                    <a:pt x="237" y="3"/>
                    <a:pt x="243" y="1"/>
                  </a:cubicBezTo>
                  <a:cubicBezTo>
                    <a:pt x="248" y="0"/>
                    <a:pt x="251" y="3"/>
                    <a:pt x="248" y="7"/>
                  </a:cubicBezTo>
                  <a:cubicBezTo>
                    <a:pt x="247" y="8"/>
                    <a:pt x="244" y="11"/>
                    <a:pt x="242" y="12"/>
                  </a:cubicBezTo>
                  <a:cubicBezTo>
                    <a:pt x="230" y="20"/>
                    <a:pt x="216" y="25"/>
                    <a:pt x="204" y="33"/>
                  </a:cubicBezTo>
                  <a:cubicBezTo>
                    <a:pt x="194" y="39"/>
                    <a:pt x="185" y="43"/>
                    <a:pt x="176" y="50"/>
                  </a:cubicBezTo>
                  <a:cubicBezTo>
                    <a:pt x="171" y="53"/>
                    <a:pt x="165" y="54"/>
                    <a:pt x="167" y="62"/>
                  </a:cubicBezTo>
                  <a:cubicBezTo>
                    <a:pt x="189" y="63"/>
                    <a:pt x="212" y="65"/>
                    <a:pt x="234" y="68"/>
                  </a:cubicBezTo>
                  <a:cubicBezTo>
                    <a:pt x="238" y="68"/>
                    <a:pt x="249" y="70"/>
                    <a:pt x="248" y="73"/>
                  </a:cubicBezTo>
                  <a:cubicBezTo>
                    <a:pt x="248" y="75"/>
                    <a:pt x="236" y="71"/>
                    <a:pt x="234" y="70"/>
                  </a:cubicBezTo>
                  <a:cubicBezTo>
                    <a:pt x="213" y="68"/>
                    <a:pt x="189" y="66"/>
                    <a:pt x="167" y="64"/>
                  </a:cubicBezTo>
                  <a:cubicBezTo>
                    <a:pt x="166" y="65"/>
                    <a:pt x="167" y="67"/>
                    <a:pt x="166" y="69"/>
                  </a:cubicBezTo>
                  <a:cubicBezTo>
                    <a:pt x="170" y="69"/>
                    <a:pt x="171" y="75"/>
                    <a:pt x="166" y="75"/>
                  </a:cubicBezTo>
                  <a:cubicBezTo>
                    <a:pt x="167" y="84"/>
                    <a:pt x="162" y="93"/>
                    <a:pt x="165" y="99"/>
                  </a:cubicBezTo>
                  <a:cubicBezTo>
                    <a:pt x="166" y="103"/>
                    <a:pt x="166" y="102"/>
                    <a:pt x="165" y="105"/>
                  </a:cubicBezTo>
                  <a:cubicBezTo>
                    <a:pt x="165" y="109"/>
                    <a:pt x="168" y="113"/>
                    <a:pt x="166" y="117"/>
                  </a:cubicBezTo>
                  <a:cubicBezTo>
                    <a:pt x="168" y="118"/>
                    <a:pt x="170" y="117"/>
                    <a:pt x="170" y="119"/>
                  </a:cubicBezTo>
                  <a:cubicBezTo>
                    <a:pt x="170" y="122"/>
                    <a:pt x="167" y="120"/>
                    <a:pt x="166" y="122"/>
                  </a:cubicBezTo>
                  <a:cubicBezTo>
                    <a:pt x="165" y="123"/>
                    <a:pt x="165" y="129"/>
                    <a:pt x="166" y="130"/>
                  </a:cubicBezTo>
                  <a:cubicBezTo>
                    <a:pt x="167" y="132"/>
                    <a:pt x="187" y="129"/>
                    <a:pt x="180" y="135"/>
                  </a:cubicBezTo>
                  <a:cubicBezTo>
                    <a:pt x="177" y="137"/>
                    <a:pt x="170" y="134"/>
                    <a:pt x="166" y="136"/>
                  </a:cubicBezTo>
                  <a:cubicBezTo>
                    <a:pt x="165" y="157"/>
                    <a:pt x="168" y="177"/>
                    <a:pt x="170" y="198"/>
                  </a:cubicBezTo>
                  <a:cubicBezTo>
                    <a:pt x="171" y="203"/>
                    <a:pt x="172" y="208"/>
                    <a:pt x="171" y="213"/>
                  </a:cubicBezTo>
                  <a:cubicBezTo>
                    <a:pt x="171" y="219"/>
                    <a:pt x="170" y="226"/>
                    <a:pt x="171" y="232"/>
                  </a:cubicBezTo>
                  <a:cubicBezTo>
                    <a:pt x="171" y="236"/>
                    <a:pt x="172" y="241"/>
                    <a:pt x="171" y="245"/>
                  </a:cubicBezTo>
                  <a:cubicBezTo>
                    <a:pt x="171" y="247"/>
                    <a:pt x="170" y="247"/>
                    <a:pt x="170" y="248"/>
                  </a:cubicBezTo>
                  <a:cubicBezTo>
                    <a:pt x="169" y="251"/>
                    <a:pt x="172" y="258"/>
                    <a:pt x="173" y="260"/>
                  </a:cubicBezTo>
                  <a:cubicBezTo>
                    <a:pt x="173" y="262"/>
                    <a:pt x="174" y="265"/>
                    <a:pt x="174" y="268"/>
                  </a:cubicBezTo>
                  <a:cubicBezTo>
                    <a:pt x="174" y="276"/>
                    <a:pt x="175" y="285"/>
                    <a:pt x="176" y="291"/>
                  </a:cubicBezTo>
                  <a:cubicBezTo>
                    <a:pt x="177" y="303"/>
                    <a:pt x="174" y="317"/>
                    <a:pt x="174" y="328"/>
                  </a:cubicBezTo>
                  <a:cubicBezTo>
                    <a:pt x="174" y="336"/>
                    <a:pt x="169" y="343"/>
                    <a:pt x="172" y="352"/>
                  </a:cubicBezTo>
                  <a:cubicBezTo>
                    <a:pt x="174" y="358"/>
                    <a:pt x="180" y="369"/>
                    <a:pt x="186" y="370"/>
                  </a:cubicBezTo>
                  <a:cubicBezTo>
                    <a:pt x="190" y="371"/>
                    <a:pt x="200" y="374"/>
                    <a:pt x="203" y="373"/>
                  </a:cubicBezTo>
                  <a:cubicBezTo>
                    <a:pt x="206" y="373"/>
                    <a:pt x="204" y="369"/>
                    <a:pt x="208" y="368"/>
                  </a:cubicBezTo>
                  <a:cubicBezTo>
                    <a:pt x="207" y="358"/>
                    <a:pt x="214" y="364"/>
                    <a:pt x="215" y="368"/>
                  </a:cubicBezTo>
                  <a:cubicBezTo>
                    <a:pt x="218" y="359"/>
                    <a:pt x="218" y="340"/>
                    <a:pt x="214" y="330"/>
                  </a:cubicBezTo>
                  <a:cubicBezTo>
                    <a:pt x="213" y="329"/>
                    <a:pt x="210" y="325"/>
                    <a:pt x="213" y="324"/>
                  </a:cubicBezTo>
                  <a:cubicBezTo>
                    <a:pt x="215" y="323"/>
                    <a:pt x="217" y="329"/>
                    <a:pt x="217" y="329"/>
                  </a:cubicBezTo>
                  <a:cubicBezTo>
                    <a:pt x="221" y="341"/>
                    <a:pt x="218" y="358"/>
                    <a:pt x="219" y="371"/>
                  </a:cubicBezTo>
                  <a:cubicBezTo>
                    <a:pt x="219" y="373"/>
                    <a:pt x="221" y="375"/>
                    <a:pt x="224" y="375"/>
                  </a:cubicBezTo>
                  <a:cubicBezTo>
                    <a:pt x="225" y="375"/>
                    <a:pt x="230" y="374"/>
                    <a:pt x="230" y="377"/>
                  </a:cubicBezTo>
                  <a:cubicBezTo>
                    <a:pt x="231" y="380"/>
                    <a:pt x="226" y="380"/>
                    <a:pt x="225" y="381"/>
                  </a:cubicBezTo>
                  <a:cubicBezTo>
                    <a:pt x="228" y="385"/>
                    <a:pt x="222" y="386"/>
                    <a:pt x="218" y="387"/>
                  </a:cubicBezTo>
                  <a:cubicBezTo>
                    <a:pt x="217" y="392"/>
                    <a:pt x="220" y="392"/>
                    <a:pt x="222" y="393"/>
                  </a:cubicBezTo>
                  <a:cubicBezTo>
                    <a:pt x="224" y="393"/>
                    <a:pt x="227" y="393"/>
                    <a:pt x="228" y="393"/>
                  </a:cubicBezTo>
                  <a:cubicBezTo>
                    <a:pt x="230" y="393"/>
                    <a:pt x="232" y="393"/>
                    <a:pt x="234" y="392"/>
                  </a:cubicBezTo>
                  <a:cubicBezTo>
                    <a:pt x="235" y="394"/>
                    <a:pt x="235" y="396"/>
                    <a:pt x="235" y="397"/>
                  </a:cubicBezTo>
                  <a:cubicBezTo>
                    <a:pt x="235" y="397"/>
                    <a:pt x="235" y="397"/>
                    <a:pt x="235" y="397"/>
                  </a:cubicBezTo>
                  <a:cubicBezTo>
                    <a:pt x="235" y="397"/>
                    <a:pt x="235" y="397"/>
                    <a:pt x="235" y="397"/>
                  </a:cubicBezTo>
                  <a:cubicBezTo>
                    <a:pt x="234" y="397"/>
                    <a:pt x="233" y="398"/>
                    <a:pt x="233" y="398"/>
                  </a:cubicBezTo>
                  <a:close/>
                  <a:moveTo>
                    <a:pt x="65" y="113"/>
                  </a:moveTo>
                  <a:cubicBezTo>
                    <a:pt x="70" y="113"/>
                    <a:pt x="75" y="113"/>
                    <a:pt x="80" y="112"/>
                  </a:cubicBezTo>
                  <a:cubicBezTo>
                    <a:pt x="81" y="111"/>
                    <a:pt x="81" y="109"/>
                    <a:pt x="80" y="108"/>
                  </a:cubicBezTo>
                  <a:cubicBezTo>
                    <a:pt x="75" y="107"/>
                    <a:pt x="68" y="109"/>
                    <a:pt x="65" y="113"/>
                  </a:cubicBezTo>
                  <a:close/>
                  <a:moveTo>
                    <a:pt x="74" y="116"/>
                  </a:moveTo>
                  <a:cubicBezTo>
                    <a:pt x="75" y="116"/>
                    <a:pt x="79" y="116"/>
                    <a:pt x="80" y="116"/>
                  </a:cubicBezTo>
                  <a:cubicBezTo>
                    <a:pt x="79" y="115"/>
                    <a:pt x="75" y="116"/>
                    <a:pt x="74" y="116"/>
                  </a:cubicBezTo>
                  <a:close/>
                  <a:moveTo>
                    <a:pt x="50" y="121"/>
                  </a:moveTo>
                  <a:cubicBezTo>
                    <a:pt x="54" y="120"/>
                    <a:pt x="61" y="121"/>
                    <a:pt x="65" y="120"/>
                  </a:cubicBezTo>
                  <a:cubicBezTo>
                    <a:pt x="61" y="121"/>
                    <a:pt x="54" y="118"/>
                    <a:pt x="50" y="121"/>
                  </a:cubicBezTo>
                  <a:close/>
                  <a:moveTo>
                    <a:pt x="74" y="127"/>
                  </a:moveTo>
                  <a:cubicBezTo>
                    <a:pt x="67" y="125"/>
                    <a:pt x="58" y="125"/>
                    <a:pt x="49" y="125"/>
                  </a:cubicBezTo>
                  <a:cubicBezTo>
                    <a:pt x="46" y="125"/>
                    <a:pt x="42" y="122"/>
                    <a:pt x="41" y="125"/>
                  </a:cubicBezTo>
                  <a:cubicBezTo>
                    <a:pt x="41" y="128"/>
                    <a:pt x="46" y="135"/>
                    <a:pt x="49" y="136"/>
                  </a:cubicBezTo>
                  <a:cubicBezTo>
                    <a:pt x="54" y="138"/>
                    <a:pt x="59" y="134"/>
                    <a:pt x="62" y="132"/>
                  </a:cubicBezTo>
                  <a:cubicBezTo>
                    <a:pt x="59" y="131"/>
                    <a:pt x="56" y="134"/>
                    <a:pt x="55" y="131"/>
                  </a:cubicBezTo>
                  <a:cubicBezTo>
                    <a:pt x="55" y="123"/>
                    <a:pt x="74" y="134"/>
                    <a:pt x="74" y="127"/>
                  </a:cubicBezTo>
                  <a:close/>
                  <a:moveTo>
                    <a:pt x="82" y="127"/>
                  </a:moveTo>
                  <a:cubicBezTo>
                    <a:pt x="79" y="128"/>
                    <a:pt x="76" y="129"/>
                    <a:pt x="74" y="132"/>
                  </a:cubicBezTo>
                  <a:cubicBezTo>
                    <a:pt x="77" y="132"/>
                    <a:pt x="79" y="131"/>
                    <a:pt x="82" y="131"/>
                  </a:cubicBezTo>
                  <a:cubicBezTo>
                    <a:pt x="82" y="130"/>
                    <a:pt x="82" y="128"/>
                    <a:pt x="82" y="127"/>
                  </a:cubicBezTo>
                  <a:close/>
                  <a:moveTo>
                    <a:pt x="86" y="108"/>
                  </a:moveTo>
                  <a:cubicBezTo>
                    <a:pt x="83" y="107"/>
                    <a:pt x="84" y="112"/>
                    <a:pt x="85" y="112"/>
                  </a:cubicBezTo>
                  <a:cubicBezTo>
                    <a:pt x="86" y="111"/>
                    <a:pt x="86" y="109"/>
                    <a:pt x="86" y="108"/>
                  </a:cubicBezTo>
                  <a:close/>
                  <a:moveTo>
                    <a:pt x="115" y="322"/>
                  </a:moveTo>
                  <a:cubicBezTo>
                    <a:pt x="127" y="326"/>
                    <a:pt x="145" y="326"/>
                    <a:pt x="160" y="327"/>
                  </a:cubicBezTo>
                  <a:cubicBezTo>
                    <a:pt x="161" y="326"/>
                    <a:pt x="161" y="324"/>
                    <a:pt x="161" y="322"/>
                  </a:cubicBezTo>
                  <a:cubicBezTo>
                    <a:pt x="144" y="321"/>
                    <a:pt x="129" y="321"/>
                    <a:pt x="115" y="322"/>
                  </a:cubicBezTo>
                  <a:close/>
                  <a:moveTo>
                    <a:pt x="128" y="346"/>
                  </a:moveTo>
                  <a:cubicBezTo>
                    <a:pt x="138" y="347"/>
                    <a:pt x="150" y="348"/>
                    <a:pt x="161" y="348"/>
                  </a:cubicBezTo>
                  <a:cubicBezTo>
                    <a:pt x="161" y="347"/>
                    <a:pt x="161" y="345"/>
                    <a:pt x="161" y="343"/>
                  </a:cubicBezTo>
                  <a:cubicBezTo>
                    <a:pt x="150" y="344"/>
                    <a:pt x="138" y="344"/>
                    <a:pt x="128" y="346"/>
                  </a:cubicBezTo>
                  <a:close/>
                  <a:moveTo>
                    <a:pt x="160" y="338"/>
                  </a:moveTo>
                  <a:cubicBezTo>
                    <a:pt x="161" y="337"/>
                    <a:pt x="161" y="333"/>
                    <a:pt x="161" y="332"/>
                  </a:cubicBezTo>
                  <a:cubicBezTo>
                    <a:pt x="147" y="332"/>
                    <a:pt x="129" y="333"/>
                    <a:pt x="115" y="335"/>
                  </a:cubicBezTo>
                  <a:cubicBezTo>
                    <a:pt x="128" y="338"/>
                    <a:pt x="145" y="339"/>
                    <a:pt x="160" y="338"/>
                  </a:cubicBezTo>
                  <a:close/>
                  <a:moveTo>
                    <a:pt x="160" y="310"/>
                  </a:moveTo>
                  <a:cubicBezTo>
                    <a:pt x="146" y="310"/>
                    <a:pt x="131" y="311"/>
                    <a:pt x="118" y="313"/>
                  </a:cubicBezTo>
                  <a:cubicBezTo>
                    <a:pt x="131" y="315"/>
                    <a:pt x="147" y="315"/>
                    <a:pt x="160" y="317"/>
                  </a:cubicBezTo>
                  <a:cubicBezTo>
                    <a:pt x="161" y="314"/>
                    <a:pt x="160" y="312"/>
                    <a:pt x="160" y="310"/>
                  </a:cubicBezTo>
                  <a:close/>
                  <a:moveTo>
                    <a:pt x="92" y="205"/>
                  </a:moveTo>
                  <a:cubicBezTo>
                    <a:pt x="92" y="208"/>
                    <a:pt x="91" y="214"/>
                    <a:pt x="92" y="217"/>
                  </a:cubicBezTo>
                  <a:cubicBezTo>
                    <a:pt x="105" y="218"/>
                    <a:pt x="119" y="217"/>
                    <a:pt x="131" y="216"/>
                  </a:cubicBezTo>
                  <a:cubicBezTo>
                    <a:pt x="122" y="215"/>
                    <a:pt x="115" y="214"/>
                    <a:pt x="108" y="213"/>
                  </a:cubicBezTo>
                  <a:cubicBezTo>
                    <a:pt x="106" y="213"/>
                    <a:pt x="98" y="212"/>
                    <a:pt x="99" y="209"/>
                  </a:cubicBezTo>
                  <a:cubicBezTo>
                    <a:pt x="100" y="207"/>
                    <a:pt x="108" y="207"/>
                    <a:pt x="110" y="207"/>
                  </a:cubicBezTo>
                  <a:cubicBezTo>
                    <a:pt x="118" y="207"/>
                    <a:pt x="126" y="206"/>
                    <a:pt x="134" y="205"/>
                  </a:cubicBezTo>
                  <a:cubicBezTo>
                    <a:pt x="122" y="203"/>
                    <a:pt x="104" y="201"/>
                    <a:pt x="92" y="200"/>
                  </a:cubicBezTo>
                  <a:cubicBezTo>
                    <a:pt x="91" y="200"/>
                    <a:pt x="92" y="204"/>
                    <a:pt x="92" y="205"/>
                  </a:cubicBezTo>
                  <a:close/>
                  <a:moveTo>
                    <a:pt x="94" y="264"/>
                  </a:moveTo>
                  <a:cubicBezTo>
                    <a:pt x="110" y="263"/>
                    <a:pt x="126" y="262"/>
                    <a:pt x="142" y="261"/>
                  </a:cubicBezTo>
                  <a:cubicBezTo>
                    <a:pt x="134" y="257"/>
                    <a:pt x="118" y="256"/>
                    <a:pt x="107" y="257"/>
                  </a:cubicBezTo>
                  <a:cubicBezTo>
                    <a:pt x="105" y="257"/>
                    <a:pt x="100" y="258"/>
                    <a:pt x="101" y="254"/>
                  </a:cubicBezTo>
                  <a:cubicBezTo>
                    <a:pt x="101" y="251"/>
                    <a:pt x="111" y="252"/>
                    <a:pt x="114" y="252"/>
                  </a:cubicBezTo>
                  <a:cubicBezTo>
                    <a:pt x="121" y="252"/>
                    <a:pt x="131" y="253"/>
                    <a:pt x="137" y="252"/>
                  </a:cubicBezTo>
                  <a:cubicBezTo>
                    <a:pt x="126" y="250"/>
                    <a:pt x="115" y="249"/>
                    <a:pt x="105" y="247"/>
                  </a:cubicBezTo>
                  <a:cubicBezTo>
                    <a:pt x="104" y="247"/>
                    <a:pt x="100" y="245"/>
                    <a:pt x="100" y="244"/>
                  </a:cubicBezTo>
                  <a:cubicBezTo>
                    <a:pt x="100" y="240"/>
                    <a:pt x="110" y="241"/>
                    <a:pt x="115" y="241"/>
                  </a:cubicBezTo>
                  <a:cubicBezTo>
                    <a:pt x="122" y="240"/>
                    <a:pt x="130" y="240"/>
                    <a:pt x="136" y="239"/>
                  </a:cubicBezTo>
                  <a:cubicBezTo>
                    <a:pt x="127" y="237"/>
                    <a:pt x="116" y="236"/>
                    <a:pt x="106" y="235"/>
                  </a:cubicBezTo>
                  <a:cubicBezTo>
                    <a:pt x="105" y="235"/>
                    <a:pt x="94" y="234"/>
                    <a:pt x="95" y="231"/>
                  </a:cubicBezTo>
                  <a:cubicBezTo>
                    <a:pt x="95" y="229"/>
                    <a:pt x="102" y="229"/>
                    <a:pt x="104" y="229"/>
                  </a:cubicBezTo>
                  <a:cubicBezTo>
                    <a:pt x="116" y="228"/>
                    <a:pt x="132" y="230"/>
                    <a:pt x="144" y="227"/>
                  </a:cubicBezTo>
                  <a:cubicBezTo>
                    <a:pt x="126" y="226"/>
                    <a:pt x="110" y="225"/>
                    <a:pt x="92" y="223"/>
                  </a:cubicBezTo>
                  <a:cubicBezTo>
                    <a:pt x="90" y="235"/>
                    <a:pt x="93" y="251"/>
                    <a:pt x="94" y="264"/>
                  </a:cubicBezTo>
                  <a:close/>
                  <a:moveTo>
                    <a:pt x="159" y="229"/>
                  </a:moveTo>
                  <a:cubicBezTo>
                    <a:pt x="159" y="229"/>
                    <a:pt x="159" y="229"/>
                    <a:pt x="159" y="229"/>
                  </a:cubicBezTo>
                  <a:cubicBezTo>
                    <a:pt x="147" y="234"/>
                    <a:pt x="127" y="230"/>
                    <a:pt x="114" y="233"/>
                  </a:cubicBezTo>
                  <a:cubicBezTo>
                    <a:pt x="124" y="234"/>
                    <a:pt x="135" y="235"/>
                    <a:pt x="145" y="236"/>
                  </a:cubicBezTo>
                  <a:cubicBezTo>
                    <a:pt x="147" y="236"/>
                    <a:pt x="156" y="236"/>
                    <a:pt x="156" y="239"/>
                  </a:cubicBezTo>
                  <a:cubicBezTo>
                    <a:pt x="157" y="244"/>
                    <a:pt x="143" y="242"/>
                    <a:pt x="140" y="242"/>
                  </a:cubicBezTo>
                  <a:cubicBezTo>
                    <a:pt x="132" y="243"/>
                    <a:pt x="121" y="244"/>
                    <a:pt x="114" y="245"/>
                  </a:cubicBezTo>
                  <a:cubicBezTo>
                    <a:pt x="128" y="247"/>
                    <a:pt x="145" y="250"/>
                    <a:pt x="158" y="249"/>
                  </a:cubicBezTo>
                  <a:cubicBezTo>
                    <a:pt x="160" y="243"/>
                    <a:pt x="159" y="236"/>
                    <a:pt x="159" y="229"/>
                  </a:cubicBezTo>
                  <a:close/>
                  <a:moveTo>
                    <a:pt x="108" y="266"/>
                  </a:moveTo>
                  <a:cubicBezTo>
                    <a:pt x="123" y="270"/>
                    <a:pt x="140" y="270"/>
                    <a:pt x="157" y="272"/>
                  </a:cubicBezTo>
                  <a:cubicBezTo>
                    <a:pt x="158" y="270"/>
                    <a:pt x="158" y="267"/>
                    <a:pt x="158" y="265"/>
                  </a:cubicBezTo>
                  <a:cubicBezTo>
                    <a:pt x="141" y="265"/>
                    <a:pt x="124" y="263"/>
                    <a:pt x="108" y="266"/>
                  </a:cubicBezTo>
                  <a:close/>
                  <a:moveTo>
                    <a:pt x="157" y="260"/>
                  </a:moveTo>
                  <a:cubicBezTo>
                    <a:pt x="158" y="258"/>
                    <a:pt x="158" y="256"/>
                    <a:pt x="157" y="255"/>
                  </a:cubicBezTo>
                  <a:cubicBezTo>
                    <a:pt x="152" y="255"/>
                    <a:pt x="144" y="255"/>
                    <a:pt x="140" y="256"/>
                  </a:cubicBezTo>
                  <a:cubicBezTo>
                    <a:pt x="144" y="258"/>
                    <a:pt x="152" y="258"/>
                    <a:pt x="157" y="260"/>
                  </a:cubicBezTo>
                  <a:close/>
                  <a:moveTo>
                    <a:pt x="111" y="278"/>
                  </a:moveTo>
                  <a:cubicBezTo>
                    <a:pt x="124" y="282"/>
                    <a:pt x="142" y="283"/>
                    <a:pt x="158" y="284"/>
                  </a:cubicBezTo>
                  <a:cubicBezTo>
                    <a:pt x="158" y="282"/>
                    <a:pt x="158" y="280"/>
                    <a:pt x="158" y="278"/>
                  </a:cubicBezTo>
                  <a:cubicBezTo>
                    <a:pt x="143" y="277"/>
                    <a:pt x="125" y="276"/>
                    <a:pt x="111" y="278"/>
                  </a:cubicBezTo>
                  <a:close/>
                  <a:moveTo>
                    <a:pt x="94" y="275"/>
                  </a:moveTo>
                  <a:cubicBezTo>
                    <a:pt x="108" y="275"/>
                    <a:pt x="121" y="274"/>
                    <a:pt x="135" y="273"/>
                  </a:cubicBezTo>
                  <a:cubicBezTo>
                    <a:pt x="121" y="272"/>
                    <a:pt x="107" y="270"/>
                    <a:pt x="94" y="268"/>
                  </a:cubicBezTo>
                  <a:cubicBezTo>
                    <a:pt x="94" y="270"/>
                    <a:pt x="94" y="273"/>
                    <a:pt x="94" y="275"/>
                  </a:cubicBezTo>
                  <a:close/>
                  <a:moveTo>
                    <a:pt x="95" y="286"/>
                  </a:moveTo>
                  <a:cubicBezTo>
                    <a:pt x="105" y="287"/>
                    <a:pt x="118" y="286"/>
                    <a:pt x="128" y="285"/>
                  </a:cubicBezTo>
                  <a:cubicBezTo>
                    <a:pt x="117" y="283"/>
                    <a:pt x="105" y="281"/>
                    <a:pt x="95" y="279"/>
                  </a:cubicBezTo>
                  <a:cubicBezTo>
                    <a:pt x="94" y="281"/>
                    <a:pt x="94" y="284"/>
                    <a:pt x="95" y="286"/>
                  </a:cubicBezTo>
                  <a:close/>
                  <a:moveTo>
                    <a:pt x="113" y="289"/>
                  </a:moveTo>
                  <a:cubicBezTo>
                    <a:pt x="126" y="294"/>
                    <a:pt x="145" y="294"/>
                    <a:pt x="159" y="296"/>
                  </a:cubicBezTo>
                  <a:cubicBezTo>
                    <a:pt x="159" y="294"/>
                    <a:pt x="159" y="291"/>
                    <a:pt x="158" y="289"/>
                  </a:cubicBezTo>
                  <a:cubicBezTo>
                    <a:pt x="144" y="287"/>
                    <a:pt x="127" y="288"/>
                    <a:pt x="113" y="289"/>
                  </a:cubicBezTo>
                  <a:close/>
                  <a:moveTo>
                    <a:pt x="112" y="301"/>
                  </a:moveTo>
                  <a:cubicBezTo>
                    <a:pt x="126" y="305"/>
                    <a:pt x="144" y="305"/>
                    <a:pt x="159" y="305"/>
                  </a:cubicBezTo>
                  <a:cubicBezTo>
                    <a:pt x="159" y="304"/>
                    <a:pt x="159" y="302"/>
                    <a:pt x="159" y="302"/>
                  </a:cubicBezTo>
                  <a:cubicBezTo>
                    <a:pt x="143" y="301"/>
                    <a:pt x="127" y="299"/>
                    <a:pt x="112" y="301"/>
                  </a:cubicBezTo>
                  <a:close/>
                  <a:moveTo>
                    <a:pt x="158" y="145"/>
                  </a:moveTo>
                  <a:cubicBezTo>
                    <a:pt x="157" y="149"/>
                    <a:pt x="157" y="155"/>
                    <a:pt x="155" y="159"/>
                  </a:cubicBezTo>
                  <a:cubicBezTo>
                    <a:pt x="153" y="151"/>
                    <a:pt x="156" y="143"/>
                    <a:pt x="156" y="135"/>
                  </a:cubicBezTo>
                  <a:cubicBezTo>
                    <a:pt x="135" y="132"/>
                    <a:pt x="109" y="133"/>
                    <a:pt x="89" y="134"/>
                  </a:cubicBezTo>
                  <a:cubicBezTo>
                    <a:pt x="88" y="137"/>
                    <a:pt x="90" y="137"/>
                    <a:pt x="92" y="138"/>
                  </a:cubicBezTo>
                  <a:cubicBezTo>
                    <a:pt x="105" y="140"/>
                    <a:pt x="119" y="142"/>
                    <a:pt x="130" y="143"/>
                  </a:cubicBezTo>
                  <a:cubicBezTo>
                    <a:pt x="134" y="143"/>
                    <a:pt x="150" y="142"/>
                    <a:pt x="151" y="146"/>
                  </a:cubicBezTo>
                  <a:cubicBezTo>
                    <a:pt x="151" y="149"/>
                    <a:pt x="147" y="149"/>
                    <a:pt x="143" y="150"/>
                  </a:cubicBezTo>
                  <a:cubicBezTo>
                    <a:pt x="132" y="151"/>
                    <a:pt x="120" y="152"/>
                    <a:pt x="110" y="153"/>
                  </a:cubicBezTo>
                  <a:cubicBezTo>
                    <a:pt x="120" y="155"/>
                    <a:pt x="130" y="156"/>
                    <a:pt x="141" y="157"/>
                  </a:cubicBezTo>
                  <a:cubicBezTo>
                    <a:pt x="145" y="158"/>
                    <a:pt x="160" y="158"/>
                    <a:pt x="153" y="163"/>
                  </a:cubicBezTo>
                  <a:cubicBezTo>
                    <a:pt x="145" y="167"/>
                    <a:pt x="129" y="164"/>
                    <a:pt x="120" y="167"/>
                  </a:cubicBezTo>
                  <a:cubicBezTo>
                    <a:pt x="125" y="168"/>
                    <a:pt x="132" y="169"/>
                    <a:pt x="137" y="170"/>
                  </a:cubicBezTo>
                  <a:cubicBezTo>
                    <a:pt x="140" y="170"/>
                    <a:pt x="155" y="170"/>
                    <a:pt x="155" y="173"/>
                  </a:cubicBezTo>
                  <a:cubicBezTo>
                    <a:pt x="156" y="175"/>
                    <a:pt x="153" y="176"/>
                    <a:pt x="150" y="176"/>
                  </a:cubicBezTo>
                  <a:cubicBezTo>
                    <a:pt x="136" y="177"/>
                    <a:pt x="119" y="176"/>
                    <a:pt x="108" y="178"/>
                  </a:cubicBezTo>
                  <a:cubicBezTo>
                    <a:pt x="119" y="182"/>
                    <a:pt x="131" y="183"/>
                    <a:pt x="144" y="184"/>
                  </a:cubicBezTo>
                  <a:cubicBezTo>
                    <a:pt x="146" y="184"/>
                    <a:pt x="153" y="185"/>
                    <a:pt x="154" y="187"/>
                  </a:cubicBezTo>
                  <a:cubicBezTo>
                    <a:pt x="155" y="191"/>
                    <a:pt x="138" y="190"/>
                    <a:pt x="134" y="190"/>
                  </a:cubicBezTo>
                  <a:cubicBezTo>
                    <a:pt x="129" y="190"/>
                    <a:pt x="123" y="190"/>
                    <a:pt x="118" y="191"/>
                  </a:cubicBezTo>
                  <a:cubicBezTo>
                    <a:pt x="128" y="192"/>
                    <a:pt x="142" y="193"/>
                    <a:pt x="153" y="194"/>
                  </a:cubicBezTo>
                  <a:cubicBezTo>
                    <a:pt x="159" y="195"/>
                    <a:pt x="158" y="199"/>
                    <a:pt x="153" y="199"/>
                  </a:cubicBezTo>
                  <a:cubicBezTo>
                    <a:pt x="142" y="200"/>
                    <a:pt x="130" y="198"/>
                    <a:pt x="120" y="200"/>
                  </a:cubicBezTo>
                  <a:cubicBezTo>
                    <a:pt x="128" y="201"/>
                    <a:pt x="138" y="202"/>
                    <a:pt x="146" y="203"/>
                  </a:cubicBezTo>
                  <a:cubicBezTo>
                    <a:pt x="148" y="203"/>
                    <a:pt x="154" y="202"/>
                    <a:pt x="155" y="205"/>
                  </a:cubicBezTo>
                  <a:cubicBezTo>
                    <a:pt x="155" y="208"/>
                    <a:pt x="151" y="208"/>
                    <a:pt x="149" y="209"/>
                  </a:cubicBezTo>
                  <a:cubicBezTo>
                    <a:pt x="140" y="209"/>
                    <a:pt x="126" y="208"/>
                    <a:pt x="117" y="211"/>
                  </a:cubicBezTo>
                  <a:cubicBezTo>
                    <a:pt x="124" y="211"/>
                    <a:pt x="132" y="213"/>
                    <a:pt x="139" y="214"/>
                  </a:cubicBezTo>
                  <a:cubicBezTo>
                    <a:pt x="141" y="214"/>
                    <a:pt x="149" y="214"/>
                    <a:pt x="149" y="217"/>
                  </a:cubicBezTo>
                  <a:cubicBezTo>
                    <a:pt x="149" y="221"/>
                    <a:pt x="138" y="221"/>
                    <a:pt x="135" y="221"/>
                  </a:cubicBezTo>
                  <a:cubicBezTo>
                    <a:pt x="127" y="221"/>
                    <a:pt x="118" y="219"/>
                    <a:pt x="111" y="221"/>
                  </a:cubicBezTo>
                  <a:cubicBezTo>
                    <a:pt x="125" y="225"/>
                    <a:pt x="145" y="223"/>
                    <a:pt x="159" y="226"/>
                  </a:cubicBezTo>
                  <a:cubicBezTo>
                    <a:pt x="161" y="199"/>
                    <a:pt x="160" y="170"/>
                    <a:pt x="158" y="145"/>
                  </a:cubicBezTo>
                  <a:close/>
                  <a:moveTo>
                    <a:pt x="137" y="146"/>
                  </a:moveTo>
                  <a:cubicBezTo>
                    <a:pt x="122" y="144"/>
                    <a:pt x="105" y="142"/>
                    <a:pt x="89" y="140"/>
                  </a:cubicBezTo>
                  <a:cubicBezTo>
                    <a:pt x="89" y="143"/>
                    <a:pt x="89" y="148"/>
                    <a:pt x="89" y="151"/>
                  </a:cubicBezTo>
                  <a:cubicBezTo>
                    <a:pt x="106" y="149"/>
                    <a:pt x="122" y="149"/>
                    <a:pt x="137" y="146"/>
                  </a:cubicBezTo>
                  <a:close/>
                  <a:moveTo>
                    <a:pt x="157" y="76"/>
                  </a:moveTo>
                  <a:cubicBezTo>
                    <a:pt x="153" y="76"/>
                    <a:pt x="154" y="81"/>
                    <a:pt x="151" y="82"/>
                  </a:cubicBezTo>
                  <a:cubicBezTo>
                    <a:pt x="156" y="91"/>
                    <a:pt x="141" y="89"/>
                    <a:pt x="136" y="91"/>
                  </a:cubicBezTo>
                  <a:cubicBezTo>
                    <a:pt x="138" y="92"/>
                    <a:pt x="139" y="92"/>
                    <a:pt x="141" y="92"/>
                  </a:cubicBezTo>
                  <a:cubicBezTo>
                    <a:pt x="146" y="92"/>
                    <a:pt x="163" y="92"/>
                    <a:pt x="154" y="97"/>
                  </a:cubicBezTo>
                  <a:cubicBezTo>
                    <a:pt x="148" y="101"/>
                    <a:pt x="135" y="96"/>
                    <a:pt x="127" y="99"/>
                  </a:cubicBezTo>
                  <a:cubicBezTo>
                    <a:pt x="136" y="100"/>
                    <a:pt x="148" y="101"/>
                    <a:pt x="157" y="100"/>
                  </a:cubicBezTo>
                  <a:cubicBezTo>
                    <a:pt x="157" y="92"/>
                    <a:pt x="159" y="83"/>
                    <a:pt x="157" y="76"/>
                  </a:cubicBezTo>
                  <a:close/>
                  <a:moveTo>
                    <a:pt x="112" y="104"/>
                  </a:moveTo>
                  <a:cubicBezTo>
                    <a:pt x="106" y="104"/>
                    <a:pt x="103" y="104"/>
                    <a:pt x="97" y="105"/>
                  </a:cubicBezTo>
                  <a:cubicBezTo>
                    <a:pt x="103" y="104"/>
                    <a:pt x="110" y="108"/>
                    <a:pt x="112" y="104"/>
                  </a:cubicBezTo>
                  <a:close/>
                  <a:moveTo>
                    <a:pt x="110" y="111"/>
                  </a:moveTo>
                  <a:cubicBezTo>
                    <a:pt x="117" y="111"/>
                    <a:pt x="127" y="111"/>
                    <a:pt x="135" y="111"/>
                  </a:cubicBezTo>
                  <a:cubicBezTo>
                    <a:pt x="128" y="110"/>
                    <a:pt x="114" y="107"/>
                    <a:pt x="110" y="111"/>
                  </a:cubicBezTo>
                  <a:close/>
                  <a:moveTo>
                    <a:pt x="101" y="117"/>
                  </a:moveTo>
                  <a:cubicBezTo>
                    <a:pt x="119" y="118"/>
                    <a:pt x="138" y="117"/>
                    <a:pt x="156" y="118"/>
                  </a:cubicBezTo>
                  <a:cubicBezTo>
                    <a:pt x="157" y="117"/>
                    <a:pt x="156" y="116"/>
                    <a:pt x="156" y="114"/>
                  </a:cubicBezTo>
                  <a:cubicBezTo>
                    <a:pt x="143" y="114"/>
                    <a:pt x="129" y="114"/>
                    <a:pt x="116" y="114"/>
                  </a:cubicBezTo>
                  <a:cubicBezTo>
                    <a:pt x="111" y="114"/>
                    <a:pt x="103" y="113"/>
                    <a:pt x="101" y="117"/>
                  </a:cubicBezTo>
                  <a:close/>
                  <a:moveTo>
                    <a:pt x="156" y="105"/>
                  </a:moveTo>
                  <a:cubicBezTo>
                    <a:pt x="148" y="105"/>
                    <a:pt x="139" y="105"/>
                    <a:pt x="131" y="105"/>
                  </a:cubicBezTo>
                  <a:cubicBezTo>
                    <a:pt x="126" y="105"/>
                    <a:pt x="120" y="103"/>
                    <a:pt x="117" y="106"/>
                  </a:cubicBezTo>
                  <a:cubicBezTo>
                    <a:pt x="131" y="106"/>
                    <a:pt x="143" y="108"/>
                    <a:pt x="156" y="108"/>
                  </a:cubicBezTo>
                  <a:cubicBezTo>
                    <a:pt x="157" y="108"/>
                    <a:pt x="157" y="106"/>
                    <a:pt x="156" y="105"/>
                  </a:cubicBezTo>
                  <a:close/>
                  <a:moveTo>
                    <a:pt x="146" y="68"/>
                  </a:moveTo>
                  <a:cubicBezTo>
                    <a:pt x="149" y="69"/>
                    <a:pt x="153" y="69"/>
                    <a:pt x="157" y="69"/>
                  </a:cubicBezTo>
                  <a:cubicBezTo>
                    <a:pt x="157" y="68"/>
                    <a:pt x="158" y="66"/>
                    <a:pt x="158" y="64"/>
                  </a:cubicBezTo>
                  <a:cubicBezTo>
                    <a:pt x="152" y="62"/>
                    <a:pt x="149" y="66"/>
                    <a:pt x="146" y="68"/>
                  </a:cubicBezTo>
                  <a:close/>
                  <a:moveTo>
                    <a:pt x="130" y="78"/>
                  </a:moveTo>
                  <a:cubicBezTo>
                    <a:pt x="133" y="76"/>
                    <a:pt x="138" y="75"/>
                    <a:pt x="142" y="74"/>
                  </a:cubicBezTo>
                  <a:cubicBezTo>
                    <a:pt x="138" y="70"/>
                    <a:pt x="132" y="75"/>
                    <a:pt x="130" y="78"/>
                  </a:cubicBezTo>
                  <a:close/>
                  <a:moveTo>
                    <a:pt x="110" y="89"/>
                  </a:moveTo>
                  <a:cubicBezTo>
                    <a:pt x="120" y="88"/>
                    <a:pt x="131" y="88"/>
                    <a:pt x="140" y="85"/>
                  </a:cubicBezTo>
                  <a:cubicBezTo>
                    <a:pt x="136" y="82"/>
                    <a:pt x="126" y="86"/>
                    <a:pt x="126" y="80"/>
                  </a:cubicBezTo>
                  <a:cubicBezTo>
                    <a:pt x="120" y="82"/>
                    <a:pt x="113" y="84"/>
                    <a:pt x="110" y="89"/>
                  </a:cubicBezTo>
                  <a:close/>
                  <a:moveTo>
                    <a:pt x="98" y="96"/>
                  </a:moveTo>
                  <a:cubicBezTo>
                    <a:pt x="103" y="96"/>
                    <a:pt x="110" y="95"/>
                    <a:pt x="116" y="94"/>
                  </a:cubicBezTo>
                  <a:cubicBezTo>
                    <a:pt x="109" y="95"/>
                    <a:pt x="101" y="91"/>
                    <a:pt x="98" y="96"/>
                  </a:cubicBezTo>
                  <a:close/>
                  <a:moveTo>
                    <a:pt x="90" y="94"/>
                  </a:moveTo>
                  <a:cubicBezTo>
                    <a:pt x="94" y="93"/>
                    <a:pt x="98" y="91"/>
                    <a:pt x="100" y="89"/>
                  </a:cubicBezTo>
                  <a:cubicBezTo>
                    <a:pt x="96" y="89"/>
                    <a:pt x="93" y="92"/>
                    <a:pt x="90" y="94"/>
                  </a:cubicBezTo>
                  <a:close/>
                  <a:moveTo>
                    <a:pt x="89" y="112"/>
                  </a:moveTo>
                  <a:cubicBezTo>
                    <a:pt x="95" y="112"/>
                    <a:pt x="103" y="113"/>
                    <a:pt x="106" y="109"/>
                  </a:cubicBezTo>
                  <a:cubicBezTo>
                    <a:pt x="100" y="110"/>
                    <a:pt x="87" y="104"/>
                    <a:pt x="89" y="112"/>
                  </a:cubicBezTo>
                  <a:close/>
                  <a:moveTo>
                    <a:pt x="89" y="115"/>
                  </a:moveTo>
                  <a:cubicBezTo>
                    <a:pt x="89" y="116"/>
                    <a:pt x="89" y="116"/>
                    <a:pt x="89" y="117"/>
                  </a:cubicBezTo>
                  <a:cubicBezTo>
                    <a:pt x="92" y="117"/>
                    <a:pt x="94" y="117"/>
                    <a:pt x="95" y="115"/>
                  </a:cubicBezTo>
                  <a:cubicBezTo>
                    <a:pt x="93" y="115"/>
                    <a:pt x="91" y="115"/>
                    <a:pt x="89" y="115"/>
                  </a:cubicBezTo>
                  <a:close/>
                  <a:moveTo>
                    <a:pt x="89" y="131"/>
                  </a:moveTo>
                  <a:cubicBezTo>
                    <a:pt x="110" y="131"/>
                    <a:pt x="134" y="130"/>
                    <a:pt x="156" y="132"/>
                  </a:cubicBezTo>
                  <a:cubicBezTo>
                    <a:pt x="157" y="129"/>
                    <a:pt x="157" y="125"/>
                    <a:pt x="157" y="122"/>
                  </a:cubicBezTo>
                  <a:cubicBezTo>
                    <a:pt x="142" y="122"/>
                    <a:pt x="126" y="122"/>
                    <a:pt x="111" y="122"/>
                  </a:cubicBezTo>
                  <a:cubicBezTo>
                    <a:pt x="103" y="122"/>
                    <a:pt x="95" y="122"/>
                    <a:pt x="89" y="124"/>
                  </a:cubicBezTo>
                  <a:cubicBezTo>
                    <a:pt x="101" y="126"/>
                    <a:pt x="116" y="126"/>
                    <a:pt x="129" y="129"/>
                  </a:cubicBezTo>
                  <a:cubicBezTo>
                    <a:pt x="115" y="129"/>
                    <a:pt x="102" y="127"/>
                    <a:pt x="89" y="127"/>
                  </a:cubicBezTo>
                  <a:cubicBezTo>
                    <a:pt x="89" y="128"/>
                    <a:pt x="89" y="130"/>
                    <a:pt x="89" y="131"/>
                  </a:cubicBezTo>
                  <a:close/>
                  <a:moveTo>
                    <a:pt x="90" y="175"/>
                  </a:moveTo>
                  <a:cubicBezTo>
                    <a:pt x="105" y="175"/>
                    <a:pt x="122" y="174"/>
                    <a:pt x="137" y="173"/>
                  </a:cubicBezTo>
                  <a:cubicBezTo>
                    <a:pt x="131" y="172"/>
                    <a:pt x="122" y="170"/>
                    <a:pt x="115" y="169"/>
                  </a:cubicBezTo>
                  <a:cubicBezTo>
                    <a:pt x="112" y="169"/>
                    <a:pt x="98" y="168"/>
                    <a:pt x="100" y="164"/>
                  </a:cubicBezTo>
                  <a:cubicBezTo>
                    <a:pt x="100" y="163"/>
                    <a:pt x="108" y="163"/>
                    <a:pt x="110" y="163"/>
                  </a:cubicBezTo>
                  <a:cubicBezTo>
                    <a:pt x="121" y="162"/>
                    <a:pt x="132" y="163"/>
                    <a:pt x="142" y="161"/>
                  </a:cubicBezTo>
                  <a:cubicBezTo>
                    <a:pt x="136" y="159"/>
                    <a:pt x="127" y="158"/>
                    <a:pt x="120" y="157"/>
                  </a:cubicBezTo>
                  <a:cubicBezTo>
                    <a:pt x="110" y="156"/>
                    <a:pt x="98" y="155"/>
                    <a:pt x="90" y="156"/>
                  </a:cubicBezTo>
                  <a:cubicBezTo>
                    <a:pt x="90" y="156"/>
                    <a:pt x="90" y="156"/>
                    <a:pt x="90" y="156"/>
                  </a:cubicBezTo>
                  <a:cubicBezTo>
                    <a:pt x="87" y="157"/>
                    <a:pt x="91" y="171"/>
                    <a:pt x="90" y="175"/>
                  </a:cubicBezTo>
                  <a:close/>
                  <a:moveTo>
                    <a:pt x="81" y="367"/>
                  </a:moveTo>
                  <a:cubicBezTo>
                    <a:pt x="84" y="366"/>
                    <a:pt x="86" y="363"/>
                    <a:pt x="85" y="360"/>
                  </a:cubicBezTo>
                  <a:cubicBezTo>
                    <a:pt x="84" y="362"/>
                    <a:pt x="82" y="364"/>
                    <a:pt x="81" y="367"/>
                  </a:cubicBezTo>
                  <a:close/>
                  <a:moveTo>
                    <a:pt x="88" y="392"/>
                  </a:moveTo>
                  <a:cubicBezTo>
                    <a:pt x="78" y="389"/>
                    <a:pt x="62" y="390"/>
                    <a:pt x="55" y="384"/>
                  </a:cubicBezTo>
                  <a:cubicBezTo>
                    <a:pt x="54" y="386"/>
                    <a:pt x="54" y="389"/>
                    <a:pt x="55" y="392"/>
                  </a:cubicBezTo>
                  <a:cubicBezTo>
                    <a:pt x="59" y="392"/>
                    <a:pt x="64" y="394"/>
                    <a:pt x="69" y="395"/>
                  </a:cubicBezTo>
                  <a:cubicBezTo>
                    <a:pt x="74" y="396"/>
                    <a:pt x="86" y="396"/>
                    <a:pt x="88" y="392"/>
                  </a:cubicBezTo>
                  <a:close/>
                  <a:moveTo>
                    <a:pt x="89" y="385"/>
                  </a:moveTo>
                  <a:cubicBezTo>
                    <a:pt x="83" y="384"/>
                    <a:pt x="75" y="384"/>
                    <a:pt x="69" y="386"/>
                  </a:cubicBezTo>
                  <a:cubicBezTo>
                    <a:pt x="74" y="385"/>
                    <a:pt x="89" y="392"/>
                    <a:pt x="89" y="385"/>
                  </a:cubicBezTo>
                  <a:close/>
                  <a:moveTo>
                    <a:pt x="89" y="377"/>
                  </a:moveTo>
                  <a:cubicBezTo>
                    <a:pt x="81" y="376"/>
                    <a:pt x="73" y="377"/>
                    <a:pt x="68" y="380"/>
                  </a:cubicBezTo>
                  <a:cubicBezTo>
                    <a:pt x="75" y="381"/>
                    <a:pt x="81" y="379"/>
                    <a:pt x="89" y="379"/>
                  </a:cubicBezTo>
                  <a:cubicBezTo>
                    <a:pt x="89" y="379"/>
                    <a:pt x="89" y="378"/>
                    <a:pt x="89" y="377"/>
                  </a:cubicBezTo>
                  <a:close/>
                  <a:moveTo>
                    <a:pt x="89" y="367"/>
                  </a:moveTo>
                  <a:cubicBezTo>
                    <a:pt x="88" y="368"/>
                    <a:pt x="88" y="370"/>
                    <a:pt x="87" y="371"/>
                  </a:cubicBezTo>
                  <a:cubicBezTo>
                    <a:pt x="89" y="371"/>
                    <a:pt x="89" y="371"/>
                    <a:pt x="89" y="371"/>
                  </a:cubicBezTo>
                  <a:cubicBezTo>
                    <a:pt x="89" y="370"/>
                    <a:pt x="90" y="368"/>
                    <a:pt x="89" y="367"/>
                  </a:cubicBezTo>
                  <a:close/>
                  <a:moveTo>
                    <a:pt x="91" y="196"/>
                  </a:moveTo>
                  <a:cubicBezTo>
                    <a:pt x="104" y="195"/>
                    <a:pt x="118" y="197"/>
                    <a:pt x="132" y="196"/>
                  </a:cubicBezTo>
                  <a:cubicBezTo>
                    <a:pt x="124" y="194"/>
                    <a:pt x="118" y="194"/>
                    <a:pt x="110" y="193"/>
                  </a:cubicBezTo>
                  <a:cubicBezTo>
                    <a:pt x="106" y="193"/>
                    <a:pt x="90" y="192"/>
                    <a:pt x="91" y="189"/>
                  </a:cubicBezTo>
                  <a:cubicBezTo>
                    <a:pt x="92" y="187"/>
                    <a:pt x="94" y="188"/>
                    <a:pt x="96" y="188"/>
                  </a:cubicBezTo>
                  <a:cubicBezTo>
                    <a:pt x="105" y="187"/>
                    <a:pt x="119" y="187"/>
                    <a:pt x="129" y="186"/>
                  </a:cubicBezTo>
                  <a:cubicBezTo>
                    <a:pt x="117" y="182"/>
                    <a:pt x="103" y="181"/>
                    <a:pt x="90" y="178"/>
                  </a:cubicBezTo>
                  <a:cubicBezTo>
                    <a:pt x="89" y="185"/>
                    <a:pt x="91" y="190"/>
                    <a:pt x="91" y="196"/>
                  </a:cubicBezTo>
                  <a:close/>
                  <a:moveTo>
                    <a:pt x="91" y="285"/>
                  </a:moveTo>
                  <a:cubicBezTo>
                    <a:pt x="89" y="291"/>
                    <a:pt x="90" y="299"/>
                    <a:pt x="91" y="305"/>
                  </a:cubicBezTo>
                  <a:cubicBezTo>
                    <a:pt x="92" y="299"/>
                    <a:pt x="92" y="291"/>
                    <a:pt x="91" y="285"/>
                  </a:cubicBezTo>
                  <a:close/>
                  <a:moveTo>
                    <a:pt x="108" y="369"/>
                  </a:moveTo>
                  <a:cubicBezTo>
                    <a:pt x="117" y="369"/>
                    <a:pt x="125" y="368"/>
                    <a:pt x="133" y="368"/>
                  </a:cubicBezTo>
                  <a:cubicBezTo>
                    <a:pt x="128" y="367"/>
                    <a:pt x="123" y="366"/>
                    <a:pt x="117" y="365"/>
                  </a:cubicBezTo>
                  <a:cubicBezTo>
                    <a:pt x="113" y="365"/>
                    <a:pt x="97" y="365"/>
                    <a:pt x="97" y="361"/>
                  </a:cubicBezTo>
                  <a:cubicBezTo>
                    <a:pt x="98" y="359"/>
                    <a:pt x="101" y="360"/>
                    <a:pt x="102" y="360"/>
                  </a:cubicBezTo>
                  <a:cubicBezTo>
                    <a:pt x="108" y="360"/>
                    <a:pt x="117" y="359"/>
                    <a:pt x="122" y="358"/>
                  </a:cubicBezTo>
                  <a:cubicBezTo>
                    <a:pt x="118" y="355"/>
                    <a:pt x="102" y="357"/>
                    <a:pt x="102" y="352"/>
                  </a:cubicBezTo>
                  <a:cubicBezTo>
                    <a:pt x="103" y="349"/>
                    <a:pt x="111" y="351"/>
                    <a:pt x="114" y="349"/>
                  </a:cubicBezTo>
                  <a:cubicBezTo>
                    <a:pt x="110" y="348"/>
                    <a:pt x="97" y="349"/>
                    <a:pt x="98" y="345"/>
                  </a:cubicBezTo>
                  <a:cubicBezTo>
                    <a:pt x="98" y="342"/>
                    <a:pt x="105" y="344"/>
                    <a:pt x="108" y="343"/>
                  </a:cubicBezTo>
                  <a:cubicBezTo>
                    <a:pt x="115" y="343"/>
                    <a:pt x="127" y="342"/>
                    <a:pt x="133" y="341"/>
                  </a:cubicBezTo>
                  <a:cubicBezTo>
                    <a:pt x="127" y="340"/>
                    <a:pt x="121" y="339"/>
                    <a:pt x="116" y="339"/>
                  </a:cubicBezTo>
                  <a:cubicBezTo>
                    <a:pt x="113" y="338"/>
                    <a:pt x="101" y="339"/>
                    <a:pt x="102" y="335"/>
                  </a:cubicBezTo>
                  <a:cubicBezTo>
                    <a:pt x="102" y="333"/>
                    <a:pt x="111" y="332"/>
                    <a:pt x="113" y="331"/>
                  </a:cubicBezTo>
                  <a:cubicBezTo>
                    <a:pt x="121" y="331"/>
                    <a:pt x="129" y="331"/>
                    <a:pt x="136" y="329"/>
                  </a:cubicBezTo>
                  <a:cubicBezTo>
                    <a:pt x="131" y="328"/>
                    <a:pt x="125" y="328"/>
                    <a:pt x="120" y="327"/>
                  </a:cubicBezTo>
                  <a:cubicBezTo>
                    <a:pt x="116" y="327"/>
                    <a:pt x="100" y="325"/>
                    <a:pt x="102" y="321"/>
                  </a:cubicBezTo>
                  <a:cubicBezTo>
                    <a:pt x="102" y="319"/>
                    <a:pt x="110" y="319"/>
                    <a:pt x="112" y="319"/>
                  </a:cubicBezTo>
                  <a:cubicBezTo>
                    <a:pt x="119" y="318"/>
                    <a:pt x="124" y="318"/>
                    <a:pt x="129" y="318"/>
                  </a:cubicBezTo>
                  <a:cubicBezTo>
                    <a:pt x="123" y="315"/>
                    <a:pt x="106" y="318"/>
                    <a:pt x="99" y="315"/>
                  </a:cubicBezTo>
                  <a:cubicBezTo>
                    <a:pt x="99" y="315"/>
                    <a:pt x="98" y="314"/>
                    <a:pt x="98" y="313"/>
                  </a:cubicBezTo>
                  <a:cubicBezTo>
                    <a:pt x="98" y="311"/>
                    <a:pt x="110" y="310"/>
                    <a:pt x="112" y="310"/>
                  </a:cubicBezTo>
                  <a:cubicBezTo>
                    <a:pt x="119" y="309"/>
                    <a:pt x="125" y="310"/>
                    <a:pt x="129" y="307"/>
                  </a:cubicBezTo>
                  <a:cubicBezTo>
                    <a:pt x="123" y="307"/>
                    <a:pt x="118" y="306"/>
                    <a:pt x="113" y="305"/>
                  </a:cubicBezTo>
                  <a:cubicBezTo>
                    <a:pt x="109" y="304"/>
                    <a:pt x="99" y="304"/>
                    <a:pt x="99" y="300"/>
                  </a:cubicBezTo>
                  <a:cubicBezTo>
                    <a:pt x="100" y="298"/>
                    <a:pt x="111" y="297"/>
                    <a:pt x="114" y="298"/>
                  </a:cubicBezTo>
                  <a:cubicBezTo>
                    <a:pt x="122" y="298"/>
                    <a:pt x="131" y="298"/>
                    <a:pt x="137" y="297"/>
                  </a:cubicBezTo>
                  <a:cubicBezTo>
                    <a:pt x="124" y="295"/>
                    <a:pt x="109" y="293"/>
                    <a:pt x="95" y="291"/>
                  </a:cubicBezTo>
                  <a:cubicBezTo>
                    <a:pt x="95" y="293"/>
                    <a:pt x="96" y="297"/>
                    <a:pt x="95" y="301"/>
                  </a:cubicBezTo>
                  <a:cubicBezTo>
                    <a:pt x="95" y="308"/>
                    <a:pt x="93" y="316"/>
                    <a:pt x="94" y="322"/>
                  </a:cubicBezTo>
                  <a:cubicBezTo>
                    <a:pt x="95" y="323"/>
                    <a:pt x="95" y="324"/>
                    <a:pt x="95" y="325"/>
                  </a:cubicBezTo>
                  <a:cubicBezTo>
                    <a:pt x="96" y="332"/>
                    <a:pt x="92" y="339"/>
                    <a:pt x="94" y="346"/>
                  </a:cubicBezTo>
                  <a:cubicBezTo>
                    <a:pt x="94" y="347"/>
                    <a:pt x="96" y="348"/>
                    <a:pt x="96" y="350"/>
                  </a:cubicBezTo>
                  <a:cubicBezTo>
                    <a:pt x="96" y="352"/>
                    <a:pt x="94" y="354"/>
                    <a:pt x="94" y="355"/>
                  </a:cubicBezTo>
                  <a:cubicBezTo>
                    <a:pt x="93" y="360"/>
                    <a:pt x="94" y="366"/>
                    <a:pt x="95" y="371"/>
                  </a:cubicBezTo>
                  <a:cubicBezTo>
                    <a:pt x="96" y="366"/>
                    <a:pt x="102" y="368"/>
                    <a:pt x="108" y="369"/>
                  </a:cubicBezTo>
                  <a:close/>
                  <a:moveTo>
                    <a:pt x="122" y="362"/>
                  </a:moveTo>
                  <a:cubicBezTo>
                    <a:pt x="133" y="365"/>
                    <a:pt x="147" y="366"/>
                    <a:pt x="160" y="366"/>
                  </a:cubicBezTo>
                  <a:cubicBezTo>
                    <a:pt x="161" y="365"/>
                    <a:pt x="161" y="364"/>
                    <a:pt x="161" y="362"/>
                  </a:cubicBezTo>
                  <a:cubicBezTo>
                    <a:pt x="149" y="360"/>
                    <a:pt x="134" y="361"/>
                    <a:pt x="122" y="362"/>
                  </a:cubicBezTo>
                  <a:close/>
                  <a:moveTo>
                    <a:pt x="112" y="380"/>
                  </a:moveTo>
                  <a:cubicBezTo>
                    <a:pt x="127" y="379"/>
                    <a:pt x="143" y="379"/>
                    <a:pt x="157" y="378"/>
                  </a:cubicBezTo>
                  <a:cubicBezTo>
                    <a:pt x="137" y="376"/>
                    <a:pt x="115" y="375"/>
                    <a:pt x="95" y="376"/>
                  </a:cubicBezTo>
                  <a:cubicBezTo>
                    <a:pt x="94" y="382"/>
                    <a:pt x="107" y="380"/>
                    <a:pt x="112" y="380"/>
                  </a:cubicBezTo>
                  <a:close/>
                  <a:moveTo>
                    <a:pt x="133" y="382"/>
                  </a:moveTo>
                  <a:cubicBezTo>
                    <a:pt x="137" y="383"/>
                    <a:pt x="141" y="383"/>
                    <a:pt x="145" y="383"/>
                  </a:cubicBezTo>
                  <a:cubicBezTo>
                    <a:pt x="145" y="382"/>
                    <a:pt x="146" y="382"/>
                    <a:pt x="146" y="381"/>
                  </a:cubicBezTo>
                  <a:cubicBezTo>
                    <a:pt x="141" y="381"/>
                    <a:pt x="137" y="382"/>
                    <a:pt x="133" y="382"/>
                  </a:cubicBezTo>
                  <a:close/>
                  <a:moveTo>
                    <a:pt x="146" y="392"/>
                  </a:moveTo>
                  <a:cubicBezTo>
                    <a:pt x="131" y="394"/>
                    <a:pt x="114" y="391"/>
                    <a:pt x="99" y="391"/>
                  </a:cubicBezTo>
                  <a:cubicBezTo>
                    <a:pt x="98" y="391"/>
                    <a:pt x="96" y="391"/>
                    <a:pt x="96" y="392"/>
                  </a:cubicBezTo>
                  <a:cubicBezTo>
                    <a:pt x="95" y="394"/>
                    <a:pt x="101" y="393"/>
                    <a:pt x="101" y="393"/>
                  </a:cubicBezTo>
                  <a:cubicBezTo>
                    <a:pt x="115" y="393"/>
                    <a:pt x="134" y="395"/>
                    <a:pt x="146" y="392"/>
                  </a:cubicBezTo>
                  <a:close/>
                  <a:moveTo>
                    <a:pt x="158" y="393"/>
                  </a:moveTo>
                  <a:cubicBezTo>
                    <a:pt x="156" y="391"/>
                    <a:pt x="151" y="392"/>
                    <a:pt x="148" y="392"/>
                  </a:cubicBezTo>
                  <a:cubicBezTo>
                    <a:pt x="151" y="393"/>
                    <a:pt x="155" y="393"/>
                    <a:pt x="158" y="393"/>
                  </a:cubicBezTo>
                  <a:close/>
                  <a:moveTo>
                    <a:pt x="161" y="388"/>
                  </a:moveTo>
                  <a:cubicBezTo>
                    <a:pt x="140" y="386"/>
                    <a:pt x="116" y="388"/>
                    <a:pt x="96" y="385"/>
                  </a:cubicBezTo>
                  <a:cubicBezTo>
                    <a:pt x="95" y="386"/>
                    <a:pt x="95" y="388"/>
                    <a:pt x="95" y="388"/>
                  </a:cubicBezTo>
                  <a:cubicBezTo>
                    <a:pt x="115" y="390"/>
                    <a:pt x="139" y="390"/>
                    <a:pt x="161" y="388"/>
                  </a:cubicBezTo>
                  <a:close/>
                  <a:moveTo>
                    <a:pt x="161" y="381"/>
                  </a:moveTo>
                  <a:cubicBezTo>
                    <a:pt x="157" y="380"/>
                    <a:pt x="153" y="381"/>
                    <a:pt x="149" y="381"/>
                  </a:cubicBezTo>
                  <a:cubicBezTo>
                    <a:pt x="149" y="386"/>
                    <a:pt x="157" y="383"/>
                    <a:pt x="161" y="384"/>
                  </a:cubicBezTo>
                  <a:cubicBezTo>
                    <a:pt x="161" y="383"/>
                    <a:pt x="161" y="382"/>
                    <a:pt x="161" y="381"/>
                  </a:cubicBezTo>
                  <a:close/>
                  <a:moveTo>
                    <a:pt x="161" y="353"/>
                  </a:moveTo>
                  <a:cubicBezTo>
                    <a:pt x="148" y="352"/>
                    <a:pt x="131" y="351"/>
                    <a:pt x="119" y="353"/>
                  </a:cubicBezTo>
                  <a:cubicBezTo>
                    <a:pt x="131" y="357"/>
                    <a:pt x="146" y="358"/>
                    <a:pt x="161" y="357"/>
                  </a:cubicBezTo>
                  <a:cubicBezTo>
                    <a:pt x="162" y="356"/>
                    <a:pt x="161" y="354"/>
                    <a:pt x="161" y="353"/>
                  </a:cubicBezTo>
                  <a:close/>
                  <a:moveTo>
                    <a:pt x="171" y="364"/>
                  </a:moveTo>
                  <a:cubicBezTo>
                    <a:pt x="172" y="365"/>
                    <a:pt x="172" y="366"/>
                    <a:pt x="172" y="367"/>
                  </a:cubicBezTo>
                  <a:cubicBezTo>
                    <a:pt x="172" y="367"/>
                    <a:pt x="172" y="367"/>
                    <a:pt x="173" y="367"/>
                  </a:cubicBezTo>
                  <a:cubicBezTo>
                    <a:pt x="174" y="366"/>
                    <a:pt x="173" y="364"/>
                    <a:pt x="171" y="364"/>
                  </a:cubicBezTo>
                  <a:close/>
                  <a:moveTo>
                    <a:pt x="171" y="380"/>
                  </a:moveTo>
                  <a:cubicBezTo>
                    <a:pt x="171" y="382"/>
                    <a:pt x="171" y="383"/>
                    <a:pt x="172" y="384"/>
                  </a:cubicBezTo>
                  <a:cubicBezTo>
                    <a:pt x="185" y="384"/>
                    <a:pt x="198" y="385"/>
                    <a:pt x="209" y="382"/>
                  </a:cubicBezTo>
                  <a:cubicBezTo>
                    <a:pt x="199" y="379"/>
                    <a:pt x="181" y="376"/>
                    <a:pt x="171" y="380"/>
                  </a:cubicBezTo>
                  <a:close/>
                  <a:moveTo>
                    <a:pt x="167" y="358"/>
                  </a:moveTo>
                  <a:cubicBezTo>
                    <a:pt x="167" y="356"/>
                    <a:pt x="167" y="352"/>
                    <a:pt x="166" y="351"/>
                  </a:cubicBezTo>
                  <a:cubicBezTo>
                    <a:pt x="165" y="353"/>
                    <a:pt x="164" y="358"/>
                    <a:pt x="167" y="358"/>
                  </a:cubicBezTo>
                  <a:close/>
                  <a:moveTo>
                    <a:pt x="168" y="380"/>
                  </a:moveTo>
                  <a:cubicBezTo>
                    <a:pt x="167" y="380"/>
                    <a:pt x="166" y="380"/>
                    <a:pt x="166" y="380"/>
                  </a:cubicBezTo>
                  <a:cubicBezTo>
                    <a:pt x="166" y="382"/>
                    <a:pt x="166" y="383"/>
                    <a:pt x="166" y="384"/>
                  </a:cubicBezTo>
                  <a:cubicBezTo>
                    <a:pt x="168" y="384"/>
                    <a:pt x="168" y="382"/>
                    <a:pt x="168" y="380"/>
                  </a:cubicBezTo>
                  <a:close/>
                  <a:moveTo>
                    <a:pt x="168" y="367"/>
                  </a:moveTo>
                  <a:cubicBezTo>
                    <a:pt x="167" y="365"/>
                    <a:pt x="168" y="363"/>
                    <a:pt x="167" y="361"/>
                  </a:cubicBezTo>
                  <a:cubicBezTo>
                    <a:pt x="166" y="361"/>
                    <a:pt x="166" y="362"/>
                    <a:pt x="165" y="362"/>
                  </a:cubicBezTo>
                  <a:cubicBezTo>
                    <a:pt x="165" y="367"/>
                    <a:pt x="165" y="367"/>
                    <a:pt x="165" y="367"/>
                  </a:cubicBezTo>
                  <a:cubicBezTo>
                    <a:pt x="166" y="367"/>
                    <a:pt x="167" y="367"/>
                    <a:pt x="168" y="367"/>
                  </a:cubicBezTo>
                  <a:close/>
                  <a:moveTo>
                    <a:pt x="166" y="295"/>
                  </a:moveTo>
                  <a:cubicBezTo>
                    <a:pt x="167" y="305"/>
                    <a:pt x="167" y="314"/>
                    <a:pt x="170" y="324"/>
                  </a:cubicBezTo>
                  <a:cubicBezTo>
                    <a:pt x="172" y="314"/>
                    <a:pt x="168" y="303"/>
                    <a:pt x="166" y="295"/>
                  </a:cubicBezTo>
                  <a:close/>
                  <a:moveTo>
                    <a:pt x="182" y="398"/>
                  </a:moveTo>
                  <a:cubicBezTo>
                    <a:pt x="178" y="398"/>
                    <a:pt x="175" y="398"/>
                    <a:pt x="171" y="398"/>
                  </a:cubicBezTo>
                  <a:cubicBezTo>
                    <a:pt x="170" y="399"/>
                    <a:pt x="170" y="400"/>
                    <a:pt x="170" y="402"/>
                  </a:cubicBezTo>
                  <a:cubicBezTo>
                    <a:pt x="175" y="401"/>
                    <a:pt x="179" y="400"/>
                    <a:pt x="182" y="398"/>
                  </a:cubicBezTo>
                  <a:close/>
                  <a:moveTo>
                    <a:pt x="212" y="390"/>
                  </a:moveTo>
                  <a:cubicBezTo>
                    <a:pt x="204" y="389"/>
                    <a:pt x="195" y="389"/>
                    <a:pt x="186" y="389"/>
                  </a:cubicBezTo>
                  <a:cubicBezTo>
                    <a:pt x="182" y="389"/>
                    <a:pt x="175" y="391"/>
                    <a:pt x="171" y="392"/>
                  </a:cubicBezTo>
                  <a:cubicBezTo>
                    <a:pt x="177" y="394"/>
                    <a:pt x="184" y="392"/>
                    <a:pt x="191" y="392"/>
                  </a:cubicBezTo>
                  <a:cubicBezTo>
                    <a:pt x="198" y="391"/>
                    <a:pt x="207" y="393"/>
                    <a:pt x="212" y="39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endParaRPr>
            </a:p>
          </p:txBody>
        </p:sp>
        <p:sp>
          <p:nvSpPr>
            <p:cNvPr id="50" name="Freeform 14"/>
            <p:cNvSpPr>
              <a:spLocks noEditPoints="1"/>
            </p:cNvSpPr>
            <p:nvPr/>
          </p:nvSpPr>
          <p:spPr bwMode="auto">
            <a:xfrm>
              <a:off x="1830660" y="2671354"/>
              <a:ext cx="1295400" cy="1571625"/>
            </a:xfrm>
            <a:custGeom>
              <a:avLst/>
              <a:gdLst>
                <a:gd name="T0" fmla="*/ 195 w 345"/>
                <a:gd name="T1" fmla="*/ 44 h 418"/>
                <a:gd name="T2" fmla="*/ 94 w 345"/>
                <a:gd name="T3" fmla="*/ 54 h 418"/>
                <a:gd name="T4" fmla="*/ 33 w 345"/>
                <a:gd name="T5" fmla="*/ 57 h 418"/>
                <a:gd name="T6" fmla="*/ 57 w 345"/>
                <a:gd name="T7" fmla="*/ 352 h 418"/>
                <a:gd name="T8" fmla="*/ 133 w 345"/>
                <a:gd name="T9" fmla="*/ 392 h 418"/>
                <a:gd name="T10" fmla="*/ 289 w 345"/>
                <a:gd name="T11" fmla="*/ 398 h 418"/>
                <a:gd name="T12" fmla="*/ 286 w 345"/>
                <a:gd name="T13" fmla="*/ 296 h 418"/>
                <a:gd name="T14" fmla="*/ 53 w 345"/>
                <a:gd name="T15" fmla="*/ 190 h 418"/>
                <a:gd name="T16" fmla="*/ 216 w 345"/>
                <a:gd name="T17" fmla="*/ 203 h 418"/>
                <a:gd name="T18" fmla="*/ 205 w 345"/>
                <a:gd name="T19" fmla="*/ 354 h 418"/>
                <a:gd name="T20" fmla="*/ 251 w 345"/>
                <a:gd name="T21" fmla="*/ 329 h 418"/>
                <a:gd name="T22" fmla="*/ 268 w 345"/>
                <a:gd name="T23" fmla="*/ 325 h 418"/>
                <a:gd name="T24" fmla="*/ 208 w 345"/>
                <a:gd name="T25" fmla="*/ 89 h 418"/>
                <a:gd name="T26" fmla="*/ 205 w 345"/>
                <a:gd name="T27" fmla="*/ 159 h 418"/>
                <a:gd name="T28" fmla="*/ 239 w 345"/>
                <a:gd name="T29" fmla="*/ 143 h 418"/>
                <a:gd name="T30" fmla="*/ 204 w 345"/>
                <a:gd name="T31" fmla="*/ 134 h 418"/>
                <a:gd name="T32" fmla="*/ 258 w 345"/>
                <a:gd name="T33" fmla="*/ 249 h 418"/>
                <a:gd name="T34" fmla="*/ 202 w 345"/>
                <a:gd name="T35" fmla="*/ 271 h 418"/>
                <a:gd name="T36" fmla="*/ 210 w 345"/>
                <a:gd name="T37" fmla="*/ 317 h 418"/>
                <a:gd name="T38" fmla="*/ 252 w 345"/>
                <a:gd name="T39" fmla="*/ 289 h 418"/>
                <a:gd name="T40" fmla="*/ 213 w 345"/>
                <a:gd name="T41" fmla="*/ 216 h 418"/>
                <a:gd name="T42" fmla="*/ 278 w 345"/>
                <a:gd name="T43" fmla="*/ 171 h 418"/>
                <a:gd name="T44" fmla="*/ 265 w 345"/>
                <a:gd name="T45" fmla="*/ 123 h 418"/>
                <a:gd name="T46" fmla="*/ 226 w 345"/>
                <a:gd name="T47" fmla="*/ 67 h 418"/>
                <a:gd name="T48" fmla="*/ 203 w 345"/>
                <a:gd name="T49" fmla="*/ 113 h 418"/>
                <a:gd name="T50" fmla="*/ 201 w 345"/>
                <a:gd name="T51" fmla="*/ 229 h 418"/>
                <a:gd name="T52" fmla="*/ 196 w 345"/>
                <a:gd name="T53" fmla="*/ 101 h 418"/>
                <a:gd name="T54" fmla="*/ 164 w 345"/>
                <a:gd name="T55" fmla="*/ 363 h 418"/>
                <a:gd name="T56" fmla="*/ 142 w 345"/>
                <a:gd name="T57" fmla="*/ 135 h 418"/>
                <a:gd name="T58" fmla="*/ 143 w 345"/>
                <a:gd name="T59" fmla="*/ 355 h 418"/>
                <a:gd name="T60" fmla="*/ 166 w 345"/>
                <a:gd name="T61" fmla="*/ 59 h 418"/>
                <a:gd name="T62" fmla="*/ 159 w 345"/>
                <a:gd name="T63" fmla="*/ 46 h 418"/>
                <a:gd name="T64" fmla="*/ 190 w 345"/>
                <a:gd name="T65" fmla="*/ 83 h 418"/>
                <a:gd name="T66" fmla="*/ 138 w 345"/>
                <a:gd name="T67" fmla="*/ 203 h 418"/>
                <a:gd name="T68" fmla="*/ 138 w 345"/>
                <a:gd name="T69" fmla="*/ 53 h 418"/>
                <a:gd name="T70" fmla="*/ 135 w 345"/>
                <a:gd name="T71" fmla="*/ 76 h 418"/>
                <a:gd name="T72" fmla="*/ 135 w 345"/>
                <a:gd name="T73" fmla="*/ 203 h 418"/>
                <a:gd name="T74" fmla="*/ 123 w 345"/>
                <a:gd name="T75" fmla="*/ 328 h 418"/>
                <a:gd name="T76" fmla="*/ 91 w 345"/>
                <a:gd name="T77" fmla="*/ 106 h 418"/>
                <a:gd name="T78" fmla="*/ 67 w 345"/>
                <a:gd name="T79" fmla="*/ 181 h 418"/>
                <a:gd name="T80" fmla="*/ 65 w 345"/>
                <a:gd name="T81" fmla="*/ 212 h 418"/>
                <a:gd name="T82" fmla="*/ 65 w 345"/>
                <a:gd name="T83" fmla="*/ 205 h 418"/>
                <a:gd name="T84" fmla="*/ 64 w 345"/>
                <a:gd name="T85" fmla="*/ 281 h 418"/>
                <a:gd name="T86" fmla="*/ 72 w 345"/>
                <a:gd name="T87" fmla="*/ 240 h 418"/>
                <a:gd name="T88" fmla="*/ 129 w 345"/>
                <a:gd name="T89" fmla="*/ 164 h 418"/>
                <a:gd name="T90" fmla="*/ 90 w 345"/>
                <a:gd name="T91" fmla="*/ 134 h 418"/>
                <a:gd name="T92" fmla="*/ 64 w 345"/>
                <a:gd name="T93" fmla="*/ 301 h 418"/>
                <a:gd name="T94" fmla="*/ 92 w 345"/>
                <a:gd name="T95" fmla="*/ 331 h 418"/>
                <a:gd name="T96" fmla="*/ 93 w 345"/>
                <a:gd name="T97" fmla="*/ 96 h 418"/>
                <a:gd name="T98" fmla="*/ 55 w 345"/>
                <a:gd name="T99" fmla="*/ 56 h 418"/>
                <a:gd name="T100" fmla="*/ 74 w 345"/>
                <a:gd name="T101" fmla="*/ 359 h 418"/>
                <a:gd name="T102" fmla="*/ 126 w 345"/>
                <a:gd name="T103" fmla="*/ 353 h 418"/>
                <a:gd name="T104" fmla="*/ 116 w 345"/>
                <a:gd name="T105" fmla="*/ 376 h 418"/>
                <a:gd name="T106" fmla="*/ 139 w 345"/>
                <a:gd name="T107" fmla="*/ 310 h 418"/>
                <a:gd name="T108" fmla="*/ 163 w 345"/>
                <a:gd name="T109" fmla="*/ 382 h 418"/>
                <a:gd name="T110" fmla="*/ 197 w 345"/>
                <a:gd name="T111" fmla="*/ 110 h 418"/>
                <a:gd name="T112" fmla="*/ 280 w 345"/>
                <a:gd name="T113" fmla="*/ 275 h 418"/>
                <a:gd name="T114" fmla="*/ 269 w 345"/>
                <a:gd name="T115" fmla="*/ 11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 h="418">
                  <a:moveTo>
                    <a:pt x="342" y="57"/>
                  </a:moveTo>
                  <a:cubicBezTo>
                    <a:pt x="322" y="58"/>
                    <a:pt x="299" y="59"/>
                    <a:pt x="277" y="57"/>
                  </a:cubicBezTo>
                  <a:cubicBezTo>
                    <a:pt x="275" y="51"/>
                    <a:pt x="274" y="41"/>
                    <a:pt x="274" y="33"/>
                  </a:cubicBezTo>
                  <a:cubicBezTo>
                    <a:pt x="274" y="31"/>
                    <a:pt x="274" y="26"/>
                    <a:pt x="271" y="27"/>
                  </a:cubicBezTo>
                  <a:cubicBezTo>
                    <a:pt x="267" y="28"/>
                    <a:pt x="271" y="35"/>
                    <a:pt x="271" y="36"/>
                  </a:cubicBezTo>
                  <a:cubicBezTo>
                    <a:pt x="272" y="39"/>
                    <a:pt x="272" y="47"/>
                    <a:pt x="273" y="51"/>
                  </a:cubicBezTo>
                  <a:cubicBezTo>
                    <a:pt x="273" y="53"/>
                    <a:pt x="274" y="56"/>
                    <a:pt x="273" y="57"/>
                  </a:cubicBezTo>
                  <a:cubicBezTo>
                    <a:pt x="271" y="59"/>
                    <a:pt x="263" y="57"/>
                    <a:pt x="261" y="56"/>
                  </a:cubicBezTo>
                  <a:cubicBezTo>
                    <a:pt x="244" y="54"/>
                    <a:pt x="221" y="53"/>
                    <a:pt x="206" y="48"/>
                  </a:cubicBezTo>
                  <a:cubicBezTo>
                    <a:pt x="204" y="47"/>
                    <a:pt x="200" y="45"/>
                    <a:pt x="200" y="43"/>
                  </a:cubicBezTo>
                  <a:cubicBezTo>
                    <a:pt x="200" y="41"/>
                    <a:pt x="204" y="36"/>
                    <a:pt x="201" y="33"/>
                  </a:cubicBezTo>
                  <a:cubicBezTo>
                    <a:pt x="197" y="29"/>
                    <a:pt x="194" y="42"/>
                    <a:pt x="195" y="44"/>
                  </a:cubicBezTo>
                  <a:cubicBezTo>
                    <a:pt x="184" y="48"/>
                    <a:pt x="175" y="41"/>
                    <a:pt x="163" y="41"/>
                  </a:cubicBezTo>
                  <a:cubicBezTo>
                    <a:pt x="160" y="41"/>
                    <a:pt x="157" y="41"/>
                    <a:pt x="155" y="42"/>
                  </a:cubicBezTo>
                  <a:cubicBezTo>
                    <a:pt x="152" y="42"/>
                    <a:pt x="146" y="45"/>
                    <a:pt x="144" y="44"/>
                  </a:cubicBezTo>
                  <a:cubicBezTo>
                    <a:pt x="140" y="43"/>
                    <a:pt x="145" y="32"/>
                    <a:pt x="138" y="34"/>
                  </a:cubicBezTo>
                  <a:cubicBezTo>
                    <a:pt x="134" y="35"/>
                    <a:pt x="139" y="41"/>
                    <a:pt x="138" y="43"/>
                  </a:cubicBezTo>
                  <a:cubicBezTo>
                    <a:pt x="138" y="44"/>
                    <a:pt x="132" y="47"/>
                    <a:pt x="130" y="47"/>
                  </a:cubicBezTo>
                  <a:cubicBezTo>
                    <a:pt x="123" y="49"/>
                    <a:pt x="119" y="50"/>
                    <a:pt x="114" y="53"/>
                  </a:cubicBezTo>
                  <a:cubicBezTo>
                    <a:pt x="114" y="53"/>
                    <a:pt x="110" y="56"/>
                    <a:pt x="109" y="54"/>
                  </a:cubicBezTo>
                  <a:cubicBezTo>
                    <a:pt x="107" y="51"/>
                    <a:pt x="116" y="50"/>
                    <a:pt x="116" y="47"/>
                  </a:cubicBezTo>
                  <a:cubicBezTo>
                    <a:pt x="115" y="43"/>
                    <a:pt x="108" y="48"/>
                    <a:pt x="107" y="49"/>
                  </a:cubicBezTo>
                  <a:cubicBezTo>
                    <a:pt x="106" y="50"/>
                    <a:pt x="105" y="54"/>
                    <a:pt x="104" y="54"/>
                  </a:cubicBezTo>
                  <a:cubicBezTo>
                    <a:pt x="101" y="55"/>
                    <a:pt x="97" y="54"/>
                    <a:pt x="94" y="54"/>
                  </a:cubicBezTo>
                  <a:cubicBezTo>
                    <a:pt x="83" y="55"/>
                    <a:pt x="66" y="55"/>
                    <a:pt x="54" y="54"/>
                  </a:cubicBezTo>
                  <a:cubicBezTo>
                    <a:pt x="54" y="42"/>
                    <a:pt x="54" y="25"/>
                    <a:pt x="53" y="13"/>
                  </a:cubicBezTo>
                  <a:cubicBezTo>
                    <a:pt x="53" y="10"/>
                    <a:pt x="52" y="0"/>
                    <a:pt x="49" y="1"/>
                  </a:cubicBezTo>
                  <a:cubicBezTo>
                    <a:pt x="46" y="1"/>
                    <a:pt x="44" y="17"/>
                    <a:pt x="50" y="13"/>
                  </a:cubicBezTo>
                  <a:cubicBezTo>
                    <a:pt x="51" y="22"/>
                    <a:pt x="53" y="33"/>
                    <a:pt x="52" y="41"/>
                  </a:cubicBezTo>
                  <a:cubicBezTo>
                    <a:pt x="52" y="43"/>
                    <a:pt x="53" y="52"/>
                    <a:pt x="52" y="53"/>
                  </a:cubicBezTo>
                  <a:cubicBezTo>
                    <a:pt x="50" y="55"/>
                    <a:pt x="37" y="54"/>
                    <a:pt x="33" y="54"/>
                  </a:cubicBezTo>
                  <a:cubicBezTo>
                    <a:pt x="25" y="54"/>
                    <a:pt x="11" y="52"/>
                    <a:pt x="4" y="55"/>
                  </a:cubicBezTo>
                  <a:cubicBezTo>
                    <a:pt x="0" y="56"/>
                    <a:pt x="2" y="59"/>
                    <a:pt x="2" y="60"/>
                  </a:cubicBezTo>
                  <a:cubicBezTo>
                    <a:pt x="5" y="61"/>
                    <a:pt x="8" y="62"/>
                    <a:pt x="11" y="62"/>
                  </a:cubicBezTo>
                  <a:cubicBezTo>
                    <a:pt x="12" y="62"/>
                    <a:pt x="13" y="61"/>
                    <a:pt x="14" y="60"/>
                  </a:cubicBezTo>
                  <a:cubicBezTo>
                    <a:pt x="21" y="59"/>
                    <a:pt x="32" y="65"/>
                    <a:pt x="33" y="57"/>
                  </a:cubicBezTo>
                  <a:cubicBezTo>
                    <a:pt x="39" y="56"/>
                    <a:pt x="45" y="56"/>
                    <a:pt x="52" y="57"/>
                  </a:cubicBezTo>
                  <a:cubicBezTo>
                    <a:pt x="52" y="77"/>
                    <a:pt x="53" y="96"/>
                    <a:pt x="53" y="116"/>
                  </a:cubicBezTo>
                  <a:cubicBezTo>
                    <a:pt x="53" y="123"/>
                    <a:pt x="53" y="130"/>
                    <a:pt x="53" y="137"/>
                  </a:cubicBezTo>
                  <a:cubicBezTo>
                    <a:pt x="52" y="149"/>
                    <a:pt x="47" y="164"/>
                    <a:pt x="47" y="178"/>
                  </a:cubicBezTo>
                  <a:cubicBezTo>
                    <a:pt x="47" y="184"/>
                    <a:pt x="49" y="198"/>
                    <a:pt x="51" y="201"/>
                  </a:cubicBezTo>
                  <a:cubicBezTo>
                    <a:pt x="52" y="202"/>
                    <a:pt x="53" y="202"/>
                    <a:pt x="54" y="203"/>
                  </a:cubicBezTo>
                  <a:cubicBezTo>
                    <a:pt x="54" y="204"/>
                    <a:pt x="54" y="206"/>
                    <a:pt x="54" y="207"/>
                  </a:cubicBezTo>
                  <a:cubicBezTo>
                    <a:pt x="53" y="221"/>
                    <a:pt x="56" y="236"/>
                    <a:pt x="54" y="250"/>
                  </a:cubicBezTo>
                  <a:cubicBezTo>
                    <a:pt x="53" y="250"/>
                    <a:pt x="52" y="246"/>
                    <a:pt x="52" y="247"/>
                  </a:cubicBezTo>
                  <a:cubicBezTo>
                    <a:pt x="56" y="260"/>
                    <a:pt x="52" y="276"/>
                    <a:pt x="54" y="290"/>
                  </a:cubicBezTo>
                  <a:cubicBezTo>
                    <a:pt x="54" y="294"/>
                    <a:pt x="56" y="297"/>
                    <a:pt x="57" y="300"/>
                  </a:cubicBezTo>
                  <a:cubicBezTo>
                    <a:pt x="59" y="317"/>
                    <a:pt x="57" y="336"/>
                    <a:pt x="57" y="352"/>
                  </a:cubicBezTo>
                  <a:cubicBezTo>
                    <a:pt x="58" y="357"/>
                    <a:pt x="59" y="370"/>
                    <a:pt x="57" y="374"/>
                  </a:cubicBezTo>
                  <a:cubicBezTo>
                    <a:pt x="56" y="375"/>
                    <a:pt x="47" y="377"/>
                    <a:pt x="44" y="377"/>
                  </a:cubicBezTo>
                  <a:cubicBezTo>
                    <a:pt x="37" y="378"/>
                    <a:pt x="31" y="378"/>
                    <a:pt x="24" y="378"/>
                  </a:cubicBezTo>
                  <a:cubicBezTo>
                    <a:pt x="16" y="377"/>
                    <a:pt x="20" y="382"/>
                    <a:pt x="25" y="383"/>
                  </a:cubicBezTo>
                  <a:cubicBezTo>
                    <a:pt x="35" y="384"/>
                    <a:pt x="48" y="380"/>
                    <a:pt x="57" y="382"/>
                  </a:cubicBezTo>
                  <a:cubicBezTo>
                    <a:pt x="57" y="385"/>
                    <a:pt x="55" y="395"/>
                    <a:pt x="58" y="394"/>
                  </a:cubicBezTo>
                  <a:cubicBezTo>
                    <a:pt x="59" y="394"/>
                    <a:pt x="60" y="388"/>
                    <a:pt x="60" y="387"/>
                  </a:cubicBezTo>
                  <a:cubicBezTo>
                    <a:pt x="61" y="380"/>
                    <a:pt x="61" y="382"/>
                    <a:pt x="68" y="381"/>
                  </a:cubicBezTo>
                  <a:cubicBezTo>
                    <a:pt x="77" y="381"/>
                    <a:pt x="90" y="378"/>
                    <a:pt x="98" y="379"/>
                  </a:cubicBezTo>
                  <a:cubicBezTo>
                    <a:pt x="106" y="381"/>
                    <a:pt x="111" y="388"/>
                    <a:pt x="118" y="387"/>
                  </a:cubicBezTo>
                  <a:cubicBezTo>
                    <a:pt x="119" y="387"/>
                    <a:pt x="120" y="386"/>
                    <a:pt x="121" y="386"/>
                  </a:cubicBezTo>
                  <a:cubicBezTo>
                    <a:pt x="125" y="386"/>
                    <a:pt x="129" y="390"/>
                    <a:pt x="133" y="392"/>
                  </a:cubicBezTo>
                  <a:cubicBezTo>
                    <a:pt x="138" y="393"/>
                    <a:pt x="145" y="392"/>
                    <a:pt x="150" y="393"/>
                  </a:cubicBezTo>
                  <a:cubicBezTo>
                    <a:pt x="165" y="394"/>
                    <a:pt x="180" y="388"/>
                    <a:pt x="192" y="386"/>
                  </a:cubicBezTo>
                  <a:cubicBezTo>
                    <a:pt x="195" y="388"/>
                    <a:pt x="193" y="398"/>
                    <a:pt x="197" y="397"/>
                  </a:cubicBezTo>
                  <a:cubicBezTo>
                    <a:pt x="200" y="396"/>
                    <a:pt x="199" y="388"/>
                    <a:pt x="199" y="385"/>
                  </a:cubicBezTo>
                  <a:cubicBezTo>
                    <a:pt x="203" y="383"/>
                    <a:pt x="209" y="380"/>
                    <a:pt x="214" y="380"/>
                  </a:cubicBezTo>
                  <a:cubicBezTo>
                    <a:pt x="211" y="383"/>
                    <a:pt x="204" y="383"/>
                    <a:pt x="204" y="388"/>
                  </a:cubicBezTo>
                  <a:cubicBezTo>
                    <a:pt x="213" y="387"/>
                    <a:pt x="218" y="379"/>
                    <a:pt x="228" y="380"/>
                  </a:cubicBezTo>
                  <a:cubicBezTo>
                    <a:pt x="245" y="381"/>
                    <a:pt x="265" y="380"/>
                    <a:pt x="282" y="382"/>
                  </a:cubicBezTo>
                  <a:cubicBezTo>
                    <a:pt x="281" y="389"/>
                    <a:pt x="281" y="394"/>
                    <a:pt x="281" y="402"/>
                  </a:cubicBezTo>
                  <a:cubicBezTo>
                    <a:pt x="280" y="406"/>
                    <a:pt x="279" y="418"/>
                    <a:pt x="284" y="417"/>
                  </a:cubicBezTo>
                  <a:cubicBezTo>
                    <a:pt x="286" y="417"/>
                    <a:pt x="289" y="407"/>
                    <a:pt x="289" y="404"/>
                  </a:cubicBezTo>
                  <a:cubicBezTo>
                    <a:pt x="289" y="402"/>
                    <a:pt x="289" y="399"/>
                    <a:pt x="289" y="398"/>
                  </a:cubicBezTo>
                  <a:cubicBezTo>
                    <a:pt x="288" y="397"/>
                    <a:pt x="285" y="396"/>
                    <a:pt x="285" y="396"/>
                  </a:cubicBezTo>
                  <a:cubicBezTo>
                    <a:pt x="283" y="392"/>
                    <a:pt x="286" y="385"/>
                    <a:pt x="286" y="382"/>
                  </a:cubicBezTo>
                  <a:cubicBezTo>
                    <a:pt x="290" y="382"/>
                    <a:pt x="294" y="384"/>
                    <a:pt x="298" y="384"/>
                  </a:cubicBezTo>
                  <a:cubicBezTo>
                    <a:pt x="300" y="383"/>
                    <a:pt x="298" y="382"/>
                    <a:pt x="299" y="381"/>
                  </a:cubicBezTo>
                  <a:cubicBezTo>
                    <a:pt x="302" y="381"/>
                    <a:pt x="307" y="382"/>
                    <a:pt x="312" y="382"/>
                  </a:cubicBezTo>
                  <a:cubicBezTo>
                    <a:pt x="316" y="382"/>
                    <a:pt x="325" y="381"/>
                    <a:pt x="323" y="377"/>
                  </a:cubicBezTo>
                  <a:cubicBezTo>
                    <a:pt x="312" y="376"/>
                    <a:pt x="298" y="379"/>
                    <a:pt x="286" y="378"/>
                  </a:cubicBezTo>
                  <a:cubicBezTo>
                    <a:pt x="284" y="361"/>
                    <a:pt x="285" y="343"/>
                    <a:pt x="284" y="326"/>
                  </a:cubicBezTo>
                  <a:cubicBezTo>
                    <a:pt x="290" y="325"/>
                    <a:pt x="285" y="322"/>
                    <a:pt x="284" y="321"/>
                  </a:cubicBezTo>
                  <a:cubicBezTo>
                    <a:pt x="284" y="319"/>
                    <a:pt x="287" y="313"/>
                    <a:pt x="287" y="310"/>
                  </a:cubicBezTo>
                  <a:cubicBezTo>
                    <a:pt x="287" y="307"/>
                    <a:pt x="288" y="304"/>
                    <a:pt x="288" y="302"/>
                  </a:cubicBezTo>
                  <a:cubicBezTo>
                    <a:pt x="287" y="300"/>
                    <a:pt x="286" y="298"/>
                    <a:pt x="286" y="296"/>
                  </a:cubicBezTo>
                  <a:cubicBezTo>
                    <a:pt x="285" y="292"/>
                    <a:pt x="286" y="288"/>
                    <a:pt x="287" y="284"/>
                  </a:cubicBezTo>
                  <a:cubicBezTo>
                    <a:pt x="289" y="259"/>
                    <a:pt x="287" y="231"/>
                    <a:pt x="286" y="204"/>
                  </a:cubicBezTo>
                  <a:cubicBezTo>
                    <a:pt x="286" y="193"/>
                    <a:pt x="284" y="180"/>
                    <a:pt x="286" y="168"/>
                  </a:cubicBezTo>
                  <a:cubicBezTo>
                    <a:pt x="287" y="160"/>
                    <a:pt x="287" y="151"/>
                    <a:pt x="287" y="142"/>
                  </a:cubicBezTo>
                  <a:cubicBezTo>
                    <a:pt x="287" y="135"/>
                    <a:pt x="283" y="126"/>
                    <a:pt x="282" y="119"/>
                  </a:cubicBezTo>
                  <a:cubicBezTo>
                    <a:pt x="281" y="112"/>
                    <a:pt x="282" y="104"/>
                    <a:pt x="281" y="97"/>
                  </a:cubicBezTo>
                  <a:cubicBezTo>
                    <a:pt x="280" y="84"/>
                    <a:pt x="280" y="71"/>
                    <a:pt x="278" y="61"/>
                  </a:cubicBezTo>
                  <a:cubicBezTo>
                    <a:pt x="293" y="60"/>
                    <a:pt x="314" y="63"/>
                    <a:pt x="332" y="62"/>
                  </a:cubicBezTo>
                  <a:cubicBezTo>
                    <a:pt x="336" y="62"/>
                    <a:pt x="345" y="63"/>
                    <a:pt x="342" y="57"/>
                  </a:cubicBezTo>
                  <a:close/>
                  <a:moveTo>
                    <a:pt x="53" y="190"/>
                  </a:moveTo>
                  <a:cubicBezTo>
                    <a:pt x="51" y="188"/>
                    <a:pt x="51" y="183"/>
                    <a:pt x="53" y="180"/>
                  </a:cubicBezTo>
                  <a:cubicBezTo>
                    <a:pt x="54" y="183"/>
                    <a:pt x="53" y="187"/>
                    <a:pt x="53" y="190"/>
                  </a:cubicBezTo>
                  <a:close/>
                  <a:moveTo>
                    <a:pt x="235" y="80"/>
                  </a:moveTo>
                  <a:cubicBezTo>
                    <a:pt x="228" y="83"/>
                    <a:pt x="216" y="84"/>
                    <a:pt x="209" y="81"/>
                  </a:cubicBezTo>
                  <a:cubicBezTo>
                    <a:pt x="216" y="78"/>
                    <a:pt x="230" y="70"/>
                    <a:pt x="235" y="80"/>
                  </a:cubicBezTo>
                  <a:close/>
                  <a:moveTo>
                    <a:pt x="260" y="110"/>
                  </a:moveTo>
                  <a:cubicBezTo>
                    <a:pt x="245" y="111"/>
                    <a:pt x="228" y="110"/>
                    <a:pt x="214" y="108"/>
                  </a:cubicBezTo>
                  <a:cubicBezTo>
                    <a:pt x="223" y="104"/>
                    <a:pt x="238" y="100"/>
                    <a:pt x="249" y="99"/>
                  </a:cubicBezTo>
                  <a:cubicBezTo>
                    <a:pt x="253" y="98"/>
                    <a:pt x="257" y="107"/>
                    <a:pt x="260" y="110"/>
                  </a:cubicBezTo>
                  <a:close/>
                  <a:moveTo>
                    <a:pt x="250" y="88"/>
                  </a:moveTo>
                  <a:cubicBezTo>
                    <a:pt x="252" y="89"/>
                    <a:pt x="254" y="90"/>
                    <a:pt x="255" y="92"/>
                  </a:cubicBezTo>
                  <a:cubicBezTo>
                    <a:pt x="252" y="93"/>
                    <a:pt x="251" y="90"/>
                    <a:pt x="250" y="88"/>
                  </a:cubicBezTo>
                  <a:close/>
                  <a:moveTo>
                    <a:pt x="277" y="204"/>
                  </a:moveTo>
                  <a:cubicBezTo>
                    <a:pt x="257" y="203"/>
                    <a:pt x="236" y="206"/>
                    <a:pt x="216" y="203"/>
                  </a:cubicBezTo>
                  <a:cubicBezTo>
                    <a:pt x="232" y="194"/>
                    <a:pt x="255" y="190"/>
                    <a:pt x="278" y="191"/>
                  </a:cubicBezTo>
                  <a:cubicBezTo>
                    <a:pt x="277" y="196"/>
                    <a:pt x="279" y="200"/>
                    <a:pt x="277" y="204"/>
                  </a:cubicBezTo>
                  <a:close/>
                  <a:moveTo>
                    <a:pt x="203" y="347"/>
                  </a:moveTo>
                  <a:cubicBezTo>
                    <a:pt x="202" y="347"/>
                    <a:pt x="201" y="346"/>
                    <a:pt x="199" y="346"/>
                  </a:cubicBezTo>
                  <a:cubicBezTo>
                    <a:pt x="201" y="343"/>
                    <a:pt x="202" y="337"/>
                    <a:pt x="203" y="333"/>
                  </a:cubicBezTo>
                  <a:cubicBezTo>
                    <a:pt x="206" y="334"/>
                    <a:pt x="210" y="334"/>
                    <a:pt x="214" y="335"/>
                  </a:cubicBezTo>
                  <a:cubicBezTo>
                    <a:pt x="210" y="338"/>
                    <a:pt x="199" y="340"/>
                    <a:pt x="203" y="347"/>
                  </a:cubicBezTo>
                  <a:close/>
                  <a:moveTo>
                    <a:pt x="248" y="352"/>
                  </a:moveTo>
                  <a:cubicBezTo>
                    <a:pt x="248" y="353"/>
                    <a:pt x="246" y="354"/>
                    <a:pt x="246" y="353"/>
                  </a:cubicBezTo>
                  <a:cubicBezTo>
                    <a:pt x="247" y="353"/>
                    <a:pt x="247" y="352"/>
                    <a:pt x="248" y="352"/>
                  </a:cubicBezTo>
                  <a:close/>
                  <a:moveTo>
                    <a:pt x="236" y="350"/>
                  </a:moveTo>
                  <a:cubicBezTo>
                    <a:pt x="227" y="352"/>
                    <a:pt x="216" y="356"/>
                    <a:pt x="205" y="354"/>
                  </a:cubicBezTo>
                  <a:cubicBezTo>
                    <a:pt x="206" y="345"/>
                    <a:pt x="221" y="347"/>
                    <a:pt x="230" y="346"/>
                  </a:cubicBezTo>
                  <a:cubicBezTo>
                    <a:pt x="237" y="345"/>
                    <a:pt x="243" y="346"/>
                    <a:pt x="248" y="345"/>
                  </a:cubicBezTo>
                  <a:cubicBezTo>
                    <a:pt x="246" y="350"/>
                    <a:pt x="241" y="348"/>
                    <a:pt x="236" y="350"/>
                  </a:cubicBezTo>
                  <a:close/>
                  <a:moveTo>
                    <a:pt x="257" y="356"/>
                  </a:moveTo>
                  <a:cubicBezTo>
                    <a:pt x="256" y="359"/>
                    <a:pt x="252" y="362"/>
                    <a:pt x="248" y="364"/>
                  </a:cubicBezTo>
                  <a:cubicBezTo>
                    <a:pt x="251" y="361"/>
                    <a:pt x="254" y="359"/>
                    <a:pt x="257" y="356"/>
                  </a:cubicBezTo>
                  <a:close/>
                  <a:moveTo>
                    <a:pt x="223" y="342"/>
                  </a:moveTo>
                  <a:cubicBezTo>
                    <a:pt x="216" y="343"/>
                    <a:pt x="212" y="345"/>
                    <a:pt x="207" y="343"/>
                  </a:cubicBezTo>
                  <a:cubicBezTo>
                    <a:pt x="218" y="331"/>
                    <a:pt x="243" y="335"/>
                    <a:pt x="260" y="335"/>
                  </a:cubicBezTo>
                  <a:cubicBezTo>
                    <a:pt x="257" y="344"/>
                    <a:pt x="235" y="341"/>
                    <a:pt x="223" y="342"/>
                  </a:cubicBezTo>
                  <a:close/>
                  <a:moveTo>
                    <a:pt x="233" y="332"/>
                  </a:moveTo>
                  <a:cubicBezTo>
                    <a:pt x="238" y="331"/>
                    <a:pt x="245" y="330"/>
                    <a:pt x="251" y="329"/>
                  </a:cubicBezTo>
                  <a:cubicBezTo>
                    <a:pt x="239" y="326"/>
                    <a:pt x="228" y="334"/>
                    <a:pt x="216" y="331"/>
                  </a:cubicBezTo>
                  <a:cubicBezTo>
                    <a:pt x="225" y="329"/>
                    <a:pt x="236" y="328"/>
                    <a:pt x="246" y="326"/>
                  </a:cubicBezTo>
                  <a:cubicBezTo>
                    <a:pt x="231" y="325"/>
                    <a:pt x="217" y="328"/>
                    <a:pt x="203" y="330"/>
                  </a:cubicBezTo>
                  <a:cubicBezTo>
                    <a:pt x="204" y="323"/>
                    <a:pt x="201" y="317"/>
                    <a:pt x="200" y="313"/>
                  </a:cubicBezTo>
                  <a:cubicBezTo>
                    <a:pt x="199" y="312"/>
                    <a:pt x="199" y="307"/>
                    <a:pt x="200" y="307"/>
                  </a:cubicBezTo>
                  <a:cubicBezTo>
                    <a:pt x="202" y="307"/>
                    <a:pt x="203" y="308"/>
                    <a:pt x="204" y="308"/>
                  </a:cubicBezTo>
                  <a:cubicBezTo>
                    <a:pt x="210" y="309"/>
                    <a:pt x="216" y="307"/>
                    <a:pt x="223" y="307"/>
                  </a:cubicBezTo>
                  <a:cubicBezTo>
                    <a:pt x="231" y="307"/>
                    <a:pt x="240" y="308"/>
                    <a:pt x="247" y="308"/>
                  </a:cubicBezTo>
                  <a:cubicBezTo>
                    <a:pt x="239" y="309"/>
                    <a:pt x="231" y="310"/>
                    <a:pt x="222" y="312"/>
                  </a:cubicBezTo>
                  <a:cubicBezTo>
                    <a:pt x="217" y="313"/>
                    <a:pt x="210" y="312"/>
                    <a:pt x="207" y="314"/>
                  </a:cubicBezTo>
                  <a:cubicBezTo>
                    <a:pt x="201" y="319"/>
                    <a:pt x="211" y="320"/>
                    <a:pt x="215" y="321"/>
                  </a:cubicBezTo>
                  <a:cubicBezTo>
                    <a:pt x="231" y="324"/>
                    <a:pt x="249" y="322"/>
                    <a:pt x="268" y="325"/>
                  </a:cubicBezTo>
                  <a:cubicBezTo>
                    <a:pt x="264" y="337"/>
                    <a:pt x="244" y="331"/>
                    <a:pt x="233" y="332"/>
                  </a:cubicBezTo>
                  <a:close/>
                  <a:moveTo>
                    <a:pt x="204" y="220"/>
                  </a:moveTo>
                  <a:cubicBezTo>
                    <a:pt x="220" y="223"/>
                    <a:pt x="240" y="221"/>
                    <a:pt x="256" y="226"/>
                  </a:cubicBezTo>
                  <a:cubicBezTo>
                    <a:pt x="238" y="228"/>
                    <a:pt x="221" y="228"/>
                    <a:pt x="203" y="230"/>
                  </a:cubicBezTo>
                  <a:cubicBezTo>
                    <a:pt x="204" y="227"/>
                    <a:pt x="203" y="223"/>
                    <a:pt x="204" y="220"/>
                  </a:cubicBezTo>
                  <a:close/>
                  <a:moveTo>
                    <a:pt x="216" y="101"/>
                  </a:moveTo>
                  <a:cubicBezTo>
                    <a:pt x="214" y="102"/>
                    <a:pt x="212" y="103"/>
                    <a:pt x="209" y="103"/>
                  </a:cubicBezTo>
                  <a:cubicBezTo>
                    <a:pt x="208" y="102"/>
                    <a:pt x="208" y="101"/>
                    <a:pt x="207" y="99"/>
                  </a:cubicBezTo>
                  <a:cubicBezTo>
                    <a:pt x="210" y="100"/>
                    <a:pt x="213" y="100"/>
                    <a:pt x="216" y="101"/>
                  </a:cubicBezTo>
                  <a:close/>
                  <a:moveTo>
                    <a:pt x="208" y="87"/>
                  </a:moveTo>
                  <a:cubicBezTo>
                    <a:pt x="209" y="87"/>
                    <a:pt x="210" y="88"/>
                    <a:pt x="211" y="88"/>
                  </a:cubicBezTo>
                  <a:cubicBezTo>
                    <a:pt x="210" y="88"/>
                    <a:pt x="209" y="89"/>
                    <a:pt x="208" y="89"/>
                  </a:cubicBezTo>
                  <a:cubicBezTo>
                    <a:pt x="208" y="88"/>
                    <a:pt x="208" y="88"/>
                    <a:pt x="208" y="87"/>
                  </a:cubicBezTo>
                  <a:close/>
                  <a:moveTo>
                    <a:pt x="209" y="188"/>
                  </a:moveTo>
                  <a:cubicBezTo>
                    <a:pt x="216" y="191"/>
                    <a:pt x="227" y="189"/>
                    <a:pt x="236" y="190"/>
                  </a:cubicBezTo>
                  <a:cubicBezTo>
                    <a:pt x="233" y="193"/>
                    <a:pt x="227" y="194"/>
                    <a:pt x="222" y="195"/>
                  </a:cubicBezTo>
                  <a:cubicBezTo>
                    <a:pt x="217" y="196"/>
                    <a:pt x="206" y="198"/>
                    <a:pt x="207" y="204"/>
                  </a:cubicBezTo>
                  <a:cubicBezTo>
                    <a:pt x="208" y="208"/>
                    <a:pt x="215" y="208"/>
                    <a:pt x="218" y="208"/>
                  </a:cubicBezTo>
                  <a:cubicBezTo>
                    <a:pt x="214" y="211"/>
                    <a:pt x="208" y="212"/>
                    <a:pt x="204" y="214"/>
                  </a:cubicBezTo>
                  <a:cubicBezTo>
                    <a:pt x="205" y="203"/>
                    <a:pt x="206" y="190"/>
                    <a:pt x="206" y="178"/>
                  </a:cubicBezTo>
                  <a:cubicBezTo>
                    <a:pt x="211" y="179"/>
                    <a:pt x="218" y="177"/>
                    <a:pt x="223" y="178"/>
                  </a:cubicBezTo>
                  <a:cubicBezTo>
                    <a:pt x="219" y="181"/>
                    <a:pt x="208" y="180"/>
                    <a:pt x="207" y="184"/>
                  </a:cubicBezTo>
                  <a:cubicBezTo>
                    <a:pt x="207" y="185"/>
                    <a:pt x="208" y="187"/>
                    <a:pt x="209" y="188"/>
                  </a:cubicBezTo>
                  <a:close/>
                  <a:moveTo>
                    <a:pt x="205" y="159"/>
                  </a:moveTo>
                  <a:cubicBezTo>
                    <a:pt x="210" y="160"/>
                    <a:pt x="216" y="161"/>
                    <a:pt x="221" y="161"/>
                  </a:cubicBezTo>
                  <a:cubicBezTo>
                    <a:pt x="217" y="164"/>
                    <a:pt x="211" y="164"/>
                    <a:pt x="206" y="166"/>
                  </a:cubicBezTo>
                  <a:cubicBezTo>
                    <a:pt x="205" y="164"/>
                    <a:pt x="205" y="161"/>
                    <a:pt x="205" y="159"/>
                  </a:cubicBezTo>
                  <a:close/>
                  <a:moveTo>
                    <a:pt x="210" y="155"/>
                  </a:moveTo>
                  <a:cubicBezTo>
                    <a:pt x="225" y="149"/>
                    <a:pt x="244" y="147"/>
                    <a:pt x="262" y="145"/>
                  </a:cubicBezTo>
                  <a:cubicBezTo>
                    <a:pt x="264" y="148"/>
                    <a:pt x="272" y="157"/>
                    <a:pt x="262" y="157"/>
                  </a:cubicBezTo>
                  <a:cubicBezTo>
                    <a:pt x="247" y="157"/>
                    <a:pt x="224" y="158"/>
                    <a:pt x="210" y="155"/>
                  </a:cubicBezTo>
                  <a:close/>
                  <a:moveTo>
                    <a:pt x="206" y="150"/>
                  </a:moveTo>
                  <a:cubicBezTo>
                    <a:pt x="204" y="148"/>
                    <a:pt x="205" y="144"/>
                    <a:pt x="205" y="141"/>
                  </a:cubicBezTo>
                  <a:cubicBezTo>
                    <a:pt x="206" y="141"/>
                    <a:pt x="211" y="141"/>
                    <a:pt x="212" y="142"/>
                  </a:cubicBezTo>
                  <a:cubicBezTo>
                    <a:pt x="213" y="142"/>
                    <a:pt x="212" y="141"/>
                    <a:pt x="213" y="141"/>
                  </a:cubicBezTo>
                  <a:cubicBezTo>
                    <a:pt x="221" y="142"/>
                    <a:pt x="230" y="143"/>
                    <a:pt x="239" y="143"/>
                  </a:cubicBezTo>
                  <a:cubicBezTo>
                    <a:pt x="228" y="146"/>
                    <a:pt x="217" y="148"/>
                    <a:pt x="206" y="150"/>
                  </a:cubicBezTo>
                  <a:close/>
                  <a:moveTo>
                    <a:pt x="213" y="132"/>
                  </a:moveTo>
                  <a:cubicBezTo>
                    <a:pt x="213" y="130"/>
                    <a:pt x="213" y="127"/>
                    <a:pt x="213" y="126"/>
                  </a:cubicBezTo>
                  <a:cubicBezTo>
                    <a:pt x="222" y="125"/>
                    <a:pt x="236" y="125"/>
                    <a:pt x="246" y="127"/>
                  </a:cubicBezTo>
                  <a:cubicBezTo>
                    <a:pt x="235" y="129"/>
                    <a:pt x="223" y="131"/>
                    <a:pt x="213" y="132"/>
                  </a:cubicBezTo>
                  <a:close/>
                  <a:moveTo>
                    <a:pt x="212" y="117"/>
                  </a:moveTo>
                  <a:cubicBezTo>
                    <a:pt x="212" y="116"/>
                    <a:pt x="212" y="114"/>
                    <a:pt x="211" y="113"/>
                  </a:cubicBezTo>
                  <a:cubicBezTo>
                    <a:pt x="216" y="114"/>
                    <a:pt x="223" y="113"/>
                    <a:pt x="226" y="115"/>
                  </a:cubicBezTo>
                  <a:cubicBezTo>
                    <a:pt x="221" y="116"/>
                    <a:pt x="216" y="118"/>
                    <a:pt x="212" y="117"/>
                  </a:cubicBezTo>
                  <a:close/>
                  <a:moveTo>
                    <a:pt x="210" y="126"/>
                  </a:moveTo>
                  <a:cubicBezTo>
                    <a:pt x="210" y="128"/>
                    <a:pt x="211" y="131"/>
                    <a:pt x="210" y="133"/>
                  </a:cubicBezTo>
                  <a:cubicBezTo>
                    <a:pt x="209" y="134"/>
                    <a:pt x="207" y="134"/>
                    <a:pt x="204" y="134"/>
                  </a:cubicBezTo>
                  <a:cubicBezTo>
                    <a:pt x="204" y="132"/>
                    <a:pt x="204" y="128"/>
                    <a:pt x="204" y="125"/>
                  </a:cubicBezTo>
                  <a:cubicBezTo>
                    <a:pt x="206" y="125"/>
                    <a:pt x="208" y="125"/>
                    <a:pt x="210" y="126"/>
                  </a:cubicBezTo>
                  <a:close/>
                  <a:moveTo>
                    <a:pt x="204" y="236"/>
                  </a:moveTo>
                  <a:cubicBezTo>
                    <a:pt x="211" y="237"/>
                    <a:pt x="218" y="239"/>
                    <a:pt x="226" y="238"/>
                  </a:cubicBezTo>
                  <a:cubicBezTo>
                    <a:pt x="219" y="241"/>
                    <a:pt x="211" y="244"/>
                    <a:pt x="203" y="246"/>
                  </a:cubicBezTo>
                  <a:cubicBezTo>
                    <a:pt x="202" y="242"/>
                    <a:pt x="202" y="239"/>
                    <a:pt x="204" y="236"/>
                  </a:cubicBezTo>
                  <a:close/>
                  <a:moveTo>
                    <a:pt x="271" y="260"/>
                  </a:moveTo>
                  <a:cubicBezTo>
                    <a:pt x="270" y="262"/>
                    <a:pt x="264" y="262"/>
                    <a:pt x="261" y="262"/>
                  </a:cubicBezTo>
                  <a:cubicBezTo>
                    <a:pt x="247" y="262"/>
                    <a:pt x="231" y="260"/>
                    <a:pt x="216" y="260"/>
                  </a:cubicBezTo>
                  <a:cubicBezTo>
                    <a:pt x="228" y="255"/>
                    <a:pt x="243" y="254"/>
                    <a:pt x="259" y="253"/>
                  </a:cubicBezTo>
                  <a:cubicBezTo>
                    <a:pt x="262" y="253"/>
                    <a:pt x="271" y="254"/>
                    <a:pt x="270" y="249"/>
                  </a:cubicBezTo>
                  <a:cubicBezTo>
                    <a:pt x="269" y="247"/>
                    <a:pt x="261" y="249"/>
                    <a:pt x="258" y="249"/>
                  </a:cubicBezTo>
                  <a:cubicBezTo>
                    <a:pt x="243" y="251"/>
                    <a:pt x="225" y="251"/>
                    <a:pt x="210" y="250"/>
                  </a:cubicBezTo>
                  <a:cubicBezTo>
                    <a:pt x="223" y="240"/>
                    <a:pt x="252" y="239"/>
                    <a:pt x="273" y="242"/>
                  </a:cubicBezTo>
                  <a:cubicBezTo>
                    <a:pt x="270" y="246"/>
                    <a:pt x="275" y="257"/>
                    <a:pt x="271" y="260"/>
                  </a:cubicBezTo>
                  <a:close/>
                  <a:moveTo>
                    <a:pt x="272" y="274"/>
                  </a:moveTo>
                  <a:cubicBezTo>
                    <a:pt x="253" y="277"/>
                    <a:pt x="230" y="276"/>
                    <a:pt x="211" y="275"/>
                  </a:cubicBezTo>
                  <a:cubicBezTo>
                    <a:pt x="229" y="269"/>
                    <a:pt x="250" y="268"/>
                    <a:pt x="272" y="266"/>
                  </a:cubicBezTo>
                  <a:cubicBezTo>
                    <a:pt x="272" y="268"/>
                    <a:pt x="273" y="271"/>
                    <a:pt x="272" y="274"/>
                  </a:cubicBezTo>
                  <a:close/>
                  <a:moveTo>
                    <a:pt x="216" y="254"/>
                  </a:moveTo>
                  <a:cubicBezTo>
                    <a:pt x="212" y="256"/>
                    <a:pt x="207" y="257"/>
                    <a:pt x="203" y="258"/>
                  </a:cubicBezTo>
                  <a:cubicBezTo>
                    <a:pt x="199" y="251"/>
                    <a:pt x="212" y="256"/>
                    <a:pt x="216" y="254"/>
                  </a:cubicBezTo>
                  <a:close/>
                  <a:moveTo>
                    <a:pt x="238" y="265"/>
                  </a:moveTo>
                  <a:cubicBezTo>
                    <a:pt x="227" y="268"/>
                    <a:pt x="214" y="269"/>
                    <a:pt x="202" y="271"/>
                  </a:cubicBezTo>
                  <a:cubicBezTo>
                    <a:pt x="201" y="269"/>
                    <a:pt x="201" y="266"/>
                    <a:pt x="202" y="264"/>
                  </a:cubicBezTo>
                  <a:cubicBezTo>
                    <a:pt x="215" y="264"/>
                    <a:pt x="226" y="264"/>
                    <a:pt x="238" y="265"/>
                  </a:cubicBezTo>
                  <a:close/>
                  <a:moveTo>
                    <a:pt x="221" y="280"/>
                  </a:moveTo>
                  <a:cubicBezTo>
                    <a:pt x="215" y="282"/>
                    <a:pt x="208" y="283"/>
                    <a:pt x="201" y="285"/>
                  </a:cubicBezTo>
                  <a:cubicBezTo>
                    <a:pt x="201" y="284"/>
                    <a:pt x="201" y="281"/>
                    <a:pt x="201" y="280"/>
                  </a:cubicBezTo>
                  <a:cubicBezTo>
                    <a:pt x="207" y="279"/>
                    <a:pt x="214" y="280"/>
                    <a:pt x="221" y="280"/>
                  </a:cubicBezTo>
                  <a:close/>
                  <a:moveTo>
                    <a:pt x="201" y="295"/>
                  </a:moveTo>
                  <a:cubicBezTo>
                    <a:pt x="206" y="295"/>
                    <a:pt x="211" y="294"/>
                    <a:pt x="214" y="295"/>
                  </a:cubicBezTo>
                  <a:cubicBezTo>
                    <a:pt x="211" y="297"/>
                    <a:pt x="205" y="297"/>
                    <a:pt x="201" y="299"/>
                  </a:cubicBezTo>
                  <a:cubicBezTo>
                    <a:pt x="200" y="298"/>
                    <a:pt x="201" y="296"/>
                    <a:pt x="201" y="295"/>
                  </a:cubicBezTo>
                  <a:close/>
                  <a:moveTo>
                    <a:pt x="261" y="322"/>
                  </a:moveTo>
                  <a:cubicBezTo>
                    <a:pt x="245" y="321"/>
                    <a:pt x="225" y="321"/>
                    <a:pt x="210" y="317"/>
                  </a:cubicBezTo>
                  <a:cubicBezTo>
                    <a:pt x="228" y="312"/>
                    <a:pt x="248" y="309"/>
                    <a:pt x="268" y="309"/>
                  </a:cubicBezTo>
                  <a:cubicBezTo>
                    <a:pt x="269" y="317"/>
                    <a:pt x="270" y="322"/>
                    <a:pt x="261" y="322"/>
                  </a:cubicBezTo>
                  <a:close/>
                  <a:moveTo>
                    <a:pt x="212" y="306"/>
                  </a:moveTo>
                  <a:cubicBezTo>
                    <a:pt x="209" y="306"/>
                    <a:pt x="204" y="305"/>
                    <a:pt x="202" y="304"/>
                  </a:cubicBezTo>
                  <a:cubicBezTo>
                    <a:pt x="214" y="296"/>
                    <a:pt x="230" y="295"/>
                    <a:pt x="247" y="294"/>
                  </a:cubicBezTo>
                  <a:cubicBezTo>
                    <a:pt x="254" y="294"/>
                    <a:pt x="263" y="295"/>
                    <a:pt x="271" y="294"/>
                  </a:cubicBezTo>
                  <a:cubicBezTo>
                    <a:pt x="273" y="293"/>
                    <a:pt x="274" y="293"/>
                    <a:pt x="274" y="292"/>
                  </a:cubicBezTo>
                  <a:cubicBezTo>
                    <a:pt x="276" y="295"/>
                    <a:pt x="274" y="300"/>
                    <a:pt x="274" y="304"/>
                  </a:cubicBezTo>
                  <a:cubicBezTo>
                    <a:pt x="253" y="305"/>
                    <a:pt x="232" y="305"/>
                    <a:pt x="212" y="306"/>
                  </a:cubicBezTo>
                  <a:close/>
                  <a:moveTo>
                    <a:pt x="275" y="291"/>
                  </a:moveTo>
                  <a:cubicBezTo>
                    <a:pt x="272" y="284"/>
                    <a:pt x="266" y="288"/>
                    <a:pt x="261" y="289"/>
                  </a:cubicBezTo>
                  <a:cubicBezTo>
                    <a:pt x="261" y="284"/>
                    <a:pt x="256" y="289"/>
                    <a:pt x="252" y="289"/>
                  </a:cubicBezTo>
                  <a:cubicBezTo>
                    <a:pt x="238" y="292"/>
                    <a:pt x="218" y="290"/>
                    <a:pt x="203" y="290"/>
                  </a:cubicBezTo>
                  <a:cubicBezTo>
                    <a:pt x="223" y="281"/>
                    <a:pt x="249" y="279"/>
                    <a:pt x="274" y="279"/>
                  </a:cubicBezTo>
                  <a:cubicBezTo>
                    <a:pt x="275" y="282"/>
                    <a:pt x="275" y="287"/>
                    <a:pt x="275" y="291"/>
                  </a:cubicBezTo>
                  <a:close/>
                  <a:moveTo>
                    <a:pt x="276" y="247"/>
                  </a:moveTo>
                  <a:cubicBezTo>
                    <a:pt x="277" y="251"/>
                    <a:pt x="276" y="256"/>
                    <a:pt x="276" y="260"/>
                  </a:cubicBezTo>
                  <a:cubicBezTo>
                    <a:pt x="274" y="257"/>
                    <a:pt x="275" y="251"/>
                    <a:pt x="276" y="247"/>
                  </a:cubicBezTo>
                  <a:close/>
                  <a:moveTo>
                    <a:pt x="276" y="237"/>
                  </a:moveTo>
                  <a:cubicBezTo>
                    <a:pt x="257" y="237"/>
                    <a:pt x="234" y="234"/>
                    <a:pt x="216" y="234"/>
                  </a:cubicBezTo>
                  <a:cubicBezTo>
                    <a:pt x="231" y="231"/>
                    <a:pt x="252" y="230"/>
                    <a:pt x="268" y="228"/>
                  </a:cubicBezTo>
                  <a:cubicBezTo>
                    <a:pt x="270" y="228"/>
                    <a:pt x="273" y="229"/>
                    <a:pt x="273" y="226"/>
                  </a:cubicBezTo>
                  <a:cubicBezTo>
                    <a:pt x="273" y="222"/>
                    <a:pt x="259" y="221"/>
                    <a:pt x="256" y="221"/>
                  </a:cubicBezTo>
                  <a:cubicBezTo>
                    <a:pt x="242" y="219"/>
                    <a:pt x="226" y="218"/>
                    <a:pt x="213" y="216"/>
                  </a:cubicBezTo>
                  <a:cubicBezTo>
                    <a:pt x="229" y="208"/>
                    <a:pt x="257" y="210"/>
                    <a:pt x="277" y="211"/>
                  </a:cubicBezTo>
                  <a:cubicBezTo>
                    <a:pt x="277" y="219"/>
                    <a:pt x="277" y="229"/>
                    <a:pt x="276" y="237"/>
                  </a:cubicBezTo>
                  <a:close/>
                  <a:moveTo>
                    <a:pt x="278" y="185"/>
                  </a:moveTo>
                  <a:cubicBezTo>
                    <a:pt x="259" y="186"/>
                    <a:pt x="239" y="187"/>
                    <a:pt x="221" y="185"/>
                  </a:cubicBezTo>
                  <a:cubicBezTo>
                    <a:pt x="238" y="179"/>
                    <a:pt x="257" y="177"/>
                    <a:pt x="278" y="177"/>
                  </a:cubicBezTo>
                  <a:cubicBezTo>
                    <a:pt x="278" y="179"/>
                    <a:pt x="278" y="183"/>
                    <a:pt x="278" y="185"/>
                  </a:cubicBezTo>
                  <a:close/>
                  <a:moveTo>
                    <a:pt x="278" y="171"/>
                  </a:moveTo>
                  <a:cubicBezTo>
                    <a:pt x="261" y="173"/>
                    <a:pt x="243" y="174"/>
                    <a:pt x="226" y="174"/>
                  </a:cubicBezTo>
                  <a:cubicBezTo>
                    <a:pt x="220" y="173"/>
                    <a:pt x="211" y="175"/>
                    <a:pt x="206" y="172"/>
                  </a:cubicBezTo>
                  <a:cubicBezTo>
                    <a:pt x="209" y="168"/>
                    <a:pt x="214" y="169"/>
                    <a:pt x="218" y="167"/>
                  </a:cubicBezTo>
                  <a:cubicBezTo>
                    <a:pt x="235" y="163"/>
                    <a:pt x="257" y="160"/>
                    <a:pt x="277" y="163"/>
                  </a:cubicBezTo>
                  <a:cubicBezTo>
                    <a:pt x="277" y="165"/>
                    <a:pt x="278" y="169"/>
                    <a:pt x="278" y="171"/>
                  </a:cubicBezTo>
                  <a:close/>
                  <a:moveTo>
                    <a:pt x="271" y="157"/>
                  </a:moveTo>
                  <a:cubicBezTo>
                    <a:pt x="271" y="152"/>
                    <a:pt x="269" y="148"/>
                    <a:pt x="266" y="145"/>
                  </a:cubicBezTo>
                  <a:cubicBezTo>
                    <a:pt x="268" y="145"/>
                    <a:pt x="270" y="144"/>
                    <a:pt x="271" y="145"/>
                  </a:cubicBezTo>
                  <a:cubicBezTo>
                    <a:pt x="272" y="149"/>
                    <a:pt x="275" y="153"/>
                    <a:pt x="275" y="157"/>
                  </a:cubicBezTo>
                  <a:cubicBezTo>
                    <a:pt x="274" y="157"/>
                    <a:pt x="272" y="157"/>
                    <a:pt x="271" y="157"/>
                  </a:cubicBezTo>
                  <a:close/>
                  <a:moveTo>
                    <a:pt x="219" y="136"/>
                  </a:moveTo>
                  <a:cubicBezTo>
                    <a:pt x="232" y="134"/>
                    <a:pt x="251" y="130"/>
                    <a:pt x="264" y="129"/>
                  </a:cubicBezTo>
                  <a:cubicBezTo>
                    <a:pt x="268" y="128"/>
                    <a:pt x="270" y="136"/>
                    <a:pt x="270" y="139"/>
                  </a:cubicBezTo>
                  <a:cubicBezTo>
                    <a:pt x="253" y="138"/>
                    <a:pt x="234" y="141"/>
                    <a:pt x="219" y="136"/>
                  </a:cubicBezTo>
                  <a:close/>
                  <a:moveTo>
                    <a:pt x="226" y="121"/>
                  </a:moveTo>
                  <a:cubicBezTo>
                    <a:pt x="237" y="118"/>
                    <a:pt x="252" y="116"/>
                    <a:pt x="264" y="115"/>
                  </a:cubicBezTo>
                  <a:cubicBezTo>
                    <a:pt x="265" y="117"/>
                    <a:pt x="265" y="120"/>
                    <a:pt x="265" y="123"/>
                  </a:cubicBezTo>
                  <a:cubicBezTo>
                    <a:pt x="253" y="123"/>
                    <a:pt x="239" y="121"/>
                    <a:pt x="226" y="121"/>
                  </a:cubicBezTo>
                  <a:close/>
                  <a:moveTo>
                    <a:pt x="256" y="97"/>
                  </a:moveTo>
                  <a:cubicBezTo>
                    <a:pt x="262" y="97"/>
                    <a:pt x="262" y="103"/>
                    <a:pt x="265" y="106"/>
                  </a:cubicBezTo>
                  <a:cubicBezTo>
                    <a:pt x="261" y="104"/>
                    <a:pt x="258" y="101"/>
                    <a:pt x="256" y="97"/>
                  </a:cubicBezTo>
                  <a:close/>
                  <a:moveTo>
                    <a:pt x="231" y="96"/>
                  </a:moveTo>
                  <a:cubicBezTo>
                    <a:pt x="224" y="97"/>
                    <a:pt x="217" y="96"/>
                    <a:pt x="212" y="95"/>
                  </a:cubicBezTo>
                  <a:cubicBezTo>
                    <a:pt x="218" y="90"/>
                    <a:pt x="233" y="88"/>
                    <a:pt x="241" y="86"/>
                  </a:cubicBezTo>
                  <a:cubicBezTo>
                    <a:pt x="242" y="86"/>
                    <a:pt x="247" y="92"/>
                    <a:pt x="247" y="93"/>
                  </a:cubicBezTo>
                  <a:cubicBezTo>
                    <a:pt x="246" y="95"/>
                    <a:pt x="234" y="96"/>
                    <a:pt x="231" y="96"/>
                  </a:cubicBezTo>
                  <a:close/>
                  <a:moveTo>
                    <a:pt x="226" y="67"/>
                  </a:moveTo>
                  <a:cubicBezTo>
                    <a:pt x="219" y="66"/>
                    <a:pt x="208" y="65"/>
                    <a:pt x="203" y="61"/>
                  </a:cubicBezTo>
                  <a:cubicBezTo>
                    <a:pt x="212" y="61"/>
                    <a:pt x="221" y="63"/>
                    <a:pt x="226" y="67"/>
                  </a:cubicBezTo>
                  <a:close/>
                  <a:moveTo>
                    <a:pt x="220" y="72"/>
                  </a:moveTo>
                  <a:cubicBezTo>
                    <a:pt x="216" y="74"/>
                    <a:pt x="211" y="74"/>
                    <a:pt x="207" y="76"/>
                  </a:cubicBezTo>
                  <a:cubicBezTo>
                    <a:pt x="205" y="73"/>
                    <a:pt x="204" y="70"/>
                    <a:pt x="203" y="67"/>
                  </a:cubicBezTo>
                  <a:cubicBezTo>
                    <a:pt x="208" y="68"/>
                    <a:pt x="214" y="70"/>
                    <a:pt x="220" y="72"/>
                  </a:cubicBezTo>
                  <a:close/>
                  <a:moveTo>
                    <a:pt x="204" y="92"/>
                  </a:moveTo>
                  <a:cubicBezTo>
                    <a:pt x="202" y="92"/>
                    <a:pt x="201" y="86"/>
                    <a:pt x="202" y="84"/>
                  </a:cubicBezTo>
                  <a:cubicBezTo>
                    <a:pt x="206" y="83"/>
                    <a:pt x="206" y="92"/>
                    <a:pt x="204" y="92"/>
                  </a:cubicBezTo>
                  <a:close/>
                  <a:moveTo>
                    <a:pt x="201" y="69"/>
                  </a:moveTo>
                  <a:cubicBezTo>
                    <a:pt x="203" y="70"/>
                    <a:pt x="206" y="77"/>
                    <a:pt x="201" y="78"/>
                  </a:cubicBezTo>
                  <a:cubicBezTo>
                    <a:pt x="201" y="75"/>
                    <a:pt x="201" y="72"/>
                    <a:pt x="201" y="69"/>
                  </a:cubicBezTo>
                  <a:close/>
                  <a:moveTo>
                    <a:pt x="201" y="97"/>
                  </a:moveTo>
                  <a:cubicBezTo>
                    <a:pt x="206" y="100"/>
                    <a:pt x="200" y="108"/>
                    <a:pt x="203" y="113"/>
                  </a:cubicBezTo>
                  <a:cubicBezTo>
                    <a:pt x="205" y="112"/>
                    <a:pt x="204" y="110"/>
                    <a:pt x="205" y="110"/>
                  </a:cubicBezTo>
                  <a:cubicBezTo>
                    <a:pt x="209" y="112"/>
                    <a:pt x="210" y="120"/>
                    <a:pt x="203" y="120"/>
                  </a:cubicBezTo>
                  <a:cubicBezTo>
                    <a:pt x="202" y="113"/>
                    <a:pt x="200" y="105"/>
                    <a:pt x="201" y="97"/>
                  </a:cubicBezTo>
                  <a:close/>
                  <a:moveTo>
                    <a:pt x="200" y="132"/>
                  </a:moveTo>
                  <a:cubicBezTo>
                    <a:pt x="200" y="137"/>
                    <a:pt x="204" y="147"/>
                    <a:pt x="200" y="152"/>
                  </a:cubicBezTo>
                  <a:cubicBezTo>
                    <a:pt x="199" y="146"/>
                    <a:pt x="200" y="137"/>
                    <a:pt x="200" y="132"/>
                  </a:cubicBezTo>
                  <a:close/>
                  <a:moveTo>
                    <a:pt x="200" y="157"/>
                  </a:moveTo>
                  <a:cubicBezTo>
                    <a:pt x="203" y="158"/>
                    <a:pt x="204" y="168"/>
                    <a:pt x="200" y="169"/>
                  </a:cubicBezTo>
                  <a:cubicBezTo>
                    <a:pt x="200" y="165"/>
                    <a:pt x="200" y="160"/>
                    <a:pt x="200" y="157"/>
                  </a:cubicBezTo>
                  <a:close/>
                  <a:moveTo>
                    <a:pt x="200" y="175"/>
                  </a:moveTo>
                  <a:cubicBezTo>
                    <a:pt x="204" y="176"/>
                    <a:pt x="203" y="186"/>
                    <a:pt x="203" y="192"/>
                  </a:cubicBezTo>
                  <a:cubicBezTo>
                    <a:pt x="202" y="204"/>
                    <a:pt x="202" y="217"/>
                    <a:pt x="201" y="229"/>
                  </a:cubicBezTo>
                  <a:cubicBezTo>
                    <a:pt x="201" y="230"/>
                    <a:pt x="201" y="232"/>
                    <a:pt x="199" y="232"/>
                  </a:cubicBezTo>
                  <a:cubicBezTo>
                    <a:pt x="200" y="212"/>
                    <a:pt x="199" y="194"/>
                    <a:pt x="200" y="175"/>
                  </a:cubicBezTo>
                  <a:close/>
                  <a:moveTo>
                    <a:pt x="199" y="234"/>
                  </a:moveTo>
                  <a:cubicBezTo>
                    <a:pt x="203" y="238"/>
                    <a:pt x="199" y="245"/>
                    <a:pt x="199" y="250"/>
                  </a:cubicBezTo>
                  <a:cubicBezTo>
                    <a:pt x="199" y="245"/>
                    <a:pt x="198" y="239"/>
                    <a:pt x="199" y="234"/>
                  </a:cubicBezTo>
                  <a:close/>
                  <a:moveTo>
                    <a:pt x="195" y="64"/>
                  </a:moveTo>
                  <a:cubicBezTo>
                    <a:pt x="197" y="64"/>
                    <a:pt x="197" y="66"/>
                    <a:pt x="197" y="69"/>
                  </a:cubicBezTo>
                  <a:cubicBezTo>
                    <a:pt x="195" y="69"/>
                    <a:pt x="194" y="66"/>
                    <a:pt x="195" y="64"/>
                  </a:cubicBezTo>
                  <a:close/>
                  <a:moveTo>
                    <a:pt x="194" y="76"/>
                  </a:moveTo>
                  <a:cubicBezTo>
                    <a:pt x="196" y="76"/>
                    <a:pt x="196" y="79"/>
                    <a:pt x="196" y="81"/>
                  </a:cubicBezTo>
                  <a:cubicBezTo>
                    <a:pt x="195" y="80"/>
                    <a:pt x="193" y="78"/>
                    <a:pt x="194" y="76"/>
                  </a:cubicBezTo>
                  <a:close/>
                  <a:moveTo>
                    <a:pt x="196" y="101"/>
                  </a:moveTo>
                  <a:cubicBezTo>
                    <a:pt x="196" y="103"/>
                    <a:pt x="195" y="103"/>
                    <a:pt x="195" y="105"/>
                  </a:cubicBezTo>
                  <a:cubicBezTo>
                    <a:pt x="193" y="104"/>
                    <a:pt x="194" y="101"/>
                    <a:pt x="196" y="101"/>
                  </a:cubicBezTo>
                  <a:close/>
                  <a:moveTo>
                    <a:pt x="190" y="222"/>
                  </a:moveTo>
                  <a:cubicBezTo>
                    <a:pt x="191" y="229"/>
                    <a:pt x="191" y="233"/>
                    <a:pt x="191" y="239"/>
                  </a:cubicBezTo>
                  <a:cubicBezTo>
                    <a:pt x="194" y="266"/>
                    <a:pt x="192" y="291"/>
                    <a:pt x="190" y="314"/>
                  </a:cubicBezTo>
                  <a:cubicBezTo>
                    <a:pt x="190" y="315"/>
                    <a:pt x="190" y="315"/>
                    <a:pt x="189" y="314"/>
                  </a:cubicBezTo>
                  <a:cubicBezTo>
                    <a:pt x="190" y="327"/>
                    <a:pt x="183" y="345"/>
                    <a:pt x="176" y="353"/>
                  </a:cubicBezTo>
                  <a:cubicBezTo>
                    <a:pt x="175" y="354"/>
                    <a:pt x="172" y="357"/>
                    <a:pt x="173" y="358"/>
                  </a:cubicBezTo>
                  <a:cubicBezTo>
                    <a:pt x="174" y="360"/>
                    <a:pt x="179" y="356"/>
                    <a:pt x="180" y="356"/>
                  </a:cubicBezTo>
                  <a:cubicBezTo>
                    <a:pt x="186" y="349"/>
                    <a:pt x="190" y="336"/>
                    <a:pt x="193" y="325"/>
                  </a:cubicBezTo>
                  <a:cubicBezTo>
                    <a:pt x="195" y="338"/>
                    <a:pt x="192" y="352"/>
                    <a:pt x="183" y="356"/>
                  </a:cubicBezTo>
                  <a:cubicBezTo>
                    <a:pt x="178" y="359"/>
                    <a:pt x="171" y="364"/>
                    <a:pt x="164" y="363"/>
                  </a:cubicBezTo>
                  <a:cubicBezTo>
                    <a:pt x="161" y="363"/>
                    <a:pt x="154" y="359"/>
                    <a:pt x="150" y="357"/>
                  </a:cubicBezTo>
                  <a:cubicBezTo>
                    <a:pt x="149" y="356"/>
                    <a:pt x="146" y="352"/>
                    <a:pt x="145" y="350"/>
                  </a:cubicBezTo>
                  <a:cubicBezTo>
                    <a:pt x="143" y="344"/>
                    <a:pt x="145" y="335"/>
                    <a:pt x="146" y="332"/>
                  </a:cubicBezTo>
                  <a:cubicBezTo>
                    <a:pt x="147" y="331"/>
                    <a:pt x="150" y="329"/>
                    <a:pt x="150" y="328"/>
                  </a:cubicBezTo>
                  <a:cubicBezTo>
                    <a:pt x="149" y="324"/>
                    <a:pt x="144" y="328"/>
                    <a:pt x="143" y="329"/>
                  </a:cubicBezTo>
                  <a:cubicBezTo>
                    <a:pt x="140" y="309"/>
                    <a:pt x="170" y="301"/>
                    <a:pt x="185" y="310"/>
                  </a:cubicBezTo>
                  <a:cubicBezTo>
                    <a:pt x="185" y="310"/>
                    <a:pt x="185" y="310"/>
                    <a:pt x="185" y="310"/>
                  </a:cubicBezTo>
                  <a:cubicBezTo>
                    <a:pt x="175" y="299"/>
                    <a:pt x="150" y="304"/>
                    <a:pt x="143" y="314"/>
                  </a:cubicBezTo>
                  <a:cubicBezTo>
                    <a:pt x="140" y="307"/>
                    <a:pt x="147" y="304"/>
                    <a:pt x="152" y="303"/>
                  </a:cubicBezTo>
                  <a:cubicBezTo>
                    <a:pt x="162" y="301"/>
                    <a:pt x="174" y="302"/>
                    <a:pt x="183" y="302"/>
                  </a:cubicBezTo>
                  <a:cubicBezTo>
                    <a:pt x="172" y="299"/>
                    <a:pt x="155" y="299"/>
                    <a:pt x="143" y="302"/>
                  </a:cubicBezTo>
                  <a:cubicBezTo>
                    <a:pt x="140" y="249"/>
                    <a:pt x="142" y="191"/>
                    <a:pt x="142" y="135"/>
                  </a:cubicBezTo>
                  <a:cubicBezTo>
                    <a:pt x="158" y="144"/>
                    <a:pt x="181" y="135"/>
                    <a:pt x="190" y="124"/>
                  </a:cubicBezTo>
                  <a:cubicBezTo>
                    <a:pt x="190" y="154"/>
                    <a:pt x="191" y="181"/>
                    <a:pt x="192" y="209"/>
                  </a:cubicBezTo>
                  <a:cubicBezTo>
                    <a:pt x="186" y="209"/>
                    <a:pt x="190" y="216"/>
                    <a:pt x="190" y="222"/>
                  </a:cubicBezTo>
                  <a:close/>
                  <a:moveTo>
                    <a:pt x="191" y="356"/>
                  </a:moveTo>
                  <a:cubicBezTo>
                    <a:pt x="189" y="358"/>
                    <a:pt x="187" y="364"/>
                    <a:pt x="184" y="363"/>
                  </a:cubicBezTo>
                  <a:cubicBezTo>
                    <a:pt x="180" y="363"/>
                    <a:pt x="189" y="356"/>
                    <a:pt x="191" y="356"/>
                  </a:cubicBezTo>
                  <a:close/>
                  <a:moveTo>
                    <a:pt x="155" y="372"/>
                  </a:moveTo>
                  <a:cubicBezTo>
                    <a:pt x="152" y="373"/>
                    <a:pt x="146" y="372"/>
                    <a:pt x="143" y="370"/>
                  </a:cubicBezTo>
                  <a:cubicBezTo>
                    <a:pt x="147" y="370"/>
                    <a:pt x="152" y="371"/>
                    <a:pt x="155" y="372"/>
                  </a:cubicBezTo>
                  <a:close/>
                  <a:moveTo>
                    <a:pt x="143" y="355"/>
                  </a:moveTo>
                  <a:cubicBezTo>
                    <a:pt x="144" y="356"/>
                    <a:pt x="145" y="358"/>
                    <a:pt x="146" y="359"/>
                  </a:cubicBezTo>
                  <a:cubicBezTo>
                    <a:pt x="143" y="360"/>
                    <a:pt x="142" y="358"/>
                    <a:pt x="143" y="355"/>
                  </a:cubicBezTo>
                  <a:close/>
                  <a:moveTo>
                    <a:pt x="142" y="116"/>
                  </a:moveTo>
                  <a:cubicBezTo>
                    <a:pt x="149" y="124"/>
                    <a:pt x="160" y="130"/>
                    <a:pt x="173" y="130"/>
                  </a:cubicBezTo>
                  <a:cubicBezTo>
                    <a:pt x="167" y="134"/>
                    <a:pt x="146" y="139"/>
                    <a:pt x="143" y="129"/>
                  </a:cubicBezTo>
                  <a:cubicBezTo>
                    <a:pt x="141" y="125"/>
                    <a:pt x="143" y="120"/>
                    <a:pt x="142" y="116"/>
                  </a:cubicBezTo>
                  <a:close/>
                  <a:moveTo>
                    <a:pt x="188" y="51"/>
                  </a:moveTo>
                  <a:cubicBezTo>
                    <a:pt x="186" y="52"/>
                    <a:pt x="186" y="51"/>
                    <a:pt x="184" y="51"/>
                  </a:cubicBezTo>
                  <a:cubicBezTo>
                    <a:pt x="185" y="50"/>
                    <a:pt x="188" y="50"/>
                    <a:pt x="188" y="51"/>
                  </a:cubicBezTo>
                  <a:close/>
                  <a:moveTo>
                    <a:pt x="188" y="55"/>
                  </a:moveTo>
                  <a:cubicBezTo>
                    <a:pt x="187" y="56"/>
                    <a:pt x="185" y="55"/>
                    <a:pt x="183" y="55"/>
                  </a:cubicBezTo>
                  <a:cubicBezTo>
                    <a:pt x="185" y="54"/>
                    <a:pt x="187" y="54"/>
                    <a:pt x="188" y="55"/>
                  </a:cubicBezTo>
                  <a:close/>
                  <a:moveTo>
                    <a:pt x="188" y="62"/>
                  </a:moveTo>
                  <a:cubicBezTo>
                    <a:pt x="181" y="61"/>
                    <a:pt x="170" y="62"/>
                    <a:pt x="166" y="59"/>
                  </a:cubicBezTo>
                  <a:cubicBezTo>
                    <a:pt x="174" y="59"/>
                    <a:pt x="184" y="59"/>
                    <a:pt x="188" y="62"/>
                  </a:cubicBezTo>
                  <a:close/>
                  <a:moveTo>
                    <a:pt x="174" y="65"/>
                  </a:moveTo>
                  <a:cubicBezTo>
                    <a:pt x="179" y="64"/>
                    <a:pt x="184" y="65"/>
                    <a:pt x="188" y="67"/>
                  </a:cubicBezTo>
                  <a:cubicBezTo>
                    <a:pt x="188" y="70"/>
                    <a:pt x="188" y="70"/>
                    <a:pt x="188" y="70"/>
                  </a:cubicBezTo>
                  <a:cubicBezTo>
                    <a:pt x="184" y="67"/>
                    <a:pt x="176" y="69"/>
                    <a:pt x="174" y="65"/>
                  </a:cubicBezTo>
                  <a:close/>
                  <a:moveTo>
                    <a:pt x="180" y="75"/>
                  </a:moveTo>
                  <a:cubicBezTo>
                    <a:pt x="176" y="76"/>
                    <a:pt x="172" y="75"/>
                    <a:pt x="169" y="74"/>
                  </a:cubicBezTo>
                  <a:cubicBezTo>
                    <a:pt x="171" y="72"/>
                    <a:pt x="179" y="71"/>
                    <a:pt x="180" y="75"/>
                  </a:cubicBezTo>
                  <a:close/>
                  <a:moveTo>
                    <a:pt x="159" y="46"/>
                  </a:moveTo>
                  <a:cubicBezTo>
                    <a:pt x="162" y="45"/>
                    <a:pt x="166" y="46"/>
                    <a:pt x="169" y="46"/>
                  </a:cubicBezTo>
                  <a:cubicBezTo>
                    <a:pt x="166" y="48"/>
                    <a:pt x="162" y="48"/>
                    <a:pt x="159" y="49"/>
                  </a:cubicBezTo>
                  <a:cubicBezTo>
                    <a:pt x="159" y="48"/>
                    <a:pt x="159" y="47"/>
                    <a:pt x="159" y="46"/>
                  </a:cubicBezTo>
                  <a:close/>
                  <a:moveTo>
                    <a:pt x="153" y="50"/>
                  </a:moveTo>
                  <a:cubicBezTo>
                    <a:pt x="150" y="52"/>
                    <a:pt x="146" y="53"/>
                    <a:pt x="142" y="54"/>
                  </a:cubicBezTo>
                  <a:cubicBezTo>
                    <a:pt x="142" y="53"/>
                    <a:pt x="142" y="52"/>
                    <a:pt x="142" y="50"/>
                  </a:cubicBezTo>
                  <a:cubicBezTo>
                    <a:pt x="145" y="50"/>
                    <a:pt x="149" y="49"/>
                    <a:pt x="153" y="50"/>
                  </a:cubicBezTo>
                  <a:close/>
                  <a:moveTo>
                    <a:pt x="142" y="64"/>
                  </a:moveTo>
                  <a:cubicBezTo>
                    <a:pt x="144" y="63"/>
                    <a:pt x="145" y="63"/>
                    <a:pt x="147" y="63"/>
                  </a:cubicBezTo>
                  <a:cubicBezTo>
                    <a:pt x="146" y="65"/>
                    <a:pt x="145" y="67"/>
                    <a:pt x="142" y="68"/>
                  </a:cubicBezTo>
                  <a:cubicBezTo>
                    <a:pt x="142" y="67"/>
                    <a:pt x="142" y="65"/>
                    <a:pt x="142" y="64"/>
                  </a:cubicBezTo>
                  <a:close/>
                  <a:moveTo>
                    <a:pt x="144" y="93"/>
                  </a:moveTo>
                  <a:cubicBezTo>
                    <a:pt x="154" y="94"/>
                    <a:pt x="162" y="90"/>
                    <a:pt x="167" y="85"/>
                  </a:cubicBezTo>
                  <a:cubicBezTo>
                    <a:pt x="159" y="84"/>
                    <a:pt x="154" y="91"/>
                    <a:pt x="146" y="89"/>
                  </a:cubicBezTo>
                  <a:cubicBezTo>
                    <a:pt x="150" y="73"/>
                    <a:pt x="178" y="79"/>
                    <a:pt x="190" y="83"/>
                  </a:cubicBezTo>
                  <a:cubicBezTo>
                    <a:pt x="189" y="87"/>
                    <a:pt x="192" y="93"/>
                    <a:pt x="190" y="96"/>
                  </a:cubicBezTo>
                  <a:cubicBezTo>
                    <a:pt x="190" y="97"/>
                    <a:pt x="188" y="96"/>
                    <a:pt x="188" y="97"/>
                  </a:cubicBezTo>
                  <a:cubicBezTo>
                    <a:pt x="187" y="99"/>
                    <a:pt x="189" y="103"/>
                    <a:pt x="190" y="105"/>
                  </a:cubicBezTo>
                  <a:cubicBezTo>
                    <a:pt x="192" y="124"/>
                    <a:pt x="174" y="130"/>
                    <a:pt x="158" y="124"/>
                  </a:cubicBezTo>
                  <a:cubicBezTo>
                    <a:pt x="148" y="121"/>
                    <a:pt x="135" y="107"/>
                    <a:pt x="144" y="93"/>
                  </a:cubicBezTo>
                  <a:close/>
                  <a:moveTo>
                    <a:pt x="139" y="275"/>
                  </a:moveTo>
                  <a:cubicBezTo>
                    <a:pt x="137" y="273"/>
                    <a:pt x="138" y="268"/>
                    <a:pt x="139" y="266"/>
                  </a:cubicBezTo>
                  <a:cubicBezTo>
                    <a:pt x="140" y="268"/>
                    <a:pt x="140" y="273"/>
                    <a:pt x="139" y="275"/>
                  </a:cubicBezTo>
                  <a:close/>
                  <a:moveTo>
                    <a:pt x="137" y="253"/>
                  </a:moveTo>
                  <a:cubicBezTo>
                    <a:pt x="136" y="237"/>
                    <a:pt x="137" y="220"/>
                    <a:pt x="138" y="205"/>
                  </a:cubicBezTo>
                  <a:cubicBezTo>
                    <a:pt x="139" y="220"/>
                    <a:pt x="139" y="238"/>
                    <a:pt x="137" y="253"/>
                  </a:cubicBezTo>
                  <a:close/>
                  <a:moveTo>
                    <a:pt x="138" y="203"/>
                  </a:moveTo>
                  <a:cubicBezTo>
                    <a:pt x="137" y="199"/>
                    <a:pt x="138" y="194"/>
                    <a:pt x="138" y="190"/>
                  </a:cubicBezTo>
                  <a:cubicBezTo>
                    <a:pt x="140" y="194"/>
                    <a:pt x="139" y="199"/>
                    <a:pt x="138" y="203"/>
                  </a:cubicBezTo>
                  <a:close/>
                  <a:moveTo>
                    <a:pt x="138" y="181"/>
                  </a:moveTo>
                  <a:cubicBezTo>
                    <a:pt x="136" y="170"/>
                    <a:pt x="137" y="156"/>
                    <a:pt x="136" y="144"/>
                  </a:cubicBezTo>
                  <a:cubicBezTo>
                    <a:pt x="137" y="143"/>
                    <a:pt x="138" y="143"/>
                    <a:pt x="139" y="142"/>
                  </a:cubicBezTo>
                  <a:cubicBezTo>
                    <a:pt x="139" y="155"/>
                    <a:pt x="138" y="168"/>
                    <a:pt x="138" y="181"/>
                  </a:cubicBezTo>
                  <a:close/>
                  <a:moveTo>
                    <a:pt x="138" y="69"/>
                  </a:moveTo>
                  <a:cubicBezTo>
                    <a:pt x="135" y="69"/>
                    <a:pt x="133" y="70"/>
                    <a:pt x="130" y="69"/>
                  </a:cubicBezTo>
                  <a:cubicBezTo>
                    <a:pt x="133" y="67"/>
                    <a:pt x="135" y="66"/>
                    <a:pt x="139" y="65"/>
                  </a:cubicBezTo>
                  <a:cubicBezTo>
                    <a:pt x="139" y="66"/>
                    <a:pt x="139" y="68"/>
                    <a:pt x="138" y="69"/>
                  </a:cubicBezTo>
                  <a:close/>
                  <a:moveTo>
                    <a:pt x="138" y="51"/>
                  </a:moveTo>
                  <a:cubicBezTo>
                    <a:pt x="138" y="52"/>
                    <a:pt x="138" y="52"/>
                    <a:pt x="138" y="53"/>
                  </a:cubicBezTo>
                  <a:cubicBezTo>
                    <a:pt x="136" y="54"/>
                    <a:pt x="130" y="54"/>
                    <a:pt x="127" y="54"/>
                  </a:cubicBezTo>
                  <a:cubicBezTo>
                    <a:pt x="129" y="52"/>
                    <a:pt x="134" y="52"/>
                    <a:pt x="138" y="51"/>
                  </a:cubicBezTo>
                  <a:close/>
                  <a:moveTo>
                    <a:pt x="119" y="57"/>
                  </a:moveTo>
                  <a:cubicBezTo>
                    <a:pt x="125" y="56"/>
                    <a:pt x="132" y="57"/>
                    <a:pt x="137" y="57"/>
                  </a:cubicBezTo>
                  <a:cubicBezTo>
                    <a:pt x="130" y="62"/>
                    <a:pt x="117" y="61"/>
                    <a:pt x="109" y="65"/>
                  </a:cubicBezTo>
                  <a:cubicBezTo>
                    <a:pt x="108" y="62"/>
                    <a:pt x="115" y="58"/>
                    <a:pt x="119" y="57"/>
                  </a:cubicBezTo>
                  <a:close/>
                  <a:moveTo>
                    <a:pt x="124" y="74"/>
                  </a:moveTo>
                  <a:cubicBezTo>
                    <a:pt x="120" y="77"/>
                    <a:pt x="115" y="78"/>
                    <a:pt x="109" y="79"/>
                  </a:cubicBezTo>
                  <a:cubicBezTo>
                    <a:pt x="113" y="76"/>
                    <a:pt x="118" y="72"/>
                    <a:pt x="124" y="74"/>
                  </a:cubicBezTo>
                  <a:close/>
                  <a:moveTo>
                    <a:pt x="127" y="84"/>
                  </a:moveTo>
                  <a:cubicBezTo>
                    <a:pt x="125" y="79"/>
                    <a:pt x="113" y="86"/>
                    <a:pt x="108" y="85"/>
                  </a:cubicBezTo>
                  <a:cubicBezTo>
                    <a:pt x="114" y="81"/>
                    <a:pt x="128" y="79"/>
                    <a:pt x="135" y="76"/>
                  </a:cubicBezTo>
                  <a:cubicBezTo>
                    <a:pt x="142" y="73"/>
                    <a:pt x="134" y="89"/>
                    <a:pt x="133" y="91"/>
                  </a:cubicBezTo>
                  <a:cubicBezTo>
                    <a:pt x="130" y="98"/>
                    <a:pt x="131" y="106"/>
                    <a:pt x="129" y="114"/>
                  </a:cubicBezTo>
                  <a:cubicBezTo>
                    <a:pt x="117" y="114"/>
                    <a:pt x="101" y="117"/>
                    <a:pt x="88" y="114"/>
                  </a:cubicBezTo>
                  <a:cubicBezTo>
                    <a:pt x="94" y="108"/>
                    <a:pt x="110" y="107"/>
                    <a:pt x="120" y="106"/>
                  </a:cubicBezTo>
                  <a:cubicBezTo>
                    <a:pt x="124" y="105"/>
                    <a:pt x="129" y="106"/>
                    <a:pt x="129" y="102"/>
                  </a:cubicBezTo>
                  <a:cubicBezTo>
                    <a:pt x="129" y="101"/>
                    <a:pt x="127" y="100"/>
                    <a:pt x="126" y="99"/>
                  </a:cubicBezTo>
                  <a:cubicBezTo>
                    <a:pt x="117" y="97"/>
                    <a:pt x="105" y="103"/>
                    <a:pt x="97" y="101"/>
                  </a:cubicBezTo>
                  <a:cubicBezTo>
                    <a:pt x="101" y="97"/>
                    <a:pt x="112" y="94"/>
                    <a:pt x="119" y="91"/>
                  </a:cubicBezTo>
                  <a:cubicBezTo>
                    <a:pt x="122" y="90"/>
                    <a:pt x="128" y="88"/>
                    <a:pt x="127" y="84"/>
                  </a:cubicBezTo>
                  <a:close/>
                  <a:moveTo>
                    <a:pt x="135" y="203"/>
                  </a:moveTo>
                  <a:cubicBezTo>
                    <a:pt x="133" y="202"/>
                    <a:pt x="134" y="200"/>
                    <a:pt x="134" y="198"/>
                  </a:cubicBezTo>
                  <a:cubicBezTo>
                    <a:pt x="135" y="199"/>
                    <a:pt x="135" y="201"/>
                    <a:pt x="135" y="203"/>
                  </a:cubicBezTo>
                  <a:close/>
                  <a:moveTo>
                    <a:pt x="126" y="341"/>
                  </a:moveTo>
                  <a:cubicBezTo>
                    <a:pt x="122" y="336"/>
                    <a:pt x="129" y="329"/>
                    <a:pt x="134" y="333"/>
                  </a:cubicBezTo>
                  <a:cubicBezTo>
                    <a:pt x="135" y="338"/>
                    <a:pt x="129" y="344"/>
                    <a:pt x="126" y="341"/>
                  </a:cubicBezTo>
                  <a:close/>
                  <a:moveTo>
                    <a:pt x="133" y="352"/>
                  </a:moveTo>
                  <a:cubicBezTo>
                    <a:pt x="130" y="351"/>
                    <a:pt x="129" y="349"/>
                    <a:pt x="128" y="346"/>
                  </a:cubicBezTo>
                  <a:cubicBezTo>
                    <a:pt x="129" y="345"/>
                    <a:pt x="131" y="346"/>
                    <a:pt x="132" y="346"/>
                  </a:cubicBezTo>
                  <a:cubicBezTo>
                    <a:pt x="133" y="347"/>
                    <a:pt x="134" y="350"/>
                    <a:pt x="133" y="352"/>
                  </a:cubicBezTo>
                  <a:close/>
                  <a:moveTo>
                    <a:pt x="123" y="328"/>
                  </a:moveTo>
                  <a:cubicBezTo>
                    <a:pt x="121" y="329"/>
                    <a:pt x="116" y="328"/>
                    <a:pt x="114" y="328"/>
                  </a:cubicBezTo>
                  <a:cubicBezTo>
                    <a:pt x="100" y="328"/>
                    <a:pt x="84" y="325"/>
                    <a:pt x="73" y="322"/>
                  </a:cubicBezTo>
                  <a:cubicBezTo>
                    <a:pt x="89" y="316"/>
                    <a:pt x="111" y="316"/>
                    <a:pt x="130" y="314"/>
                  </a:cubicBezTo>
                  <a:cubicBezTo>
                    <a:pt x="127" y="318"/>
                    <a:pt x="127" y="326"/>
                    <a:pt x="123" y="328"/>
                  </a:cubicBezTo>
                  <a:close/>
                  <a:moveTo>
                    <a:pt x="60" y="318"/>
                  </a:moveTo>
                  <a:cubicBezTo>
                    <a:pt x="60" y="316"/>
                    <a:pt x="60" y="313"/>
                    <a:pt x="60" y="311"/>
                  </a:cubicBezTo>
                  <a:cubicBezTo>
                    <a:pt x="63" y="318"/>
                    <a:pt x="65" y="325"/>
                    <a:pt x="67" y="332"/>
                  </a:cubicBezTo>
                  <a:cubicBezTo>
                    <a:pt x="57" y="335"/>
                    <a:pt x="65" y="319"/>
                    <a:pt x="60" y="318"/>
                  </a:cubicBezTo>
                  <a:close/>
                  <a:moveTo>
                    <a:pt x="61" y="192"/>
                  </a:moveTo>
                  <a:cubicBezTo>
                    <a:pt x="63" y="200"/>
                    <a:pt x="63" y="211"/>
                    <a:pt x="62" y="221"/>
                  </a:cubicBezTo>
                  <a:cubicBezTo>
                    <a:pt x="59" y="213"/>
                    <a:pt x="62" y="200"/>
                    <a:pt x="61" y="192"/>
                  </a:cubicBezTo>
                  <a:close/>
                  <a:moveTo>
                    <a:pt x="105" y="120"/>
                  </a:moveTo>
                  <a:cubicBezTo>
                    <a:pt x="97" y="122"/>
                    <a:pt x="87" y="123"/>
                    <a:pt x="79" y="125"/>
                  </a:cubicBezTo>
                  <a:cubicBezTo>
                    <a:pt x="79" y="122"/>
                    <a:pt x="80" y="118"/>
                    <a:pt x="82" y="115"/>
                  </a:cubicBezTo>
                  <a:cubicBezTo>
                    <a:pt x="87" y="120"/>
                    <a:pt x="97" y="119"/>
                    <a:pt x="105" y="120"/>
                  </a:cubicBezTo>
                  <a:close/>
                  <a:moveTo>
                    <a:pt x="91" y="106"/>
                  </a:moveTo>
                  <a:cubicBezTo>
                    <a:pt x="90" y="106"/>
                    <a:pt x="88" y="107"/>
                    <a:pt x="86" y="107"/>
                  </a:cubicBezTo>
                  <a:cubicBezTo>
                    <a:pt x="85" y="103"/>
                    <a:pt x="89" y="103"/>
                    <a:pt x="91" y="106"/>
                  </a:cubicBezTo>
                  <a:close/>
                  <a:moveTo>
                    <a:pt x="79" y="169"/>
                  </a:moveTo>
                  <a:cubicBezTo>
                    <a:pt x="77" y="172"/>
                    <a:pt x="72" y="172"/>
                    <a:pt x="69" y="173"/>
                  </a:cubicBezTo>
                  <a:cubicBezTo>
                    <a:pt x="66" y="165"/>
                    <a:pt x="75" y="169"/>
                    <a:pt x="79" y="169"/>
                  </a:cubicBezTo>
                  <a:close/>
                  <a:moveTo>
                    <a:pt x="72" y="144"/>
                  </a:moveTo>
                  <a:cubicBezTo>
                    <a:pt x="80" y="151"/>
                    <a:pt x="97" y="149"/>
                    <a:pt x="109" y="151"/>
                  </a:cubicBezTo>
                  <a:cubicBezTo>
                    <a:pt x="96" y="155"/>
                    <a:pt x="81" y="156"/>
                    <a:pt x="69" y="160"/>
                  </a:cubicBezTo>
                  <a:cubicBezTo>
                    <a:pt x="67" y="154"/>
                    <a:pt x="70" y="148"/>
                    <a:pt x="72" y="144"/>
                  </a:cubicBezTo>
                  <a:close/>
                  <a:moveTo>
                    <a:pt x="97" y="183"/>
                  </a:moveTo>
                  <a:cubicBezTo>
                    <a:pt x="86" y="186"/>
                    <a:pt x="74" y="188"/>
                    <a:pt x="65" y="192"/>
                  </a:cubicBezTo>
                  <a:cubicBezTo>
                    <a:pt x="63" y="188"/>
                    <a:pt x="64" y="183"/>
                    <a:pt x="67" y="181"/>
                  </a:cubicBezTo>
                  <a:cubicBezTo>
                    <a:pt x="74" y="185"/>
                    <a:pt x="87" y="183"/>
                    <a:pt x="97" y="183"/>
                  </a:cubicBezTo>
                  <a:close/>
                  <a:moveTo>
                    <a:pt x="79" y="232"/>
                  </a:moveTo>
                  <a:cubicBezTo>
                    <a:pt x="75" y="234"/>
                    <a:pt x="70" y="235"/>
                    <a:pt x="65" y="236"/>
                  </a:cubicBezTo>
                  <a:cubicBezTo>
                    <a:pt x="62" y="228"/>
                    <a:pt x="75" y="232"/>
                    <a:pt x="79" y="232"/>
                  </a:cubicBezTo>
                  <a:close/>
                  <a:moveTo>
                    <a:pt x="95" y="246"/>
                  </a:moveTo>
                  <a:cubicBezTo>
                    <a:pt x="86" y="249"/>
                    <a:pt x="73" y="249"/>
                    <a:pt x="64" y="253"/>
                  </a:cubicBezTo>
                  <a:cubicBezTo>
                    <a:pt x="64" y="250"/>
                    <a:pt x="64" y="247"/>
                    <a:pt x="64" y="244"/>
                  </a:cubicBezTo>
                  <a:cubicBezTo>
                    <a:pt x="73" y="246"/>
                    <a:pt x="85" y="245"/>
                    <a:pt x="95" y="246"/>
                  </a:cubicBezTo>
                  <a:close/>
                  <a:moveTo>
                    <a:pt x="65" y="212"/>
                  </a:moveTo>
                  <a:cubicBezTo>
                    <a:pt x="75" y="215"/>
                    <a:pt x="88" y="214"/>
                    <a:pt x="99" y="216"/>
                  </a:cubicBezTo>
                  <a:cubicBezTo>
                    <a:pt x="88" y="219"/>
                    <a:pt x="77" y="222"/>
                    <a:pt x="66" y="223"/>
                  </a:cubicBezTo>
                  <a:cubicBezTo>
                    <a:pt x="65" y="220"/>
                    <a:pt x="65" y="215"/>
                    <a:pt x="65" y="212"/>
                  </a:cubicBezTo>
                  <a:close/>
                  <a:moveTo>
                    <a:pt x="77" y="227"/>
                  </a:moveTo>
                  <a:cubicBezTo>
                    <a:pt x="87" y="223"/>
                    <a:pt x="100" y="220"/>
                    <a:pt x="112" y="219"/>
                  </a:cubicBezTo>
                  <a:cubicBezTo>
                    <a:pt x="115" y="218"/>
                    <a:pt x="131" y="218"/>
                    <a:pt x="127" y="213"/>
                  </a:cubicBezTo>
                  <a:cubicBezTo>
                    <a:pt x="126" y="212"/>
                    <a:pt x="123" y="212"/>
                    <a:pt x="120" y="212"/>
                  </a:cubicBezTo>
                  <a:cubicBezTo>
                    <a:pt x="109" y="211"/>
                    <a:pt x="87" y="212"/>
                    <a:pt x="75" y="209"/>
                  </a:cubicBezTo>
                  <a:cubicBezTo>
                    <a:pt x="91" y="204"/>
                    <a:pt x="113" y="203"/>
                    <a:pt x="131" y="199"/>
                  </a:cubicBezTo>
                  <a:cubicBezTo>
                    <a:pt x="132" y="206"/>
                    <a:pt x="132" y="214"/>
                    <a:pt x="132" y="221"/>
                  </a:cubicBezTo>
                  <a:cubicBezTo>
                    <a:pt x="114" y="224"/>
                    <a:pt x="97" y="229"/>
                    <a:pt x="77" y="227"/>
                  </a:cubicBezTo>
                  <a:close/>
                  <a:moveTo>
                    <a:pt x="65" y="205"/>
                  </a:moveTo>
                  <a:cubicBezTo>
                    <a:pt x="65" y="203"/>
                    <a:pt x="65" y="200"/>
                    <a:pt x="65" y="198"/>
                  </a:cubicBezTo>
                  <a:cubicBezTo>
                    <a:pt x="73" y="201"/>
                    <a:pt x="83" y="201"/>
                    <a:pt x="91" y="200"/>
                  </a:cubicBezTo>
                  <a:cubicBezTo>
                    <a:pt x="83" y="202"/>
                    <a:pt x="74" y="204"/>
                    <a:pt x="65" y="205"/>
                  </a:cubicBezTo>
                  <a:close/>
                  <a:moveTo>
                    <a:pt x="64" y="257"/>
                  </a:moveTo>
                  <a:cubicBezTo>
                    <a:pt x="68" y="261"/>
                    <a:pt x="77" y="261"/>
                    <a:pt x="85" y="261"/>
                  </a:cubicBezTo>
                  <a:cubicBezTo>
                    <a:pt x="79" y="265"/>
                    <a:pt x="72" y="267"/>
                    <a:pt x="64" y="268"/>
                  </a:cubicBezTo>
                  <a:cubicBezTo>
                    <a:pt x="64" y="265"/>
                    <a:pt x="64" y="260"/>
                    <a:pt x="64" y="257"/>
                  </a:cubicBezTo>
                  <a:close/>
                  <a:moveTo>
                    <a:pt x="132" y="259"/>
                  </a:moveTo>
                  <a:cubicBezTo>
                    <a:pt x="131" y="263"/>
                    <a:pt x="132" y="273"/>
                    <a:pt x="129" y="275"/>
                  </a:cubicBezTo>
                  <a:cubicBezTo>
                    <a:pt x="127" y="277"/>
                    <a:pt x="117" y="276"/>
                    <a:pt x="113" y="276"/>
                  </a:cubicBezTo>
                  <a:cubicBezTo>
                    <a:pt x="100" y="275"/>
                    <a:pt x="84" y="273"/>
                    <a:pt x="72" y="272"/>
                  </a:cubicBezTo>
                  <a:cubicBezTo>
                    <a:pt x="88" y="264"/>
                    <a:pt x="110" y="261"/>
                    <a:pt x="132" y="259"/>
                  </a:cubicBezTo>
                  <a:close/>
                  <a:moveTo>
                    <a:pt x="64" y="276"/>
                  </a:moveTo>
                  <a:cubicBezTo>
                    <a:pt x="71" y="277"/>
                    <a:pt x="77" y="276"/>
                    <a:pt x="83" y="278"/>
                  </a:cubicBezTo>
                  <a:cubicBezTo>
                    <a:pt x="77" y="279"/>
                    <a:pt x="71" y="280"/>
                    <a:pt x="64" y="281"/>
                  </a:cubicBezTo>
                  <a:cubicBezTo>
                    <a:pt x="64" y="279"/>
                    <a:pt x="64" y="277"/>
                    <a:pt x="64" y="276"/>
                  </a:cubicBezTo>
                  <a:close/>
                  <a:moveTo>
                    <a:pt x="133" y="280"/>
                  </a:moveTo>
                  <a:cubicBezTo>
                    <a:pt x="133" y="285"/>
                    <a:pt x="134" y="290"/>
                    <a:pt x="133" y="294"/>
                  </a:cubicBezTo>
                  <a:cubicBezTo>
                    <a:pt x="109" y="296"/>
                    <a:pt x="88" y="290"/>
                    <a:pt x="69" y="286"/>
                  </a:cubicBezTo>
                  <a:cubicBezTo>
                    <a:pt x="88" y="280"/>
                    <a:pt x="112" y="281"/>
                    <a:pt x="133" y="280"/>
                  </a:cubicBezTo>
                  <a:close/>
                  <a:moveTo>
                    <a:pt x="132" y="254"/>
                  </a:moveTo>
                  <a:cubicBezTo>
                    <a:pt x="132" y="254"/>
                    <a:pt x="127" y="255"/>
                    <a:pt x="125" y="255"/>
                  </a:cubicBezTo>
                  <a:cubicBezTo>
                    <a:pt x="110" y="256"/>
                    <a:pt x="88" y="258"/>
                    <a:pt x="73" y="256"/>
                  </a:cubicBezTo>
                  <a:cubicBezTo>
                    <a:pt x="88" y="252"/>
                    <a:pt x="106" y="247"/>
                    <a:pt x="121" y="244"/>
                  </a:cubicBezTo>
                  <a:cubicBezTo>
                    <a:pt x="123" y="244"/>
                    <a:pt x="128" y="243"/>
                    <a:pt x="125" y="240"/>
                  </a:cubicBezTo>
                  <a:cubicBezTo>
                    <a:pt x="124" y="238"/>
                    <a:pt x="118" y="240"/>
                    <a:pt x="115" y="240"/>
                  </a:cubicBezTo>
                  <a:cubicBezTo>
                    <a:pt x="102" y="241"/>
                    <a:pt x="84" y="242"/>
                    <a:pt x="72" y="240"/>
                  </a:cubicBezTo>
                  <a:cubicBezTo>
                    <a:pt x="88" y="231"/>
                    <a:pt x="113" y="231"/>
                    <a:pt x="131" y="226"/>
                  </a:cubicBezTo>
                  <a:cubicBezTo>
                    <a:pt x="132" y="227"/>
                    <a:pt x="133" y="233"/>
                    <a:pt x="133" y="236"/>
                  </a:cubicBezTo>
                  <a:cubicBezTo>
                    <a:pt x="133" y="241"/>
                    <a:pt x="135" y="251"/>
                    <a:pt x="132" y="254"/>
                  </a:cubicBezTo>
                  <a:close/>
                  <a:moveTo>
                    <a:pt x="131" y="195"/>
                  </a:moveTo>
                  <a:cubicBezTo>
                    <a:pt x="112" y="194"/>
                    <a:pt x="91" y="198"/>
                    <a:pt x="73" y="195"/>
                  </a:cubicBezTo>
                  <a:cubicBezTo>
                    <a:pt x="83" y="189"/>
                    <a:pt x="99" y="187"/>
                    <a:pt x="112" y="184"/>
                  </a:cubicBezTo>
                  <a:cubicBezTo>
                    <a:pt x="116" y="184"/>
                    <a:pt x="128" y="181"/>
                    <a:pt x="128" y="177"/>
                  </a:cubicBezTo>
                  <a:cubicBezTo>
                    <a:pt x="128" y="173"/>
                    <a:pt x="123" y="175"/>
                    <a:pt x="120" y="176"/>
                  </a:cubicBezTo>
                  <a:cubicBezTo>
                    <a:pt x="116" y="177"/>
                    <a:pt x="112" y="177"/>
                    <a:pt x="107" y="178"/>
                  </a:cubicBezTo>
                  <a:cubicBezTo>
                    <a:pt x="95" y="179"/>
                    <a:pt x="81" y="180"/>
                    <a:pt x="73" y="178"/>
                  </a:cubicBezTo>
                  <a:cubicBezTo>
                    <a:pt x="83" y="171"/>
                    <a:pt x="100" y="171"/>
                    <a:pt x="115" y="168"/>
                  </a:cubicBezTo>
                  <a:cubicBezTo>
                    <a:pt x="118" y="167"/>
                    <a:pt x="129" y="166"/>
                    <a:pt x="129" y="164"/>
                  </a:cubicBezTo>
                  <a:cubicBezTo>
                    <a:pt x="130" y="160"/>
                    <a:pt x="117" y="161"/>
                    <a:pt x="114" y="161"/>
                  </a:cubicBezTo>
                  <a:cubicBezTo>
                    <a:pt x="102" y="162"/>
                    <a:pt x="88" y="167"/>
                    <a:pt x="76" y="163"/>
                  </a:cubicBezTo>
                  <a:cubicBezTo>
                    <a:pt x="93" y="158"/>
                    <a:pt x="113" y="156"/>
                    <a:pt x="131" y="152"/>
                  </a:cubicBezTo>
                  <a:cubicBezTo>
                    <a:pt x="132" y="165"/>
                    <a:pt x="132" y="181"/>
                    <a:pt x="131" y="195"/>
                  </a:cubicBezTo>
                  <a:close/>
                  <a:moveTo>
                    <a:pt x="115" y="147"/>
                  </a:moveTo>
                  <a:cubicBezTo>
                    <a:pt x="103" y="147"/>
                    <a:pt x="87" y="146"/>
                    <a:pt x="79" y="141"/>
                  </a:cubicBezTo>
                  <a:cubicBezTo>
                    <a:pt x="93" y="137"/>
                    <a:pt x="111" y="136"/>
                    <a:pt x="128" y="134"/>
                  </a:cubicBezTo>
                  <a:cubicBezTo>
                    <a:pt x="128" y="139"/>
                    <a:pt x="125" y="146"/>
                    <a:pt x="130" y="144"/>
                  </a:cubicBezTo>
                  <a:cubicBezTo>
                    <a:pt x="130" y="148"/>
                    <a:pt x="119" y="147"/>
                    <a:pt x="115" y="147"/>
                  </a:cubicBezTo>
                  <a:close/>
                  <a:moveTo>
                    <a:pt x="75" y="137"/>
                  </a:moveTo>
                  <a:cubicBezTo>
                    <a:pt x="75" y="134"/>
                    <a:pt x="76" y="131"/>
                    <a:pt x="77" y="129"/>
                  </a:cubicBezTo>
                  <a:cubicBezTo>
                    <a:pt x="80" y="131"/>
                    <a:pt x="87" y="131"/>
                    <a:pt x="90" y="134"/>
                  </a:cubicBezTo>
                  <a:cubicBezTo>
                    <a:pt x="85" y="135"/>
                    <a:pt x="80" y="136"/>
                    <a:pt x="75" y="137"/>
                  </a:cubicBezTo>
                  <a:close/>
                  <a:moveTo>
                    <a:pt x="128" y="129"/>
                  </a:moveTo>
                  <a:cubicBezTo>
                    <a:pt x="127" y="130"/>
                    <a:pt x="123" y="129"/>
                    <a:pt x="120" y="129"/>
                  </a:cubicBezTo>
                  <a:cubicBezTo>
                    <a:pt x="111" y="130"/>
                    <a:pt x="99" y="132"/>
                    <a:pt x="92" y="128"/>
                  </a:cubicBezTo>
                  <a:cubicBezTo>
                    <a:pt x="104" y="124"/>
                    <a:pt x="117" y="122"/>
                    <a:pt x="129" y="119"/>
                  </a:cubicBezTo>
                  <a:cubicBezTo>
                    <a:pt x="130" y="121"/>
                    <a:pt x="131" y="127"/>
                    <a:pt x="128" y="129"/>
                  </a:cubicBezTo>
                  <a:close/>
                  <a:moveTo>
                    <a:pt x="64" y="142"/>
                  </a:moveTo>
                  <a:cubicBezTo>
                    <a:pt x="67" y="128"/>
                    <a:pt x="73" y="115"/>
                    <a:pt x="80" y="104"/>
                  </a:cubicBezTo>
                  <a:cubicBezTo>
                    <a:pt x="77" y="118"/>
                    <a:pt x="69" y="129"/>
                    <a:pt x="64" y="142"/>
                  </a:cubicBezTo>
                  <a:close/>
                  <a:moveTo>
                    <a:pt x="64" y="301"/>
                  </a:moveTo>
                  <a:cubicBezTo>
                    <a:pt x="63" y="300"/>
                    <a:pt x="62" y="298"/>
                    <a:pt x="63" y="297"/>
                  </a:cubicBezTo>
                  <a:cubicBezTo>
                    <a:pt x="64" y="298"/>
                    <a:pt x="64" y="299"/>
                    <a:pt x="64" y="301"/>
                  </a:cubicBezTo>
                  <a:close/>
                  <a:moveTo>
                    <a:pt x="64" y="289"/>
                  </a:moveTo>
                  <a:cubicBezTo>
                    <a:pt x="75" y="293"/>
                    <a:pt x="87" y="293"/>
                    <a:pt x="98" y="296"/>
                  </a:cubicBezTo>
                  <a:cubicBezTo>
                    <a:pt x="93" y="299"/>
                    <a:pt x="86" y="299"/>
                    <a:pt x="79" y="300"/>
                  </a:cubicBezTo>
                  <a:cubicBezTo>
                    <a:pt x="76" y="301"/>
                    <a:pt x="71" y="304"/>
                    <a:pt x="68" y="303"/>
                  </a:cubicBezTo>
                  <a:cubicBezTo>
                    <a:pt x="65" y="301"/>
                    <a:pt x="67" y="292"/>
                    <a:pt x="64" y="289"/>
                  </a:cubicBezTo>
                  <a:close/>
                  <a:moveTo>
                    <a:pt x="69" y="310"/>
                  </a:moveTo>
                  <a:cubicBezTo>
                    <a:pt x="79" y="310"/>
                    <a:pt x="91" y="311"/>
                    <a:pt x="100" y="313"/>
                  </a:cubicBezTo>
                  <a:cubicBezTo>
                    <a:pt x="94" y="314"/>
                    <a:pt x="83" y="315"/>
                    <a:pt x="75" y="316"/>
                  </a:cubicBezTo>
                  <a:cubicBezTo>
                    <a:pt x="71" y="316"/>
                    <a:pt x="68" y="316"/>
                    <a:pt x="69" y="310"/>
                  </a:cubicBezTo>
                  <a:close/>
                  <a:moveTo>
                    <a:pt x="92" y="331"/>
                  </a:moveTo>
                  <a:cubicBezTo>
                    <a:pt x="86" y="330"/>
                    <a:pt x="73" y="336"/>
                    <a:pt x="72" y="327"/>
                  </a:cubicBezTo>
                  <a:cubicBezTo>
                    <a:pt x="78" y="328"/>
                    <a:pt x="86" y="329"/>
                    <a:pt x="92" y="331"/>
                  </a:cubicBezTo>
                  <a:close/>
                  <a:moveTo>
                    <a:pt x="121" y="333"/>
                  </a:moveTo>
                  <a:cubicBezTo>
                    <a:pt x="124" y="332"/>
                    <a:pt x="122" y="339"/>
                    <a:pt x="122" y="340"/>
                  </a:cubicBezTo>
                  <a:cubicBezTo>
                    <a:pt x="107" y="341"/>
                    <a:pt x="90" y="341"/>
                    <a:pt x="77" y="337"/>
                  </a:cubicBezTo>
                  <a:cubicBezTo>
                    <a:pt x="89" y="334"/>
                    <a:pt x="109" y="336"/>
                    <a:pt x="121" y="333"/>
                  </a:cubicBezTo>
                  <a:close/>
                  <a:moveTo>
                    <a:pt x="123" y="309"/>
                  </a:moveTo>
                  <a:cubicBezTo>
                    <a:pt x="109" y="309"/>
                    <a:pt x="93" y="308"/>
                    <a:pt x="79" y="306"/>
                  </a:cubicBezTo>
                  <a:cubicBezTo>
                    <a:pt x="94" y="301"/>
                    <a:pt x="114" y="297"/>
                    <a:pt x="134" y="299"/>
                  </a:cubicBezTo>
                  <a:cubicBezTo>
                    <a:pt x="133" y="301"/>
                    <a:pt x="135" y="306"/>
                    <a:pt x="134" y="308"/>
                  </a:cubicBezTo>
                  <a:cubicBezTo>
                    <a:pt x="133" y="309"/>
                    <a:pt x="126" y="309"/>
                    <a:pt x="123" y="309"/>
                  </a:cubicBezTo>
                  <a:close/>
                  <a:moveTo>
                    <a:pt x="93" y="96"/>
                  </a:moveTo>
                  <a:cubicBezTo>
                    <a:pt x="93" y="92"/>
                    <a:pt x="97" y="90"/>
                    <a:pt x="103" y="92"/>
                  </a:cubicBezTo>
                  <a:cubicBezTo>
                    <a:pt x="100" y="94"/>
                    <a:pt x="96" y="95"/>
                    <a:pt x="93" y="96"/>
                  </a:cubicBezTo>
                  <a:close/>
                  <a:moveTo>
                    <a:pt x="105" y="66"/>
                  </a:moveTo>
                  <a:cubicBezTo>
                    <a:pt x="107" y="67"/>
                    <a:pt x="100" y="71"/>
                    <a:pt x="100" y="72"/>
                  </a:cubicBezTo>
                  <a:cubicBezTo>
                    <a:pt x="97" y="74"/>
                    <a:pt x="96" y="76"/>
                    <a:pt x="93" y="76"/>
                  </a:cubicBezTo>
                  <a:cubicBezTo>
                    <a:pt x="94" y="74"/>
                    <a:pt x="101" y="65"/>
                    <a:pt x="105" y="66"/>
                  </a:cubicBezTo>
                  <a:close/>
                  <a:moveTo>
                    <a:pt x="57" y="222"/>
                  </a:moveTo>
                  <a:cubicBezTo>
                    <a:pt x="56" y="220"/>
                    <a:pt x="57" y="218"/>
                    <a:pt x="56" y="215"/>
                  </a:cubicBezTo>
                  <a:cubicBezTo>
                    <a:pt x="57" y="216"/>
                    <a:pt x="57" y="220"/>
                    <a:pt x="57" y="222"/>
                  </a:cubicBezTo>
                  <a:close/>
                  <a:moveTo>
                    <a:pt x="56" y="199"/>
                  </a:moveTo>
                  <a:cubicBezTo>
                    <a:pt x="58" y="200"/>
                    <a:pt x="57" y="204"/>
                    <a:pt x="57" y="206"/>
                  </a:cubicBezTo>
                  <a:cubicBezTo>
                    <a:pt x="56" y="204"/>
                    <a:pt x="56" y="201"/>
                    <a:pt x="56" y="199"/>
                  </a:cubicBezTo>
                  <a:close/>
                  <a:moveTo>
                    <a:pt x="55" y="129"/>
                  </a:moveTo>
                  <a:cubicBezTo>
                    <a:pt x="54" y="104"/>
                    <a:pt x="54" y="80"/>
                    <a:pt x="55" y="56"/>
                  </a:cubicBezTo>
                  <a:cubicBezTo>
                    <a:pt x="71" y="57"/>
                    <a:pt x="89" y="57"/>
                    <a:pt x="104" y="57"/>
                  </a:cubicBezTo>
                  <a:cubicBezTo>
                    <a:pt x="101" y="63"/>
                    <a:pt x="95" y="66"/>
                    <a:pt x="91" y="70"/>
                  </a:cubicBezTo>
                  <a:cubicBezTo>
                    <a:pt x="87" y="74"/>
                    <a:pt x="83" y="78"/>
                    <a:pt x="79" y="82"/>
                  </a:cubicBezTo>
                  <a:cubicBezTo>
                    <a:pt x="77" y="84"/>
                    <a:pt x="73" y="85"/>
                    <a:pt x="73" y="88"/>
                  </a:cubicBezTo>
                  <a:cubicBezTo>
                    <a:pt x="73" y="89"/>
                    <a:pt x="74" y="91"/>
                    <a:pt x="74" y="92"/>
                  </a:cubicBezTo>
                  <a:cubicBezTo>
                    <a:pt x="74" y="93"/>
                    <a:pt x="72" y="96"/>
                    <a:pt x="71" y="98"/>
                  </a:cubicBezTo>
                  <a:cubicBezTo>
                    <a:pt x="65" y="109"/>
                    <a:pt x="62" y="121"/>
                    <a:pt x="55" y="129"/>
                  </a:cubicBezTo>
                  <a:close/>
                  <a:moveTo>
                    <a:pt x="61" y="374"/>
                  </a:moveTo>
                  <a:cubicBezTo>
                    <a:pt x="60" y="362"/>
                    <a:pt x="59" y="351"/>
                    <a:pt x="60" y="340"/>
                  </a:cubicBezTo>
                  <a:cubicBezTo>
                    <a:pt x="66" y="341"/>
                    <a:pt x="67" y="345"/>
                    <a:pt x="69" y="350"/>
                  </a:cubicBezTo>
                  <a:cubicBezTo>
                    <a:pt x="69" y="351"/>
                    <a:pt x="72" y="352"/>
                    <a:pt x="73" y="353"/>
                  </a:cubicBezTo>
                  <a:cubicBezTo>
                    <a:pt x="74" y="355"/>
                    <a:pt x="74" y="357"/>
                    <a:pt x="74" y="359"/>
                  </a:cubicBezTo>
                  <a:cubicBezTo>
                    <a:pt x="76" y="364"/>
                    <a:pt x="80" y="368"/>
                    <a:pt x="83" y="371"/>
                  </a:cubicBezTo>
                  <a:cubicBezTo>
                    <a:pt x="76" y="372"/>
                    <a:pt x="69" y="374"/>
                    <a:pt x="61" y="374"/>
                  </a:cubicBezTo>
                  <a:close/>
                  <a:moveTo>
                    <a:pt x="62" y="378"/>
                  </a:moveTo>
                  <a:cubicBezTo>
                    <a:pt x="72" y="377"/>
                    <a:pt x="85" y="371"/>
                    <a:pt x="92" y="377"/>
                  </a:cubicBezTo>
                  <a:cubicBezTo>
                    <a:pt x="82" y="377"/>
                    <a:pt x="71" y="381"/>
                    <a:pt x="62" y="378"/>
                  </a:cubicBezTo>
                  <a:close/>
                  <a:moveTo>
                    <a:pt x="78" y="355"/>
                  </a:moveTo>
                  <a:cubicBezTo>
                    <a:pt x="83" y="355"/>
                    <a:pt x="85" y="358"/>
                    <a:pt x="87" y="362"/>
                  </a:cubicBezTo>
                  <a:cubicBezTo>
                    <a:pt x="88" y="365"/>
                    <a:pt x="94" y="366"/>
                    <a:pt x="95" y="370"/>
                  </a:cubicBezTo>
                  <a:cubicBezTo>
                    <a:pt x="86" y="368"/>
                    <a:pt x="80" y="363"/>
                    <a:pt x="78" y="355"/>
                  </a:cubicBezTo>
                  <a:close/>
                  <a:moveTo>
                    <a:pt x="85" y="347"/>
                  </a:moveTo>
                  <a:cubicBezTo>
                    <a:pt x="97" y="346"/>
                    <a:pt x="110" y="344"/>
                    <a:pt x="123" y="346"/>
                  </a:cubicBezTo>
                  <a:cubicBezTo>
                    <a:pt x="124" y="348"/>
                    <a:pt x="126" y="350"/>
                    <a:pt x="126" y="353"/>
                  </a:cubicBezTo>
                  <a:cubicBezTo>
                    <a:pt x="122" y="354"/>
                    <a:pt x="116" y="356"/>
                    <a:pt x="110" y="355"/>
                  </a:cubicBezTo>
                  <a:cubicBezTo>
                    <a:pt x="100" y="355"/>
                    <a:pt x="87" y="354"/>
                    <a:pt x="85" y="347"/>
                  </a:cubicBezTo>
                  <a:close/>
                  <a:moveTo>
                    <a:pt x="131" y="359"/>
                  </a:moveTo>
                  <a:cubicBezTo>
                    <a:pt x="135" y="359"/>
                    <a:pt x="136" y="360"/>
                    <a:pt x="136" y="364"/>
                  </a:cubicBezTo>
                  <a:cubicBezTo>
                    <a:pt x="126" y="361"/>
                    <a:pt x="112" y="365"/>
                    <a:pt x="101" y="362"/>
                  </a:cubicBezTo>
                  <a:cubicBezTo>
                    <a:pt x="106" y="359"/>
                    <a:pt x="122" y="360"/>
                    <a:pt x="131" y="359"/>
                  </a:cubicBezTo>
                  <a:close/>
                  <a:moveTo>
                    <a:pt x="104" y="367"/>
                  </a:moveTo>
                  <a:cubicBezTo>
                    <a:pt x="107" y="367"/>
                    <a:pt x="110" y="368"/>
                    <a:pt x="114" y="368"/>
                  </a:cubicBezTo>
                  <a:cubicBezTo>
                    <a:pt x="115" y="375"/>
                    <a:pt x="122" y="368"/>
                    <a:pt x="125" y="368"/>
                  </a:cubicBezTo>
                  <a:cubicBezTo>
                    <a:pt x="129" y="368"/>
                    <a:pt x="131" y="371"/>
                    <a:pt x="135" y="373"/>
                  </a:cubicBezTo>
                  <a:cubicBezTo>
                    <a:pt x="123" y="373"/>
                    <a:pt x="108" y="374"/>
                    <a:pt x="104" y="367"/>
                  </a:cubicBezTo>
                  <a:close/>
                  <a:moveTo>
                    <a:pt x="116" y="376"/>
                  </a:moveTo>
                  <a:cubicBezTo>
                    <a:pt x="120" y="375"/>
                    <a:pt x="123" y="376"/>
                    <a:pt x="127" y="376"/>
                  </a:cubicBezTo>
                  <a:cubicBezTo>
                    <a:pt x="123" y="377"/>
                    <a:pt x="118" y="377"/>
                    <a:pt x="116" y="376"/>
                  </a:cubicBezTo>
                  <a:close/>
                  <a:moveTo>
                    <a:pt x="122" y="379"/>
                  </a:moveTo>
                  <a:cubicBezTo>
                    <a:pt x="127" y="378"/>
                    <a:pt x="132" y="378"/>
                    <a:pt x="137" y="378"/>
                  </a:cubicBezTo>
                  <a:cubicBezTo>
                    <a:pt x="136" y="386"/>
                    <a:pt x="126" y="380"/>
                    <a:pt x="122" y="379"/>
                  </a:cubicBezTo>
                  <a:close/>
                  <a:moveTo>
                    <a:pt x="137" y="340"/>
                  </a:moveTo>
                  <a:cubicBezTo>
                    <a:pt x="136" y="338"/>
                    <a:pt x="137" y="336"/>
                    <a:pt x="138" y="334"/>
                  </a:cubicBezTo>
                  <a:cubicBezTo>
                    <a:pt x="139" y="335"/>
                    <a:pt x="139" y="340"/>
                    <a:pt x="137" y="340"/>
                  </a:cubicBezTo>
                  <a:close/>
                  <a:moveTo>
                    <a:pt x="128" y="328"/>
                  </a:moveTo>
                  <a:cubicBezTo>
                    <a:pt x="129" y="323"/>
                    <a:pt x="131" y="318"/>
                    <a:pt x="134" y="315"/>
                  </a:cubicBezTo>
                  <a:cubicBezTo>
                    <a:pt x="135" y="315"/>
                    <a:pt x="135" y="316"/>
                    <a:pt x="136" y="316"/>
                  </a:cubicBezTo>
                  <a:cubicBezTo>
                    <a:pt x="138" y="315"/>
                    <a:pt x="136" y="311"/>
                    <a:pt x="139" y="310"/>
                  </a:cubicBezTo>
                  <a:cubicBezTo>
                    <a:pt x="140" y="319"/>
                    <a:pt x="139" y="331"/>
                    <a:pt x="128" y="328"/>
                  </a:cubicBezTo>
                  <a:close/>
                  <a:moveTo>
                    <a:pt x="138" y="305"/>
                  </a:moveTo>
                  <a:cubicBezTo>
                    <a:pt x="138" y="303"/>
                    <a:pt x="137" y="298"/>
                    <a:pt x="139" y="298"/>
                  </a:cubicBezTo>
                  <a:cubicBezTo>
                    <a:pt x="139" y="301"/>
                    <a:pt x="140" y="304"/>
                    <a:pt x="138" y="305"/>
                  </a:cubicBezTo>
                  <a:close/>
                  <a:moveTo>
                    <a:pt x="139" y="280"/>
                  </a:moveTo>
                  <a:cubicBezTo>
                    <a:pt x="140" y="280"/>
                    <a:pt x="139" y="291"/>
                    <a:pt x="140" y="294"/>
                  </a:cubicBezTo>
                  <a:cubicBezTo>
                    <a:pt x="136" y="295"/>
                    <a:pt x="137" y="280"/>
                    <a:pt x="139" y="280"/>
                  </a:cubicBezTo>
                  <a:close/>
                  <a:moveTo>
                    <a:pt x="141" y="382"/>
                  </a:moveTo>
                  <a:cubicBezTo>
                    <a:pt x="142" y="381"/>
                    <a:pt x="141" y="379"/>
                    <a:pt x="142" y="378"/>
                  </a:cubicBezTo>
                  <a:cubicBezTo>
                    <a:pt x="152" y="378"/>
                    <a:pt x="161" y="378"/>
                    <a:pt x="171" y="378"/>
                  </a:cubicBezTo>
                  <a:cubicBezTo>
                    <a:pt x="170" y="380"/>
                    <a:pt x="168" y="378"/>
                    <a:pt x="166" y="379"/>
                  </a:cubicBezTo>
                  <a:cubicBezTo>
                    <a:pt x="164" y="379"/>
                    <a:pt x="165" y="381"/>
                    <a:pt x="163" y="382"/>
                  </a:cubicBezTo>
                  <a:cubicBezTo>
                    <a:pt x="158" y="386"/>
                    <a:pt x="147" y="383"/>
                    <a:pt x="141" y="382"/>
                  </a:cubicBezTo>
                  <a:close/>
                  <a:moveTo>
                    <a:pt x="147" y="388"/>
                  </a:moveTo>
                  <a:cubicBezTo>
                    <a:pt x="160" y="386"/>
                    <a:pt x="172" y="385"/>
                    <a:pt x="184" y="385"/>
                  </a:cubicBezTo>
                  <a:cubicBezTo>
                    <a:pt x="173" y="386"/>
                    <a:pt x="159" y="391"/>
                    <a:pt x="147" y="388"/>
                  </a:cubicBezTo>
                  <a:close/>
                  <a:moveTo>
                    <a:pt x="194" y="373"/>
                  </a:moveTo>
                  <a:cubicBezTo>
                    <a:pt x="193" y="376"/>
                    <a:pt x="186" y="373"/>
                    <a:pt x="183" y="374"/>
                  </a:cubicBezTo>
                  <a:cubicBezTo>
                    <a:pt x="184" y="371"/>
                    <a:pt x="195" y="370"/>
                    <a:pt x="194" y="373"/>
                  </a:cubicBezTo>
                  <a:close/>
                  <a:moveTo>
                    <a:pt x="196" y="247"/>
                  </a:moveTo>
                  <a:cubicBezTo>
                    <a:pt x="194" y="233"/>
                    <a:pt x="196" y="217"/>
                    <a:pt x="195" y="200"/>
                  </a:cubicBezTo>
                  <a:cubicBezTo>
                    <a:pt x="195" y="189"/>
                    <a:pt x="192" y="177"/>
                    <a:pt x="192" y="166"/>
                  </a:cubicBezTo>
                  <a:cubicBezTo>
                    <a:pt x="192" y="150"/>
                    <a:pt x="193" y="136"/>
                    <a:pt x="193" y="122"/>
                  </a:cubicBezTo>
                  <a:cubicBezTo>
                    <a:pt x="193" y="116"/>
                    <a:pt x="194" y="113"/>
                    <a:pt x="197" y="110"/>
                  </a:cubicBezTo>
                  <a:cubicBezTo>
                    <a:pt x="199" y="152"/>
                    <a:pt x="197" y="203"/>
                    <a:pt x="196" y="247"/>
                  </a:cubicBezTo>
                  <a:close/>
                  <a:moveTo>
                    <a:pt x="209" y="372"/>
                  </a:moveTo>
                  <a:cubicBezTo>
                    <a:pt x="206" y="372"/>
                    <a:pt x="198" y="371"/>
                    <a:pt x="198" y="369"/>
                  </a:cubicBezTo>
                  <a:cubicBezTo>
                    <a:pt x="198" y="368"/>
                    <a:pt x="200" y="367"/>
                    <a:pt x="200" y="366"/>
                  </a:cubicBezTo>
                  <a:cubicBezTo>
                    <a:pt x="201" y="364"/>
                    <a:pt x="201" y="361"/>
                    <a:pt x="203" y="360"/>
                  </a:cubicBezTo>
                  <a:cubicBezTo>
                    <a:pt x="207" y="357"/>
                    <a:pt x="218" y="363"/>
                    <a:pt x="224" y="360"/>
                  </a:cubicBezTo>
                  <a:cubicBezTo>
                    <a:pt x="220" y="362"/>
                    <a:pt x="215" y="371"/>
                    <a:pt x="209" y="372"/>
                  </a:cubicBezTo>
                  <a:close/>
                  <a:moveTo>
                    <a:pt x="218" y="370"/>
                  </a:moveTo>
                  <a:cubicBezTo>
                    <a:pt x="223" y="364"/>
                    <a:pt x="230" y="358"/>
                    <a:pt x="241" y="358"/>
                  </a:cubicBezTo>
                  <a:cubicBezTo>
                    <a:pt x="234" y="363"/>
                    <a:pt x="228" y="368"/>
                    <a:pt x="218" y="370"/>
                  </a:cubicBezTo>
                  <a:close/>
                  <a:moveTo>
                    <a:pt x="280" y="227"/>
                  </a:moveTo>
                  <a:cubicBezTo>
                    <a:pt x="281" y="242"/>
                    <a:pt x="282" y="260"/>
                    <a:pt x="280" y="275"/>
                  </a:cubicBezTo>
                  <a:cubicBezTo>
                    <a:pt x="278" y="268"/>
                    <a:pt x="280" y="258"/>
                    <a:pt x="280" y="249"/>
                  </a:cubicBezTo>
                  <a:cubicBezTo>
                    <a:pt x="280" y="241"/>
                    <a:pt x="279" y="233"/>
                    <a:pt x="280" y="227"/>
                  </a:cubicBezTo>
                  <a:close/>
                  <a:moveTo>
                    <a:pt x="282" y="332"/>
                  </a:moveTo>
                  <a:cubicBezTo>
                    <a:pt x="283" y="347"/>
                    <a:pt x="283" y="363"/>
                    <a:pt x="282" y="378"/>
                  </a:cubicBezTo>
                  <a:cubicBezTo>
                    <a:pt x="266" y="379"/>
                    <a:pt x="247" y="379"/>
                    <a:pt x="231" y="376"/>
                  </a:cubicBezTo>
                  <a:cubicBezTo>
                    <a:pt x="239" y="372"/>
                    <a:pt x="249" y="369"/>
                    <a:pt x="256" y="364"/>
                  </a:cubicBezTo>
                  <a:cubicBezTo>
                    <a:pt x="254" y="365"/>
                    <a:pt x="252" y="376"/>
                    <a:pt x="257" y="368"/>
                  </a:cubicBezTo>
                  <a:cubicBezTo>
                    <a:pt x="261" y="363"/>
                    <a:pt x="266" y="360"/>
                    <a:pt x="270" y="354"/>
                  </a:cubicBezTo>
                  <a:cubicBezTo>
                    <a:pt x="275" y="347"/>
                    <a:pt x="274" y="338"/>
                    <a:pt x="279" y="333"/>
                  </a:cubicBezTo>
                  <a:cubicBezTo>
                    <a:pt x="280" y="332"/>
                    <a:pt x="281" y="331"/>
                    <a:pt x="282" y="332"/>
                  </a:cubicBezTo>
                  <a:close/>
                  <a:moveTo>
                    <a:pt x="277" y="143"/>
                  </a:moveTo>
                  <a:cubicBezTo>
                    <a:pt x="274" y="134"/>
                    <a:pt x="269" y="124"/>
                    <a:pt x="269" y="112"/>
                  </a:cubicBezTo>
                  <a:cubicBezTo>
                    <a:pt x="274" y="115"/>
                    <a:pt x="276" y="125"/>
                    <a:pt x="278" y="133"/>
                  </a:cubicBezTo>
                  <a:cubicBezTo>
                    <a:pt x="278" y="136"/>
                    <a:pt x="281" y="143"/>
                    <a:pt x="277" y="143"/>
                  </a:cubicBezTo>
                  <a:close/>
                  <a:moveTo>
                    <a:pt x="279" y="104"/>
                  </a:moveTo>
                  <a:cubicBezTo>
                    <a:pt x="273" y="101"/>
                    <a:pt x="273" y="95"/>
                    <a:pt x="269" y="91"/>
                  </a:cubicBezTo>
                  <a:cubicBezTo>
                    <a:pt x="267" y="90"/>
                    <a:pt x="264" y="89"/>
                    <a:pt x="261" y="87"/>
                  </a:cubicBezTo>
                  <a:cubicBezTo>
                    <a:pt x="260" y="86"/>
                    <a:pt x="258" y="82"/>
                    <a:pt x="256" y="79"/>
                  </a:cubicBezTo>
                  <a:cubicBezTo>
                    <a:pt x="250" y="69"/>
                    <a:pt x="244" y="63"/>
                    <a:pt x="233" y="56"/>
                  </a:cubicBezTo>
                  <a:cubicBezTo>
                    <a:pt x="248" y="57"/>
                    <a:pt x="260" y="59"/>
                    <a:pt x="274" y="60"/>
                  </a:cubicBezTo>
                  <a:cubicBezTo>
                    <a:pt x="277" y="74"/>
                    <a:pt x="279" y="89"/>
                    <a:pt x="279" y="104"/>
                  </a:cubicBezTo>
                  <a:close/>
                </a:path>
              </a:pathLst>
            </a:custGeom>
            <a:grpFill/>
            <a:ln>
              <a:noFill/>
            </a:ln>
          </p:spPr>
          <p:txBody>
            <a:bodyPr vert="horz" wrap="square" lIns="91440" tIns="45720" rIns="91440" bIns="45720" numCol="1" anchor="t" anchorCtr="0" compatLnSpc="1"/>
            <a:lstStyle/>
            <a:p>
              <a:endParaRPr lang="zh-CN" altLang="en-US">
                <a:solidFill>
                  <a:schemeClr val="bg1"/>
                </a:solidFill>
              </a:endParaRPr>
            </a:p>
          </p:txBody>
        </p:sp>
      </p:grpSp>
      <p:grpSp>
        <p:nvGrpSpPr>
          <p:cNvPr id="51" name="组合 50"/>
          <p:cNvGrpSpPr/>
          <p:nvPr/>
        </p:nvGrpSpPr>
        <p:grpSpPr>
          <a:xfrm>
            <a:off x="1907704" y="1923678"/>
            <a:ext cx="914541" cy="675878"/>
            <a:chOff x="1613958" y="1985514"/>
            <a:chExt cx="3041516" cy="2247788"/>
          </a:xfrm>
          <a:solidFill>
            <a:schemeClr val="tx1">
              <a:lumMod val="50000"/>
            </a:schemeClr>
          </a:solidFill>
        </p:grpSpPr>
        <p:sp>
          <p:nvSpPr>
            <p:cNvPr id="52" name="Freeform 14"/>
            <p:cNvSpPr>
              <a:spLocks noEditPoints="1"/>
            </p:cNvSpPr>
            <p:nvPr/>
          </p:nvSpPr>
          <p:spPr bwMode="auto">
            <a:xfrm>
              <a:off x="1613958" y="2284694"/>
              <a:ext cx="1606126" cy="1948608"/>
            </a:xfrm>
            <a:custGeom>
              <a:avLst/>
              <a:gdLst>
                <a:gd name="T0" fmla="*/ 195 w 345"/>
                <a:gd name="T1" fmla="*/ 44 h 418"/>
                <a:gd name="T2" fmla="*/ 94 w 345"/>
                <a:gd name="T3" fmla="*/ 54 h 418"/>
                <a:gd name="T4" fmla="*/ 33 w 345"/>
                <a:gd name="T5" fmla="*/ 57 h 418"/>
                <a:gd name="T6" fmla="*/ 57 w 345"/>
                <a:gd name="T7" fmla="*/ 352 h 418"/>
                <a:gd name="T8" fmla="*/ 133 w 345"/>
                <a:gd name="T9" fmla="*/ 392 h 418"/>
                <a:gd name="T10" fmla="*/ 289 w 345"/>
                <a:gd name="T11" fmla="*/ 398 h 418"/>
                <a:gd name="T12" fmla="*/ 286 w 345"/>
                <a:gd name="T13" fmla="*/ 296 h 418"/>
                <a:gd name="T14" fmla="*/ 53 w 345"/>
                <a:gd name="T15" fmla="*/ 190 h 418"/>
                <a:gd name="T16" fmla="*/ 216 w 345"/>
                <a:gd name="T17" fmla="*/ 203 h 418"/>
                <a:gd name="T18" fmla="*/ 205 w 345"/>
                <a:gd name="T19" fmla="*/ 354 h 418"/>
                <a:gd name="T20" fmla="*/ 251 w 345"/>
                <a:gd name="T21" fmla="*/ 329 h 418"/>
                <a:gd name="T22" fmla="*/ 268 w 345"/>
                <a:gd name="T23" fmla="*/ 325 h 418"/>
                <a:gd name="T24" fmla="*/ 208 w 345"/>
                <a:gd name="T25" fmla="*/ 89 h 418"/>
                <a:gd name="T26" fmla="*/ 205 w 345"/>
                <a:gd name="T27" fmla="*/ 159 h 418"/>
                <a:gd name="T28" fmla="*/ 239 w 345"/>
                <a:gd name="T29" fmla="*/ 143 h 418"/>
                <a:gd name="T30" fmla="*/ 204 w 345"/>
                <a:gd name="T31" fmla="*/ 134 h 418"/>
                <a:gd name="T32" fmla="*/ 258 w 345"/>
                <a:gd name="T33" fmla="*/ 249 h 418"/>
                <a:gd name="T34" fmla="*/ 202 w 345"/>
                <a:gd name="T35" fmla="*/ 271 h 418"/>
                <a:gd name="T36" fmla="*/ 210 w 345"/>
                <a:gd name="T37" fmla="*/ 317 h 418"/>
                <a:gd name="T38" fmla="*/ 252 w 345"/>
                <a:gd name="T39" fmla="*/ 289 h 418"/>
                <a:gd name="T40" fmla="*/ 213 w 345"/>
                <a:gd name="T41" fmla="*/ 216 h 418"/>
                <a:gd name="T42" fmla="*/ 278 w 345"/>
                <a:gd name="T43" fmla="*/ 171 h 418"/>
                <a:gd name="T44" fmla="*/ 265 w 345"/>
                <a:gd name="T45" fmla="*/ 123 h 418"/>
                <a:gd name="T46" fmla="*/ 226 w 345"/>
                <a:gd name="T47" fmla="*/ 67 h 418"/>
                <a:gd name="T48" fmla="*/ 203 w 345"/>
                <a:gd name="T49" fmla="*/ 113 h 418"/>
                <a:gd name="T50" fmla="*/ 201 w 345"/>
                <a:gd name="T51" fmla="*/ 229 h 418"/>
                <a:gd name="T52" fmla="*/ 196 w 345"/>
                <a:gd name="T53" fmla="*/ 101 h 418"/>
                <a:gd name="T54" fmla="*/ 164 w 345"/>
                <a:gd name="T55" fmla="*/ 363 h 418"/>
                <a:gd name="T56" fmla="*/ 142 w 345"/>
                <a:gd name="T57" fmla="*/ 135 h 418"/>
                <a:gd name="T58" fmla="*/ 143 w 345"/>
                <a:gd name="T59" fmla="*/ 355 h 418"/>
                <a:gd name="T60" fmla="*/ 166 w 345"/>
                <a:gd name="T61" fmla="*/ 59 h 418"/>
                <a:gd name="T62" fmla="*/ 159 w 345"/>
                <a:gd name="T63" fmla="*/ 46 h 418"/>
                <a:gd name="T64" fmla="*/ 190 w 345"/>
                <a:gd name="T65" fmla="*/ 83 h 418"/>
                <a:gd name="T66" fmla="*/ 138 w 345"/>
                <a:gd name="T67" fmla="*/ 203 h 418"/>
                <a:gd name="T68" fmla="*/ 138 w 345"/>
                <a:gd name="T69" fmla="*/ 53 h 418"/>
                <a:gd name="T70" fmla="*/ 135 w 345"/>
                <a:gd name="T71" fmla="*/ 76 h 418"/>
                <a:gd name="T72" fmla="*/ 135 w 345"/>
                <a:gd name="T73" fmla="*/ 203 h 418"/>
                <a:gd name="T74" fmla="*/ 123 w 345"/>
                <a:gd name="T75" fmla="*/ 328 h 418"/>
                <a:gd name="T76" fmla="*/ 91 w 345"/>
                <a:gd name="T77" fmla="*/ 106 h 418"/>
                <a:gd name="T78" fmla="*/ 67 w 345"/>
                <a:gd name="T79" fmla="*/ 181 h 418"/>
                <a:gd name="T80" fmla="*/ 65 w 345"/>
                <a:gd name="T81" fmla="*/ 212 h 418"/>
                <a:gd name="T82" fmla="*/ 65 w 345"/>
                <a:gd name="T83" fmla="*/ 205 h 418"/>
                <a:gd name="T84" fmla="*/ 64 w 345"/>
                <a:gd name="T85" fmla="*/ 281 h 418"/>
                <a:gd name="T86" fmla="*/ 72 w 345"/>
                <a:gd name="T87" fmla="*/ 240 h 418"/>
                <a:gd name="T88" fmla="*/ 129 w 345"/>
                <a:gd name="T89" fmla="*/ 164 h 418"/>
                <a:gd name="T90" fmla="*/ 90 w 345"/>
                <a:gd name="T91" fmla="*/ 134 h 418"/>
                <a:gd name="T92" fmla="*/ 64 w 345"/>
                <a:gd name="T93" fmla="*/ 301 h 418"/>
                <a:gd name="T94" fmla="*/ 92 w 345"/>
                <a:gd name="T95" fmla="*/ 331 h 418"/>
                <a:gd name="T96" fmla="*/ 93 w 345"/>
                <a:gd name="T97" fmla="*/ 96 h 418"/>
                <a:gd name="T98" fmla="*/ 55 w 345"/>
                <a:gd name="T99" fmla="*/ 56 h 418"/>
                <a:gd name="T100" fmla="*/ 74 w 345"/>
                <a:gd name="T101" fmla="*/ 359 h 418"/>
                <a:gd name="T102" fmla="*/ 126 w 345"/>
                <a:gd name="T103" fmla="*/ 353 h 418"/>
                <a:gd name="T104" fmla="*/ 116 w 345"/>
                <a:gd name="T105" fmla="*/ 376 h 418"/>
                <a:gd name="T106" fmla="*/ 139 w 345"/>
                <a:gd name="T107" fmla="*/ 310 h 418"/>
                <a:gd name="T108" fmla="*/ 163 w 345"/>
                <a:gd name="T109" fmla="*/ 382 h 418"/>
                <a:gd name="T110" fmla="*/ 197 w 345"/>
                <a:gd name="T111" fmla="*/ 110 h 418"/>
                <a:gd name="T112" fmla="*/ 280 w 345"/>
                <a:gd name="T113" fmla="*/ 275 h 418"/>
                <a:gd name="T114" fmla="*/ 269 w 345"/>
                <a:gd name="T115" fmla="*/ 11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 h="418">
                  <a:moveTo>
                    <a:pt x="342" y="57"/>
                  </a:moveTo>
                  <a:cubicBezTo>
                    <a:pt x="322" y="58"/>
                    <a:pt x="299" y="59"/>
                    <a:pt x="277" y="57"/>
                  </a:cubicBezTo>
                  <a:cubicBezTo>
                    <a:pt x="275" y="51"/>
                    <a:pt x="274" y="41"/>
                    <a:pt x="274" y="33"/>
                  </a:cubicBezTo>
                  <a:cubicBezTo>
                    <a:pt x="274" y="31"/>
                    <a:pt x="274" y="26"/>
                    <a:pt x="271" y="27"/>
                  </a:cubicBezTo>
                  <a:cubicBezTo>
                    <a:pt x="267" y="28"/>
                    <a:pt x="271" y="35"/>
                    <a:pt x="271" y="36"/>
                  </a:cubicBezTo>
                  <a:cubicBezTo>
                    <a:pt x="272" y="39"/>
                    <a:pt x="272" y="47"/>
                    <a:pt x="273" y="51"/>
                  </a:cubicBezTo>
                  <a:cubicBezTo>
                    <a:pt x="273" y="53"/>
                    <a:pt x="274" y="56"/>
                    <a:pt x="273" y="57"/>
                  </a:cubicBezTo>
                  <a:cubicBezTo>
                    <a:pt x="271" y="59"/>
                    <a:pt x="263" y="57"/>
                    <a:pt x="261" y="56"/>
                  </a:cubicBezTo>
                  <a:cubicBezTo>
                    <a:pt x="244" y="54"/>
                    <a:pt x="221" y="53"/>
                    <a:pt x="206" y="48"/>
                  </a:cubicBezTo>
                  <a:cubicBezTo>
                    <a:pt x="204" y="47"/>
                    <a:pt x="200" y="45"/>
                    <a:pt x="200" y="43"/>
                  </a:cubicBezTo>
                  <a:cubicBezTo>
                    <a:pt x="200" y="41"/>
                    <a:pt x="204" y="36"/>
                    <a:pt x="201" y="33"/>
                  </a:cubicBezTo>
                  <a:cubicBezTo>
                    <a:pt x="197" y="29"/>
                    <a:pt x="194" y="42"/>
                    <a:pt x="195" y="44"/>
                  </a:cubicBezTo>
                  <a:cubicBezTo>
                    <a:pt x="184" y="48"/>
                    <a:pt x="175" y="41"/>
                    <a:pt x="163" y="41"/>
                  </a:cubicBezTo>
                  <a:cubicBezTo>
                    <a:pt x="160" y="41"/>
                    <a:pt x="157" y="41"/>
                    <a:pt x="155" y="42"/>
                  </a:cubicBezTo>
                  <a:cubicBezTo>
                    <a:pt x="152" y="42"/>
                    <a:pt x="146" y="45"/>
                    <a:pt x="144" y="44"/>
                  </a:cubicBezTo>
                  <a:cubicBezTo>
                    <a:pt x="140" y="43"/>
                    <a:pt x="145" y="32"/>
                    <a:pt x="138" y="34"/>
                  </a:cubicBezTo>
                  <a:cubicBezTo>
                    <a:pt x="134" y="35"/>
                    <a:pt x="139" y="41"/>
                    <a:pt x="138" y="43"/>
                  </a:cubicBezTo>
                  <a:cubicBezTo>
                    <a:pt x="138" y="44"/>
                    <a:pt x="132" y="47"/>
                    <a:pt x="130" y="47"/>
                  </a:cubicBezTo>
                  <a:cubicBezTo>
                    <a:pt x="123" y="49"/>
                    <a:pt x="119" y="50"/>
                    <a:pt x="114" y="53"/>
                  </a:cubicBezTo>
                  <a:cubicBezTo>
                    <a:pt x="114" y="53"/>
                    <a:pt x="110" y="56"/>
                    <a:pt x="109" y="54"/>
                  </a:cubicBezTo>
                  <a:cubicBezTo>
                    <a:pt x="107" y="51"/>
                    <a:pt x="116" y="50"/>
                    <a:pt x="116" y="47"/>
                  </a:cubicBezTo>
                  <a:cubicBezTo>
                    <a:pt x="115" y="43"/>
                    <a:pt x="108" y="48"/>
                    <a:pt x="107" y="49"/>
                  </a:cubicBezTo>
                  <a:cubicBezTo>
                    <a:pt x="106" y="50"/>
                    <a:pt x="105" y="54"/>
                    <a:pt x="104" y="54"/>
                  </a:cubicBezTo>
                  <a:cubicBezTo>
                    <a:pt x="101" y="55"/>
                    <a:pt x="97" y="54"/>
                    <a:pt x="94" y="54"/>
                  </a:cubicBezTo>
                  <a:cubicBezTo>
                    <a:pt x="83" y="55"/>
                    <a:pt x="66" y="55"/>
                    <a:pt x="54" y="54"/>
                  </a:cubicBezTo>
                  <a:cubicBezTo>
                    <a:pt x="54" y="42"/>
                    <a:pt x="54" y="25"/>
                    <a:pt x="53" y="13"/>
                  </a:cubicBezTo>
                  <a:cubicBezTo>
                    <a:pt x="53" y="10"/>
                    <a:pt x="52" y="0"/>
                    <a:pt x="49" y="1"/>
                  </a:cubicBezTo>
                  <a:cubicBezTo>
                    <a:pt x="46" y="1"/>
                    <a:pt x="44" y="17"/>
                    <a:pt x="50" y="13"/>
                  </a:cubicBezTo>
                  <a:cubicBezTo>
                    <a:pt x="51" y="22"/>
                    <a:pt x="53" y="33"/>
                    <a:pt x="52" y="41"/>
                  </a:cubicBezTo>
                  <a:cubicBezTo>
                    <a:pt x="52" y="43"/>
                    <a:pt x="53" y="52"/>
                    <a:pt x="52" y="53"/>
                  </a:cubicBezTo>
                  <a:cubicBezTo>
                    <a:pt x="50" y="55"/>
                    <a:pt x="37" y="54"/>
                    <a:pt x="33" y="54"/>
                  </a:cubicBezTo>
                  <a:cubicBezTo>
                    <a:pt x="25" y="54"/>
                    <a:pt x="11" y="52"/>
                    <a:pt x="4" y="55"/>
                  </a:cubicBezTo>
                  <a:cubicBezTo>
                    <a:pt x="0" y="56"/>
                    <a:pt x="2" y="59"/>
                    <a:pt x="2" y="60"/>
                  </a:cubicBezTo>
                  <a:cubicBezTo>
                    <a:pt x="5" y="61"/>
                    <a:pt x="8" y="62"/>
                    <a:pt x="11" y="62"/>
                  </a:cubicBezTo>
                  <a:cubicBezTo>
                    <a:pt x="12" y="62"/>
                    <a:pt x="13" y="61"/>
                    <a:pt x="14" y="60"/>
                  </a:cubicBezTo>
                  <a:cubicBezTo>
                    <a:pt x="21" y="59"/>
                    <a:pt x="32" y="65"/>
                    <a:pt x="33" y="57"/>
                  </a:cubicBezTo>
                  <a:cubicBezTo>
                    <a:pt x="39" y="56"/>
                    <a:pt x="45" y="56"/>
                    <a:pt x="52" y="57"/>
                  </a:cubicBezTo>
                  <a:cubicBezTo>
                    <a:pt x="52" y="77"/>
                    <a:pt x="53" y="96"/>
                    <a:pt x="53" y="116"/>
                  </a:cubicBezTo>
                  <a:cubicBezTo>
                    <a:pt x="53" y="123"/>
                    <a:pt x="53" y="130"/>
                    <a:pt x="53" y="137"/>
                  </a:cubicBezTo>
                  <a:cubicBezTo>
                    <a:pt x="52" y="149"/>
                    <a:pt x="47" y="164"/>
                    <a:pt x="47" y="178"/>
                  </a:cubicBezTo>
                  <a:cubicBezTo>
                    <a:pt x="47" y="184"/>
                    <a:pt x="49" y="198"/>
                    <a:pt x="51" y="201"/>
                  </a:cubicBezTo>
                  <a:cubicBezTo>
                    <a:pt x="52" y="202"/>
                    <a:pt x="53" y="202"/>
                    <a:pt x="54" y="203"/>
                  </a:cubicBezTo>
                  <a:cubicBezTo>
                    <a:pt x="54" y="204"/>
                    <a:pt x="54" y="206"/>
                    <a:pt x="54" y="207"/>
                  </a:cubicBezTo>
                  <a:cubicBezTo>
                    <a:pt x="53" y="221"/>
                    <a:pt x="56" y="236"/>
                    <a:pt x="54" y="250"/>
                  </a:cubicBezTo>
                  <a:cubicBezTo>
                    <a:pt x="53" y="250"/>
                    <a:pt x="52" y="246"/>
                    <a:pt x="52" y="247"/>
                  </a:cubicBezTo>
                  <a:cubicBezTo>
                    <a:pt x="56" y="260"/>
                    <a:pt x="52" y="276"/>
                    <a:pt x="54" y="290"/>
                  </a:cubicBezTo>
                  <a:cubicBezTo>
                    <a:pt x="54" y="294"/>
                    <a:pt x="56" y="297"/>
                    <a:pt x="57" y="300"/>
                  </a:cubicBezTo>
                  <a:cubicBezTo>
                    <a:pt x="59" y="317"/>
                    <a:pt x="57" y="336"/>
                    <a:pt x="57" y="352"/>
                  </a:cubicBezTo>
                  <a:cubicBezTo>
                    <a:pt x="58" y="357"/>
                    <a:pt x="59" y="370"/>
                    <a:pt x="57" y="374"/>
                  </a:cubicBezTo>
                  <a:cubicBezTo>
                    <a:pt x="56" y="375"/>
                    <a:pt x="47" y="377"/>
                    <a:pt x="44" y="377"/>
                  </a:cubicBezTo>
                  <a:cubicBezTo>
                    <a:pt x="37" y="378"/>
                    <a:pt x="31" y="378"/>
                    <a:pt x="24" y="378"/>
                  </a:cubicBezTo>
                  <a:cubicBezTo>
                    <a:pt x="16" y="377"/>
                    <a:pt x="20" y="382"/>
                    <a:pt x="25" y="383"/>
                  </a:cubicBezTo>
                  <a:cubicBezTo>
                    <a:pt x="35" y="384"/>
                    <a:pt x="48" y="380"/>
                    <a:pt x="57" y="382"/>
                  </a:cubicBezTo>
                  <a:cubicBezTo>
                    <a:pt x="57" y="385"/>
                    <a:pt x="55" y="395"/>
                    <a:pt x="58" y="394"/>
                  </a:cubicBezTo>
                  <a:cubicBezTo>
                    <a:pt x="59" y="394"/>
                    <a:pt x="60" y="388"/>
                    <a:pt x="60" y="387"/>
                  </a:cubicBezTo>
                  <a:cubicBezTo>
                    <a:pt x="61" y="380"/>
                    <a:pt x="61" y="382"/>
                    <a:pt x="68" y="381"/>
                  </a:cubicBezTo>
                  <a:cubicBezTo>
                    <a:pt x="77" y="381"/>
                    <a:pt x="90" y="378"/>
                    <a:pt x="98" y="379"/>
                  </a:cubicBezTo>
                  <a:cubicBezTo>
                    <a:pt x="106" y="381"/>
                    <a:pt x="111" y="388"/>
                    <a:pt x="118" y="387"/>
                  </a:cubicBezTo>
                  <a:cubicBezTo>
                    <a:pt x="119" y="387"/>
                    <a:pt x="120" y="386"/>
                    <a:pt x="121" y="386"/>
                  </a:cubicBezTo>
                  <a:cubicBezTo>
                    <a:pt x="125" y="386"/>
                    <a:pt x="129" y="390"/>
                    <a:pt x="133" y="392"/>
                  </a:cubicBezTo>
                  <a:cubicBezTo>
                    <a:pt x="138" y="393"/>
                    <a:pt x="145" y="392"/>
                    <a:pt x="150" y="393"/>
                  </a:cubicBezTo>
                  <a:cubicBezTo>
                    <a:pt x="165" y="394"/>
                    <a:pt x="180" y="388"/>
                    <a:pt x="192" y="386"/>
                  </a:cubicBezTo>
                  <a:cubicBezTo>
                    <a:pt x="195" y="388"/>
                    <a:pt x="193" y="398"/>
                    <a:pt x="197" y="397"/>
                  </a:cubicBezTo>
                  <a:cubicBezTo>
                    <a:pt x="200" y="396"/>
                    <a:pt x="199" y="388"/>
                    <a:pt x="199" y="385"/>
                  </a:cubicBezTo>
                  <a:cubicBezTo>
                    <a:pt x="203" y="383"/>
                    <a:pt x="209" y="380"/>
                    <a:pt x="214" y="380"/>
                  </a:cubicBezTo>
                  <a:cubicBezTo>
                    <a:pt x="211" y="383"/>
                    <a:pt x="204" y="383"/>
                    <a:pt x="204" y="388"/>
                  </a:cubicBezTo>
                  <a:cubicBezTo>
                    <a:pt x="213" y="387"/>
                    <a:pt x="218" y="379"/>
                    <a:pt x="228" y="380"/>
                  </a:cubicBezTo>
                  <a:cubicBezTo>
                    <a:pt x="245" y="381"/>
                    <a:pt x="265" y="380"/>
                    <a:pt x="282" y="382"/>
                  </a:cubicBezTo>
                  <a:cubicBezTo>
                    <a:pt x="281" y="389"/>
                    <a:pt x="281" y="394"/>
                    <a:pt x="281" y="402"/>
                  </a:cubicBezTo>
                  <a:cubicBezTo>
                    <a:pt x="280" y="406"/>
                    <a:pt x="279" y="418"/>
                    <a:pt x="284" y="417"/>
                  </a:cubicBezTo>
                  <a:cubicBezTo>
                    <a:pt x="286" y="417"/>
                    <a:pt x="289" y="407"/>
                    <a:pt x="289" y="404"/>
                  </a:cubicBezTo>
                  <a:cubicBezTo>
                    <a:pt x="289" y="402"/>
                    <a:pt x="289" y="399"/>
                    <a:pt x="289" y="398"/>
                  </a:cubicBezTo>
                  <a:cubicBezTo>
                    <a:pt x="288" y="397"/>
                    <a:pt x="285" y="396"/>
                    <a:pt x="285" y="396"/>
                  </a:cubicBezTo>
                  <a:cubicBezTo>
                    <a:pt x="283" y="392"/>
                    <a:pt x="286" y="385"/>
                    <a:pt x="286" y="382"/>
                  </a:cubicBezTo>
                  <a:cubicBezTo>
                    <a:pt x="290" y="382"/>
                    <a:pt x="294" y="384"/>
                    <a:pt x="298" y="384"/>
                  </a:cubicBezTo>
                  <a:cubicBezTo>
                    <a:pt x="300" y="383"/>
                    <a:pt x="298" y="382"/>
                    <a:pt x="299" y="381"/>
                  </a:cubicBezTo>
                  <a:cubicBezTo>
                    <a:pt x="302" y="381"/>
                    <a:pt x="307" y="382"/>
                    <a:pt x="312" y="382"/>
                  </a:cubicBezTo>
                  <a:cubicBezTo>
                    <a:pt x="316" y="382"/>
                    <a:pt x="325" y="381"/>
                    <a:pt x="323" y="377"/>
                  </a:cubicBezTo>
                  <a:cubicBezTo>
                    <a:pt x="312" y="376"/>
                    <a:pt x="298" y="379"/>
                    <a:pt x="286" y="378"/>
                  </a:cubicBezTo>
                  <a:cubicBezTo>
                    <a:pt x="284" y="361"/>
                    <a:pt x="285" y="343"/>
                    <a:pt x="284" y="326"/>
                  </a:cubicBezTo>
                  <a:cubicBezTo>
                    <a:pt x="290" y="325"/>
                    <a:pt x="285" y="322"/>
                    <a:pt x="284" y="321"/>
                  </a:cubicBezTo>
                  <a:cubicBezTo>
                    <a:pt x="284" y="319"/>
                    <a:pt x="287" y="313"/>
                    <a:pt x="287" y="310"/>
                  </a:cubicBezTo>
                  <a:cubicBezTo>
                    <a:pt x="287" y="307"/>
                    <a:pt x="288" y="304"/>
                    <a:pt x="288" y="302"/>
                  </a:cubicBezTo>
                  <a:cubicBezTo>
                    <a:pt x="287" y="300"/>
                    <a:pt x="286" y="298"/>
                    <a:pt x="286" y="296"/>
                  </a:cubicBezTo>
                  <a:cubicBezTo>
                    <a:pt x="285" y="292"/>
                    <a:pt x="286" y="288"/>
                    <a:pt x="287" y="284"/>
                  </a:cubicBezTo>
                  <a:cubicBezTo>
                    <a:pt x="289" y="259"/>
                    <a:pt x="287" y="231"/>
                    <a:pt x="286" y="204"/>
                  </a:cubicBezTo>
                  <a:cubicBezTo>
                    <a:pt x="286" y="193"/>
                    <a:pt x="284" y="180"/>
                    <a:pt x="286" y="168"/>
                  </a:cubicBezTo>
                  <a:cubicBezTo>
                    <a:pt x="287" y="160"/>
                    <a:pt x="287" y="151"/>
                    <a:pt x="287" y="142"/>
                  </a:cubicBezTo>
                  <a:cubicBezTo>
                    <a:pt x="287" y="135"/>
                    <a:pt x="283" y="126"/>
                    <a:pt x="282" y="119"/>
                  </a:cubicBezTo>
                  <a:cubicBezTo>
                    <a:pt x="281" y="112"/>
                    <a:pt x="282" y="104"/>
                    <a:pt x="281" y="97"/>
                  </a:cubicBezTo>
                  <a:cubicBezTo>
                    <a:pt x="280" y="84"/>
                    <a:pt x="280" y="71"/>
                    <a:pt x="278" y="61"/>
                  </a:cubicBezTo>
                  <a:cubicBezTo>
                    <a:pt x="293" y="60"/>
                    <a:pt x="314" y="63"/>
                    <a:pt x="332" y="62"/>
                  </a:cubicBezTo>
                  <a:cubicBezTo>
                    <a:pt x="336" y="62"/>
                    <a:pt x="345" y="63"/>
                    <a:pt x="342" y="57"/>
                  </a:cubicBezTo>
                  <a:close/>
                  <a:moveTo>
                    <a:pt x="53" y="190"/>
                  </a:moveTo>
                  <a:cubicBezTo>
                    <a:pt x="51" y="188"/>
                    <a:pt x="51" y="183"/>
                    <a:pt x="53" y="180"/>
                  </a:cubicBezTo>
                  <a:cubicBezTo>
                    <a:pt x="54" y="183"/>
                    <a:pt x="53" y="187"/>
                    <a:pt x="53" y="190"/>
                  </a:cubicBezTo>
                  <a:close/>
                  <a:moveTo>
                    <a:pt x="235" y="80"/>
                  </a:moveTo>
                  <a:cubicBezTo>
                    <a:pt x="228" y="83"/>
                    <a:pt x="216" y="84"/>
                    <a:pt x="209" y="81"/>
                  </a:cubicBezTo>
                  <a:cubicBezTo>
                    <a:pt x="216" y="78"/>
                    <a:pt x="230" y="70"/>
                    <a:pt x="235" y="80"/>
                  </a:cubicBezTo>
                  <a:close/>
                  <a:moveTo>
                    <a:pt x="260" y="110"/>
                  </a:moveTo>
                  <a:cubicBezTo>
                    <a:pt x="245" y="111"/>
                    <a:pt x="228" y="110"/>
                    <a:pt x="214" y="108"/>
                  </a:cubicBezTo>
                  <a:cubicBezTo>
                    <a:pt x="223" y="104"/>
                    <a:pt x="238" y="100"/>
                    <a:pt x="249" y="99"/>
                  </a:cubicBezTo>
                  <a:cubicBezTo>
                    <a:pt x="253" y="98"/>
                    <a:pt x="257" y="107"/>
                    <a:pt x="260" y="110"/>
                  </a:cubicBezTo>
                  <a:close/>
                  <a:moveTo>
                    <a:pt x="250" y="88"/>
                  </a:moveTo>
                  <a:cubicBezTo>
                    <a:pt x="252" y="89"/>
                    <a:pt x="254" y="90"/>
                    <a:pt x="255" y="92"/>
                  </a:cubicBezTo>
                  <a:cubicBezTo>
                    <a:pt x="252" y="93"/>
                    <a:pt x="251" y="90"/>
                    <a:pt x="250" y="88"/>
                  </a:cubicBezTo>
                  <a:close/>
                  <a:moveTo>
                    <a:pt x="277" y="204"/>
                  </a:moveTo>
                  <a:cubicBezTo>
                    <a:pt x="257" y="203"/>
                    <a:pt x="236" y="206"/>
                    <a:pt x="216" y="203"/>
                  </a:cubicBezTo>
                  <a:cubicBezTo>
                    <a:pt x="232" y="194"/>
                    <a:pt x="255" y="190"/>
                    <a:pt x="278" y="191"/>
                  </a:cubicBezTo>
                  <a:cubicBezTo>
                    <a:pt x="277" y="196"/>
                    <a:pt x="279" y="200"/>
                    <a:pt x="277" y="204"/>
                  </a:cubicBezTo>
                  <a:close/>
                  <a:moveTo>
                    <a:pt x="203" y="347"/>
                  </a:moveTo>
                  <a:cubicBezTo>
                    <a:pt x="202" y="347"/>
                    <a:pt x="201" y="346"/>
                    <a:pt x="199" y="346"/>
                  </a:cubicBezTo>
                  <a:cubicBezTo>
                    <a:pt x="201" y="343"/>
                    <a:pt x="202" y="337"/>
                    <a:pt x="203" y="333"/>
                  </a:cubicBezTo>
                  <a:cubicBezTo>
                    <a:pt x="206" y="334"/>
                    <a:pt x="210" y="334"/>
                    <a:pt x="214" y="335"/>
                  </a:cubicBezTo>
                  <a:cubicBezTo>
                    <a:pt x="210" y="338"/>
                    <a:pt x="199" y="340"/>
                    <a:pt x="203" y="347"/>
                  </a:cubicBezTo>
                  <a:close/>
                  <a:moveTo>
                    <a:pt x="248" y="352"/>
                  </a:moveTo>
                  <a:cubicBezTo>
                    <a:pt x="248" y="353"/>
                    <a:pt x="246" y="354"/>
                    <a:pt x="246" y="353"/>
                  </a:cubicBezTo>
                  <a:cubicBezTo>
                    <a:pt x="247" y="353"/>
                    <a:pt x="247" y="352"/>
                    <a:pt x="248" y="352"/>
                  </a:cubicBezTo>
                  <a:close/>
                  <a:moveTo>
                    <a:pt x="236" y="350"/>
                  </a:moveTo>
                  <a:cubicBezTo>
                    <a:pt x="227" y="352"/>
                    <a:pt x="216" y="356"/>
                    <a:pt x="205" y="354"/>
                  </a:cubicBezTo>
                  <a:cubicBezTo>
                    <a:pt x="206" y="345"/>
                    <a:pt x="221" y="347"/>
                    <a:pt x="230" y="346"/>
                  </a:cubicBezTo>
                  <a:cubicBezTo>
                    <a:pt x="237" y="345"/>
                    <a:pt x="243" y="346"/>
                    <a:pt x="248" y="345"/>
                  </a:cubicBezTo>
                  <a:cubicBezTo>
                    <a:pt x="246" y="350"/>
                    <a:pt x="241" y="348"/>
                    <a:pt x="236" y="350"/>
                  </a:cubicBezTo>
                  <a:close/>
                  <a:moveTo>
                    <a:pt x="257" y="356"/>
                  </a:moveTo>
                  <a:cubicBezTo>
                    <a:pt x="256" y="359"/>
                    <a:pt x="252" y="362"/>
                    <a:pt x="248" y="364"/>
                  </a:cubicBezTo>
                  <a:cubicBezTo>
                    <a:pt x="251" y="361"/>
                    <a:pt x="254" y="359"/>
                    <a:pt x="257" y="356"/>
                  </a:cubicBezTo>
                  <a:close/>
                  <a:moveTo>
                    <a:pt x="223" y="342"/>
                  </a:moveTo>
                  <a:cubicBezTo>
                    <a:pt x="216" y="343"/>
                    <a:pt x="212" y="345"/>
                    <a:pt x="207" y="343"/>
                  </a:cubicBezTo>
                  <a:cubicBezTo>
                    <a:pt x="218" y="331"/>
                    <a:pt x="243" y="335"/>
                    <a:pt x="260" y="335"/>
                  </a:cubicBezTo>
                  <a:cubicBezTo>
                    <a:pt x="257" y="344"/>
                    <a:pt x="235" y="341"/>
                    <a:pt x="223" y="342"/>
                  </a:cubicBezTo>
                  <a:close/>
                  <a:moveTo>
                    <a:pt x="233" y="332"/>
                  </a:moveTo>
                  <a:cubicBezTo>
                    <a:pt x="238" y="331"/>
                    <a:pt x="245" y="330"/>
                    <a:pt x="251" y="329"/>
                  </a:cubicBezTo>
                  <a:cubicBezTo>
                    <a:pt x="239" y="326"/>
                    <a:pt x="228" y="334"/>
                    <a:pt x="216" y="331"/>
                  </a:cubicBezTo>
                  <a:cubicBezTo>
                    <a:pt x="225" y="329"/>
                    <a:pt x="236" y="328"/>
                    <a:pt x="246" y="326"/>
                  </a:cubicBezTo>
                  <a:cubicBezTo>
                    <a:pt x="231" y="325"/>
                    <a:pt x="217" y="328"/>
                    <a:pt x="203" y="330"/>
                  </a:cubicBezTo>
                  <a:cubicBezTo>
                    <a:pt x="204" y="323"/>
                    <a:pt x="201" y="317"/>
                    <a:pt x="200" y="313"/>
                  </a:cubicBezTo>
                  <a:cubicBezTo>
                    <a:pt x="199" y="312"/>
                    <a:pt x="199" y="307"/>
                    <a:pt x="200" y="307"/>
                  </a:cubicBezTo>
                  <a:cubicBezTo>
                    <a:pt x="202" y="307"/>
                    <a:pt x="203" y="308"/>
                    <a:pt x="204" y="308"/>
                  </a:cubicBezTo>
                  <a:cubicBezTo>
                    <a:pt x="210" y="309"/>
                    <a:pt x="216" y="307"/>
                    <a:pt x="223" y="307"/>
                  </a:cubicBezTo>
                  <a:cubicBezTo>
                    <a:pt x="231" y="307"/>
                    <a:pt x="240" y="308"/>
                    <a:pt x="247" y="308"/>
                  </a:cubicBezTo>
                  <a:cubicBezTo>
                    <a:pt x="239" y="309"/>
                    <a:pt x="231" y="310"/>
                    <a:pt x="222" y="312"/>
                  </a:cubicBezTo>
                  <a:cubicBezTo>
                    <a:pt x="217" y="313"/>
                    <a:pt x="210" y="312"/>
                    <a:pt x="207" y="314"/>
                  </a:cubicBezTo>
                  <a:cubicBezTo>
                    <a:pt x="201" y="319"/>
                    <a:pt x="211" y="320"/>
                    <a:pt x="215" y="321"/>
                  </a:cubicBezTo>
                  <a:cubicBezTo>
                    <a:pt x="231" y="324"/>
                    <a:pt x="249" y="322"/>
                    <a:pt x="268" y="325"/>
                  </a:cubicBezTo>
                  <a:cubicBezTo>
                    <a:pt x="264" y="337"/>
                    <a:pt x="244" y="331"/>
                    <a:pt x="233" y="332"/>
                  </a:cubicBezTo>
                  <a:close/>
                  <a:moveTo>
                    <a:pt x="204" y="220"/>
                  </a:moveTo>
                  <a:cubicBezTo>
                    <a:pt x="220" y="223"/>
                    <a:pt x="240" y="221"/>
                    <a:pt x="256" y="226"/>
                  </a:cubicBezTo>
                  <a:cubicBezTo>
                    <a:pt x="238" y="228"/>
                    <a:pt x="221" y="228"/>
                    <a:pt x="203" y="230"/>
                  </a:cubicBezTo>
                  <a:cubicBezTo>
                    <a:pt x="204" y="227"/>
                    <a:pt x="203" y="223"/>
                    <a:pt x="204" y="220"/>
                  </a:cubicBezTo>
                  <a:close/>
                  <a:moveTo>
                    <a:pt x="216" y="101"/>
                  </a:moveTo>
                  <a:cubicBezTo>
                    <a:pt x="214" y="102"/>
                    <a:pt x="212" y="103"/>
                    <a:pt x="209" y="103"/>
                  </a:cubicBezTo>
                  <a:cubicBezTo>
                    <a:pt x="208" y="102"/>
                    <a:pt x="208" y="101"/>
                    <a:pt x="207" y="99"/>
                  </a:cubicBezTo>
                  <a:cubicBezTo>
                    <a:pt x="210" y="100"/>
                    <a:pt x="213" y="100"/>
                    <a:pt x="216" y="101"/>
                  </a:cubicBezTo>
                  <a:close/>
                  <a:moveTo>
                    <a:pt x="208" y="87"/>
                  </a:moveTo>
                  <a:cubicBezTo>
                    <a:pt x="209" y="87"/>
                    <a:pt x="210" y="88"/>
                    <a:pt x="211" y="88"/>
                  </a:cubicBezTo>
                  <a:cubicBezTo>
                    <a:pt x="210" y="88"/>
                    <a:pt x="209" y="89"/>
                    <a:pt x="208" y="89"/>
                  </a:cubicBezTo>
                  <a:cubicBezTo>
                    <a:pt x="208" y="88"/>
                    <a:pt x="208" y="88"/>
                    <a:pt x="208" y="87"/>
                  </a:cubicBezTo>
                  <a:close/>
                  <a:moveTo>
                    <a:pt x="209" y="188"/>
                  </a:moveTo>
                  <a:cubicBezTo>
                    <a:pt x="216" y="191"/>
                    <a:pt x="227" y="189"/>
                    <a:pt x="236" y="190"/>
                  </a:cubicBezTo>
                  <a:cubicBezTo>
                    <a:pt x="233" y="193"/>
                    <a:pt x="227" y="194"/>
                    <a:pt x="222" y="195"/>
                  </a:cubicBezTo>
                  <a:cubicBezTo>
                    <a:pt x="217" y="196"/>
                    <a:pt x="206" y="198"/>
                    <a:pt x="207" y="204"/>
                  </a:cubicBezTo>
                  <a:cubicBezTo>
                    <a:pt x="208" y="208"/>
                    <a:pt x="215" y="208"/>
                    <a:pt x="218" y="208"/>
                  </a:cubicBezTo>
                  <a:cubicBezTo>
                    <a:pt x="214" y="211"/>
                    <a:pt x="208" y="212"/>
                    <a:pt x="204" y="214"/>
                  </a:cubicBezTo>
                  <a:cubicBezTo>
                    <a:pt x="205" y="203"/>
                    <a:pt x="206" y="190"/>
                    <a:pt x="206" y="178"/>
                  </a:cubicBezTo>
                  <a:cubicBezTo>
                    <a:pt x="211" y="179"/>
                    <a:pt x="218" y="177"/>
                    <a:pt x="223" y="178"/>
                  </a:cubicBezTo>
                  <a:cubicBezTo>
                    <a:pt x="219" y="181"/>
                    <a:pt x="208" y="180"/>
                    <a:pt x="207" y="184"/>
                  </a:cubicBezTo>
                  <a:cubicBezTo>
                    <a:pt x="207" y="185"/>
                    <a:pt x="208" y="187"/>
                    <a:pt x="209" y="188"/>
                  </a:cubicBezTo>
                  <a:close/>
                  <a:moveTo>
                    <a:pt x="205" y="159"/>
                  </a:moveTo>
                  <a:cubicBezTo>
                    <a:pt x="210" y="160"/>
                    <a:pt x="216" y="161"/>
                    <a:pt x="221" y="161"/>
                  </a:cubicBezTo>
                  <a:cubicBezTo>
                    <a:pt x="217" y="164"/>
                    <a:pt x="211" y="164"/>
                    <a:pt x="206" y="166"/>
                  </a:cubicBezTo>
                  <a:cubicBezTo>
                    <a:pt x="205" y="164"/>
                    <a:pt x="205" y="161"/>
                    <a:pt x="205" y="159"/>
                  </a:cubicBezTo>
                  <a:close/>
                  <a:moveTo>
                    <a:pt x="210" y="155"/>
                  </a:moveTo>
                  <a:cubicBezTo>
                    <a:pt x="225" y="149"/>
                    <a:pt x="244" y="147"/>
                    <a:pt x="262" y="145"/>
                  </a:cubicBezTo>
                  <a:cubicBezTo>
                    <a:pt x="264" y="148"/>
                    <a:pt x="272" y="157"/>
                    <a:pt x="262" y="157"/>
                  </a:cubicBezTo>
                  <a:cubicBezTo>
                    <a:pt x="247" y="157"/>
                    <a:pt x="224" y="158"/>
                    <a:pt x="210" y="155"/>
                  </a:cubicBezTo>
                  <a:close/>
                  <a:moveTo>
                    <a:pt x="206" y="150"/>
                  </a:moveTo>
                  <a:cubicBezTo>
                    <a:pt x="204" y="148"/>
                    <a:pt x="205" y="144"/>
                    <a:pt x="205" y="141"/>
                  </a:cubicBezTo>
                  <a:cubicBezTo>
                    <a:pt x="206" y="141"/>
                    <a:pt x="211" y="141"/>
                    <a:pt x="212" y="142"/>
                  </a:cubicBezTo>
                  <a:cubicBezTo>
                    <a:pt x="213" y="142"/>
                    <a:pt x="212" y="141"/>
                    <a:pt x="213" y="141"/>
                  </a:cubicBezTo>
                  <a:cubicBezTo>
                    <a:pt x="221" y="142"/>
                    <a:pt x="230" y="143"/>
                    <a:pt x="239" y="143"/>
                  </a:cubicBezTo>
                  <a:cubicBezTo>
                    <a:pt x="228" y="146"/>
                    <a:pt x="217" y="148"/>
                    <a:pt x="206" y="150"/>
                  </a:cubicBezTo>
                  <a:close/>
                  <a:moveTo>
                    <a:pt x="213" y="132"/>
                  </a:moveTo>
                  <a:cubicBezTo>
                    <a:pt x="213" y="130"/>
                    <a:pt x="213" y="127"/>
                    <a:pt x="213" y="126"/>
                  </a:cubicBezTo>
                  <a:cubicBezTo>
                    <a:pt x="222" y="125"/>
                    <a:pt x="236" y="125"/>
                    <a:pt x="246" y="127"/>
                  </a:cubicBezTo>
                  <a:cubicBezTo>
                    <a:pt x="235" y="129"/>
                    <a:pt x="223" y="131"/>
                    <a:pt x="213" y="132"/>
                  </a:cubicBezTo>
                  <a:close/>
                  <a:moveTo>
                    <a:pt x="212" y="117"/>
                  </a:moveTo>
                  <a:cubicBezTo>
                    <a:pt x="212" y="116"/>
                    <a:pt x="212" y="114"/>
                    <a:pt x="211" y="113"/>
                  </a:cubicBezTo>
                  <a:cubicBezTo>
                    <a:pt x="216" y="114"/>
                    <a:pt x="223" y="113"/>
                    <a:pt x="226" y="115"/>
                  </a:cubicBezTo>
                  <a:cubicBezTo>
                    <a:pt x="221" y="116"/>
                    <a:pt x="216" y="118"/>
                    <a:pt x="212" y="117"/>
                  </a:cubicBezTo>
                  <a:close/>
                  <a:moveTo>
                    <a:pt x="210" y="126"/>
                  </a:moveTo>
                  <a:cubicBezTo>
                    <a:pt x="210" y="128"/>
                    <a:pt x="211" y="131"/>
                    <a:pt x="210" y="133"/>
                  </a:cubicBezTo>
                  <a:cubicBezTo>
                    <a:pt x="209" y="134"/>
                    <a:pt x="207" y="134"/>
                    <a:pt x="204" y="134"/>
                  </a:cubicBezTo>
                  <a:cubicBezTo>
                    <a:pt x="204" y="132"/>
                    <a:pt x="204" y="128"/>
                    <a:pt x="204" y="125"/>
                  </a:cubicBezTo>
                  <a:cubicBezTo>
                    <a:pt x="206" y="125"/>
                    <a:pt x="208" y="125"/>
                    <a:pt x="210" y="126"/>
                  </a:cubicBezTo>
                  <a:close/>
                  <a:moveTo>
                    <a:pt x="204" y="236"/>
                  </a:moveTo>
                  <a:cubicBezTo>
                    <a:pt x="211" y="237"/>
                    <a:pt x="218" y="239"/>
                    <a:pt x="226" y="238"/>
                  </a:cubicBezTo>
                  <a:cubicBezTo>
                    <a:pt x="219" y="241"/>
                    <a:pt x="211" y="244"/>
                    <a:pt x="203" y="246"/>
                  </a:cubicBezTo>
                  <a:cubicBezTo>
                    <a:pt x="202" y="242"/>
                    <a:pt x="202" y="239"/>
                    <a:pt x="204" y="236"/>
                  </a:cubicBezTo>
                  <a:close/>
                  <a:moveTo>
                    <a:pt x="271" y="260"/>
                  </a:moveTo>
                  <a:cubicBezTo>
                    <a:pt x="270" y="262"/>
                    <a:pt x="264" y="262"/>
                    <a:pt x="261" y="262"/>
                  </a:cubicBezTo>
                  <a:cubicBezTo>
                    <a:pt x="247" y="262"/>
                    <a:pt x="231" y="260"/>
                    <a:pt x="216" y="260"/>
                  </a:cubicBezTo>
                  <a:cubicBezTo>
                    <a:pt x="228" y="255"/>
                    <a:pt x="243" y="254"/>
                    <a:pt x="259" y="253"/>
                  </a:cubicBezTo>
                  <a:cubicBezTo>
                    <a:pt x="262" y="253"/>
                    <a:pt x="271" y="254"/>
                    <a:pt x="270" y="249"/>
                  </a:cubicBezTo>
                  <a:cubicBezTo>
                    <a:pt x="269" y="247"/>
                    <a:pt x="261" y="249"/>
                    <a:pt x="258" y="249"/>
                  </a:cubicBezTo>
                  <a:cubicBezTo>
                    <a:pt x="243" y="251"/>
                    <a:pt x="225" y="251"/>
                    <a:pt x="210" y="250"/>
                  </a:cubicBezTo>
                  <a:cubicBezTo>
                    <a:pt x="223" y="240"/>
                    <a:pt x="252" y="239"/>
                    <a:pt x="273" y="242"/>
                  </a:cubicBezTo>
                  <a:cubicBezTo>
                    <a:pt x="270" y="246"/>
                    <a:pt x="275" y="257"/>
                    <a:pt x="271" y="260"/>
                  </a:cubicBezTo>
                  <a:close/>
                  <a:moveTo>
                    <a:pt x="272" y="274"/>
                  </a:moveTo>
                  <a:cubicBezTo>
                    <a:pt x="253" y="277"/>
                    <a:pt x="230" y="276"/>
                    <a:pt x="211" y="275"/>
                  </a:cubicBezTo>
                  <a:cubicBezTo>
                    <a:pt x="229" y="269"/>
                    <a:pt x="250" y="268"/>
                    <a:pt x="272" y="266"/>
                  </a:cubicBezTo>
                  <a:cubicBezTo>
                    <a:pt x="272" y="268"/>
                    <a:pt x="273" y="271"/>
                    <a:pt x="272" y="274"/>
                  </a:cubicBezTo>
                  <a:close/>
                  <a:moveTo>
                    <a:pt x="216" y="254"/>
                  </a:moveTo>
                  <a:cubicBezTo>
                    <a:pt x="212" y="256"/>
                    <a:pt x="207" y="257"/>
                    <a:pt x="203" y="258"/>
                  </a:cubicBezTo>
                  <a:cubicBezTo>
                    <a:pt x="199" y="251"/>
                    <a:pt x="212" y="256"/>
                    <a:pt x="216" y="254"/>
                  </a:cubicBezTo>
                  <a:close/>
                  <a:moveTo>
                    <a:pt x="238" y="265"/>
                  </a:moveTo>
                  <a:cubicBezTo>
                    <a:pt x="227" y="268"/>
                    <a:pt x="214" y="269"/>
                    <a:pt x="202" y="271"/>
                  </a:cubicBezTo>
                  <a:cubicBezTo>
                    <a:pt x="201" y="269"/>
                    <a:pt x="201" y="266"/>
                    <a:pt x="202" y="264"/>
                  </a:cubicBezTo>
                  <a:cubicBezTo>
                    <a:pt x="215" y="264"/>
                    <a:pt x="226" y="264"/>
                    <a:pt x="238" y="265"/>
                  </a:cubicBezTo>
                  <a:close/>
                  <a:moveTo>
                    <a:pt x="221" y="280"/>
                  </a:moveTo>
                  <a:cubicBezTo>
                    <a:pt x="215" y="282"/>
                    <a:pt x="208" y="283"/>
                    <a:pt x="201" y="285"/>
                  </a:cubicBezTo>
                  <a:cubicBezTo>
                    <a:pt x="201" y="284"/>
                    <a:pt x="201" y="281"/>
                    <a:pt x="201" y="280"/>
                  </a:cubicBezTo>
                  <a:cubicBezTo>
                    <a:pt x="207" y="279"/>
                    <a:pt x="214" y="280"/>
                    <a:pt x="221" y="280"/>
                  </a:cubicBezTo>
                  <a:close/>
                  <a:moveTo>
                    <a:pt x="201" y="295"/>
                  </a:moveTo>
                  <a:cubicBezTo>
                    <a:pt x="206" y="295"/>
                    <a:pt x="211" y="294"/>
                    <a:pt x="214" y="295"/>
                  </a:cubicBezTo>
                  <a:cubicBezTo>
                    <a:pt x="211" y="297"/>
                    <a:pt x="205" y="297"/>
                    <a:pt x="201" y="299"/>
                  </a:cubicBezTo>
                  <a:cubicBezTo>
                    <a:pt x="200" y="298"/>
                    <a:pt x="201" y="296"/>
                    <a:pt x="201" y="295"/>
                  </a:cubicBezTo>
                  <a:close/>
                  <a:moveTo>
                    <a:pt x="261" y="322"/>
                  </a:moveTo>
                  <a:cubicBezTo>
                    <a:pt x="245" y="321"/>
                    <a:pt x="225" y="321"/>
                    <a:pt x="210" y="317"/>
                  </a:cubicBezTo>
                  <a:cubicBezTo>
                    <a:pt x="228" y="312"/>
                    <a:pt x="248" y="309"/>
                    <a:pt x="268" y="309"/>
                  </a:cubicBezTo>
                  <a:cubicBezTo>
                    <a:pt x="269" y="317"/>
                    <a:pt x="270" y="322"/>
                    <a:pt x="261" y="322"/>
                  </a:cubicBezTo>
                  <a:close/>
                  <a:moveTo>
                    <a:pt x="212" y="306"/>
                  </a:moveTo>
                  <a:cubicBezTo>
                    <a:pt x="209" y="306"/>
                    <a:pt x="204" y="305"/>
                    <a:pt x="202" y="304"/>
                  </a:cubicBezTo>
                  <a:cubicBezTo>
                    <a:pt x="214" y="296"/>
                    <a:pt x="230" y="295"/>
                    <a:pt x="247" y="294"/>
                  </a:cubicBezTo>
                  <a:cubicBezTo>
                    <a:pt x="254" y="294"/>
                    <a:pt x="263" y="295"/>
                    <a:pt x="271" y="294"/>
                  </a:cubicBezTo>
                  <a:cubicBezTo>
                    <a:pt x="273" y="293"/>
                    <a:pt x="274" y="293"/>
                    <a:pt x="274" y="292"/>
                  </a:cubicBezTo>
                  <a:cubicBezTo>
                    <a:pt x="276" y="295"/>
                    <a:pt x="274" y="300"/>
                    <a:pt x="274" y="304"/>
                  </a:cubicBezTo>
                  <a:cubicBezTo>
                    <a:pt x="253" y="305"/>
                    <a:pt x="232" y="305"/>
                    <a:pt x="212" y="306"/>
                  </a:cubicBezTo>
                  <a:close/>
                  <a:moveTo>
                    <a:pt x="275" y="291"/>
                  </a:moveTo>
                  <a:cubicBezTo>
                    <a:pt x="272" y="284"/>
                    <a:pt x="266" y="288"/>
                    <a:pt x="261" y="289"/>
                  </a:cubicBezTo>
                  <a:cubicBezTo>
                    <a:pt x="261" y="284"/>
                    <a:pt x="256" y="289"/>
                    <a:pt x="252" y="289"/>
                  </a:cubicBezTo>
                  <a:cubicBezTo>
                    <a:pt x="238" y="292"/>
                    <a:pt x="218" y="290"/>
                    <a:pt x="203" y="290"/>
                  </a:cubicBezTo>
                  <a:cubicBezTo>
                    <a:pt x="223" y="281"/>
                    <a:pt x="249" y="279"/>
                    <a:pt x="274" y="279"/>
                  </a:cubicBezTo>
                  <a:cubicBezTo>
                    <a:pt x="275" y="282"/>
                    <a:pt x="275" y="287"/>
                    <a:pt x="275" y="291"/>
                  </a:cubicBezTo>
                  <a:close/>
                  <a:moveTo>
                    <a:pt x="276" y="247"/>
                  </a:moveTo>
                  <a:cubicBezTo>
                    <a:pt x="277" y="251"/>
                    <a:pt x="276" y="256"/>
                    <a:pt x="276" y="260"/>
                  </a:cubicBezTo>
                  <a:cubicBezTo>
                    <a:pt x="274" y="257"/>
                    <a:pt x="275" y="251"/>
                    <a:pt x="276" y="247"/>
                  </a:cubicBezTo>
                  <a:close/>
                  <a:moveTo>
                    <a:pt x="276" y="237"/>
                  </a:moveTo>
                  <a:cubicBezTo>
                    <a:pt x="257" y="237"/>
                    <a:pt x="234" y="234"/>
                    <a:pt x="216" y="234"/>
                  </a:cubicBezTo>
                  <a:cubicBezTo>
                    <a:pt x="231" y="231"/>
                    <a:pt x="252" y="230"/>
                    <a:pt x="268" y="228"/>
                  </a:cubicBezTo>
                  <a:cubicBezTo>
                    <a:pt x="270" y="228"/>
                    <a:pt x="273" y="229"/>
                    <a:pt x="273" y="226"/>
                  </a:cubicBezTo>
                  <a:cubicBezTo>
                    <a:pt x="273" y="222"/>
                    <a:pt x="259" y="221"/>
                    <a:pt x="256" y="221"/>
                  </a:cubicBezTo>
                  <a:cubicBezTo>
                    <a:pt x="242" y="219"/>
                    <a:pt x="226" y="218"/>
                    <a:pt x="213" y="216"/>
                  </a:cubicBezTo>
                  <a:cubicBezTo>
                    <a:pt x="229" y="208"/>
                    <a:pt x="257" y="210"/>
                    <a:pt x="277" y="211"/>
                  </a:cubicBezTo>
                  <a:cubicBezTo>
                    <a:pt x="277" y="219"/>
                    <a:pt x="277" y="229"/>
                    <a:pt x="276" y="237"/>
                  </a:cubicBezTo>
                  <a:close/>
                  <a:moveTo>
                    <a:pt x="278" y="185"/>
                  </a:moveTo>
                  <a:cubicBezTo>
                    <a:pt x="259" y="186"/>
                    <a:pt x="239" y="187"/>
                    <a:pt x="221" y="185"/>
                  </a:cubicBezTo>
                  <a:cubicBezTo>
                    <a:pt x="238" y="179"/>
                    <a:pt x="257" y="177"/>
                    <a:pt x="278" y="177"/>
                  </a:cubicBezTo>
                  <a:cubicBezTo>
                    <a:pt x="278" y="179"/>
                    <a:pt x="278" y="183"/>
                    <a:pt x="278" y="185"/>
                  </a:cubicBezTo>
                  <a:close/>
                  <a:moveTo>
                    <a:pt x="278" y="171"/>
                  </a:moveTo>
                  <a:cubicBezTo>
                    <a:pt x="261" y="173"/>
                    <a:pt x="243" y="174"/>
                    <a:pt x="226" y="174"/>
                  </a:cubicBezTo>
                  <a:cubicBezTo>
                    <a:pt x="220" y="173"/>
                    <a:pt x="211" y="175"/>
                    <a:pt x="206" y="172"/>
                  </a:cubicBezTo>
                  <a:cubicBezTo>
                    <a:pt x="209" y="168"/>
                    <a:pt x="214" y="169"/>
                    <a:pt x="218" y="167"/>
                  </a:cubicBezTo>
                  <a:cubicBezTo>
                    <a:pt x="235" y="163"/>
                    <a:pt x="257" y="160"/>
                    <a:pt x="277" y="163"/>
                  </a:cubicBezTo>
                  <a:cubicBezTo>
                    <a:pt x="277" y="165"/>
                    <a:pt x="278" y="169"/>
                    <a:pt x="278" y="171"/>
                  </a:cubicBezTo>
                  <a:close/>
                  <a:moveTo>
                    <a:pt x="271" y="157"/>
                  </a:moveTo>
                  <a:cubicBezTo>
                    <a:pt x="271" y="152"/>
                    <a:pt x="269" y="148"/>
                    <a:pt x="266" y="145"/>
                  </a:cubicBezTo>
                  <a:cubicBezTo>
                    <a:pt x="268" y="145"/>
                    <a:pt x="270" y="144"/>
                    <a:pt x="271" y="145"/>
                  </a:cubicBezTo>
                  <a:cubicBezTo>
                    <a:pt x="272" y="149"/>
                    <a:pt x="275" y="153"/>
                    <a:pt x="275" y="157"/>
                  </a:cubicBezTo>
                  <a:cubicBezTo>
                    <a:pt x="274" y="157"/>
                    <a:pt x="272" y="157"/>
                    <a:pt x="271" y="157"/>
                  </a:cubicBezTo>
                  <a:close/>
                  <a:moveTo>
                    <a:pt x="219" y="136"/>
                  </a:moveTo>
                  <a:cubicBezTo>
                    <a:pt x="232" y="134"/>
                    <a:pt x="251" y="130"/>
                    <a:pt x="264" y="129"/>
                  </a:cubicBezTo>
                  <a:cubicBezTo>
                    <a:pt x="268" y="128"/>
                    <a:pt x="270" y="136"/>
                    <a:pt x="270" y="139"/>
                  </a:cubicBezTo>
                  <a:cubicBezTo>
                    <a:pt x="253" y="138"/>
                    <a:pt x="234" y="141"/>
                    <a:pt x="219" y="136"/>
                  </a:cubicBezTo>
                  <a:close/>
                  <a:moveTo>
                    <a:pt x="226" y="121"/>
                  </a:moveTo>
                  <a:cubicBezTo>
                    <a:pt x="237" y="118"/>
                    <a:pt x="252" y="116"/>
                    <a:pt x="264" y="115"/>
                  </a:cubicBezTo>
                  <a:cubicBezTo>
                    <a:pt x="265" y="117"/>
                    <a:pt x="265" y="120"/>
                    <a:pt x="265" y="123"/>
                  </a:cubicBezTo>
                  <a:cubicBezTo>
                    <a:pt x="253" y="123"/>
                    <a:pt x="239" y="121"/>
                    <a:pt x="226" y="121"/>
                  </a:cubicBezTo>
                  <a:close/>
                  <a:moveTo>
                    <a:pt x="256" y="97"/>
                  </a:moveTo>
                  <a:cubicBezTo>
                    <a:pt x="262" y="97"/>
                    <a:pt x="262" y="103"/>
                    <a:pt x="265" y="106"/>
                  </a:cubicBezTo>
                  <a:cubicBezTo>
                    <a:pt x="261" y="104"/>
                    <a:pt x="258" y="101"/>
                    <a:pt x="256" y="97"/>
                  </a:cubicBezTo>
                  <a:close/>
                  <a:moveTo>
                    <a:pt x="231" y="96"/>
                  </a:moveTo>
                  <a:cubicBezTo>
                    <a:pt x="224" y="97"/>
                    <a:pt x="217" y="96"/>
                    <a:pt x="212" y="95"/>
                  </a:cubicBezTo>
                  <a:cubicBezTo>
                    <a:pt x="218" y="90"/>
                    <a:pt x="233" y="88"/>
                    <a:pt x="241" y="86"/>
                  </a:cubicBezTo>
                  <a:cubicBezTo>
                    <a:pt x="242" y="86"/>
                    <a:pt x="247" y="92"/>
                    <a:pt x="247" y="93"/>
                  </a:cubicBezTo>
                  <a:cubicBezTo>
                    <a:pt x="246" y="95"/>
                    <a:pt x="234" y="96"/>
                    <a:pt x="231" y="96"/>
                  </a:cubicBezTo>
                  <a:close/>
                  <a:moveTo>
                    <a:pt x="226" y="67"/>
                  </a:moveTo>
                  <a:cubicBezTo>
                    <a:pt x="219" y="66"/>
                    <a:pt x="208" y="65"/>
                    <a:pt x="203" y="61"/>
                  </a:cubicBezTo>
                  <a:cubicBezTo>
                    <a:pt x="212" y="61"/>
                    <a:pt x="221" y="63"/>
                    <a:pt x="226" y="67"/>
                  </a:cubicBezTo>
                  <a:close/>
                  <a:moveTo>
                    <a:pt x="220" y="72"/>
                  </a:moveTo>
                  <a:cubicBezTo>
                    <a:pt x="216" y="74"/>
                    <a:pt x="211" y="74"/>
                    <a:pt x="207" y="76"/>
                  </a:cubicBezTo>
                  <a:cubicBezTo>
                    <a:pt x="205" y="73"/>
                    <a:pt x="204" y="70"/>
                    <a:pt x="203" y="67"/>
                  </a:cubicBezTo>
                  <a:cubicBezTo>
                    <a:pt x="208" y="68"/>
                    <a:pt x="214" y="70"/>
                    <a:pt x="220" y="72"/>
                  </a:cubicBezTo>
                  <a:close/>
                  <a:moveTo>
                    <a:pt x="204" y="92"/>
                  </a:moveTo>
                  <a:cubicBezTo>
                    <a:pt x="202" y="92"/>
                    <a:pt x="201" y="86"/>
                    <a:pt x="202" y="84"/>
                  </a:cubicBezTo>
                  <a:cubicBezTo>
                    <a:pt x="206" y="83"/>
                    <a:pt x="206" y="92"/>
                    <a:pt x="204" y="92"/>
                  </a:cubicBezTo>
                  <a:close/>
                  <a:moveTo>
                    <a:pt x="201" y="69"/>
                  </a:moveTo>
                  <a:cubicBezTo>
                    <a:pt x="203" y="70"/>
                    <a:pt x="206" y="77"/>
                    <a:pt x="201" y="78"/>
                  </a:cubicBezTo>
                  <a:cubicBezTo>
                    <a:pt x="201" y="75"/>
                    <a:pt x="201" y="72"/>
                    <a:pt x="201" y="69"/>
                  </a:cubicBezTo>
                  <a:close/>
                  <a:moveTo>
                    <a:pt x="201" y="97"/>
                  </a:moveTo>
                  <a:cubicBezTo>
                    <a:pt x="206" y="100"/>
                    <a:pt x="200" y="108"/>
                    <a:pt x="203" y="113"/>
                  </a:cubicBezTo>
                  <a:cubicBezTo>
                    <a:pt x="205" y="112"/>
                    <a:pt x="204" y="110"/>
                    <a:pt x="205" y="110"/>
                  </a:cubicBezTo>
                  <a:cubicBezTo>
                    <a:pt x="209" y="112"/>
                    <a:pt x="210" y="120"/>
                    <a:pt x="203" y="120"/>
                  </a:cubicBezTo>
                  <a:cubicBezTo>
                    <a:pt x="202" y="113"/>
                    <a:pt x="200" y="105"/>
                    <a:pt x="201" y="97"/>
                  </a:cubicBezTo>
                  <a:close/>
                  <a:moveTo>
                    <a:pt x="200" y="132"/>
                  </a:moveTo>
                  <a:cubicBezTo>
                    <a:pt x="200" y="137"/>
                    <a:pt x="204" y="147"/>
                    <a:pt x="200" y="152"/>
                  </a:cubicBezTo>
                  <a:cubicBezTo>
                    <a:pt x="199" y="146"/>
                    <a:pt x="200" y="137"/>
                    <a:pt x="200" y="132"/>
                  </a:cubicBezTo>
                  <a:close/>
                  <a:moveTo>
                    <a:pt x="200" y="157"/>
                  </a:moveTo>
                  <a:cubicBezTo>
                    <a:pt x="203" y="158"/>
                    <a:pt x="204" y="168"/>
                    <a:pt x="200" y="169"/>
                  </a:cubicBezTo>
                  <a:cubicBezTo>
                    <a:pt x="200" y="165"/>
                    <a:pt x="200" y="160"/>
                    <a:pt x="200" y="157"/>
                  </a:cubicBezTo>
                  <a:close/>
                  <a:moveTo>
                    <a:pt x="200" y="175"/>
                  </a:moveTo>
                  <a:cubicBezTo>
                    <a:pt x="204" y="176"/>
                    <a:pt x="203" y="186"/>
                    <a:pt x="203" y="192"/>
                  </a:cubicBezTo>
                  <a:cubicBezTo>
                    <a:pt x="202" y="204"/>
                    <a:pt x="202" y="217"/>
                    <a:pt x="201" y="229"/>
                  </a:cubicBezTo>
                  <a:cubicBezTo>
                    <a:pt x="201" y="230"/>
                    <a:pt x="201" y="232"/>
                    <a:pt x="199" y="232"/>
                  </a:cubicBezTo>
                  <a:cubicBezTo>
                    <a:pt x="200" y="212"/>
                    <a:pt x="199" y="194"/>
                    <a:pt x="200" y="175"/>
                  </a:cubicBezTo>
                  <a:close/>
                  <a:moveTo>
                    <a:pt x="199" y="234"/>
                  </a:moveTo>
                  <a:cubicBezTo>
                    <a:pt x="203" y="238"/>
                    <a:pt x="199" y="245"/>
                    <a:pt x="199" y="250"/>
                  </a:cubicBezTo>
                  <a:cubicBezTo>
                    <a:pt x="199" y="245"/>
                    <a:pt x="198" y="239"/>
                    <a:pt x="199" y="234"/>
                  </a:cubicBezTo>
                  <a:close/>
                  <a:moveTo>
                    <a:pt x="195" y="64"/>
                  </a:moveTo>
                  <a:cubicBezTo>
                    <a:pt x="197" y="64"/>
                    <a:pt x="197" y="66"/>
                    <a:pt x="197" y="69"/>
                  </a:cubicBezTo>
                  <a:cubicBezTo>
                    <a:pt x="195" y="69"/>
                    <a:pt x="194" y="66"/>
                    <a:pt x="195" y="64"/>
                  </a:cubicBezTo>
                  <a:close/>
                  <a:moveTo>
                    <a:pt x="194" y="76"/>
                  </a:moveTo>
                  <a:cubicBezTo>
                    <a:pt x="196" y="76"/>
                    <a:pt x="196" y="79"/>
                    <a:pt x="196" y="81"/>
                  </a:cubicBezTo>
                  <a:cubicBezTo>
                    <a:pt x="195" y="80"/>
                    <a:pt x="193" y="78"/>
                    <a:pt x="194" y="76"/>
                  </a:cubicBezTo>
                  <a:close/>
                  <a:moveTo>
                    <a:pt x="196" y="101"/>
                  </a:moveTo>
                  <a:cubicBezTo>
                    <a:pt x="196" y="103"/>
                    <a:pt x="195" y="103"/>
                    <a:pt x="195" y="105"/>
                  </a:cubicBezTo>
                  <a:cubicBezTo>
                    <a:pt x="193" y="104"/>
                    <a:pt x="194" y="101"/>
                    <a:pt x="196" y="101"/>
                  </a:cubicBezTo>
                  <a:close/>
                  <a:moveTo>
                    <a:pt x="190" y="222"/>
                  </a:moveTo>
                  <a:cubicBezTo>
                    <a:pt x="191" y="229"/>
                    <a:pt x="191" y="233"/>
                    <a:pt x="191" y="239"/>
                  </a:cubicBezTo>
                  <a:cubicBezTo>
                    <a:pt x="194" y="266"/>
                    <a:pt x="192" y="291"/>
                    <a:pt x="190" y="314"/>
                  </a:cubicBezTo>
                  <a:cubicBezTo>
                    <a:pt x="190" y="315"/>
                    <a:pt x="190" y="315"/>
                    <a:pt x="189" y="314"/>
                  </a:cubicBezTo>
                  <a:cubicBezTo>
                    <a:pt x="190" y="327"/>
                    <a:pt x="183" y="345"/>
                    <a:pt x="176" y="353"/>
                  </a:cubicBezTo>
                  <a:cubicBezTo>
                    <a:pt x="175" y="354"/>
                    <a:pt x="172" y="357"/>
                    <a:pt x="173" y="358"/>
                  </a:cubicBezTo>
                  <a:cubicBezTo>
                    <a:pt x="174" y="360"/>
                    <a:pt x="179" y="356"/>
                    <a:pt x="180" y="356"/>
                  </a:cubicBezTo>
                  <a:cubicBezTo>
                    <a:pt x="186" y="349"/>
                    <a:pt x="190" y="336"/>
                    <a:pt x="193" y="325"/>
                  </a:cubicBezTo>
                  <a:cubicBezTo>
                    <a:pt x="195" y="338"/>
                    <a:pt x="192" y="352"/>
                    <a:pt x="183" y="356"/>
                  </a:cubicBezTo>
                  <a:cubicBezTo>
                    <a:pt x="178" y="359"/>
                    <a:pt x="171" y="364"/>
                    <a:pt x="164" y="363"/>
                  </a:cubicBezTo>
                  <a:cubicBezTo>
                    <a:pt x="161" y="363"/>
                    <a:pt x="154" y="359"/>
                    <a:pt x="150" y="357"/>
                  </a:cubicBezTo>
                  <a:cubicBezTo>
                    <a:pt x="149" y="356"/>
                    <a:pt x="146" y="352"/>
                    <a:pt x="145" y="350"/>
                  </a:cubicBezTo>
                  <a:cubicBezTo>
                    <a:pt x="143" y="344"/>
                    <a:pt x="145" y="335"/>
                    <a:pt x="146" y="332"/>
                  </a:cubicBezTo>
                  <a:cubicBezTo>
                    <a:pt x="147" y="331"/>
                    <a:pt x="150" y="329"/>
                    <a:pt x="150" y="328"/>
                  </a:cubicBezTo>
                  <a:cubicBezTo>
                    <a:pt x="149" y="324"/>
                    <a:pt x="144" y="328"/>
                    <a:pt x="143" y="329"/>
                  </a:cubicBezTo>
                  <a:cubicBezTo>
                    <a:pt x="140" y="309"/>
                    <a:pt x="170" y="301"/>
                    <a:pt x="185" y="310"/>
                  </a:cubicBezTo>
                  <a:cubicBezTo>
                    <a:pt x="185" y="310"/>
                    <a:pt x="185" y="310"/>
                    <a:pt x="185" y="310"/>
                  </a:cubicBezTo>
                  <a:cubicBezTo>
                    <a:pt x="175" y="299"/>
                    <a:pt x="150" y="304"/>
                    <a:pt x="143" y="314"/>
                  </a:cubicBezTo>
                  <a:cubicBezTo>
                    <a:pt x="140" y="307"/>
                    <a:pt x="147" y="304"/>
                    <a:pt x="152" y="303"/>
                  </a:cubicBezTo>
                  <a:cubicBezTo>
                    <a:pt x="162" y="301"/>
                    <a:pt x="174" y="302"/>
                    <a:pt x="183" y="302"/>
                  </a:cubicBezTo>
                  <a:cubicBezTo>
                    <a:pt x="172" y="299"/>
                    <a:pt x="155" y="299"/>
                    <a:pt x="143" y="302"/>
                  </a:cubicBezTo>
                  <a:cubicBezTo>
                    <a:pt x="140" y="249"/>
                    <a:pt x="142" y="191"/>
                    <a:pt x="142" y="135"/>
                  </a:cubicBezTo>
                  <a:cubicBezTo>
                    <a:pt x="158" y="144"/>
                    <a:pt x="181" y="135"/>
                    <a:pt x="190" y="124"/>
                  </a:cubicBezTo>
                  <a:cubicBezTo>
                    <a:pt x="190" y="154"/>
                    <a:pt x="191" y="181"/>
                    <a:pt x="192" y="209"/>
                  </a:cubicBezTo>
                  <a:cubicBezTo>
                    <a:pt x="186" y="209"/>
                    <a:pt x="190" y="216"/>
                    <a:pt x="190" y="222"/>
                  </a:cubicBezTo>
                  <a:close/>
                  <a:moveTo>
                    <a:pt x="191" y="356"/>
                  </a:moveTo>
                  <a:cubicBezTo>
                    <a:pt x="189" y="358"/>
                    <a:pt x="187" y="364"/>
                    <a:pt x="184" y="363"/>
                  </a:cubicBezTo>
                  <a:cubicBezTo>
                    <a:pt x="180" y="363"/>
                    <a:pt x="189" y="356"/>
                    <a:pt x="191" y="356"/>
                  </a:cubicBezTo>
                  <a:close/>
                  <a:moveTo>
                    <a:pt x="155" y="372"/>
                  </a:moveTo>
                  <a:cubicBezTo>
                    <a:pt x="152" y="373"/>
                    <a:pt x="146" y="372"/>
                    <a:pt x="143" y="370"/>
                  </a:cubicBezTo>
                  <a:cubicBezTo>
                    <a:pt x="147" y="370"/>
                    <a:pt x="152" y="371"/>
                    <a:pt x="155" y="372"/>
                  </a:cubicBezTo>
                  <a:close/>
                  <a:moveTo>
                    <a:pt x="143" y="355"/>
                  </a:moveTo>
                  <a:cubicBezTo>
                    <a:pt x="144" y="356"/>
                    <a:pt x="145" y="358"/>
                    <a:pt x="146" y="359"/>
                  </a:cubicBezTo>
                  <a:cubicBezTo>
                    <a:pt x="143" y="360"/>
                    <a:pt x="142" y="358"/>
                    <a:pt x="143" y="355"/>
                  </a:cubicBezTo>
                  <a:close/>
                  <a:moveTo>
                    <a:pt x="142" y="116"/>
                  </a:moveTo>
                  <a:cubicBezTo>
                    <a:pt x="149" y="124"/>
                    <a:pt x="160" y="130"/>
                    <a:pt x="173" y="130"/>
                  </a:cubicBezTo>
                  <a:cubicBezTo>
                    <a:pt x="167" y="134"/>
                    <a:pt x="146" y="139"/>
                    <a:pt x="143" y="129"/>
                  </a:cubicBezTo>
                  <a:cubicBezTo>
                    <a:pt x="141" y="125"/>
                    <a:pt x="143" y="120"/>
                    <a:pt x="142" y="116"/>
                  </a:cubicBezTo>
                  <a:close/>
                  <a:moveTo>
                    <a:pt x="188" y="51"/>
                  </a:moveTo>
                  <a:cubicBezTo>
                    <a:pt x="186" y="52"/>
                    <a:pt x="186" y="51"/>
                    <a:pt x="184" y="51"/>
                  </a:cubicBezTo>
                  <a:cubicBezTo>
                    <a:pt x="185" y="50"/>
                    <a:pt x="188" y="50"/>
                    <a:pt x="188" y="51"/>
                  </a:cubicBezTo>
                  <a:close/>
                  <a:moveTo>
                    <a:pt x="188" y="55"/>
                  </a:moveTo>
                  <a:cubicBezTo>
                    <a:pt x="187" y="56"/>
                    <a:pt x="185" y="55"/>
                    <a:pt x="183" y="55"/>
                  </a:cubicBezTo>
                  <a:cubicBezTo>
                    <a:pt x="185" y="54"/>
                    <a:pt x="187" y="54"/>
                    <a:pt x="188" y="55"/>
                  </a:cubicBezTo>
                  <a:close/>
                  <a:moveTo>
                    <a:pt x="188" y="62"/>
                  </a:moveTo>
                  <a:cubicBezTo>
                    <a:pt x="181" y="61"/>
                    <a:pt x="170" y="62"/>
                    <a:pt x="166" y="59"/>
                  </a:cubicBezTo>
                  <a:cubicBezTo>
                    <a:pt x="174" y="59"/>
                    <a:pt x="184" y="59"/>
                    <a:pt x="188" y="62"/>
                  </a:cubicBezTo>
                  <a:close/>
                  <a:moveTo>
                    <a:pt x="174" y="65"/>
                  </a:moveTo>
                  <a:cubicBezTo>
                    <a:pt x="179" y="64"/>
                    <a:pt x="184" y="65"/>
                    <a:pt x="188" y="67"/>
                  </a:cubicBezTo>
                  <a:cubicBezTo>
                    <a:pt x="188" y="70"/>
                    <a:pt x="188" y="70"/>
                    <a:pt x="188" y="70"/>
                  </a:cubicBezTo>
                  <a:cubicBezTo>
                    <a:pt x="184" y="67"/>
                    <a:pt x="176" y="69"/>
                    <a:pt x="174" y="65"/>
                  </a:cubicBezTo>
                  <a:close/>
                  <a:moveTo>
                    <a:pt x="180" y="75"/>
                  </a:moveTo>
                  <a:cubicBezTo>
                    <a:pt x="176" y="76"/>
                    <a:pt x="172" y="75"/>
                    <a:pt x="169" y="74"/>
                  </a:cubicBezTo>
                  <a:cubicBezTo>
                    <a:pt x="171" y="72"/>
                    <a:pt x="179" y="71"/>
                    <a:pt x="180" y="75"/>
                  </a:cubicBezTo>
                  <a:close/>
                  <a:moveTo>
                    <a:pt x="159" y="46"/>
                  </a:moveTo>
                  <a:cubicBezTo>
                    <a:pt x="162" y="45"/>
                    <a:pt x="166" y="46"/>
                    <a:pt x="169" y="46"/>
                  </a:cubicBezTo>
                  <a:cubicBezTo>
                    <a:pt x="166" y="48"/>
                    <a:pt x="162" y="48"/>
                    <a:pt x="159" y="49"/>
                  </a:cubicBezTo>
                  <a:cubicBezTo>
                    <a:pt x="159" y="48"/>
                    <a:pt x="159" y="47"/>
                    <a:pt x="159" y="46"/>
                  </a:cubicBezTo>
                  <a:close/>
                  <a:moveTo>
                    <a:pt x="153" y="50"/>
                  </a:moveTo>
                  <a:cubicBezTo>
                    <a:pt x="150" y="52"/>
                    <a:pt x="146" y="53"/>
                    <a:pt x="142" y="54"/>
                  </a:cubicBezTo>
                  <a:cubicBezTo>
                    <a:pt x="142" y="53"/>
                    <a:pt x="142" y="52"/>
                    <a:pt x="142" y="50"/>
                  </a:cubicBezTo>
                  <a:cubicBezTo>
                    <a:pt x="145" y="50"/>
                    <a:pt x="149" y="49"/>
                    <a:pt x="153" y="50"/>
                  </a:cubicBezTo>
                  <a:close/>
                  <a:moveTo>
                    <a:pt x="142" y="64"/>
                  </a:moveTo>
                  <a:cubicBezTo>
                    <a:pt x="144" y="63"/>
                    <a:pt x="145" y="63"/>
                    <a:pt x="147" y="63"/>
                  </a:cubicBezTo>
                  <a:cubicBezTo>
                    <a:pt x="146" y="65"/>
                    <a:pt x="145" y="67"/>
                    <a:pt x="142" y="68"/>
                  </a:cubicBezTo>
                  <a:cubicBezTo>
                    <a:pt x="142" y="67"/>
                    <a:pt x="142" y="65"/>
                    <a:pt x="142" y="64"/>
                  </a:cubicBezTo>
                  <a:close/>
                  <a:moveTo>
                    <a:pt x="144" y="93"/>
                  </a:moveTo>
                  <a:cubicBezTo>
                    <a:pt x="154" y="94"/>
                    <a:pt x="162" y="90"/>
                    <a:pt x="167" y="85"/>
                  </a:cubicBezTo>
                  <a:cubicBezTo>
                    <a:pt x="159" y="84"/>
                    <a:pt x="154" y="91"/>
                    <a:pt x="146" y="89"/>
                  </a:cubicBezTo>
                  <a:cubicBezTo>
                    <a:pt x="150" y="73"/>
                    <a:pt x="178" y="79"/>
                    <a:pt x="190" y="83"/>
                  </a:cubicBezTo>
                  <a:cubicBezTo>
                    <a:pt x="189" y="87"/>
                    <a:pt x="192" y="93"/>
                    <a:pt x="190" y="96"/>
                  </a:cubicBezTo>
                  <a:cubicBezTo>
                    <a:pt x="190" y="97"/>
                    <a:pt x="188" y="96"/>
                    <a:pt x="188" y="97"/>
                  </a:cubicBezTo>
                  <a:cubicBezTo>
                    <a:pt x="187" y="99"/>
                    <a:pt x="189" y="103"/>
                    <a:pt x="190" y="105"/>
                  </a:cubicBezTo>
                  <a:cubicBezTo>
                    <a:pt x="192" y="124"/>
                    <a:pt x="174" y="130"/>
                    <a:pt x="158" y="124"/>
                  </a:cubicBezTo>
                  <a:cubicBezTo>
                    <a:pt x="148" y="121"/>
                    <a:pt x="135" y="107"/>
                    <a:pt x="144" y="93"/>
                  </a:cubicBezTo>
                  <a:close/>
                  <a:moveTo>
                    <a:pt x="139" y="275"/>
                  </a:moveTo>
                  <a:cubicBezTo>
                    <a:pt x="137" y="273"/>
                    <a:pt x="138" y="268"/>
                    <a:pt x="139" y="266"/>
                  </a:cubicBezTo>
                  <a:cubicBezTo>
                    <a:pt x="140" y="268"/>
                    <a:pt x="140" y="273"/>
                    <a:pt x="139" y="275"/>
                  </a:cubicBezTo>
                  <a:close/>
                  <a:moveTo>
                    <a:pt x="137" y="253"/>
                  </a:moveTo>
                  <a:cubicBezTo>
                    <a:pt x="136" y="237"/>
                    <a:pt x="137" y="220"/>
                    <a:pt x="138" y="205"/>
                  </a:cubicBezTo>
                  <a:cubicBezTo>
                    <a:pt x="139" y="220"/>
                    <a:pt x="139" y="238"/>
                    <a:pt x="137" y="253"/>
                  </a:cubicBezTo>
                  <a:close/>
                  <a:moveTo>
                    <a:pt x="138" y="203"/>
                  </a:moveTo>
                  <a:cubicBezTo>
                    <a:pt x="137" y="199"/>
                    <a:pt x="138" y="194"/>
                    <a:pt x="138" y="190"/>
                  </a:cubicBezTo>
                  <a:cubicBezTo>
                    <a:pt x="140" y="194"/>
                    <a:pt x="139" y="199"/>
                    <a:pt x="138" y="203"/>
                  </a:cubicBezTo>
                  <a:close/>
                  <a:moveTo>
                    <a:pt x="138" y="181"/>
                  </a:moveTo>
                  <a:cubicBezTo>
                    <a:pt x="136" y="170"/>
                    <a:pt x="137" y="156"/>
                    <a:pt x="136" y="144"/>
                  </a:cubicBezTo>
                  <a:cubicBezTo>
                    <a:pt x="137" y="143"/>
                    <a:pt x="138" y="143"/>
                    <a:pt x="139" y="142"/>
                  </a:cubicBezTo>
                  <a:cubicBezTo>
                    <a:pt x="139" y="155"/>
                    <a:pt x="138" y="168"/>
                    <a:pt x="138" y="181"/>
                  </a:cubicBezTo>
                  <a:close/>
                  <a:moveTo>
                    <a:pt x="138" y="69"/>
                  </a:moveTo>
                  <a:cubicBezTo>
                    <a:pt x="135" y="69"/>
                    <a:pt x="133" y="70"/>
                    <a:pt x="130" y="69"/>
                  </a:cubicBezTo>
                  <a:cubicBezTo>
                    <a:pt x="133" y="67"/>
                    <a:pt x="135" y="66"/>
                    <a:pt x="139" y="65"/>
                  </a:cubicBezTo>
                  <a:cubicBezTo>
                    <a:pt x="139" y="66"/>
                    <a:pt x="139" y="68"/>
                    <a:pt x="138" y="69"/>
                  </a:cubicBezTo>
                  <a:close/>
                  <a:moveTo>
                    <a:pt x="138" y="51"/>
                  </a:moveTo>
                  <a:cubicBezTo>
                    <a:pt x="138" y="52"/>
                    <a:pt x="138" y="52"/>
                    <a:pt x="138" y="53"/>
                  </a:cubicBezTo>
                  <a:cubicBezTo>
                    <a:pt x="136" y="54"/>
                    <a:pt x="130" y="54"/>
                    <a:pt x="127" y="54"/>
                  </a:cubicBezTo>
                  <a:cubicBezTo>
                    <a:pt x="129" y="52"/>
                    <a:pt x="134" y="52"/>
                    <a:pt x="138" y="51"/>
                  </a:cubicBezTo>
                  <a:close/>
                  <a:moveTo>
                    <a:pt x="119" y="57"/>
                  </a:moveTo>
                  <a:cubicBezTo>
                    <a:pt x="125" y="56"/>
                    <a:pt x="132" y="57"/>
                    <a:pt x="137" y="57"/>
                  </a:cubicBezTo>
                  <a:cubicBezTo>
                    <a:pt x="130" y="62"/>
                    <a:pt x="117" y="61"/>
                    <a:pt x="109" y="65"/>
                  </a:cubicBezTo>
                  <a:cubicBezTo>
                    <a:pt x="108" y="62"/>
                    <a:pt x="115" y="58"/>
                    <a:pt x="119" y="57"/>
                  </a:cubicBezTo>
                  <a:close/>
                  <a:moveTo>
                    <a:pt x="124" y="74"/>
                  </a:moveTo>
                  <a:cubicBezTo>
                    <a:pt x="120" y="77"/>
                    <a:pt x="115" y="78"/>
                    <a:pt x="109" y="79"/>
                  </a:cubicBezTo>
                  <a:cubicBezTo>
                    <a:pt x="113" y="76"/>
                    <a:pt x="118" y="72"/>
                    <a:pt x="124" y="74"/>
                  </a:cubicBezTo>
                  <a:close/>
                  <a:moveTo>
                    <a:pt x="127" y="84"/>
                  </a:moveTo>
                  <a:cubicBezTo>
                    <a:pt x="125" y="79"/>
                    <a:pt x="113" y="86"/>
                    <a:pt x="108" y="85"/>
                  </a:cubicBezTo>
                  <a:cubicBezTo>
                    <a:pt x="114" y="81"/>
                    <a:pt x="128" y="79"/>
                    <a:pt x="135" y="76"/>
                  </a:cubicBezTo>
                  <a:cubicBezTo>
                    <a:pt x="142" y="73"/>
                    <a:pt x="134" y="89"/>
                    <a:pt x="133" y="91"/>
                  </a:cubicBezTo>
                  <a:cubicBezTo>
                    <a:pt x="130" y="98"/>
                    <a:pt x="131" y="106"/>
                    <a:pt x="129" y="114"/>
                  </a:cubicBezTo>
                  <a:cubicBezTo>
                    <a:pt x="117" y="114"/>
                    <a:pt x="101" y="117"/>
                    <a:pt x="88" y="114"/>
                  </a:cubicBezTo>
                  <a:cubicBezTo>
                    <a:pt x="94" y="108"/>
                    <a:pt x="110" y="107"/>
                    <a:pt x="120" y="106"/>
                  </a:cubicBezTo>
                  <a:cubicBezTo>
                    <a:pt x="124" y="105"/>
                    <a:pt x="129" y="106"/>
                    <a:pt x="129" y="102"/>
                  </a:cubicBezTo>
                  <a:cubicBezTo>
                    <a:pt x="129" y="101"/>
                    <a:pt x="127" y="100"/>
                    <a:pt x="126" y="99"/>
                  </a:cubicBezTo>
                  <a:cubicBezTo>
                    <a:pt x="117" y="97"/>
                    <a:pt x="105" y="103"/>
                    <a:pt x="97" y="101"/>
                  </a:cubicBezTo>
                  <a:cubicBezTo>
                    <a:pt x="101" y="97"/>
                    <a:pt x="112" y="94"/>
                    <a:pt x="119" y="91"/>
                  </a:cubicBezTo>
                  <a:cubicBezTo>
                    <a:pt x="122" y="90"/>
                    <a:pt x="128" y="88"/>
                    <a:pt x="127" y="84"/>
                  </a:cubicBezTo>
                  <a:close/>
                  <a:moveTo>
                    <a:pt x="135" y="203"/>
                  </a:moveTo>
                  <a:cubicBezTo>
                    <a:pt x="133" y="202"/>
                    <a:pt x="134" y="200"/>
                    <a:pt x="134" y="198"/>
                  </a:cubicBezTo>
                  <a:cubicBezTo>
                    <a:pt x="135" y="199"/>
                    <a:pt x="135" y="201"/>
                    <a:pt x="135" y="203"/>
                  </a:cubicBezTo>
                  <a:close/>
                  <a:moveTo>
                    <a:pt x="126" y="341"/>
                  </a:moveTo>
                  <a:cubicBezTo>
                    <a:pt x="122" y="336"/>
                    <a:pt x="129" y="329"/>
                    <a:pt x="134" y="333"/>
                  </a:cubicBezTo>
                  <a:cubicBezTo>
                    <a:pt x="135" y="338"/>
                    <a:pt x="129" y="344"/>
                    <a:pt x="126" y="341"/>
                  </a:cubicBezTo>
                  <a:close/>
                  <a:moveTo>
                    <a:pt x="133" y="352"/>
                  </a:moveTo>
                  <a:cubicBezTo>
                    <a:pt x="130" y="351"/>
                    <a:pt x="129" y="349"/>
                    <a:pt x="128" y="346"/>
                  </a:cubicBezTo>
                  <a:cubicBezTo>
                    <a:pt x="129" y="345"/>
                    <a:pt x="131" y="346"/>
                    <a:pt x="132" y="346"/>
                  </a:cubicBezTo>
                  <a:cubicBezTo>
                    <a:pt x="133" y="347"/>
                    <a:pt x="134" y="350"/>
                    <a:pt x="133" y="352"/>
                  </a:cubicBezTo>
                  <a:close/>
                  <a:moveTo>
                    <a:pt x="123" y="328"/>
                  </a:moveTo>
                  <a:cubicBezTo>
                    <a:pt x="121" y="329"/>
                    <a:pt x="116" y="328"/>
                    <a:pt x="114" y="328"/>
                  </a:cubicBezTo>
                  <a:cubicBezTo>
                    <a:pt x="100" y="328"/>
                    <a:pt x="84" y="325"/>
                    <a:pt x="73" y="322"/>
                  </a:cubicBezTo>
                  <a:cubicBezTo>
                    <a:pt x="89" y="316"/>
                    <a:pt x="111" y="316"/>
                    <a:pt x="130" y="314"/>
                  </a:cubicBezTo>
                  <a:cubicBezTo>
                    <a:pt x="127" y="318"/>
                    <a:pt x="127" y="326"/>
                    <a:pt x="123" y="328"/>
                  </a:cubicBezTo>
                  <a:close/>
                  <a:moveTo>
                    <a:pt x="60" y="318"/>
                  </a:moveTo>
                  <a:cubicBezTo>
                    <a:pt x="60" y="316"/>
                    <a:pt x="60" y="313"/>
                    <a:pt x="60" y="311"/>
                  </a:cubicBezTo>
                  <a:cubicBezTo>
                    <a:pt x="63" y="318"/>
                    <a:pt x="65" y="325"/>
                    <a:pt x="67" y="332"/>
                  </a:cubicBezTo>
                  <a:cubicBezTo>
                    <a:pt x="57" y="335"/>
                    <a:pt x="65" y="319"/>
                    <a:pt x="60" y="318"/>
                  </a:cubicBezTo>
                  <a:close/>
                  <a:moveTo>
                    <a:pt x="61" y="192"/>
                  </a:moveTo>
                  <a:cubicBezTo>
                    <a:pt x="63" y="200"/>
                    <a:pt x="63" y="211"/>
                    <a:pt x="62" y="221"/>
                  </a:cubicBezTo>
                  <a:cubicBezTo>
                    <a:pt x="59" y="213"/>
                    <a:pt x="62" y="200"/>
                    <a:pt x="61" y="192"/>
                  </a:cubicBezTo>
                  <a:close/>
                  <a:moveTo>
                    <a:pt x="105" y="120"/>
                  </a:moveTo>
                  <a:cubicBezTo>
                    <a:pt x="97" y="122"/>
                    <a:pt x="87" y="123"/>
                    <a:pt x="79" y="125"/>
                  </a:cubicBezTo>
                  <a:cubicBezTo>
                    <a:pt x="79" y="122"/>
                    <a:pt x="80" y="118"/>
                    <a:pt x="82" y="115"/>
                  </a:cubicBezTo>
                  <a:cubicBezTo>
                    <a:pt x="87" y="120"/>
                    <a:pt x="97" y="119"/>
                    <a:pt x="105" y="120"/>
                  </a:cubicBezTo>
                  <a:close/>
                  <a:moveTo>
                    <a:pt x="91" y="106"/>
                  </a:moveTo>
                  <a:cubicBezTo>
                    <a:pt x="90" y="106"/>
                    <a:pt x="88" y="107"/>
                    <a:pt x="86" y="107"/>
                  </a:cubicBezTo>
                  <a:cubicBezTo>
                    <a:pt x="85" y="103"/>
                    <a:pt x="89" y="103"/>
                    <a:pt x="91" y="106"/>
                  </a:cubicBezTo>
                  <a:close/>
                  <a:moveTo>
                    <a:pt x="79" y="169"/>
                  </a:moveTo>
                  <a:cubicBezTo>
                    <a:pt x="77" y="172"/>
                    <a:pt x="72" y="172"/>
                    <a:pt x="69" y="173"/>
                  </a:cubicBezTo>
                  <a:cubicBezTo>
                    <a:pt x="66" y="165"/>
                    <a:pt x="75" y="169"/>
                    <a:pt x="79" y="169"/>
                  </a:cubicBezTo>
                  <a:close/>
                  <a:moveTo>
                    <a:pt x="72" y="144"/>
                  </a:moveTo>
                  <a:cubicBezTo>
                    <a:pt x="80" y="151"/>
                    <a:pt x="97" y="149"/>
                    <a:pt x="109" y="151"/>
                  </a:cubicBezTo>
                  <a:cubicBezTo>
                    <a:pt x="96" y="155"/>
                    <a:pt x="81" y="156"/>
                    <a:pt x="69" y="160"/>
                  </a:cubicBezTo>
                  <a:cubicBezTo>
                    <a:pt x="67" y="154"/>
                    <a:pt x="70" y="148"/>
                    <a:pt x="72" y="144"/>
                  </a:cubicBezTo>
                  <a:close/>
                  <a:moveTo>
                    <a:pt x="97" y="183"/>
                  </a:moveTo>
                  <a:cubicBezTo>
                    <a:pt x="86" y="186"/>
                    <a:pt x="74" y="188"/>
                    <a:pt x="65" y="192"/>
                  </a:cubicBezTo>
                  <a:cubicBezTo>
                    <a:pt x="63" y="188"/>
                    <a:pt x="64" y="183"/>
                    <a:pt x="67" y="181"/>
                  </a:cubicBezTo>
                  <a:cubicBezTo>
                    <a:pt x="74" y="185"/>
                    <a:pt x="87" y="183"/>
                    <a:pt x="97" y="183"/>
                  </a:cubicBezTo>
                  <a:close/>
                  <a:moveTo>
                    <a:pt x="79" y="232"/>
                  </a:moveTo>
                  <a:cubicBezTo>
                    <a:pt x="75" y="234"/>
                    <a:pt x="70" y="235"/>
                    <a:pt x="65" y="236"/>
                  </a:cubicBezTo>
                  <a:cubicBezTo>
                    <a:pt x="62" y="228"/>
                    <a:pt x="75" y="232"/>
                    <a:pt x="79" y="232"/>
                  </a:cubicBezTo>
                  <a:close/>
                  <a:moveTo>
                    <a:pt x="95" y="246"/>
                  </a:moveTo>
                  <a:cubicBezTo>
                    <a:pt x="86" y="249"/>
                    <a:pt x="73" y="249"/>
                    <a:pt x="64" y="253"/>
                  </a:cubicBezTo>
                  <a:cubicBezTo>
                    <a:pt x="64" y="250"/>
                    <a:pt x="64" y="247"/>
                    <a:pt x="64" y="244"/>
                  </a:cubicBezTo>
                  <a:cubicBezTo>
                    <a:pt x="73" y="246"/>
                    <a:pt x="85" y="245"/>
                    <a:pt x="95" y="246"/>
                  </a:cubicBezTo>
                  <a:close/>
                  <a:moveTo>
                    <a:pt x="65" y="212"/>
                  </a:moveTo>
                  <a:cubicBezTo>
                    <a:pt x="75" y="215"/>
                    <a:pt x="88" y="214"/>
                    <a:pt x="99" y="216"/>
                  </a:cubicBezTo>
                  <a:cubicBezTo>
                    <a:pt x="88" y="219"/>
                    <a:pt x="77" y="222"/>
                    <a:pt x="66" y="223"/>
                  </a:cubicBezTo>
                  <a:cubicBezTo>
                    <a:pt x="65" y="220"/>
                    <a:pt x="65" y="215"/>
                    <a:pt x="65" y="212"/>
                  </a:cubicBezTo>
                  <a:close/>
                  <a:moveTo>
                    <a:pt x="77" y="227"/>
                  </a:moveTo>
                  <a:cubicBezTo>
                    <a:pt x="87" y="223"/>
                    <a:pt x="100" y="220"/>
                    <a:pt x="112" y="219"/>
                  </a:cubicBezTo>
                  <a:cubicBezTo>
                    <a:pt x="115" y="218"/>
                    <a:pt x="131" y="218"/>
                    <a:pt x="127" y="213"/>
                  </a:cubicBezTo>
                  <a:cubicBezTo>
                    <a:pt x="126" y="212"/>
                    <a:pt x="123" y="212"/>
                    <a:pt x="120" y="212"/>
                  </a:cubicBezTo>
                  <a:cubicBezTo>
                    <a:pt x="109" y="211"/>
                    <a:pt x="87" y="212"/>
                    <a:pt x="75" y="209"/>
                  </a:cubicBezTo>
                  <a:cubicBezTo>
                    <a:pt x="91" y="204"/>
                    <a:pt x="113" y="203"/>
                    <a:pt x="131" y="199"/>
                  </a:cubicBezTo>
                  <a:cubicBezTo>
                    <a:pt x="132" y="206"/>
                    <a:pt x="132" y="214"/>
                    <a:pt x="132" y="221"/>
                  </a:cubicBezTo>
                  <a:cubicBezTo>
                    <a:pt x="114" y="224"/>
                    <a:pt x="97" y="229"/>
                    <a:pt x="77" y="227"/>
                  </a:cubicBezTo>
                  <a:close/>
                  <a:moveTo>
                    <a:pt x="65" y="205"/>
                  </a:moveTo>
                  <a:cubicBezTo>
                    <a:pt x="65" y="203"/>
                    <a:pt x="65" y="200"/>
                    <a:pt x="65" y="198"/>
                  </a:cubicBezTo>
                  <a:cubicBezTo>
                    <a:pt x="73" y="201"/>
                    <a:pt x="83" y="201"/>
                    <a:pt x="91" y="200"/>
                  </a:cubicBezTo>
                  <a:cubicBezTo>
                    <a:pt x="83" y="202"/>
                    <a:pt x="74" y="204"/>
                    <a:pt x="65" y="205"/>
                  </a:cubicBezTo>
                  <a:close/>
                  <a:moveTo>
                    <a:pt x="64" y="257"/>
                  </a:moveTo>
                  <a:cubicBezTo>
                    <a:pt x="68" y="261"/>
                    <a:pt x="77" y="261"/>
                    <a:pt x="85" y="261"/>
                  </a:cubicBezTo>
                  <a:cubicBezTo>
                    <a:pt x="79" y="265"/>
                    <a:pt x="72" y="267"/>
                    <a:pt x="64" y="268"/>
                  </a:cubicBezTo>
                  <a:cubicBezTo>
                    <a:pt x="64" y="265"/>
                    <a:pt x="64" y="260"/>
                    <a:pt x="64" y="257"/>
                  </a:cubicBezTo>
                  <a:close/>
                  <a:moveTo>
                    <a:pt x="132" y="259"/>
                  </a:moveTo>
                  <a:cubicBezTo>
                    <a:pt x="131" y="263"/>
                    <a:pt x="132" y="273"/>
                    <a:pt x="129" y="275"/>
                  </a:cubicBezTo>
                  <a:cubicBezTo>
                    <a:pt x="127" y="277"/>
                    <a:pt x="117" y="276"/>
                    <a:pt x="113" y="276"/>
                  </a:cubicBezTo>
                  <a:cubicBezTo>
                    <a:pt x="100" y="275"/>
                    <a:pt x="84" y="273"/>
                    <a:pt x="72" y="272"/>
                  </a:cubicBezTo>
                  <a:cubicBezTo>
                    <a:pt x="88" y="264"/>
                    <a:pt x="110" y="261"/>
                    <a:pt x="132" y="259"/>
                  </a:cubicBezTo>
                  <a:close/>
                  <a:moveTo>
                    <a:pt x="64" y="276"/>
                  </a:moveTo>
                  <a:cubicBezTo>
                    <a:pt x="71" y="277"/>
                    <a:pt x="77" y="276"/>
                    <a:pt x="83" y="278"/>
                  </a:cubicBezTo>
                  <a:cubicBezTo>
                    <a:pt x="77" y="279"/>
                    <a:pt x="71" y="280"/>
                    <a:pt x="64" y="281"/>
                  </a:cubicBezTo>
                  <a:cubicBezTo>
                    <a:pt x="64" y="279"/>
                    <a:pt x="64" y="277"/>
                    <a:pt x="64" y="276"/>
                  </a:cubicBezTo>
                  <a:close/>
                  <a:moveTo>
                    <a:pt x="133" y="280"/>
                  </a:moveTo>
                  <a:cubicBezTo>
                    <a:pt x="133" y="285"/>
                    <a:pt x="134" y="290"/>
                    <a:pt x="133" y="294"/>
                  </a:cubicBezTo>
                  <a:cubicBezTo>
                    <a:pt x="109" y="296"/>
                    <a:pt x="88" y="290"/>
                    <a:pt x="69" y="286"/>
                  </a:cubicBezTo>
                  <a:cubicBezTo>
                    <a:pt x="88" y="280"/>
                    <a:pt x="112" y="281"/>
                    <a:pt x="133" y="280"/>
                  </a:cubicBezTo>
                  <a:close/>
                  <a:moveTo>
                    <a:pt x="132" y="254"/>
                  </a:moveTo>
                  <a:cubicBezTo>
                    <a:pt x="132" y="254"/>
                    <a:pt x="127" y="255"/>
                    <a:pt x="125" y="255"/>
                  </a:cubicBezTo>
                  <a:cubicBezTo>
                    <a:pt x="110" y="256"/>
                    <a:pt x="88" y="258"/>
                    <a:pt x="73" y="256"/>
                  </a:cubicBezTo>
                  <a:cubicBezTo>
                    <a:pt x="88" y="252"/>
                    <a:pt x="106" y="247"/>
                    <a:pt x="121" y="244"/>
                  </a:cubicBezTo>
                  <a:cubicBezTo>
                    <a:pt x="123" y="244"/>
                    <a:pt x="128" y="243"/>
                    <a:pt x="125" y="240"/>
                  </a:cubicBezTo>
                  <a:cubicBezTo>
                    <a:pt x="124" y="238"/>
                    <a:pt x="118" y="240"/>
                    <a:pt x="115" y="240"/>
                  </a:cubicBezTo>
                  <a:cubicBezTo>
                    <a:pt x="102" y="241"/>
                    <a:pt x="84" y="242"/>
                    <a:pt x="72" y="240"/>
                  </a:cubicBezTo>
                  <a:cubicBezTo>
                    <a:pt x="88" y="231"/>
                    <a:pt x="113" y="231"/>
                    <a:pt x="131" y="226"/>
                  </a:cubicBezTo>
                  <a:cubicBezTo>
                    <a:pt x="132" y="227"/>
                    <a:pt x="133" y="233"/>
                    <a:pt x="133" y="236"/>
                  </a:cubicBezTo>
                  <a:cubicBezTo>
                    <a:pt x="133" y="241"/>
                    <a:pt x="135" y="251"/>
                    <a:pt x="132" y="254"/>
                  </a:cubicBezTo>
                  <a:close/>
                  <a:moveTo>
                    <a:pt x="131" y="195"/>
                  </a:moveTo>
                  <a:cubicBezTo>
                    <a:pt x="112" y="194"/>
                    <a:pt x="91" y="198"/>
                    <a:pt x="73" y="195"/>
                  </a:cubicBezTo>
                  <a:cubicBezTo>
                    <a:pt x="83" y="189"/>
                    <a:pt x="99" y="187"/>
                    <a:pt x="112" y="184"/>
                  </a:cubicBezTo>
                  <a:cubicBezTo>
                    <a:pt x="116" y="184"/>
                    <a:pt x="128" y="181"/>
                    <a:pt x="128" y="177"/>
                  </a:cubicBezTo>
                  <a:cubicBezTo>
                    <a:pt x="128" y="173"/>
                    <a:pt x="123" y="175"/>
                    <a:pt x="120" y="176"/>
                  </a:cubicBezTo>
                  <a:cubicBezTo>
                    <a:pt x="116" y="177"/>
                    <a:pt x="112" y="177"/>
                    <a:pt x="107" y="178"/>
                  </a:cubicBezTo>
                  <a:cubicBezTo>
                    <a:pt x="95" y="179"/>
                    <a:pt x="81" y="180"/>
                    <a:pt x="73" y="178"/>
                  </a:cubicBezTo>
                  <a:cubicBezTo>
                    <a:pt x="83" y="171"/>
                    <a:pt x="100" y="171"/>
                    <a:pt x="115" y="168"/>
                  </a:cubicBezTo>
                  <a:cubicBezTo>
                    <a:pt x="118" y="167"/>
                    <a:pt x="129" y="166"/>
                    <a:pt x="129" y="164"/>
                  </a:cubicBezTo>
                  <a:cubicBezTo>
                    <a:pt x="130" y="160"/>
                    <a:pt x="117" y="161"/>
                    <a:pt x="114" y="161"/>
                  </a:cubicBezTo>
                  <a:cubicBezTo>
                    <a:pt x="102" y="162"/>
                    <a:pt x="88" y="167"/>
                    <a:pt x="76" y="163"/>
                  </a:cubicBezTo>
                  <a:cubicBezTo>
                    <a:pt x="93" y="158"/>
                    <a:pt x="113" y="156"/>
                    <a:pt x="131" y="152"/>
                  </a:cubicBezTo>
                  <a:cubicBezTo>
                    <a:pt x="132" y="165"/>
                    <a:pt x="132" y="181"/>
                    <a:pt x="131" y="195"/>
                  </a:cubicBezTo>
                  <a:close/>
                  <a:moveTo>
                    <a:pt x="115" y="147"/>
                  </a:moveTo>
                  <a:cubicBezTo>
                    <a:pt x="103" y="147"/>
                    <a:pt x="87" y="146"/>
                    <a:pt x="79" y="141"/>
                  </a:cubicBezTo>
                  <a:cubicBezTo>
                    <a:pt x="93" y="137"/>
                    <a:pt x="111" y="136"/>
                    <a:pt x="128" y="134"/>
                  </a:cubicBezTo>
                  <a:cubicBezTo>
                    <a:pt x="128" y="139"/>
                    <a:pt x="125" y="146"/>
                    <a:pt x="130" y="144"/>
                  </a:cubicBezTo>
                  <a:cubicBezTo>
                    <a:pt x="130" y="148"/>
                    <a:pt x="119" y="147"/>
                    <a:pt x="115" y="147"/>
                  </a:cubicBezTo>
                  <a:close/>
                  <a:moveTo>
                    <a:pt x="75" y="137"/>
                  </a:moveTo>
                  <a:cubicBezTo>
                    <a:pt x="75" y="134"/>
                    <a:pt x="76" y="131"/>
                    <a:pt x="77" y="129"/>
                  </a:cubicBezTo>
                  <a:cubicBezTo>
                    <a:pt x="80" y="131"/>
                    <a:pt x="87" y="131"/>
                    <a:pt x="90" y="134"/>
                  </a:cubicBezTo>
                  <a:cubicBezTo>
                    <a:pt x="85" y="135"/>
                    <a:pt x="80" y="136"/>
                    <a:pt x="75" y="137"/>
                  </a:cubicBezTo>
                  <a:close/>
                  <a:moveTo>
                    <a:pt x="128" y="129"/>
                  </a:moveTo>
                  <a:cubicBezTo>
                    <a:pt x="127" y="130"/>
                    <a:pt x="123" y="129"/>
                    <a:pt x="120" y="129"/>
                  </a:cubicBezTo>
                  <a:cubicBezTo>
                    <a:pt x="111" y="130"/>
                    <a:pt x="99" y="132"/>
                    <a:pt x="92" y="128"/>
                  </a:cubicBezTo>
                  <a:cubicBezTo>
                    <a:pt x="104" y="124"/>
                    <a:pt x="117" y="122"/>
                    <a:pt x="129" y="119"/>
                  </a:cubicBezTo>
                  <a:cubicBezTo>
                    <a:pt x="130" y="121"/>
                    <a:pt x="131" y="127"/>
                    <a:pt x="128" y="129"/>
                  </a:cubicBezTo>
                  <a:close/>
                  <a:moveTo>
                    <a:pt x="64" y="142"/>
                  </a:moveTo>
                  <a:cubicBezTo>
                    <a:pt x="67" y="128"/>
                    <a:pt x="73" y="115"/>
                    <a:pt x="80" y="104"/>
                  </a:cubicBezTo>
                  <a:cubicBezTo>
                    <a:pt x="77" y="118"/>
                    <a:pt x="69" y="129"/>
                    <a:pt x="64" y="142"/>
                  </a:cubicBezTo>
                  <a:close/>
                  <a:moveTo>
                    <a:pt x="64" y="301"/>
                  </a:moveTo>
                  <a:cubicBezTo>
                    <a:pt x="63" y="300"/>
                    <a:pt x="62" y="298"/>
                    <a:pt x="63" y="297"/>
                  </a:cubicBezTo>
                  <a:cubicBezTo>
                    <a:pt x="64" y="298"/>
                    <a:pt x="64" y="299"/>
                    <a:pt x="64" y="301"/>
                  </a:cubicBezTo>
                  <a:close/>
                  <a:moveTo>
                    <a:pt x="64" y="289"/>
                  </a:moveTo>
                  <a:cubicBezTo>
                    <a:pt x="75" y="293"/>
                    <a:pt x="87" y="293"/>
                    <a:pt x="98" y="296"/>
                  </a:cubicBezTo>
                  <a:cubicBezTo>
                    <a:pt x="93" y="299"/>
                    <a:pt x="86" y="299"/>
                    <a:pt x="79" y="300"/>
                  </a:cubicBezTo>
                  <a:cubicBezTo>
                    <a:pt x="76" y="301"/>
                    <a:pt x="71" y="304"/>
                    <a:pt x="68" y="303"/>
                  </a:cubicBezTo>
                  <a:cubicBezTo>
                    <a:pt x="65" y="301"/>
                    <a:pt x="67" y="292"/>
                    <a:pt x="64" y="289"/>
                  </a:cubicBezTo>
                  <a:close/>
                  <a:moveTo>
                    <a:pt x="69" y="310"/>
                  </a:moveTo>
                  <a:cubicBezTo>
                    <a:pt x="79" y="310"/>
                    <a:pt x="91" y="311"/>
                    <a:pt x="100" y="313"/>
                  </a:cubicBezTo>
                  <a:cubicBezTo>
                    <a:pt x="94" y="314"/>
                    <a:pt x="83" y="315"/>
                    <a:pt x="75" y="316"/>
                  </a:cubicBezTo>
                  <a:cubicBezTo>
                    <a:pt x="71" y="316"/>
                    <a:pt x="68" y="316"/>
                    <a:pt x="69" y="310"/>
                  </a:cubicBezTo>
                  <a:close/>
                  <a:moveTo>
                    <a:pt x="92" y="331"/>
                  </a:moveTo>
                  <a:cubicBezTo>
                    <a:pt x="86" y="330"/>
                    <a:pt x="73" y="336"/>
                    <a:pt x="72" y="327"/>
                  </a:cubicBezTo>
                  <a:cubicBezTo>
                    <a:pt x="78" y="328"/>
                    <a:pt x="86" y="329"/>
                    <a:pt x="92" y="331"/>
                  </a:cubicBezTo>
                  <a:close/>
                  <a:moveTo>
                    <a:pt x="121" y="333"/>
                  </a:moveTo>
                  <a:cubicBezTo>
                    <a:pt x="124" y="332"/>
                    <a:pt x="122" y="339"/>
                    <a:pt x="122" y="340"/>
                  </a:cubicBezTo>
                  <a:cubicBezTo>
                    <a:pt x="107" y="341"/>
                    <a:pt x="90" y="341"/>
                    <a:pt x="77" y="337"/>
                  </a:cubicBezTo>
                  <a:cubicBezTo>
                    <a:pt x="89" y="334"/>
                    <a:pt x="109" y="336"/>
                    <a:pt x="121" y="333"/>
                  </a:cubicBezTo>
                  <a:close/>
                  <a:moveTo>
                    <a:pt x="123" y="309"/>
                  </a:moveTo>
                  <a:cubicBezTo>
                    <a:pt x="109" y="309"/>
                    <a:pt x="93" y="308"/>
                    <a:pt x="79" y="306"/>
                  </a:cubicBezTo>
                  <a:cubicBezTo>
                    <a:pt x="94" y="301"/>
                    <a:pt x="114" y="297"/>
                    <a:pt x="134" y="299"/>
                  </a:cubicBezTo>
                  <a:cubicBezTo>
                    <a:pt x="133" y="301"/>
                    <a:pt x="135" y="306"/>
                    <a:pt x="134" y="308"/>
                  </a:cubicBezTo>
                  <a:cubicBezTo>
                    <a:pt x="133" y="309"/>
                    <a:pt x="126" y="309"/>
                    <a:pt x="123" y="309"/>
                  </a:cubicBezTo>
                  <a:close/>
                  <a:moveTo>
                    <a:pt x="93" y="96"/>
                  </a:moveTo>
                  <a:cubicBezTo>
                    <a:pt x="93" y="92"/>
                    <a:pt x="97" y="90"/>
                    <a:pt x="103" y="92"/>
                  </a:cubicBezTo>
                  <a:cubicBezTo>
                    <a:pt x="100" y="94"/>
                    <a:pt x="96" y="95"/>
                    <a:pt x="93" y="96"/>
                  </a:cubicBezTo>
                  <a:close/>
                  <a:moveTo>
                    <a:pt x="105" y="66"/>
                  </a:moveTo>
                  <a:cubicBezTo>
                    <a:pt x="107" y="67"/>
                    <a:pt x="100" y="71"/>
                    <a:pt x="100" y="72"/>
                  </a:cubicBezTo>
                  <a:cubicBezTo>
                    <a:pt x="97" y="74"/>
                    <a:pt x="96" y="76"/>
                    <a:pt x="93" y="76"/>
                  </a:cubicBezTo>
                  <a:cubicBezTo>
                    <a:pt x="94" y="74"/>
                    <a:pt x="101" y="65"/>
                    <a:pt x="105" y="66"/>
                  </a:cubicBezTo>
                  <a:close/>
                  <a:moveTo>
                    <a:pt x="57" y="222"/>
                  </a:moveTo>
                  <a:cubicBezTo>
                    <a:pt x="56" y="220"/>
                    <a:pt x="57" y="218"/>
                    <a:pt x="56" y="215"/>
                  </a:cubicBezTo>
                  <a:cubicBezTo>
                    <a:pt x="57" y="216"/>
                    <a:pt x="57" y="220"/>
                    <a:pt x="57" y="222"/>
                  </a:cubicBezTo>
                  <a:close/>
                  <a:moveTo>
                    <a:pt x="56" y="199"/>
                  </a:moveTo>
                  <a:cubicBezTo>
                    <a:pt x="58" y="200"/>
                    <a:pt x="57" y="204"/>
                    <a:pt x="57" y="206"/>
                  </a:cubicBezTo>
                  <a:cubicBezTo>
                    <a:pt x="56" y="204"/>
                    <a:pt x="56" y="201"/>
                    <a:pt x="56" y="199"/>
                  </a:cubicBezTo>
                  <a:close/>
                  <a:moveTo>
                    <a:pt x="55" y="129"/>
                  </a:moveTo>
                  <a:cubicBezTo>
                    <a:pt x="54" y="104"/>
                    <a:pt x="54" y="80"/>
                    <a:pt x="55" y="56"/>
                  </a:cubicBezTo>
                  <a:cubicBezTo>
                    <a:pt x="71" y="57"/>
                    <a:pt x="89" y="57"/>
                    <a:pt x="104" y="57"/>
                  </a:cubicBezTo>
                  <a:cubicBezTo>
                    <a:pt x="101" y="63"/>
                    <a:pt x="95" y="66"/>
                    <a:pt x="91" y="70"/>
                  </a:cubicBezTo>
                  <a:cubicBezTo>
                    <a:pt x="87" y="74"/>
                    <a:pt x="83" y="78"/>
                    <a:pt x="79" y="82"/>
                  </a:cubicBezTo>
                  <a:cubicBezTo>
                    <a:pt x="77" y="84"/>
                    <a:pt x="73" y="85"/>
                    <a:pt x="73" y="88"/>
                  </a:cubicBezTo>
                  <a:cubicBezTo>
                    <a:pt x="73" y="89"/>
                    <a:pt x="74" y="91"/>
                    <a:pt x="74" y="92"/>
                  </a:cubicBezTo>
                  <a:cubicBezTo>
                    <a:pt x="74" y="93"/>
                    <a:pt x="72" y="96"/>
                    <a:pt x="71" y="98"/>
                  </a:cubicBezTo>
                  <a:cubicBezTo>
                    <a:pt x="65" y="109"/>
                    <a:pt x="62" y="121"/>
                    <a:pt x="55" y="129"/>
                  </a:cubicBezTo>
                  <a:close/>
                  <a:moveTo>
                    <a:pt x="61" y="374"/>
                  </a:moveTo>
                  <a:cubicBezTo>
                    <a:pt x="60" y="362"/>
                    <a:pt x="59" y="351"/>
                    <a:pt x="60" y="340"/>
                  </a:cubicBezTo>
                  <a:cubicBezTo>
                    <a:pt x="66" y="341"/>
                    <a:pt x="67" y="345"/>
                    <a:pt x="69" y="350"/>
                  </a:cubicBezTo>
                  <a:cubicBezTo>
                    <a:pt x="69" y="351"/>
                    <a:pt x="72" y="352"/>
                    <a:pt x="73" y="353"/>
                  </a:cubicBezTo>
                  <a:cubicBezTo>
                    <a:pt x="74" y="355"/>
                    <a:pt x="74" y="357"/>
                    <a:pt x="74" y="359"/>
                  </a:cubicBezTo>
                  <a:cubicBezTo>
                    <a:pt x="76" y="364"/>
                    <a:pt x="80" y="368"/>
                    <a:pt x="83" y="371"/>
                  </a:cubicBezTo>
                  <a:cubicBezTo>
                    <a:pt x="76" y="372"/>
                    <a:pt x="69" y="374"/>
                    <a:pt x="61" y="374"/>
                  </a:cubicBezTo>
                  <a:close/>
                  <a:moveTo>
                    <a:pt x="62" y="378"/>
                  </a:moveTo>
                  <a:cubicBezTo>
                    <a:pt x="72" y="377"/>
                    <a:pt x="85" y="371"/>
                    <a:pt x="92" y="377"/>
                  </a:cubicBezTo>
                  <a:cubicBezTo>
                    <a:pt x="82" y="377"/>
                    <a:pt x="71" y="381"/>
                    <a:pt x="62" y="378"/>
                  </a:cubicBezTo>
                  <a:close/>
                  <a:moveTo>
                    <a:pt x="78" y="355"/>
                  </a:moveTo>
                  <a:cubicBezTo>
                    <a:pt x="83" y="355"/>
                    <a:pt x="85" y="358"/>
                    <a:pt x="87" y="362"/>
                  </a:cubicBezTo>
                  <a:cubicBezTo>
                    <a:pt x="88" y="365"/>
                    <a:pt x="94" y="366"/>
                    <a:pt x="95" y="370"/>
                  </a:cubicBezTo>
                  <a:cubicBezTo>
                    <a:pt x="86" y="368"/>
                    <a:pt x="80" y="363"/>
                    <a:pt x="78" y="355"/>
                  </a:cubicBezTo>
                  <a:close/>
                  <a:moveTo>
                    <a:pt x="85" y="347"/>
                  </a:moveTo>
                  <a:cubicBezTo>
                    <a:pt x="97" y="346"/>
                    <a:pt x="110" y="344"/>
                    <a:pt x="123" y="346"/>
                  </a:cubicBezTo>
                  <a:cubicBezTo>
                    <a:pt x="124" y="348"/>
                    <a:pt x="126" y="350"/>
                    <a:pt x="126" y="353"/>
                  </a:cubicBezTo>
                  <a:cubicBezTo>
                    <a:pt x="122" y="354"/>
                    <a:pt x="116" y="356"/>
                    <a:pt x="110" y="355"/>
                  </a:cubicBezTo>
                  <a:cubicBezTo>
                    <a:pt x="100" y="355"/>
                    <a:pt x="87" y="354"/>
                    <a:pt x="85" y="347"/>
                  </a:cubicBezTo>
                  <a:close/>
                  <a:moveTo>
                    <a:pt x="131" y="359"/>
                  </a:moveTo>
                  <a:cubicBezTo>
                    <a:pt x="135" y="359"/>
                    <a:pt x="136" y="360"/>
                    <a:pt x="136" y="364"/>
                  </a:cubicBezTo>
                  <a:cubicBezTo>
                    <a:pt x="126" y="361"/>
                    <a:pt x="112" y="365"/>
                    <a:pt x="101" y="362"/>
                  </a:cubicBezTo>
                  <a:cubicBezTo>
                    <a:pt x="106" y="359"/>
                    <a:pt x="122" y="360"/>
                    <a:pt x="131" y="359"/>
                  </a:cubicBezTo>
                  <a:close/>
                  <a:moveTo>
                    <a:pt x="104" y="367"/>
                  </a:moveTo>
                  <a:cubicBezTo>
                    <a:pt x="107" y="367"/>
                    <a:pt x="110" y="368"/>
                    <a:pt x="114" y="368"/>
                  </a:cubicBezTo>
                  <a:cubicBezTo>
                    <a:pt x="115" y="375"/>
                    <a:pt x="122" y="368"/>
                    <a:pt x="125" y="368"/>
                  </a:cubicBezTo>
                  <a:cubicBezTo>
                    <a:pt x="129" y="368"/>
                    <a:pt x="131" y="371"/>
                    <a:pt x="135" y="373"/>
                  </a:cubicBezTo>
                  <a:cubicBezTo>
                    <a:pt x="123" y="373"/>
                    <a:pt x="108" y="374"/>
                    <a:pt x="104" y="367"/>
                  </a:cubicBezTo>
                  <a:close/>
                  <a:moveTo>
                    <a:pt x="116" y="376"/>
                  </a:moveTo>
                  <a:cubicBezTo>
                    <a:pt x="120" y="375"/>
                    <a:pt x="123" y="376"/>
                    <a:pt x="127" y="376"/>
                  </a:cubicBezTo>
                  <a:cubicBezTo>
                    <a:pt x="123" y="377"/>
                    <a:pt x="118" y="377"/>
                    <a:pt x="116" y="376"/>
                  </a:cubicBezTo>
                  <a:close/>
                  <a:moveTo>
                    <a:pt x="122" y="379"/>
                  </a:moveTo>
                  <a:cubicBezTo>
                    <a:pt x="127" y="378"/>
                    <a:pt x="132" y="378"/>
                    <a:pt x="137" y="378"/>
                  </a:cubicBezTo>
                  <a:cubicBezTo>
                    <a:pt x="136" y="386"/>
                    <a:pt x="126" y="380"/>
                    <a:pt x="122" y="379"/>
                  </a:cubicBezTo>
                  <a:close/>
                  <a:moveTo>
                    <a:pt x="137" y="340"/>
                  </a:moveTo>
                  <a:cubicBezTo>
                    <a:pt x="136" y="338"/>
                    <a:pt x="137" y="336"/>
                    <a:pt x="138" y="334"/>
                  </a:cubicBezTo>
                  <a:cubicBezTo>
                    <a:pt x="139" y="335"/>
                    <a:pt x="139" y="340"/>
                    <a:pt x="137" y="340"/>
                  </a:cubicBezTo>
                  <a:close/>
                  <a:moveTo>
                    <a:pt x="128" y="328"/>
                  </a:moveTo>
                  <a:cubicBezTo>
                    <a:pt x="129" y="323"/>
                    <a:pt x="131" y="318"/>
                    <a:pt x="134" y="315"/>
                  </a:cubicBezTo>
                  <a:cubicBezTo>
                    <a:pt x="135" y="315"/>
                    <a:pt x="135" y="316"/>
                    <a:pt x="136" y="316"/>
                  </a:cubicBezTo>
                  <a:cubicBezTo>
                    <a:pt x="138" y="315"/>
                    <a:pt x="136" y="311"/>
                    <a:pt x="139" y="310"/>
                  </a:cubicBezTo>
                  <a:cubicBezTo>
                    <a:pt x="140" y="319"/>
                    <a:pt x="139" y="331"/>
                    <a:pt x="128" y="328"/>
                  </a:cubicBezTo>
                  <a:close/>
                  <a:moveTo>
                    <a:pt x="138" y="305"/>
                  </a:moveTo>
                  <a:cubicBezTo>
                    <a:pt x="138" y="303"/>
                    <a:pt x="137" y="298"/>
                    <a:pt x="139" y="298"/>
                  </a:cubicBezTo>
                  <a:cubicBezTo>
                    <a:pt x="139" y="301"/>
                    <a:pt x="140" y="304"/>
                    <a:pt x="138" y="305"/>
                  </a:cubicBezTo>
                  <a:close/>
                  <a:moveTo>
                    <a:pt x="139" y="280"/>
                  </a:moveTo>
                  <a:cubicBezTo>
                    <a:pt x="140" y="280"/>
                    <a:pt x="139" y="291"/>
                    <a:pt x="140" y="294"/>
                  </a:cubicBezTo>
                  <a:cubicBezTo>
                    <a:pt x="136" y="295"/>
                    <a:pt x="137" y="280"/>
                    <a:pt x="139" y="280"/>
                  </a:cubicBezTo>
                  <a:close/>
                  <a:moveTo>
                    <a:pt x="141" y="382"/>
                  </a:moveTo>
                  <a:cubicBezTo>
                    <a:pt x="142" y="381"/>
                    <a:pt x="141" y="379"/>
                    <a:pt x="142" y="378"/>
                  </a:cubicBezTo>
                  <a:cubicBezTo>
                    <a:pt x="152" y="378"/>
                    <a:pt x="161" y="378"/>
                    <a:pt x="171" y="378"/>
                  </a:cubicBezTo>
                  <a:cubicBezTo>
                    <a:pt x="170" y="380"/>
                    <a:pt x="168" y="378"/>
                    <a:pt x="166" y="379"/>
                  </a:cubicBezTo>
                  <a:cubicBezTo>
                    <a:pt x="164" y="379"/>
                    <a:pt x="165" y="381"/>
                    <a:pt x="163" y="382"/>
                  </a:cubicBezTo>
                  <a:cubicBezTo>
                    <a:pt x="158" y="386"/>
                    <a:pt x="147" y="383"/>
                    <a:pt x="141" y="382"/>
                  </a:cubicBezTo>
                  <a:close/>
                  <a:moveTo>
                    <a:pt x="147" y="388"/>
                  </a:moveTo>
                  <a:cubicBezTo>
                    <a:pt x="160" y="386"/>
                    <a:pt x="172" y="385"/>
                    <a:pt x="184" y="385"/>
                  </a:cubicBezTo>
                  <a:cubicBezTo>
                    <a:pt x="173" y="386"/>
                    <a:pt x="159" y="391"/>
                    <a:pt x="147" y="388"/>
                  </a:cubicBezTo>
                  <a:close/>
                  <a:moveTo>
                    <a:pt x="194" y="373"/>
                  </a:moveTo>
                  <a:cubicBezTo>
                    <a:pt x="193" y="376"/>
                    <a:pt x="186" y="373"/>
                    <a:pt x="183" y="374"/>
                  </a:cubicBezTo>
                  <a:cubicBezTo>
                    <a:pt x="184" y="371"/>
                    <a:pt x="195" y="370"/>
                    <a:pt x="194" y="373"/>
                  </a:cubicBezTo>
                  <a:close/>
                  <a:moveTo>
                    <a:pt x="196" y="247"/>
                  </a:moveTo>
                  <a:cubicBezTo>
                    <a:pt x="194" y="233"/>
                    <a:pt x="196" y="217"/>
                    <a:pt x="195" y="200"/>
                  </a:cubicBezTo>
                  <a:cubicBezTo>
                    <a:pt x="195" y="189"/>
                    <a:pt x="192" y="177"/>
                    <a:pt x="192" y="166"/>
                  </a:cubicBezTo>
                  <a:cubicBezTo>
                    <a:pt x="192" y="150"/>
                    <a:pt x="193" y="136"/>
                    <a:pt x="193" y="122"/>
                  </a:cubicBezTo>
                  <a:cubicBezTo>
                    <a:pt x="193" y="116"/>
                    <a:pt x="194" y="113"/>
                    <a:pt x="197" y="110"/>
                  </a:cubicBezTo>
                  <a:cubicBezTo>
                    <a:pt x="199" y="152"/>
                    <a:pt x="197" y="203"/>
                    <a:pt x="196" y="247"/>
                  </a:cubicBezTo>
                  <a:close/>
                  <a:moveTo>
                    <a:pt x="209" y="372"/>
                  </a:moveTo>
                  <a:cubicBezTo>
                    <a:pt x="206" y="372"/>
                    <a:pt x="198" y="371"/>
                    <a:pt x="198" y="369"/>
                  </a:cubicBezTo>
                  <a:cubicBezTo>
                    <a:pt x="198" y="368"/>
                    <a:pt x="200" y="367"/>
                    <a:pt x="200" y="366"/>
                  </a:cubicBezTo>
                  <a:cubicBezTo>
                    <a:pt x="201" y="364"/>
                    <a:pt x="201" y="361"/>
                    <a:pt x="203" y="360"/>
                  </a:cubicBezTo>
                  <a:cubicBezTo>
                    <a:pt x="207" y="357"/>
                    <a:pt x="218" y="363"/>
                    <a:pt x="224" y="360"/>
                  </a:cubicBezTo>
                  <a:cubicBezTo>
                    <a:pt x="220" y="362"/>
                    <a:pt x="215" y="371"/>
                    <a:pt x="209" y="372"/>
                  </a:cubicBezTo>
                  <a:close/>
                  <a:moveTo>
                    <a:pt x="218" y="370"/>
                  </a:moveTo>
                  <a:cubicBezTo>
                    <a:pt x="223" y="364"/>
                    <a:pt x="230" y="358"/>
                    <a:pt x="241" y="358"/>
                  </a:cubicBezTo>
                  <a:cubicBezTo>
                    <a:pt x="234" y="363"/>
                    <a:pt x="228" y="368"/>
                    <a:pt x="218" y="370"/>
                  </a:cubicBezTo>
                  <a:close/>
                  <a:moveTo>
                    <a:pt x="280" y="227"/>
                  </a:moveTo>
                  <a:cubicBezTo>
                    <a:pt x="281" y="242"/>
                    <a:pt x="282" y="260"/>
                    <a:pt x="280" y="275"/>
                  </a:cubicBezTo>
                  <a:cubicBezTo>
                    <a:pt x="278" y="268"/>
                    <a:pt x="280" y="258"/>
                    <a:pt x="280" y="249"/>
                  </a:cubicBezTo>
                  <a:cubicBezTo>
                    <a:pt x="280" y="241"/>
                    <a:pt x="279" y="233"/>
                    <a:pt x="280" y="227"/>
                  </a:cubicBezTo>
                  <a:close/>
                  <a:moveTo>
                    <a:pt x="282" y="332"/>
                  </a:moveTo>
                  <a:cubicBezTo>
                    <a:pt x="283" y="347"/>
                    <a:pt x="283" y="363"/>
                    <a:pt x="282" y="378"/>
                  </a:cubicBezTo>
                  <a:cubicBezTo>
                    <a:pt x="266" y="379"/>
                    <a:pt x="247" y="379"/>
                    <a:pt x="231" y="376"/>
                  </a:cubicBezTo>
                  <a:cubicBezTo>
                    <a:pt x="239" y="372"/>
                    <a:pt x="249" y="369"/>
                    <a:pt x="256" y="364"/>
                  </a:cubicBezTo>
                  <a:cubicBezTo>
                    <a:pt x="254" y="365"/>
                    <a:pt x="252" y="376"/>
                    <a:pt x="257" y="368"/>
                  </a:cubicBezTo>
                  <a:cubicBezTo>
                    <a:pt x="261" y="363"/>
                    <a:pt x="266" y="360"/>
                    <a:pt x="270" y="354"/>
                  </a:cubicBezTo>
                  <a:cubicBezTo>
                    <a:pt x="275" y="347"/>
                    <a:pt x="274" y="338"/>
                    <a:pt x="279" y="333"/>
                  </a:cubicBezTo>
                  <a:cubicBezTo>
                    <a:pt x="280" y="332"/>
                    <a:pt x="281" y="331"/>
                    <a:pt x="282" y="332"/>
                  </a:cubicBezTo>
                  <a:close/>
                  <a:moveTo>
                    <a:pt x="277" y="143"/>
                  </a:moveTo>
                  <a:cubicBezTo>
                    <a:pt x="274" y="134"/>
                    <a:pt x="269" y="124"/>
                    <a:pt x="269" y="112"/>
                  </a:cubicBezTo>
                  <a:cubicBezTo>
                    <a:pt x="274" y="115"/>
                    <a:pt x="276" y="125"/>
                    <a:pt x="278" y="133"/>
                  </a:cubicBezTo>
                  <a:cubicBezTo>
                    <a:pt x="278" y="136"/>
                    <a:pt x="281" y="143"/>
                    <a:pt x="277" y="143"/>
                  </a:cubicBezTo>
                  <a:close/>
                  <a:moveTo>
                    <a:pt x="279" y="104"/>
                  </a:moveTo>
                  <a:cubicBezTo>
                    <a:pt x="273" y="101"/>
                    <a:pt x="273" y="95"/>
                    <a:pt x="269" y="91"/>
                  </a:cubicBezTo>
                  <a:cubicBezTo>
                    <a:pt x="267" y="90"/>
                    <a:pt x="264" y="89"/>
                    <a:pt x="261" y="87"/>
                  </a:cubicBezTo>
                  <a:cubicBezTo>
                    <a:pt x="260" y="86"/>
                    <a:pt x="258" y="82"/>
                    <a:pt x="256" y="79"/>
                  </a:cubicBezTo>
                  <a:cubicBezTo>
                    <a:pt x="250" y="69"/>
                    <a:pt x="244" y="63"/>
                    <a:pt x="233" y="56"/>
                  </a:cubicBezTo>
                  <a:cubicBezTo>
                    <a:pt x="248" y="57"/>
                    <a:pt x="260" y="59"/>
                    <a:pt x="274" y="60"/>
                  </a:cubicBezTo>
                  <a:cubicBezTo>
                    <a:pt x="277" y="74"/>
                    <a:pt x="279" y="89"/>
                    <a:pt x="279" y="104"/>
                  </a:cubicBezTo>
                  <a:close/>
                </a:path>
              </a:pathLst>
            </a:custGeom>
            <a:grpFill/>
            <a:ln>
              <a:noFill/>
            </a:ln>
          </p:spPr>
          <p:txBody>
            <a:bodyPr vert="horz" wrap="square" lIns="91440" tIns="45720" rIns="91440" bIns="45720" numCol="1" anchor="t" anchorCtr="0" compatLnSpc="1"/>
            <a:lstStyle/>
            <a:p>
              <a:endParaRPr lang="zh-CN" altLang="en-US">
                <a:solidFill>
                  <a:schemeClr val="bg1"/>
                </a:solidFill>
              </a:endParaRPr>
            </a:p>
          </p:txBody>
        </p:sp>
        <p:sp>
          <p:nvSpPr>
            <p:cNvPr id="53" name="Freeform 6"/>
            <p:cNvSpPr>
              <a:spLocks noEditPoints="1"/>
            </p:cNvSpPr>
            <p:nvPr/>
          </p:nvSpPr>
          <p:spPr bwMode="auto">
            <a:xfrm>
              <a:off x="3055253" y="1985514"/>
              <a:ext cx="1600221" cy="2247788"/>
            </a:xfrm>
            <a:custGeom>
              <a:avLst/>
              <a:gdLst>
                <a:gd name="T0" fmla="*/ 340 w 344"/>
                <a:gd name="T1" fmla="*/ 329 h 482"/>
                <a:gd name="T2" fmla="*/ 292 w 344"/>
                <a:gd name="T3" fmla="*/ 322 h 482"/>
                <a:gd name="T4" fmla="*/ 320 w 344"/>
                <a:gd name="T5" fmla="*/ 102 h 482"/>
                <a:gd name="T6" fmla="*/ 270 w 344"/>
                <a:gd name="T7" fmla="*/ 38 h 482"/>
                <a:gd name="T8" fmla="*/ 80 w 344"/>
                <a:gd name="T9" fmla="*/ 171 h 482"/>
                <a:gd name="T10" fmla="*/ 73 w 344"/>
                <a:gd name="T11" fmla="*/ 87 h 482"/>
                <a:gd name="T12" fmla="*/ 37 w 344"/>
                <a:gd name="T13" fmla="*/ 189 h 482"/>
                <a:gd name="T14" fmla="*/ 137 w 344"/>
                <a:gd name="T15" fmla="*/ 211 h 482"/>
                <a:gd name="T16" fmla="*/ 194 w 344"/>
                <a:gd name="T17" fmla="*/ 219 h 482"/>
                <a:gd name="T18" fmla="*/ 168 w 344"/>
                <a:gd name="T19" fmla="*/ 298 h 482"/>
                <a:gd name="T20" fmla="*/ 70 w 344"/>
                <a:gd name="T21" fmla="*/ 332 h 482"/>
                <a:gd name="T22" fmla="*/ 6 w 344"/>
                <a:gd name="T23" fmla="*/ 422 h 482"/>
                <a:gd name="T24" fmla="*/ 65 w 344"/>
                <a:gd name="T25" fmla="*/ 429 h 482"/>
                <a:gd name="T26" fmla="*/ 116 w 344"/>
                <a:gd name="T27" fmla="*/ 431 h 482"/>
                <a:gd name="T28" fmla="*/ 231 w 344"/>
                <a:gd name="T29" fmla="*/ 447 h 482"/>
                <a:gd name="T30" fmla="*/ 267 w 344"/>
                <a:gd name="T31" fmla="*/ 431 h 482"/>
                <a:gd name="T32" fmla="*/ 315 w 344"/>
                <a:gd name="T33" fmla="*/ 433 h 482"/>
                <a:gd name="T34" fmla="*/ 330 w 344"/>
                <a:gd name="T35" fmla="*/ 364 h 482"/>
                <a:gd name="T36" fmla="*/ 297 w 344"/>
                <a:gd name="T37" fmla="*/ 335 h 482"/>
                <a:gd name="T38" fmla="*/ 251 w 344"/>
                <a:gd name="T39" fmla="*/ 332 h 482"/>
                <a:gd name="T40" fmla="*/ 173 w 344"/>
                <a:gd name="T41" fmla="*/ 359 h 482"/>
                <a:gd name="T42" fmla="*/ 262 w 344"/>
                <a:gd name="T43" fmla="*/ 220 h 482"/>
                <a:gd name="T44" fmla="*/ 232 w 344"/>
                <a:gd name="T45" fmla="*/ 372 h 482"/>
                <a:gd name="T46" fmla="*/ 224 w 344"/>
                <a:gd name="T47" fmla="*/ 378 h 482"/>
                <a:gd name="T48" fmla="*/ 272 w 344"/>
                <a:gd name="T49" fmla="*/ 362 h 482"/>
                <a:gd name="T50" fmla="*/ 191 w 344"/>
                <a:gd name="T51" fmla="*/ 281 h 482"/>
                <a:gd name="T52" fmla="*/ 246 w 344"/>
                <a:gd name="T53" fmla="*/ 188 h 482"/>
                <a:gd name="T54" fmla="*/ 234 w 344"/>
                <a:gd name="T55" fmla="*/ 124 h 482"/>
                <a:gd name="T56" fmla="*/ 251 w 344"/>
                <a:gd name="T57" fmla="*/ 146 h 482"/>
                <a:gd name="T58" fmla="*/ 248 w 344"/>
                <a:gd name="T59" fmla="*/ 209 h 482"/>
                <a:gd name="T60" fmla="*/ 219 w 344"/>
                <a:gd name="T61" fmla="*/ 205 h 482"/>
                <a:gd name="T62" fmla="*/ 199 w 344"/>
                <a:gd name="T63" fmla="*/ 220 h 482"/>
                <a:gd name="T64" fmla="*/ 205 w 344"/>
                <a:gd name="T65" fmla="*/ 253 h 482"/>
                <a:gd name="T66" fmla="*/ 235 w 344"/>
                <a:gd name="T67" fmla="*/ 260 h 482"/>
                <a:gd name="T68" fmla="*/ 219 w 344"/>
                <a:gd name="T69" fmla="*/ 191 h 482"/>
                <a:gd name="T70" fmla="*/ 220 w 344"/>
                <a:gd name="T71" fmla="*/ 259 h 482"/>
                <a:gd name="T72" fmla="*/ 261 w 344"/>
                <a:gd name="T73" fmla="*/ 205 h 482"/>
                <a:gd name="T74" fmla="*/ 202 w 344"/>
                <a:gd name="T75" fmla="*/ 95 h 482"/>
                <a:gd name="T76" fmla="*/ 203 w 344"/>
                <a:gd name="T77" fmla="*/ 106 h 482"/>
                <a:gd name="T78" fmla="*/ 164 w 344"/>
                <a:gd name="T79" fmla="*/ 115 h 482"/>
                <a:gd name="T80" fmla="*/ 132 w 344"/>
                <a:gd name="T81" fmla="*/ 127 h 482"/>
                <a:gd name="T82" fmla="*/ 108 w 344"/>
                <a:gd name="T83" fmla="*/ 149 h 482"/>
                <a:gd name="T84" fmla="*/ 92 w 344"/>
                <a:gd name="T85" fmla="*/ 168 h 482"/>
                <a:gd name="T86" fmla="*/ 127 w 344"/>
                <a:gd name="T87" fmla="*/ 147 h 482"/>
                <a:gd name="T88" fmla="*/ 146 w 344"/>
                <a:gd name="T89" fmla="*/ 135 h 482"/>
                <a:gd name="T90" fmla="*/ 191 w 344"/>
                <a:gd name="T91" fmla="*/ 184 h 482"/>
                <a:gd name="T92" fmla="*/ 212 w 344"/>
                <a:gd name="T93" fmla="*/ 276 h 482"/>
                <a:gd name="T94" fmla="*/ 198 w 344"/>
                <a:gd name="T95" fmla="*/ 294 h 482"/>
                <a:gd name="T96" fmla="*/ 176 w 344"/>
                <a:gd name="T97" fmla="*/ 318 h 482"/>
                <a:gd name="T98" fmla="*/ 148 w 344"/>
                <a:gd name="T99" fmla="*/ 337 h 482"/>
                <a:gd name="T100" fmla="*/ 154 w 344"/>
                <a:gd name="T101" fmla="*/ 356 h 482"/>
                <a:gd name="T102" fmla="*/ 122 w 344"/>
                <a:gd name="T103" fmla="*/ 378 h 482"/>
                <a:gd name="T104" fmla="*/ 73 w 344"/>
                <a:gd name="T105" fmla="*/ 463 h 482"/>
                <a:gd name="T106" fmla="*/ 93 w 344"/>
                <a:gd name="T107" fmla="*/ 407 h 482"/>
                <a:gd name="T108" fmla="*/ 93 w 344"/>
                <a:gd name="T109" fmla="*/ 407 h 482"/>
                <a:gd name="T110" fmla="*/ 131 w 344"/>
                <a:gd name="T111" fmla="*/ 420 h 482"/>
                <a:gd name="T112" fmla="*/ 185 w 344"/>
                <a:gd name="T113" fmla="*/ 416 h 482"/>
                <a:gd name="T114" fmla="*/ 230 w 344"/>
                <a:gd name="T115" fmla="*/ 413 h 482"/>
                <a:gd name="T116" fmla="*/ 139 w 344"/>
                <a:gd name="T117" fmla="*/ 392 h 482"/>
                <a:gd name="T118" fmla="*/ 141 w 344"/>
                <a:gd name="T119" fmla="*/ 383 h 482"/>
                <a:gd name="T120" fmla="*/ 239 w 344"/>
                <a:gd name="T121" fmla="*/ 420 h 482"/>
                <a:gd name="T122" fmla="*/ 282 w 344"/>
                <a:gd name="T123" fmla="*/ 34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4" h="482">
                  <a:moveTo>
                    <a:pt x="322" y="361"/>
                  </a:moveTo>
                  <a:cubicBezTo>
                    <a:pt x="314" y="360"/>
                    <a:pt x="306" y="360"/>
                    <a:pt x="299" y="359"/>
                  </a:cubicBezTo>
                  <a:cubicBezTo>
                    <a:pt x="301" y="352"/>
                    <a:pt x="304" y="347"/>
                    <a:pt x="307" y="342"/>
                  </a:cubicBezTo>
                  <a:cubicBezTo>
                    <a:pt x="309" y="347"/>
                    <a:pt x="322" y="349"/>
                    <a:pt x="322" y="343"/>
                  </a:cubicBezTo>
                  <a:cubicBezTo>
                    <a:pt x="324" y="343"/>
                    <a:pt x="326" y="341"/>
                    <a:pt x="326" y="340"/>
                  </a:cubicBezTo>
                  <a:cubicBezTo>
                    <a:pt x="325" y="337"/>
                    <a:pt x="313" y="340"/>
                    <a:pt x="309" y="338"/>
                  </a:cubicBezTo>
                  <a:cubicBezTo>
                    <a:pt x="311" y="335"/>
                    <a:pt x="311" y="332"/>
                    <a:pt x="316" y="332"/>
                  </a:cubicBezTo>
                  <a:cubicBezTo>
                    <a:pt x="319" y="332"/>
                    <a:pt x="324" y="334"/>
                    <a:pt x="330" y="335"/>
                  </a:cubicBezTo>
                  <a:cubicBezTo>
                    <a:pt x="334" y="335"/>
                    <a:pt x="344" y="337"/>
                    <a:pt x="344" y="334"/>
                  </a:cubicBezTo>
                  <a:cubicBezTo>
                    <a:pt x="344" y="332"/>
                    <a:pt x="341" y="330"/>
                    <a:pt x="340" y="329"/>
                  </a:cubicBezTo>
                  <a:cubicBezTo>
                    <a:pt x="334" y="327"/>
                    <a:pt x="321" y="328"/>
                    <a:pt x="315" y="327"/>
                  </a:cubicBezTo>
                  <a:cubicBezTo>
                    <a:pt x="317" y="321"/>
                    <a:pt x="321" y="315"/>
                    <a:pt x="324" y="309"/>
                  </a:cubicBezTo>
                  <a:cubicBezTo>
                    <a:pt x="324" y="308"/>
                    <a:pt x="327" y="299"/>
                    <a:pt x="324" y="299"/>
                  </a:cubicBezTo>
                  <a:cubicBezTo>
                    <a:pt x="321" y="299"/>
                    <a:pt x="322" y="301"/>
                    <a:pt x="322" y="304"/>
                  </a:cubicBezTo>
                  <a:cubicBezTo>
                    <a:pt x="321" y="307"/>
                    <a:pt x="320" y="310"/>
                    <a:pt x="319" y="313"/>
                  </a:cubicBezTo>
                  <a:cubicBezTo>
                    <a:pt x="317" y="319"/>
                    <a:pt x="313" y="326"/>
                    <a:pt x="308" y="327"/>
                  </a:cubicBezTo>
                  <a:cubicBezTo>
                    <a:pt x="308" y="320"/>
                    <a:pt x="302" y="325"/>
                    <a:pt x="299" y="327"/>
                  </a:cubicBezTo>
                  <a:cubicBezTo>
                    <a:pt x="301" y="326"/>
                    <a:pt x="307" y="317"/>
                    <a:pt x="301" y="318"/>
                  </a:cubicBezTo>
                  <a:cubicBezTo>
                    <a:pt x="297" y="319"/>
                    <a:pt x="297" y="329"/>
                    <a:pt x="291" y="326"/>
                  </a:cubicBezTo>
                  <a:cubicBezTo>
                    <a:pt x="291" y="325"/>
                    <a:pt x="293" y="323"/>
                    <a:pt x="292" y="322"/>
                  </a:cubicBezTo>
                  <a:cubicBezTo>
                    <a:pt x="288" y="316"/>
                    <a:pt x="285" y="333"/>
                    <a:pt x="280" y="328"/>
                  </a:cubicBezTo>
                  <a:cubicBezTo>
                    <a:pt x="279" y="302"/>
                    <a:pt x="277" y="278"/>
                    <a:pt x="276" y="251"/>
                  </a:cubicBezTo>
                  <a:cubicBezTo>
                    <a:pt x="276" y="234"/>
                    <a:pt x="278" y="215"/>
                    <a:pt x="277" y="200"/>
                  </a:cubicBezTo>
                  <a:cubicBezTo>
                    <a:pt x="277" y="194"/>
                    <a:pt x="277" y="192"/>
                    <a:pt x="280" y="188"/>
                  </a:cubicBezTo>
                  <a:cubicBezTo>
                    <a:pt x="288" y="176"/>
                    <a:pt x="300" y="163"/>
                    <a:pt x="309" y="152"/>
                  </a:cubicBezTo>
                  <a:cubicBezTo>
                    <a:pt x="310" y="151"/>
                    <a:pt x="315" y="145"/>
                    <a:pt x="312" y="144"/>
                  </a:cubicBezTo>
                  <a:cubicBezTo>
                    <a:pt x="309" y="142"/>
                    <a:pt x="307" y="149"/>
                    <a:pt x="306" y="151"/>
                  </a:cubicBezTo>
                  <a:cubicBezTo>
                    <a:pt x="297" y="162"/>
                    <a:pt x="286" y="175"/>
                    <a:pt x="277" y="186"/>
                  </a:cubicBezTo>
                  <a:cubicBezTo>
                    <a:pt x="278" y="157"/>
                    <a:pt x="275" y="126"/>
                    <a:pt x="276" y="99"/>
                  </a:cubicBezTo>
                  <a:cubicBezTo>
                    <a:pt x="290" y="100"/>
                    <a:pt x="307" y="100"/>
                    <a:pt x="320" y="102"/>
                  </a:cubicBezTo>
                  <a:cubicBezTo>
                    <a:pt x="320" y="104"/>
                    <a:pt x="318" y="103"/>
                    <a:pt x="318" y="105"/>
                  </a:cubicBezTo>
                  <a:cubicBezTo>
                    <a:pt x="322" y="103"/>
                    <a:pt x="338" y="106"/>
                    <a:pt x="338" y="101"/>
                  </a:cubicBezTo>
                  <a:cubicBezTo>
                    <a:pt x="338" y="98"/>
                    <a:pt x="325" y="98"/>
                    <a:pt x="320" y="98"/>
                  </a:cubicBezTo>
                  <a:cubicBezTo>
                    <a:pt x="305" y="98"/>
                    <a:pt x="289" y="98"/>
                    <a:pt x="276" y="95"/>
                  </a:cubicBezTo>
                  <a:cubicBezTo>
                    <a:pt x="275" y="81"/>
                    <a:pt x="274" y="61"/>
                    <a:pt x="273" y="47"/>
                  </a:cubicBezTo>
                  <a:cubicBezTo>
                    <a:pt x="272" y="40"/>
                    <a:pt x="273" y="31"/>
                    <a:pt x="273" y="24"/>
                  </a:cubicBezTo>
                  <a:cubicBezTo>
                    <a:pt x="273" y="18"/>
                    <a:pt x="272" y="12"/>
                    <a:pt x="273" y="6"/>
                  </a:cubicBezTo>
                  <a:cubicBezTo>
                    <a:pt x="273" y="5"/>
                    <a:pt x="275" y="3"/>
                    <a:pt x="274" y="2"/>
                  </a:cubicBezTo>
                  <a:cubicBezTo>
                    <a:pt x="272" y="0"/>
                    <a:pt x="270" y="4"/>
                    <a:pt x="270" y="5"/>
                  </a:cubicBezTo>
                  <a:cubicBezTo>
                    <a:pt x="269" y="14"/>
                    <a:pt x="269" y="29"/>
                    <a:pt x="270" y="38"/>
                  </a:cubicBezTo>
                  <a:cubicBezTo>
                    <a:pt x="272" y="56"/>
                    <a:pt x="272" y="77"/>
                    <a:pt x="272" y="95"/>
                  </a:cubicBezTo>
                  <a:cubicBezTo>
                    <a:pt x="243" y="96"/>
                    <a:pt x="214" y="94"/>
                    <a:pt x="186" y="92"/>
                  </a:cubicBezTo>
                  <a:cubicBezTo>
                    <a:pt x="185" y="90"/>
                    <a:pt x="184" y="88"/>
                    <a:pt x="181" y="88"/>
                  </a:cubicBezTo>
                  <a:cubicBezTo>
                    <a:pt x="169" y="86"/>
                    <a:pt x="157" y="93"/>
                    <a:pt x="147" y="92"/>
                  </a:cubicBezTo>
                  <a:cubicBezTo>
                    <a:pt x="148" y="93"/>
                    <a:pt x="151" y="92"/>
                    <a:pt x="153" y="93"/>
                  </a:cubicBezTo>
                  <a:cubicBezTo>
                    <a:pt x="138" y="102"/>
                    <a:pt x="125" y="114"/>
                    <a:pt x="115" y="127"/>
                  </a:cubicBezTo>
                  <a:cubicBezTo>
                    <a:pt x="111" y="132"/>
                    <a:pt x="106" y="136"/>
                    <a:pt x="103" y="140"/>
                  </a:cubicBezTo>
                  <a:cubicBezTo>
                    <a:pt x="101" y="142"/>
                    <a:pt x="100" y="145"/>
                    <a:pt x="98" y="147"/>
                  </a:cubicBezTo>
                  <a:cubicBezTo>
                    <a:pt x="97" y="147"/>
                    <a:pt x="96" y="147"/>
                    <a:pt x="95" y="148"/>
                  </a:cubicBezTo>
                  <a:cubicBezTo>
                    <a:pt x="88" y="151"/>
                    <a:pt x="85" y="163"/>
                    <a:pt x="80" y="171"/>
                  </a:cubicBezTo>
                  <a:cubicBezTo>
                    <a:pt x="78" y="174"/>
                    <a:pt x="76" y="178"/>
                    <a:pt x="74" y="180"/>
                  </a:cubicBezTo>
                  <a:cubicBezTo>
                    <a:pt x="73" y="181"/>
                    <a:pt x="72" y="181"/>
                    <a:pt x="71" y="182"/>
                  </a:cubicBezTo>
                  <a:cubicBezTo>
                    <a:pt x="70" y="184"/>
                    <a:pt x="70" y="189"/>
                    <a:pt x="68" y="190"/>
                  </a:cubicBezTo>
                  <a:cubicBezTo>
                    <a:pt x="69" y="155"/>
                    <a:pt x="73" y="123"/>
                    <a:pt x="77" y="89"/>
                  </a:cubicBezTo>
                  <a:cubicBezTo>
                    <a:pt x="89" y="89"/>
                    <a:pt x="101" y="91"/>
                    <a:pt x="113" y="91"/>
                  </a:cubicBezTo>
                  <a:cubicBezTo>
                    <a:pt x="103" y="87"/>
                    <a:pt x="88" y="89"/>
                    <a:pt x="77" y="87"/>
                  </a:cubicBezTo>
                  <a:cubicBezTo>
                    <a:pt x="78" y="76"/>
                    <a:pt x="78" y="60"/>
                    <a:pt x="80" y="49"/>
                  </a:cubicBezTo>
                  <a:cubicBezTo>
                    <a:pt x="80" y="46"/>
                    <a:pt x="83" y="39"/>
                    <a:pt x="79" y="39"/>
                  </a:cubicBezTo>
                  <a:cubicBezTo>
                    <a:pt x="74" y="38"/>
                    <a:pt x="76" y="50"/>
                    <a:pt x="76" y="55"/>
                  </a:cubicBezTo>
                  <a:cubicBezTo>
                    <a:pt x="75" y="66"/>
                    <a:pt x="76" y="78"/>
                    <a:pt x="73" y="87"/>
                  </a:cubicBezTo>
                  <a:cubicBezTo>
                    <a:pt x="51" y="88"/>
                    <a:pt x="25" y="82"/>
                    <a:pt x="3" y="86"/>
                  </a:cubicBezTo>
                  <a:cubicBezTo>
                    <a:pt x="2" y="86"/>
                    <a:pt x="1" y="87"/>
                    <a:pt x="0" y="88"/>
                  </a:cubicBezTo>
                  <a:cubicBezTo>
                    <a:pt x="8" y="89"/>
                    <a:pt x="16" y="87"/>
                    <a:pt x="25" y="87"/>
                  </a:cubicBezTo>
                  <a:cubicBezTo>
                    <a:pt x="41" y="87"/>
                    <a:pt x="58" y="88"/>
                    <a:pt x="73" y="90"/>
                  </a:cubicBezTo>
                  <a:cubicBezTo>
                    <a:pt x="71" y="124"/>
                    <a:pt x="68" y="158"/>
                    <a:pt x="65" y="191"/>
                  </a:cubicBezTo>
                  <a:cubicBezTo>
                    <a:pt x="52" y="191"/>
                    <a:pt x="43" y="185"/>
                    <a:pt x="32" y="185"/>
                  </a:cubicBezTo>
                  <a:cubicBezTo>
                    <a:pt x="25" y="185"/>
                    <a:pt x="14" y="181"/>
                    <a:pt x="8" y="178"/>
                  </a:cubicBezTo>
                  <a:cubicBezTo>
                    <a:pt x="7" y="178"/>
                    <a:pt x="2" y="174"/>
                    <a:pt x="1" y="177"/>
                  </a:cubicBezTo>
                  <a:cubicBezTo>
                    <a:pt x="1" y="179"/>
                    <a:pt x="3" y="179"/>
                    <a:pt x="5" y="180"/>
                  </a:cubicBezTo>
                  <a:cubicBezTo>
                    <a:pt x="14" y="183"/>
                    <a:pt x="28" y="187"/>
                    <a:pt x="37" y="189"/>
                  </a:cubicBezTo>
                  <a:cubicBezTo>
                    <a:pt x="33" y="195"/>
                    <a:pt x="46" y="196"/>
                    <a:pt x="50" y="197"/>
                  </a:cubicBezTo>
                  <a:cubicBezTo>
                    <a:pt x="53" y="198"/>
                    <a:pt x="63" y="201"/>
                    <a:pt x="64" y="202"/>
                  </a:cubicBezTo>
                  <a:cubicBezTo>
                    <a:pt x="65" y="205"/>
                    <a:pt x="64" y="214"/>
                    <a:pt x="63" y="218"/>
                  </a:cubicBezTo>
                  <a:cubicBezTo>
                    <a:pt x="63" y="229"/>
                    <a:pt x="61" y="240"/>
                    <a:pt x="63" y="249"/>
                  </a:cubicBezTo>
                  <a:cubicBezTo>
                    <a:pt x="65" y="233"/>
                    <a:pt x="65" y="218"/>
                    <a:pt x="67" y="203"/>
                  </a:cubicBezTo>
                  <a:cubicBezTo>
                    <a:pt x="72" y="204"/>
                    <a:pt x="77" y="205"/>
                    <a:pt x="79" y="208"/>
                  </a:cubicBezTo>
                  <a:cubicBezTo>
                    <a:pt x="83" y="203"/>
                    <a:pt x="94" y="212"/>
                    <a:pt x="99" y="212"/>
                  </a:cubicBezTo>
                  <a:cubicBezTo>
                    <a:pt x="101" y="212"/>
                    <a:pt x="108" y="210"/>
                    <a:pt x="108" y="209"/>
                  </a:cubicBezTo>
                  <a:cubicBezTo>
                    <a:pt x="108" y="204"/>
                    <a:pt x="98" y="203"/>
                    <a:pt x="96" y="201"/>
                  </a:cubicBezTo>
                  <a:cubicBezTo>
                    <a:pt x="109" y="204"/>
                    <a:pt x="124" y="208"/>
                    <a:pt x="137" y="211"/>
                  </a:cubicBezTo>
                  <a:cubicBezTo>
                    <a:pt x="141" y="212"/>
                    <a:pt x="144" y="214"/>
                    <a:pt x="148" y="212"/>
                  </a:cubicBezTo>
                  <a:cubicBezTo>
                    <a:pt x="131" y="206"/>
                    <a:pt x="110" y="202"/>
                    <a:pt x="92" y="197"/>
                  </a:cubicBezTo>
                  <a:cubicBezTo>
                    <a:pt x="92" y="195"/>
                    <a:pt x="92" y="194"/>
                    <a:pt x="91" y="193"/>
                  </a:cubicBezTo>
                  <a:cubicBezTo>
                    <a:pt x="104" y="175"/>
                    <a:pt x="124" y="161"/>
                    <a:pt x="152" y="159"/>
                  </a:cubicBezTo>
                  <a:cubicBezTo>
                    <a:pt x="164" y="158"/>
                    <a:pt x="170" y="163"/>
                    <a:pt x="175" y="170"/>
                  </a:cubicBezTo>
                  <a:cubicBezTo>
                    <a:pt x="180" y="175"/>
                    <a:pt x="186" y="181"/>
                    <a:pt x="188" y="188"/>
                  </a:cubicBezTo>
                  <a:cubicBezTo>
                    <a:pt x="189" y="192"/>
                    <a:pt x="188" y="196"/>
                    <a:pt x="190" y="201"/>
                  </a:cubicBezTo>
                  <a:cubicBezTo>
                    <a:pt x="191" y="203"/>
                    <a:pt x="195" y="207"/>
                    <a:pt x="193" y="212"/>
                  </a:cubicBezTo>
                  <a:cubicBezTo>
                    <a:pt x="193" y="213"/>
                    <a:pt x="191" y="213"/>
                    <a:pt x="191" y="215"/>
                  </a:cubicBezTo>
                  <a:cubicBezTo>
                    <a:pt x="191" y="217"/>
                    <a:pt x="194" y="218"/>
                    <a:pt x="194" y="219"/>
                  </a:cubicBezTo>
                  <a:cubicBezTo>
                    <a:pt x="195" y="221"/>
                    <a:pt x="195" y="225"/>
                    <a:pt x="194" y="227"/>
                  </a:cubicBezTo>
                  <a:cubicBezTo>
                    <a:pt x="193" y="233"/>
                    <a:pt x="193" y="242"/>
                    <a:pt x="190" y="246"/>
                  </a:cubicBezTo>
                  <a:cubicBezTo>
                    <a:pt x="190" y="247"/>
                    <a:pt x="188" y="248"/>
                    <a:pt x="187" y="249"/>
                  </a:cubicBezTo>
                  <a:cubicBezTo>
                    <a:pt x="187" y="250"/>
                    <a:pt x="189" y="251"/>
                    <a:pt x="189" y="252"/>
                  </a:cubicBezTo>
                  <a:cubicBezTo>
                    <a:pt x="189" y="254"/>
                    <a:pt x="187" y="257"/>
                    <a:pt x="186" y="260"/>
                  </a:cubicBezTo>
                  <a:cubicBezTo>
                    <a:pt x="186" y="262"/>
                    <a:pt x="184" y="266"/>
                    <a:pt x="183" y="269"/>
                  </a:cubicBezTo>
                  <a:cubicBezTo>
                    <a:pt x="180" y="274"/>
                    <a:pt x="175" y="280"/>
                    <a:pt x="175" y="284"/>
                  </a:cubicBezTo>
                  <a:cubicBezTo>
                    <a:pt x="175" y="285"/>
                    <a:pt x="175" y="286"/>
                    <a:pt x="175" y="286"/>
                  </a:cubicBezTo>
                  <a:cubicBezTo>
                    <a:pt x="175" y="291"/>
                    <a:pt x="169" y="293"/>
                    <a:pt x="167" y="295"/>
                  </a:cubicBezTo>
                  <a:cubicBezTo>
                    <a:pt x="167" y="296"/>
                    <a:pt x="168" y="297"/>
                    <a:pt x="168" y="298"/>
                  </a:cubicBezTo>
                  <a:cubicBezTo>
                    <a:pt x="167" y="301"/>
                    <a:pt x="164" y="305"/>
                    <a:pt x="162" y="306"/>
                  </a:cubicBezTo>
                  <a:cubicBezTo>
                    <a:pt x="160" y="307"/>
                    <a:pt x="158" y="307"/>
                    <a:pt x="157" y="309"/>
                  </a:cubicBezTo>
                  <a:cubicBezTo>
                    <a:pt x="157" y="309"/>
                    <a:pt x="158" y="311"/>
                    <a:pt x="158" y="312"/>
                  </a:cubicBezTo>
                  <a:cubicBezTo>
                    <a:pt x="157" y="316"/>
                    <a:pt x="152" y="320"/>
                    <a:pt x="149" y="324"/>
                  </a:cubicBezTo>
                  <a:cubicBezTo>
                    <a:pt x="147" y="328"/>
                    <a:pt x="143" y="330"/>
                    <a:pt x="139" y="333"/>
                  </a:cubicBezTo>
                  <a:cubicBezTo>
                    <a:pt x="134" y="338"/>
                    <a:pt x="130" y="345"/>
                    <a:pt x="127" y="351"/>
                  </a:cubicBezTo>
                  <a:cubicBezTo>
                    <a:pt x="126" y="354"/>
                    <a:pt x="121" y="359"/>
                    <a:pt x="119" y="360"/>
                  </a:cubicBezTo>
                  <a:cubicBezTo>
                    <a:pt x="103" y="363"/>
                    <a:pt x="87" y="358"/>
                    <a:pt x="72" y="358"/>
                  </a:cubicBezTo>
                  <a:cubicBezTo>
                    <a:pt x="72" y="337"/>
                    <a:pt x="73" y="320"/>
                    <a:pt x="72" y="300"/>
                  </a:cubicBezTo>
                  <a:cubicBezTo>
                    <a:pt x="68" y="308"/>
                    <a:pt x="70" y="321"/>
                    <a:pt x="70" y="332"/>
                  </a:cubicBezTo>
                  <a:cubicBezTo>
                    <a:pt x="71" y="340"/>
                    <a:pt x="69" y="350"/>
                    <a:pt x="69" y="357"/>
                  </a:cubicBezTo>
                  <a:cubicBezTo>
                    <a:pt x="67" y="354"/>
                    <a:pt x="56" y="354"/>
                    <a:pt x="58" y="359"/>
                  </a:cubicBezTo>
                  <a:cubicBezTo>
                    <a:pt x="59" y="363"/>
                    <a:pt x="67" y="359"/>
                    <a:pt x="69" y="361"/>
                  </a:cubicBezTo>
                  <a:cubicBezTo>
                    <a:pt x="70" y="363"/>
                    <a:pt x="70" y="369"/>
                    <a:pt x="70" y="372"/>
                  </a:cubicBezTo>
                  <a:cubicBezTo>
                    <a:pt x="71" y="382"/>
                    <a:pt x="70" y="388"/>
                    <a:pt x="70" y="398"/>
                  </a:cubicBezTo>
                  <a:cubicBezTo>
                    <a:pt x="70" y="404"/>
                    <a:pt x="72" y="417"/>
                    <a:pt x="69" y="420"/>
                  </a:cubicBezTo>
                  <a:cubicBezTo>
                    <a:pt x="68" y="422"/>
                    <a:pt x="53" y="423"/>
                    <a:pt x="51" y="423"/>
                  </a:cubicBezTo>
                  <a:cubicBezTo>
                    <a:pt x="44" y="423"/>
                    <a:pt x="34" y="420"/>
                    <a:pt x="26" y="421"/>
                  </a:cubicBezTo>
                  <a:cubicBezTo>
                    <a:pt x="22" y="421"/>
                    <a:pt x="16" y="422"/>
                    <a:pt x="11" y="422"/>
                  </a:cubicBezTo>
                  <a:cubicBezTo>
                    <a:pt x="10" y="422"/>
                    <a:pt x="7" y="422"/>
                    <a:pt x="6" y="422"/>
                  </a:cubicBezTo>
                  <a:cubicBezTo>
                    <a:pt x="5" y="422"/>
                    <a:pt x="5" y="423"/>
                    <a:pt x="4" y="423"/>
                  </a:cubicBezTo>
                  <a:cubicBezTo>
                    <a:pt x="3" y="423"/>
                    <a:pt x="3" y="424"/>
                    <a:pt x="2" y="424"/>
                  </a:cubicBezTo>
                  <a:cubicBezTo>
                    <a:pt x="2" y="425"/>
                    <a:pt x="2" y="425"/>
                    <a:pt x="2" y="426"/>
                  </a:cubicBezTo>
                  <a:cubicBezTo>
                    <a:pt x="3" y="427"/>
                    <a:pt x="4" y="427"/>
                    <a:pt x="4" y="428"/>
                  </a:cubicBezTo>
                  <a:cubicBezTo>
                    <a:pt x="12" y="427"/>
                    <a:pt x="21" y="428"/>
                    <a:pt x="28" y="428"/>
                  </a:cubicBezTo>
                  <a:cubicBezTo>
                    <a:pt x="33" y="427"/>
                    <a:pt x="37" y="426"/>
                    <a:pt x="41" y="427"/>
                  </a:cubicBezTo>
                  <a:cubicBezTo>
                    <a:pt x="42" y="428"/>
                    <a:pt x="43" y="429"/>
                    <a:pt x="44" y="429"/>
                  </a:cubicBezTo>
                  <a:cubicBezTo>
                    <a:pt x="49" y="430"/>
                    <a:pt x="54" y="428"/>
                    <a:pt x="58" y="430"/>
                  </a:cubicBezTo>
                  <a:cubicBezTo>
                    <a:pt x="58" y="432"/>
                    <a:pt x="56" y="433"/>
                    <a:pt x="57" y="435"/>
                  </a:cubicBezTo>
                  <a:cubicBezTo>
                    <a:pt x="62" y="436"/>
                    <a:pt x="59" y="428"/>
                    <a:pt x="65" y="429"/>
                  </a:cubicBezTo>
                  <a:cubicBezTo>
                    <a:pt x="69" y="436"/>
                    <a:pt x="63" y="440"/>
                    <a:pt x="59" y="444"/>
                  </a:cubicBezTo>
                  <a:cubicBezTo>
                    <a:pt x="54" y="451"/>
                    <a:pt x="46" y="458"/>
                    <a:pt x="43" y="466"/>
                  </a:cubicBezTo>
                  <a:cubicBezTo>
                    <a:pt x="54" y="460"/>
                    <a:pt x="60" y="447"/>
                    <a:pt x="69" y="439"/>
                  </a:cubicBezTo>
                  <a:cubicBezTo>
                    <a:pt x="69" y="448"/>
                    <a:pt x="70" y="456"/>
                    <a:pt x="69" y="465"/>
                  </a:cubicBezTo>
                  <a:cubicBezTo>
                    <a:pt x="69" y="467"/>
                    <a:pt x="64" y="482"/>
                    <a:pt x="70" y="481"/>
                  </a:cubicBezTo>
                  <a:cubicBezTo>
                    <a:pt x="74" y="480"/>
                    <a:pt x="73" y="473"/>
                    <a:pt x="73" y="470"/>
                  </a:cubicBezTo>
                  <a:cubicBezTo>
                    <a:pt x="73" y="466"/>
                    <a:pt x="80" y="460"/>
                    <a:pt x="84" y="455"/>
                  </a:cubicBezTo>
                  <a:cubicBezTo>
                    <a:pt x="86" y="451"/>
                    <a:pt x="89" y="448"/>
                    <a:pt x="90" y="443"/>
                  </a:cubicBezTo>
                  <a:cubicBezTo>
                    <a:pt x="96" y="442"/>
                    <a:pt x="96" y="432"/>
                    <a:pt x="101" y="431"/>
                  </a:cubicBezTo>
                  <a:cubicBezTo>
                    <a:pt x="105" y="430"/>
                    <a:pt x="111" y="431"/>
                    <a:pt x="116" y="431"/>
                  </a:cubicBezTo>
                  <a:cubicBezTo>
                    <a:pt x="126" y="430"/>
                    <a:pt x="139" y="431"/>
                    <a:pt x="149" y="429"/>
                  </a:cubicBezTo>
                  <a:cubicBezTo>
                    <a:pt x="149" y="431"/>
                    <a:pt x="153" y="431"/>
                    <a:pt x="156" y="431"/>
                  </a:cubicBezTo>
                  <a:cubicBezTo>
                    <a:pt x="169" y="433"/>
                    <a:pt x="193" y="433"/>
                    <a:pt x="206" y="431"/>
                  </a:cubicBezTo>
                  <a:cubicBezTo>
                    <a:pt x="190" y="430"/>
                    <a:pt x="173" y="431"/>
                    <a:pt x="156" y="429"/>
                  </a:cubicBezTo>
                  <a:cubicBezTo>
                    <a:pt x="169" y="426"/>
                    <a:pt x="188" y="428"/>
                    <a:pt x="204" y="428"/>
                  </a:cubicBezTo>
                  <a:cubicBezTo>
                    <a:pt x="212" y="429"/>
                    <a:pt x="221" y="427"/>
                    <a:pt x="228" y="429"/>
                  </a:cubicBezTo>
                  <a:cubicBezTo>
                    <a:pt x="229" y="429"/>
                    <a:pt x="229" y="431"/>
                    <a:pt x="230" y="431"/>
                  </a:cubicBezTo>
                  <a:cubicBezTo>
                    <a:pt x="232" y="431"/>
                    <a:pt x="234" y="428"/>
                    <a:pt x="235" y="430"/>
                  </a:cubicBezTo>
                  <a:cubicBezTo>
                    <a:pt x="236" y="430"/>
                    <a:pt x="233" y="437"/>
                    <a:pt x="233" y="439"/>
                  </a:cubicBezTo>
                  <a:cubicBezTo>
                    <a:pt x="232" y="441"/>
                    <a:pt x="228" y="446"/>
                    <a:pt x="231" y="447"/>
                  </a:cubicBezTo>
                  <a:cubicBezTo>
                    <a:pt x="234" y="448"/>
                    <a:pt x="236" y="438"/>
                    <a:pt x="239" y="438"/>
                  </a:cubicBezTo>
                  <a:cubicBezTo>
                    <a:pt x="239" y="439"/>
                    <a:pt x="240" y="440"/>
                    <a:pt x="241" y="440"/>
                  </a:cubicBezTo>
                  <a:cubicBezTo>
                    <a:pt x="246" y="441"/>
                    <a:pt x="250" y="425"/>
                    <a:pt x="258" y="430"/>
                  </a:cubicBezTo>
                  <a:cubicBezTo>
                    <a:pt x="254" y="441"/>
                    <a:pt x="248" y="451"/>
                    <a:pt x="244" y="463"/>
                  </a:cubicBezTo>
                  <a:cubicBezTo>
                    <a:pt x="243" y="466"/>
                    <a:pt x="241" y="473"/>
                    <a:pt x="245" y="473"/>
                  </a:cubicBezTo>
                  <a:cubicBezTo>
                    <a:pt x="247" y="473"/>
                    <a:pt x="247" y="470"/>
                    <a:pt x="249" y="468"/>
                  </a:cubicBezTo>
                  <a:cubicBezTo>
                    <a:pt x="251" y="465"/>
                    <a:pt x="259" y="455"/>
                    <a:pt x="251" y="456"/>
                  </a:cubicBezTo>
                  <a:cubicBezTo>
                    <a:pt x="252" y="451"/>
                    <a:pt x="254" y="446"/>
                    <a:pt x="257" y="441"/>
                  </a:cubicBezTo>
                  <a:cubicBezTo>
                    <a:pt x="258" y="439"/>
                    <a:pt x="261" y="431"/>
                    <a:pt x="263" y="430"/>
                  </a:cubicBezTo>
                  <a:cubicBezTo>
                    <a:pt x="263" y="430"/>
                    <a:pt x="266" y="431"/>
                    <a:pt x="267" y="431"/>
                  </a:cubicBezTo>
                  <a:cubicBezTo>
                    <a:pt x="271" y="432"/>
                    <a:pt x="282" y="431"/>
                    <a:pt x="279" y="436"/>
                  </a:cubicBezTo>
                  <a:cubicBezTo>
                    <a:pt x="273" y="438"/>
                    <a:pt x="269" y="429"/>
                    <a:pt x="264" y="433"/>
                  </a:cubicBezTo>
                  <a:cubicBezTo>
                    <a:pt x="267" y="434"/>
                    <a:pt x="270" y="437"/>
                    <a:pt x="273" y="438"/>
                  </a:cubicBezTo>
                  <a:cubicBezTo>
                    <a:pt x="274" y="439"/>
                    <a:pt x="278" y="439"/>
                    <a:pt x="280" y="441"/>
                  </a:cubicBezTo>
                  <a:cubicBezTo>
                    <a:pt x="281" y="443"/>
                    <a:pt x="280" y="448"/>
                    <a:pt x="280" y="451"/>
                  </a:cubicBezTo>
                  <a:cubicBezTo>
                    <a:pt x="280" y="459"/>
                    <a:pt x="283" y="467"/>
                    <a:pt x="282" y="476"/>
                  </a:cubicBezTo>
                  <a:cubicBezTo>
                    <a:pt x="286" y="479"/>
                    <a:pt x="286" y="473"/>
                    <a:pt x="286" y="469"/>
                  </a:cubicBezTo>
                  <a:cubicBezTo>
                    <a:pt x="285" y="461"/>
                    <a:pt x="282" y="449"/>
                    <a:pt x="283" y="440"/>
                  </a:cubicBezTo>
                  <a:cubicBezTo>
                    <a:pt x="290" y="444"/>
                    <a:pt x="306" y="435"/>
                    <a:pt x="295" y="431"/>
                  </a:cubicBezTo>
                  <a:cubicBezTo>
                    <a:pt x="301" y="430"/>
                    <a:pt x="310" y="431"/>
                    <a:pt x="315" y="433"/>
                  </a:cubicBezTo>
                  <a:cubicBezTo>
                    <a:pt x="315" y="434"/>
                    <a:pt x="314" y="434"/>
                    <a:pt x="314" y="435"/>
                  </a:cubicBezTo>
                  <a:cubicBezTo>
                    <a:pt x="316" y="438"/>
                    <a:pt x="325" y="438"/>
                    <a:pt x="325" y="434"/>
                  </a:cubicBezTo>
                  <a:cubicBezTo>
                    <a:pt x="325" y="429"/>
                    <a:pt x="311" y="427"/>
                    <a:pt x="304" y="427"/>
                  </a:cubicBezTo>
                  <a:cubicBezTo>
                    <a:pt x="296" y="427"/>
                    <a:pt x="289" y="426"/>
                    <a:pt x="283" y="426"/>
                  </a:cubicBezTo>
                  <a:cubicBezTo>
                    <a:pt x="283" y="415"/>
                    <a:pt x="278" y="401"/>
                    <a:pt x="282" y="391"/>
                  </a:cubicBezTo>
                  <a:cubicBezTo>
                    <a:pt x="285" y="384"/>
                    <a:pt x="290" y="374"/>
                    <a:pt x="294" y="367"/>
                  </a:cubicBezTo>
                  <a:cubicBezTo>
                    <a:pt x="294" y="366"/>
                    <a:pt x="296" y="362"/>
                    <a:pt x="297" y="362"/>
                  </a:cubicBezTo>
                  <a:cubicBezTo>
                    <a:pt x="301" y="361"/>
                    <a:pt x="315" y="363"/>
                    <a:pt x="319" y="365"/>
                  </a:cubicBezTo>
                  <a:cubicBezTo>
                    <a:pt x="321" y="366"/>
                    <a:pt x="321" y="367"/>
                    <a:pt x="323" y="367"/>
                  </a:cubicBezTo>
                  <a:cubicBezTo>
                    <a:pt x="324" y="368"/>
                    <a:pt x="332" y="367"/>
                    <a:pt x="330" y="364"/>
                  </a:cubicBezTo>
                  <a:cubicBezTo>
                    <a:pt x="330" y="362"/>
                    <a:pt x="324" y="361"/>
                    <a:pt x="322" y="361"/>
                  </a:cubicBezTo>
                  <a:close/>
                  <a:moveTo>
                    <a:pt x="284" y="434"/>
                  </a:moveTo>
                  <a:cubicBezTo>
                    <a:pt x="287" y="434"/>
                    <a:pt x="290" y="435"/>
                    <a:pt x="292" y="436"/>
                  </a:cubicBezTo>
                  <a:cubicBezTo>
                    <a:pt x="290" y="437"/>
                    <a:pt x="286" y="438"/>
                    <a:pt x="284" y="437"/>
                  </a:cubicBezTo>
                  <a:lnTo>
                    <a:pt x="284" y="434"/>
                  </a:lnTo>
                  <a:close/>
                  <a:moveTo>
                    <a:pt x="309" y="332"/>
                  </a:moveTo>
                  <a:cubicBezTo>
                    <a:pt x="308" y="335"/>
                    <a:pt x="307" y="338"/>
                    <a:pt x="304" y="338"/>
                  </a:cubicBezTo>
                  <a:cubicBezTo>
                    <a:pt x="306" y="336"/>
                    <a:pt x="304" y="330"/>
                    <a:pt x="309" y="332"/>
                  </a:cubicBezTo>
                  <a:close/>
                  <a:moveTo>
                    <a:pt x="299" y="331"/>
                  </a:moveTo>
                  <a:cubicBezTo>
                    <a:pt x="299" y="333"/>
                    <a:pt x="298" y="334"/>
                    <a:pt x="297" y="335"/>
                  </a:cubicBezTo>
                  <a:cubicBezTo>
                    <a:pt x="294" y="334"/>
                    <a:pt x="297" y="329"/>
                    <a:pt x="299" y="331"/>
                  </a:cubicBezTo>
                  <a:close/>
                  <a:moveTo>
                    <a:pt x="286" y="334"/>
                  </a:moveTo>
                  <a:cubicBezTo>
                    <a:pt x="288" y="336"/>
                    <a:pt x="285" y="339"/>
                    <a:pt x="282" y="339"/>
                  </a:cubicBezTo>
                  <a:cubicBezTo>
                    <a:pt x="283" y="337"/>
                    <a:pt x="285" y="336"/>
                    <a:pt x="286" y="334"/>
                  </a:cubicBezTo>
                  <a:close/>
                  <a:moveTo>
                    <a:pt x="276" y="309"/>
                  </a:moveTo>
                  <a:cubicBezTo>
                    <a:pt x="276" y="314"/>
                    <a:pt x="278" y="326"/>
                    <a:pt x="276" y="328"/>
                  </a:cubicBezTo>
                  <a:cubicBezTo>
                    <a:pt x="275" y="329"/>
                    <a:pt x="272" y="328"/>
                    <a:pt x="269" y="329"/>
                  </a:cubicBezTo>
                  <a:cubicBezTo>
                    <a:pt x="263" y="329"/>
                    <a:pt x="250" y="329"/>
                    <a:pt x="243" y="330"/>
                  </a:cubicBezTo>
                  <a:cubicBezTo>
                    <a:pt x="243" y="330"/>
                    <a:pt x="239" y="331"/>
                    <a:pt x="240" y="333"/>
                  </a:cubicBezTo>
                  <a:cubicBezTo>
                    <a:pt x="241" y="335"/>
                    <a:pt x="249" y="332"/>
                    <a:pt x="251" y="332"/>
                  </a:cubicBezTo>
                  <a:cubicBezTo>
                    <a:pt x="255" y="332"/>
                    <a:pt x="260" y="332"/>
                    <a:pt x="264" y="332"/>
                  </a:cubicBezTo>
                  <a:cubicBezTo>
                    <a:pt x="254" y="335"/>
                    <a:pt x="240" y="335"/>
                    <a:pt x="232" y="340"/>
                  </a:cubicBezTo>
                  <a:cubicBezTo>
                    <a:pt x="247" y="339"/>
                    <a:pt x="261" y="334"/>
                    <a:pt x="276" y="333"/>
                  </a:cubicBezTo>
                  <a:cubicBezTo>
                    <a:pt x="280" y="342"/>
                    <a:pt x="268" y="341"/>
                    <a:pt x="262" y="342"/>
                  </a:cubicBezTo>
                  <a:cubicBezTo>
                    <a:pt x="256" y="343"/>
                    <a:pt x="247" y="343"/>
                    <a:pt x="242" y="345"/>
                  </a:cubicBezTo>
                  <a:cubicBezTo>
                    <a:pt x="240" y="346"/>
                    <a:pt x="237" y="348"/>
                    <a:pt x="234" y="348"/>
                  </a:cubicBezTo>
                  <a:cubicBezTo>
                    <a:pt x="247" y="348"/>
                    <a:pt x="258" y="344"/>
                    <a:pt x="272" y="344"/>
                  </a:cubicBezTo>
                  <a:cubicBezTo>
                    <a:pt x="268" y="349"/>
                    <a:pt x="264" y="356"/>
                    <a:pt x="256" y="357"/>
                  </a:cubicBezTo>
                  <a:cubicBezTo>
                    <a:pt x="249" y="358"/>
                    <a:pt x="239" y="357"/>
                    <a:pt x="231" y="357"/>
                  </a:cubicBezTo>
                  <a:cubicBezTo>
                    <a:pt x="213" y="358"/>
                    <a:pt x="190" y="360"/>
                    <a:pt x="173" y="359"/>
                  </a:cubicBezTo>
                  <a:cubicBezTo>
                    <a:pt x="174" y="358"/>
                    <a:pt x="175" y="358"/>
                    <a:pt x="176" y="358"/>
                  </a:cubicBezTo>
                  <a:cubicBezTo>
                    <a:pt x="167" y="356"/>
                    <a:pt x="173" y="349"/>
                    <a:pt x="177" y="344"/>
                  </a:cubicBezTo>
                  <a:cubicBezTo>
                    <a:pt x="188" y="329"/>
                    <a:pt x="202" y="315"/>
                    <a:pt x="213" y="299"/>
                  </a:cubicBezTo>
                  <a:cubicBezTo>
                    <a:pt x="212" y="298"/>
                    <a:pt x="210" y="301"/>
                    <a:pt x="210" y="301"/>
                  </a:cubicBezTo>
                  <a:cubicBezTo>
                    <a:pt x="215" y="293"/>
                    <a:pt x="223" y="288"/>
                    <a:pt x="228" y="281"/>
                  </a:cubicBezTo>
                  <a:cubicBezTo>
                    <a:pt x="219" y="308"/>
                    <a:pt x="200" y="326"/>
                    <a:pt x="184" y="346"/>
                  </a:cubicBezTo>
                  <a:cubicBezTo>
                    <a:pt x="197" y="336"/>
                    <a:pt x="208" y="323"/>
                    <a:pt x="217" y="309"/>
                  </a:cubicBezTo>
                  <a:cubicBezTo>
                    <a:pt x="224" y="298"/>
                    <a:pt x="231" y="286"/>
                    <a:pt x="235" y="273"/>
                  </a:cubicBezTo>
                  <a:cubicBezTo>
                    <a:pt x="238" y="266"/>
                    <a:pt x="241" y="258"/>
                    <a:pt x="246" y="252"/>
                  </a:cubicBezTo>
                  <a:cubicBezTo>
                    <a:pt x="253" y="243"/>
                    <a:pt x="258" y="232"/>
                    <a:pt x="262" y="220"/>
                  </a:cubicBezTo>
                  <a:cubicBezTo>
                    <a:pt x="265" y="211"/>
                    <a:pt x="266" y="200"/>
                    <a:pt x="275" y="196"/>
                  </a:cubicBezTo>
                  <a:cubicBezTo>
                    <a:pt x="274" y="217"/>
                    <a:pt x="275" y="240"/>
                    <a:pt x="274" y="263"/>
                  </a:cubicBezTo>
                  <a:cubicBezTo>
                    <a:pt x="274" y="279"/>
                    <a:pt x="277" y="292"/>
                    <a:pt x="276" y="309"/>
                  </a:cubicBezTo>
                  <a:close/>
                  <a:moveTo>
                    <a:pt x="232" y="372"/>
                  </a:moveTo>
                  <a:cubicBezTo>
                    <a:pt x="212" y="371"/>
                    <a:pt x="191" y="372"/>
                    <a:pt x="171" y="370"/>
                  </a:cubicBezTo>
                  <a:cubicBezTo>
                    <a:pt x="173" y="369"/>
                    <a:pt x="171" y="366"/>
                    <a:pt x="172" y="366"/>
                  </a:cubicBezTo>
                  <a:cubicBezTo>
                    <a:pt x="173" y="366"/>
                    <a:pt x="173" y="369"/>
                    <a:pt x="175" y="369"/>
                  </a:cubicBezTo>
                  <a:cubicBezTo>
                    <a:pt x="177" y="370"/>
                    <a:pt x="183" y="366"/>
                    <a:pt x="186" y="366"/>
                  </a:cubicBezTo>
                  <a:cubicBezTo>
                    <a:pt x="205" y="363"/>
                    <a:pt x="233" y="368"/>
                    <a:pt x="251" y="367"/>
                  </a:cubicBezTo>
                  <a:cubicBezTo>
                    <a:pt x="250" y="375"/>
                    <a:pt x="240" y="372"/>
                    <a:pt x="232" y="372"/>
                  </a:cubicBezTo>
                  <a:close/>
                  <a:moveTo>
                    <a:pt x="240" y="375"/>
                  </a:moveTo>
                  <a:cubicBezTo>
                    <a:pt x="239" y="376"/>
                    <a:pt x="236" y="376"/>
                    <a:pt x="236" y="375"/>
                  </a:cubicBezTo>
                  <a:cubicBezTo>
                    <a:pt x="237" y="375"/>
                    <a:pt x="239" y="375"/>
                    <a:pt x="240" y="375"/>
                  </a:cubicBezTo>
                  <a:close/>
                  <a:moveTo>
                    <a:pt x="235" y="375"/>
                  </a:moveTo>
                  <a:cubicBezTo>
                    <a:pt x="233" y="375"/>
                    <a:pt x="230" y="376"/>
                    <a:pt x="229" y="375"/>
                  </a:cubicBezTo>
                  <a:cubicBezTo>
                    <a:pt x="231" y="375"/>
                    <a:pt x="233" y="374"/>
                    <a:pt x="235" y="375"/>
                  </a:cubicBezTo>
                  <a:close/>
                  <a:moveTo>
                    <a:pt x="224" y="378"/>
                  </a:moveTo>
                  <a:cubicBezTo>
                    <a:pt x="205" y="378"/>
                    <a:pt x="185" y="377"/>
                    <a:pt x="167" y="375"/>
                  </a:cubicBezTo>
                  <a:cubicBezTo>
                    <a:pt x="167" y="374"/>
                    <a:pt x="167" y="374"/>
                    <a:pt x="167" y="374"/>
                  </a:cubicBezTo>
                  <a:cubicBezTo>
                    <a:pt x="186" y="375"/>
                    <a:pt x="206" y="376"/>
                    <a:pt x="224" y="378"/>
                  </a:cubicBezTo>
                  <a:close/>
                  <a:moveTo>
                    <a:pt x="258" y="381"/>
                  </a:moveTo>
                  <a:cubicBezTo>
                    <a:pt x="258" y="384"/>
                    <a:pt x="253" y="382"/>
                    <a:pt x="250" y="382"/>
                  </a:cubicBezTo>
                  <a:cubicBezTo>
                    <a:pt x="252" y="382"/>
                    <a:pt x="256" y="381"/>
                    <a:pt x="258" y="381"/>
                  </a:cubicBezTo>
                  <a:close/>
                  <a:moveTo>
                    <a:pt x="257" y="377"/>
                  </a:moveTo>
                  <a:cubicBezTo>
                    <a:pt x="258" y="377"/>
                    <a:pt x="260" y="376"/>
                    <a:pt x="261" y="377"/>
                  </a:cubicBezTo>
                  <a:cubicBezTo>
                    <a:pt x="262" y="378"/>
                    <a:pt x="261" y="378"/>
                    <a:pt x="260" y="379"/>
                  </a:cubicBezTo>
                  <a:cubicBezTo>
                    <a:pt x="259" y="378"/>
                    <a:pt x="258" y="378"/>
                    <a:pt x="257" y="377"/>
                  </a:cubicBezTo>
                  <a:close/>
                  <a:moveTo>
                    <a:pt x="253" y="372"/>
                  </a:moveTo>
                  <a:cubicBezTo>
                    <a:pt x="254" y="364"/>
                    <a:pt x="269" y="369"/>
                    <a:pt x="272" y="362"/>
                  </a:cubicBezTo>
                  <a:cubicBezTo>
                    <a:pt x="272" y="362"/>
                    <a:pt x="272" y="362"/>
                    <a:pt x="272" y="362"/>
                  </a:cubicBezTo>
                  <a:cubicBezTo>
                    <a:pt x="270" y="364"/>
                    <a:pt x="269" y="371"/>
                    <a:pt x="266" y="372"/>
                  </a:cubicBezTo>
                  <a:cubicBezTo>
                    <a:pt x="263" y="374"/>
                    <a:pt x="257" y="373"/>
                    <a:pt x="253" y="372"/>
                  </a:cubicBezTo>
                  <a:close/>
                  <a:moveTo>
                    <a:pt x="267" y="358"/>
                  </a:moveTo>
                  <a:cubicBezTo>
                    <a:pt x="269" y="356"/>
                    <a:pt x="272" y="354"/>
                    <a:pt x="276" y="353"/>
                  </a:cubicBezTo>
                  <a:cubicBezTo>
                    <a:pt x="279" y="359"/>
                    <a:pt x="271" y="359"/>
                    <a:pt x="267" y="358"/>
                  </a:cubicBezTo>
                  <a:close/>
                  <a:moveTo>
                    <a:pt x="190" y="323"/>
                  </a:moveTo>
                  <a:cubicBezTo>
                    <a:pt x="191" y="320"/>
                    <a:pt x="193" y="318"/>
                    <a:pt x="195" y="315"/>
                  </a:cubicBezTo>
                  <a:cubicBezTo>
                    <a:pt x="196" y="315"/>
                    <a:pt x="196" y="315"/>
                    <a:pt x="196" y="315"/>
                  </a:cubicBezTo>
                  <a:cubicBezTo>
                    <a:pt x="194" y="318"/>
                    <a:pt x="192" y="321"/>
                    <a:pt x="190" y="323"/>
                  </a:cubicBezTo>
                  <a:close/>
                  <a:moveTo>
                    <a:pt x="191" y="281"/>
                  </a:moveTo>
                  <a:cubicBezTo>
                    <a:pt x="196" y="280"/>
                    <a:pt x="203" y="280"/>
                    <a:pt x="209" y="280"/>
                  </a:cubicBezTo>
                  <a:cubicBezTo>
                    <a:pt x="207" y="289"/>
                    <a:pt x="196" y="283"/>
                    <a:pt x="191" y="281"/>
                  </a:cubicBezTo>
                  <a:close/>
                  <a:moveTo>
                    <a:pt x="247" y="181"/>
                  </a:moveTo>
                  <a:cubicBezTo>
                    <a:pt x="244" y="180"/>
                    <a:pt x="241" y="180"/>
                    <a:pt x="239" y="179"/>
                  </a:cubicBezTo>
                  <a:cubicBezTo>
                    <a:pt x="222" y="176"/>
                    <a:pt x="204" y="172"/>
                    <a:pt x="190" y="168"/>
                  </a:cubicBezTo>
                  <a:cubicBezTo>
                    <a:pt x="190" y="168"/>
                    <a:pt x="190" y="167"/>
                    <a:pt x="190" y="167"/>
                  </a:cubicBezTo>
                  <a:cubicBezTo>
                    <a:pt x="210" y="167"/>
                    <a:pt x="233" y="169"/>
                    <a:pt x="255" y="168"/>
                  </a:cubicBezTo>
                  <a:cubicBezTo>
                    <a:pt x="257" y="177"/>
                    <a:pt x="257" y="188"/>
                    <a:pt x="255" y="196"/>
                  </a:cubicBezTo>
                  <a:cubicBezTo>
                    <a:pt x="252" y="196"/>
                    <a:pt x="247" y="195"/>
                    <a:pt x="243" y="194"/>
                  </a:cubicBezTo>
                  <a:cubicBezTo>
                    <a:pt x="244" y="192"/>
                    <a:pt x="245" y="190"/>
                    <a:pt x="246" y="188"/>
                  </a:cubicBezTo>
                  <a:cubicBezTo>
                    <a:pt x="248" y="188"/>
                    <a:pt x="254" y="188"/>
                    <a:pt x="254" y="186"/>
                  </a:cubicBezTo>
                  <a:cubicBezTo>
                    <a:pt x="255" y="183"/>
                    <a:pt x="249" y="182"/>
                    <a:pt x="247" y="181"/>
                  </a:cubicBezTo>
                  <a:close/>
                  <a:moveTo>
                    <a:pt x="240" y="133"/>
                  </a:moveTo>
                  <a:cubicBezTo>
                    <a:pt x="238" y="134"/>
                    <a:pt x="235" y="133"/>
                    <a:pt x="233" y="132"/>
                  </a:cubicBezTo>
                  <a:cubicBezTo>
                    <a:pt x="236" y="133"/>
                    <a:pt x="240" y="130"/>
                    <a:pt x="240" y="133"/>
                  </a:cubicBezTo>
                  <a:close/>
                  <a:moveTo>
                    <a:pt x="237" y="120"/>
                  </a:moveTo>
                  <a:cubicBezTo>
                    <a:pt x="240" y="122"/>
                    <a:pt x="244" y="124"/>
                    <a:pt x="244" y="130"/>
                  </a:cubicBezTo>
                  <a:cubicBezTo>
                    <a:pt x="241" y="127"/>
                    <a:pt x="239" y="124"/>
                    <a:pt x="237" y="120"/>
                  </a:cubicBezTo>
                  <a:close/>
                  <a:moveTo>
                    <a:pt x="211" y="119"/>
                  </a:moveTo>
                  <a:cubicBezTo>
                    <a:pt x="218" y="120"/>
                    <a:pt x="231" y="117"/>
                    <a:pt x="234" y="124"/>
                  </a:cubicBezTo>
                  <a:cubicBezTo>
                    <a:pt x="225" y="123"/>
                    <a:pt x="218" y="121"/>
                    <a:pt x="211" y="119"/>
                  </a:cubicBezTo>
                  <a:close/>
                  <a:moveTo>
                    <a:pt x="244" y="139"/>
                  </a:moveTo>
                  <a:cubicBezTo>
                    <a:pt x="245" y="140"/>
                    <a:pt x="247" y="142"/>
                    <a:pt x="247" y="145"/>
                  </a:cubicBezTo>
                  <a:cubicBezTo>
                    <a:pt x="227" y="142"/>
                    <a:pt x="203" y="141"/>
                    <a:pt x="183" y="137"/>
                  </a:cubicBezTo>
                  <a:cubicBezTo>
                    <a:pt x="203" y="138"/>
                    <a:pt x="225" y="140"/>
                    <a:pt x="244" y="139"/>
                  </a:cubicBezTo>
                  <a:close/>
                  <a:moveTo>
                    <a:pt x="251" y="146"/>
                  </a:moveTo>
                  <a:cubicBezTo>
                    <a:pt x="254" y="150"/>
                    <a:pt x="254" y="155"/>
                    <a:pt x="254" y="162"/>
                  </a:cubicBezTo>
                  <a:cubicBezTo>
                    <a:pt x="230" y="159"/>
                    <a:pt x="208" y="154"/>
                    <a:pt x="185" y="150"/>
                  </a:cubicBezTo>
                  <a:cubicBezTo>
                    <a:pt x="203" y="150"/>
                    <a:pt x="228" y="150"/>
                    <a:pt x="247" y="150"/>
                  </a:cubicBezTo>
                  <a:cubicBezTo>
                    <a:pt x="250" y="150"/>
                    <a:pt x="252" y="150"/>
                    <a:pt x="251" y="146"/>
                  </a:cubicBezTo>
                  <a:close/>
                  <a:moveTo>
                    <a:pt x="258" y="216"/>
                  </a:moveTo>
                  <a:cubicBezTo>
                    <a:pt x="258" y="220"/>
                    <a:pt x="256" y="224"/>
                    <a:pt x="254" y="227"/>
                  </a:cubicBezTo>
                  <a:cubicBezTo>
                    <a:pt x="255" y="223"/>
                    <a:pt x="256" y="218"/>
                    <a:pt x="258" y="216"/>
                  </a:cubicBezTo>
                  <a:close/>
                  <a:moveTo>
                    <a:pt x="258" y="155"/>
                  </a:moveTo>
                  <a:cubicBezTo>
                    <a:pt x="259" y="157"/>
                    <a:pt x="259" y="159"/>
                    <a:pt x="259" y="162"/>
                  </a:cubicBezTo>
                  <a:cubicBezTo>
                    <a:pt x="257" y="160"/>
                    <a:pt x="258" y="157"/>
                    <a:pt x="258" y="155"/>
                  </a:cubicBezTo>
                  <a:close/>
                  <a:moveTo>
                    <a:pt x="254" y="200"/>
                  </a:moveTo>
                  <a:cubicBezTo>
                    <a:pt x="255" y="207"/>
                    <a:pt x="254" y="214"/>
                    <a:pt x="251" y="218"/>
                  </a:cubicBezTo>
                  <a:cubicBezTo>
                    <a:pt x="253" y="216"/>
                    <a:pt x="255" y="203"/>
                    <a:pt x="251" y="202"/>
                  </a:cubicBezTo>
                  <a:cubicBezTo>
                    <a:pt x="249" y="202"/>
                    <a:pt x="249" y="207"/>
                    <a:pt x="248" y="209"/>
                  </a:cubicBezTo>
                  <a:cubicBezTo>
                    <a:pt x="244" y="209"/>
                    <a:pt x="239" y="208"/>
                    <a:pt x="235" y="208"/>
                  </a:cubicBezTo>
                  <a:cubicBezTo>
                    <a:pt x="236" y="205"/>
                    <a:pt x="237" y="201"/>
                    <a:pt x="239" y="200"/>
                  </a:cubicBezTo>
                  <a:cubicBezTo>
                    <a:pt x="243" y="198"/>
                    <a:pt x="250" y="201"/>
                    <a:pt x="254" y="200"/>
                  </a:cubicBezTo>
                  <a:close/>
                  <a:moveTo>
                    <a:pt x="227" y="210"/>
                  </a:moveTo>
                  <a:cubicBezTo>
                    <a:pt x="218" y="211"/>
                    <a:pt x="208" y="212"/>
                    <a:pt x="200" y="211"/>
                  </a:cubicBezTo>
                  <a:cubicBezTo>
                    <a:pt x="199" y="209"/>
                    <a:pt x="199" y="207"/>
                    <a:pt x="200" y="204"/>
                  </a:cubicBezTo>
                  <a:cubicBezTo>
                    <a:pt x="208" y="207"/>
                    <a:pt x="219" y="207"/>
                    <a:pt x="227" y="210"/>
                  </a:cubicBezTo>
                  <a:close/>
                  <a:moveTo>
                    <a:pt x="201" y="201"/>
                  </a:moveTo>
                  <a:cubicBezTo>
                    <a:pt x="212" y="199"/>
                    <a:pt x="223" y="200"/>
                    <a:pt x="234" y="200"/>
                  </a:cubicBezTo>
                  <a:cubicBezTo>
                    <a:pt x="233" y="208"/>
                    <a:pt x="227" y="206"/>
                    <a:pt x="219" y="205"/>
                  </a:cubicBezTo>
                  <a:cubicBezTo>
                    <a:pt x="213" y="204"/>
                    <a:pt x="206" y="202"/>
                    <a:pt x="201" y="201"/>
                  </a:cubicBezTo>
                  <a:close/>
                  <a:moveTo>
                    <a:pt x="226" y="214"/>
                  </a:moveTo>
                  <a:cubicBezTo>
                    <a:pt x="225" y="227"/>
                    <a:pt x="206" y="219"/>
                    <a:pt x="199" y="215"/>
                  </a:cubicBezTo>
                  <a:cubicBezTo>
                    <a:pt x="207" y="213"/>
                    <a:pt x="218" y="214"/>
                    <a:pt x="226" y="214"/>
                  </a:cubicBezTo>
                  <a:close/>
                  <a:moveTo>
                    <a:pt x="236" y="228"/>
                  </a:moveTo>
                  <a:cubicBezTo>
                    <a:pt x="232" y="229"/>
                    <a:pt x="226" y="228"/>
                    <a:pt x="222" y="228"/>
                  </a:cubicBezTo>
                  <a:cubicBezTo>
                    <a:pt x="224" y="223"/>
                    <a:pt x="232" y="228"/>
                    <a:pt x="236" y="228"/>
                  </a:cubicBezTo>
                  <a:close/>
                  <a:moveTo>
                    <a:pt x="219" y="225"/>
                  </a:moveTo>
                  <a:cubicBezTo>
                    <a:pt x="217" y="232"/>
                    <a:pt x="205" y="228"/>
                    <a:pt x="198" y="229"/>
                  </a:cubicBezTo>
                  <a:cubicBezTo>
                    <a:pt x="198" y="226"/>
                    <a:pt x="198" y="222"/>
                    <a:pt x="199" y="220"/>
                  </a:cubicBezTo>
                  <a:cubicBezTo>
                    <a:pt x="206" y="222"/>
                    <a:pt x="213" y="223"/>
                    <a:pt x="219" y="225"/>
                  </a:cubicBezTo>
                  <a:close/>
                  <a:moveTo>
                    <a:pt x="215" y="232"/>
                  </a:moveTo>
                  <a:cubicBezTo>
                    <a:pt x="214" y="238"/>
                    <a:pt x="207" y="234"/>
                    <a:pt x="204" y="232"/>
                  </a:cubicBezTo>
                  <a:cubicBezTo>
                    <a:pt x="206" y="231"/>
                    <a:pt x="212" y="231"/>
                    <a:pt x="215" y="232"/>
                  </a:cubicBezTo>
                  <a:close/>
                  <a:moveTo>
                    <a:pt x="230" y="243"/>
                  </a:moveTo>
                  <a:cubicBezTo>
                    <a:pt x="225" y="246"/>
                    <a:pt x="218" y="245"/>
                    <a:pt x="210" y="245"/>
                  </a:cubicBezTo>
                  <a:cubicBezTo>
                    <a:pt x="212" y="236"/>
                    <a:pt x="223" y="242"/>
                    <a:pt x="230" y="243"/>
                  </a:cubicBezTo>
                  <a:close/>
                  <a:moveTo>
                    <a:pt x="231" y="247"/>
                  </a:moveTo>
                  <a:cubicBezTo>
                    <a:pt x="229" y="250"/>
                    <a:pt x="228" y="255"/>
                    <a:pt x="225" y="256"/>
                  </a:cubicBezTo>
                  <a:cubicBezTo>
                    <a:pt x="220" y="258"/>
                    <a:pt x="210" y="252"/>
                    <a:pt x="205" y="253"/>
                  </a:cubicBezTo>
                  <a:cubicBezTo>
                    <a:pt x="207" y="244"/>
                    <a:pt x="221" y="249"/>
                    <a:pt x="231" y="247"/>
                  </a:cubicBezTo>
                  <a:close/>
                  <a:moveTo>
                    <a:pt x="234" y="262"/>
                  </a:moveTo>
                  <a:cubicBezTo>
                    <a:pt x="233" y="266"/>
                    <a:pt x="230" y="270"/>
                    <a:pt x="227" y="273"/>
                  </a:cubicBezTo>
                  <a:cubicBezTo>
                    <a:pt x="229" y="269"/>
                    <a:pt x="230" y="263"/>
                    <a:pt x="234" y="262"/>
                  </a:cubicBezTo>
                  <a:close/>
                  <a:moveTo>
                    <a:pt x="217" y="237"/>
                  </a:moveTo>
                  <a:cubicBezTo>
                    <a:pt x="218" y="228"/>
                    <a:pt x="231" y="232"/>
                    <a:pt x="239" y="232"/>
                  </a:cubicBezTo>
                  <a:cubicBezTo>
                    <a:pt x="238" y="235"/>
                    <a:pt x="237" y="240"/>
                    <a:pt x="234" y="241"/>
                  </a:cubicBezTo>
                  <a:cubicBezTo>
                    <a:pt x="229" y="242"/>
                    <a:pt x="221" y="237"/>
                    <a:pt x="217" y="237"/>
                  </a:cubicBezTo>
                  <a:close/>
                  <a:moveTo>
                    <a:pt x="243" y="247"/>
                  </a:moveTo>
                  <a:cubicBezTo>
                    <a:pt x="241" y="253"/>
                    <a:pt x="239" y="257"/>
                    <a:pt x="235" y="260"/>
                  </a:cubicBezTo>
                  <a:cubicBezTo>
                    <a:pt x="235" y="255"/>
                    <a:pt x="239" y="249"/>
                    <a:pt x="243" y="247"/>
                  </a:cubicBezTo>
                  <a:close/>
                  <a:moveTo>
                    <a:pt x="242" y="226"/>
                  </a:moveTo>
                  <a:cubicBezTo>
                    <a:pt x="237" y="225"/>
                    <a:pt x="231" y="224"/>
                    <a:pt x="226" y="223"/>
                  </a:cubicBezTo>
                  <a:cubicBezTo>
                    <a:pt x="228" y="220"/>
                    <a:pt x="228" y="215"/>
                    <a:pt x="231" y="213"/>
                  </a:cubicBezTo>
                  <a:cubicBezTo>
                    <a:pt x="235" y="211"/>
                    <a:pt x="242" y="215"/>
                    <a:pt x="248" y="214"/>
                  </a:cubicBezTo>
                  <a:cubicBezTo>
                    <a:pt x="247" y="218"/>
                    <a:pt x="244" y="222"/>
                    <a:pt x="242" y="226"/>
                  </a:cubicBezTo>
                  <a:close/>
                  <a:moveTo>
                    <a:pt x="219" y="191"/>
                  </a:moveTo>
                  <a:cubicBezTo>
                    <a:pt x="214" y="190"/>
                    <a:pt x="208" y="190"/>
                    <a:pt x="204" y="188"/>
                  </a:cubicBezTo>
                  <a:cubicBezTo>
                    <a:pt x="215" y="188"/>
                    <a:pt x="230" y="187"/>
                    <a:pt x="241" y="189"/>
                  </a:cubicBezTo>
                  <a:cubicBezTo>
                    <a:pt x="240" y="198"/>
                    <a:pt x="229" y="192"/>
                    <a:pt x="219" y="191"/>
                  </a:cubicBezTo>
                  <a:close/>
                  <a:moveTo>
                    <a:pt x="229" y="197"/>
                  </a:moveTo>
                  <a:cubicBezTo>
                    <a:pt x="219" y="198"/>
                    <a:pt x="208" y="197"/>
                    <a:pt x="198" y="197"/>
                  </a:cubicBezTo>
                  <a:cubicBezTo>
                    <a:pt x="197" y="195"/>
                    <a:pt x="196" y="192"/>
                    <a:pt x="195" y="190"/>
                  </a:cubicBezTo>
                  <a:cubicBezTo>
                    <a:pt x="206" y="192"/>
                    <a:pt x="219" y="193"/>
                    <a:pt x="229" y="197"/>
                  </a:cubicBezTo>
                  <a:close/>
                  <a:moveTo>
                    <a:pt x="197" y="233"/>
                  </a:moveTo>
                  <a:cubicBezTo>
                    <a:pt x="199" y="236"/>
                    <a:pt x="209" y="236"/>
                    <a:pt x="209" y="239"/>
                  </a:cubicBezTo>
                  <a:cubicBezTo>
                    <a:pt x="209" y="240"/>
                    <a:pt x="206" y="245"/>
                    <a:pt x="204" y="245"/>
                  </a:cubicBezTo>
                  <a:cubicBezTo>
                    <a:pt x="201" y="247"/>
                    <a:pt x="198" y="245"/>
                    <a:pt x="195" y="246"/>
                  </a:cubicBezTo>
                  <a:cubicBezTo>
                    <a:pt x="195" y="241"/>
                    <a:pt x="197" y="238"/>
                    <a:pt x="197" y="233"/>
                  </a:cubicBezTo>
                  <a:close/>
                  <a:moveTo>
                    <a:pt x="220" y="259"/>
                  </a:moveTo>
                  <a:cubicBezTo>
                    <a:pt x="214" y="261"/>
                    <a:pt x="204" y="261"/>
                    <a:pt x="199" y="261"/>
                  </a:cubicBezTo>
                  <a:cubicBezTo>
                    <a:pt x="200" y="251"/>
                    <a:pt x="213" y="259"/>
                    <a:pt x="220" y="259"/>
                  </a:cubicBezTo>
                  <a:close/>
                  <a:moveTo>
                    <a:pt x="221" y="263"/>
                  </a:moveTo>
                  <a:cubicBezTo>
                    <a:pt x="218" y="265"/>
                    <a:pt x="218" y="271"/>
                    <a:pt x="214" y="272"/>
                  </a:cubicBezTo>
                  <a:cubicBezTo>
                    <a:pt x="207" y="274"/>
                    <a:pt x="200" y="269"/>
                    <a:pt x="195" y="268"/>
                  </a:cubicBezTo>
                  <a:cubicBezTo>
                    <a:pt x="195" y="267"/>
                    <a:pt x="196" y="266"/>
                    <a:pt x="196" y="265"/>
                  </a:cubicBezTo>
                  <a:cubicBezTo>
                    <a:pt x="205" y="263"/>
                    <a:pt x="212" y="263"/>
                    <a:pt x="221" y="263"/>
                  </a:cubicBezTo>
                  <a:close/>
                  <a:moveTo>
                    <a:pt x="261" y="205"/>
                  </a:moveTo>
                  <a:cubicBezTo>
                    <a:pt x="261" y="202"/>
                    <a:pt x="261" y="199"/>
                    <a:pt x="262" y="196"/>
                  </a:cubicBezTo>
                  <a:cubicBezTo>
                    <a:pt x="263" y="199"/>
                    <a:pt x="264" y="204"/>
                    <a:pt x="261" y="205"/>
                  </a:cubicBezTo>
                  <a:close/>
                  <a:moveTo>
                    <a:pt x="273" y="99"/>
                  </a:moveTo>
                  <a:cubicBezTo>
                    <a:pt x="273" y="123"/>
                    <a:pt x="275" y="152"/>
                    <a:pt x="274" y="178"/>
                  </a:cubicBezTo>
                  <a:cubicBezTo>
                    <a:pt x="274" y="187"/>
                    <a:pt x="275" y="195"/>
                    <a:pt x="267" y="197"/>
                  </a:cubicBezTo>
                  <a:cubicBezTo>
                    <a:pt x="269" y="185"/>
                    <a:pt x="268" y="176"/>
                    <a:pt x="265" y="165"/>
                  </a:cubicBezTo>
                  <a:cubicBezTo>
                    <a:pt x="263" y="159"/>
                    <a:pt x="265" y="152"/>
                    <a:pt x="264" y="147"/>
                  </a:cubicBezTo>
                  <a:cubicBezTo>
                    <a:pt x="262" y="138"/>
                    <a:pt x="257" y="131"/>
                    <a:pt x="252" y="125"/>
                  </a:cubicBezTo>
                  <a:cubicBezTo>
                    <a:pt x="250" y="123"/>
                    <a:pt x="248" y="120"/>
                    <a:pt x="247" y="118"/>
                  </a:cubicBezTo>
                  <a:cubicBezTo>
                    <a:pt x="242" y="113"/>
                    <a:pt x="235" y="111"/>
                    <a:pt x="229" y="108"/>
                  </a:cubicBezTo>
                  <a:cubicBezTo>
                    <a:pt x="226" y="107"/>
                    <a:pt x="225" y="104"/>
                    <a:pt x="222" y="103"/>
                  </a:cubicBezTo>
                  <a:cubicBezTo>
                    <a:pt x="216" y="100"/>
                    <a:pt x="208" y="99"/>
                    <a:pt x="202" y="95"/>
                  </a:cubicBezTo>
                  <a:cubicBezTo>
                    <a:pt x="224" y="97"/>
                    <a:pt x="249" y="97"/>
                    <a:pt x="273" y="99"/>
                  </a:cubicBezTo>
                  <a:close/>
                  <a:moveTo>
                    <a:pt x="168" y="94"/>
                  </a:moveTo>
                  <a:cubicBezTo>
                    <a:pt x="154" y="100"/>
                    <a:pt x="141" y="108"/>
                    <a:pt x="129" y="118"/>
                  </a:cubicBezTo>
                  <a:cubicBezTo>
                    <a:pt x="139" y="107"/>
                    <a:pt x="152" y="97"/>
                    <a:pt x="168" y="94"/>
                  </a:cubicBezTo>
                  <a:close/>
                  <a:moveTo>
                    <a:pt x="144" y="115"/>
                  </a:moveTo>
                  <a:cubicBezTo>
                    <a:pt x="146" y="113"/>
                    <a:pt x="149" y="113"/>
                    <a:pt x="153" y="111"/>
                  </a:cubicBezTo>
                  <a:cubicBezTo>
                    <a:pt x="156" y="109"/>
                    <a:pt x="160" y="108"/>
                    <a:pt x="163" y="108"/>
                  </a:cubicBezTo>
                  <a:cubicBezTo>
                    <a:pt x="166" y="108"/>
                    <a:pt x="169" y="109"/>
                    <a:pt x="172" y="109"/>
                  </a:cubicBezTo>
                  <a:cubicBezTo>
                    <a:pt x="179" y="109"/>
                    <a:pt x="185" y="105"/>
                    <a:pt x="190" y="106"/>
                  </a:cubicBezTo>
                  <a:cubicBezTo>
                    <a:pt x="194" y="106"/>
                    <a:pt x="200" y="108"/>
                    <a:pt x="203" y="106"/>
                  </a:cubicBezTo>
                  <a:cubicBezTo>
                    <a:pt x="205" y="105"/>
                    <a:pt x="207" y="107"/>
                    <a:pt x="209" y="108"/>
                  </a:cubicBezTo>
                  <a:cubicBezTo>
                    <a:pt x="208" y="110"/>
                    <a:pt x="205" y="109"/>
                    <a:pt x="206" y="111"/>
                  </a:cubicBezTo>
                  <a:cubicBezTo>
                    <a:pt x="207" y="114"/>
                    <a:pt x="211" y="111"/>
                    <a:pt x="213" y="111"/>
                  </a:cubicBezTo>
                  <a:cubicBezTo>
                    <a:pt x="217" y="112"/>
                    <a:pt x="220" y="115"/>
                    <a:pt x="222" y="115"/>
                  </a:cubicBezTo>
                  <a:cubicBezTo>
                    <a:pt x="215" y="116"/>
                    <a:pt x="206" y="114"/>
                    <a:pt x="197" y="114"/>
                  </a:cubicBezTo>
                  <a:cubicBezTo>
                    <a:pt x="192" y="113"/>
                    <a:pt x="185" y="110"/>
                    <a:pt x="181" y="111"/>
                  </a:cubicBezTo>
                  <a:cubicBezTo>
                    <a:pt x="179" y="111"/>
                    <a:pt x="179" y="113"/>
                    <a:pt x="178" y="113"/>
                  </a:cubicBezTo>
                  <a:cubicBezTo>
                    <a:pt x="172" y="115"/>
                    <a:pt x="163" y="109"/>
                    <a:pt x="157" y="111"/>
                  </a:cubicBezTo>
                  <a:cubicBezTo>
                    <a:pt x="156" y="111"/>
                    <a:pt x="155" y="112"/>
                    <a:pt x="155" y="113"/>
                  </a:cubicBezTo>
                  <a:cubicBezTo>
                    <a:pt x="155" y="115"/>
                    <a:pt x="161" y="115"/>
                    <a:pt x="164" y="115"/>
                  </a:cubicBezTo>
                  <a:cubicBezTo>
                    <a:pt x="184" y="119"/>
                    <a:pt x="209" y="121"/>
                    <a:pt x="228" y="127"/>
                  </a:cubicBezTo>
                  <a:cubicBezTo>
                    <a:pt x="215" y="128"/>
                    <a:pt x="197" y="126"/>
                    <a:pt x="185" y="124"/>
                  </a:cubicBezTo>
                  <a:cubicBezTo>
                    <a:pt x="187" y="124"/>
                    <a:pt x="194" y="125"/>
                    <a:pt x="194" y="123"/>
                  </a:cubicBezTo>
                  <a:cubicBezTo>
                    <a:pt x="195" y="120"/>
                    <a:pt x="185" y="121"/>
                    <a:pt x="181" y="121"/>
                  </a:cubicBezTo>
                  <a:cubicBezTo>
                    <a:pt x="176" y="121"/>
                    <a:pt x="170" y="120"/>
                    <a:pt x="166" y="120"/>
                  </a:cubicBezTo>
                  <a:cubicBezTo>
                    <a:pt x="165" y="120"/>
                    <a:pt x="166" y="122"/>
                    <a:pt x="166" y="122"/>
                  </a:cubicBezTo>
                  <a:cubicBezTo>
                    <a:pt x="162" y="122"/>
                    <a:pt x="160" y="121"/>
                    <a:pt x="158" y="123"/>
                  </a:cubicBezTo>
                  <a:cubicBezTo>
                    <a:pt x="158" y="124"/>
                    <a:pt x="158" y="125"/>
                    <a:pt x="158" y="126"/>
                  </a:cubicBezTo>
                  <a:cubicBezTo>
                    <a:pt x="154" y="126"/>
                    <a:pt x="149" y="125"/>
                    <a:pt x="143" y="125"/>
                  </a:cubicBezTo>
                  <a:cubicBezTo>
                    <a:pt x="140" y="125"/>
                    <a:pt x="132" y="125"/>
                    <a:pt x="132" y="127"/>
                  </a:cubicBezTo>
                  <a:cubicBezTo>
                    <a:pt x="132" y="130"/>
                    <a:pt x="138" y="129"/>
                    <a:pt x="141" y="129"/>
                  </a:cubicBezTo>
                  <a:cubicBezTo>
                    <a:pt x="135" y="133"/>
                    <a:pt x="127" y="133"/>
                    <a:pt x="120" y="135"/>
                  </a:cubicBezTo>
                  <a:cubicBezTo>
                    <a:pt x="126" y="128"/>
                    <a:pt x="134" y="119"/>
                    <a:pt x="144" y="115"/>
                  </a:cubicBezTo>
                  <a:close/>
                  <a:moveTo>
                    <a:pt x="127" y="143"/>
                  </a:moveTo>
                  <a:cubicBezTo>
                    <a:pt x="123" y="144"/>
                    <a:pt x="117" y="145"/>
                    <a:pt x="112" y="145"/>
                  </a:cubicBezTo>
                  <a:cubicBezTo>
                    <a:pt x="113" y="137"/>
                    <a:pt x="122" y="143"/>
                    <a:pt x="127" y="143"/>
                  </a:cubicBezTo>
                  <a:close/>
                  <a:moveTo>
                    <a:pt x="108" y="149"/>
                  </a:moveTo>
                  <a:cubicBezTo>
                    <a:pt x="116" y="150"/>
                    <a:pt x="124" y="150"/>
                    <a:pt x="131" y="152"/>
                  </a:cubicBezTo>
                  <a:cubicBezTo>
                    <a:pt x="122" y="154"/>
                    <a:pt x="110" y="155"/>
                    <a:pt x="100" y="155"/>
                  </a:cubicBezTo>
                  <a:cubicBezTo>
                    <a:pt x="100" y="148"/>
                    <a:pt x="107" y="154"/>
                    <a:pt x="108" y="149"/>
                  </a:cubicBezTo>
                  <a:close/>
                  <a:moveTo>
                    <a:pt x="89" y="185"/>
                  </a:moveTo>
                  <a:cubicBezTo>
                    <a:pt x="86" y="189"/>
                    <a:pt x="83" y="197"/>
                    <a:pt x="76" y="193"/>
                  </a:cubicBezTo>
                  <a:cubicBezTo>
                    <a:pt x="79" y="187"/>
                    <a:pt x="83" y="181"/>
                    <a:pt x="86" y="175"/>
                  </a:cubicBezTo>
                  <a:cubicBezTo>
                    <a:pt x="84" y="185"/>
                    <a:pt x="93" y="179"/>
                    <a:pt x="92" y="172"/>
                  </a:cubicBezTo>
                  <a:cubicBezTo>
                    <a:pt x="96" y="171"/>
                    <a:pt x="99" y="170"/>
                    <a:pt x="103" y="169"/>
                  </a:cubicBezTo>
                  <a:cubicBezTo>
                    <a:pt x="100" y="174"/>
                    <a:pt x="94" y="179"/>
                    <a:pt x="89" y="185"/>
                  </a:cubicBezTo>
                  <a:close/>
                  <a:moveTo>
                    <a:pt x="92" y="168"/>
                  </a:moveTo>
                  <a:cubicBezTo>
                    <a:pt x="94" y="165"/>
                    <a:pt x="94" y="160"/>
                    <a:pt x="97" y="159"/>
                  </a:cubicBezTo>
                  <a:cubicBezTo>
                    <a:pt x="100" y="158"/>
                    <a:pt x="106" y="163"/>
                    <a:pt x="110" y="163"/>
                  </a:cubicBezTo>
                  <a:cubicBezTo>
                    <a:pt x="105" y="165"/>
                    <a:pt x="99" y="168"/>
                    <a:pt x="92" y="168"/>
                  </a:cubicBezTo>
                  <a:close/>
                  <a:moveTo>
                    <a:pt x="112" y="158"/>
                  </a:moveTo>
                  <a:cubicBezTo>
                    <a:pt x="113" y="157"/>
                    <a:pt x="118" y="157"/>
                    <a:pt x="120" y="157"/>
                  </a:cubicBezTo>
                  <a:cubicBezTo>
                    <a:pt x="118" y="160"/>
                    <a:pt x="114" y="160"/>
                    <a:pt x="112" y="158"/>
                  </a:cubicBezTo>
                  <a:close/>
                  <a:moveTo>
                    <a:pt x="122" y="162"/>
                  </a:moveTo>
                  <a:cubicBezTo>
                    <a:pt x="125" y="159"/>
                    <a:pt x="130" y="158"/>
                    <a:pt x="134" y="156"/>
                  </a:cubicBezTo>
                  <a:cubicBezTo>
                    <a:pt x="130" y="158"/>
                    <a:pt x="126" y="160"/>
                    <a:pt x="122" y="162"/>
                  </a:cubicBezTo>
                  <a:close/>
                  <a:moveTo>
                    <a:pt x="173" y="160"/>
                  </a:moveTo>
                  <a:cubicBezTo>
                    <a:pt x="170" y="157"/>
                    <a:pt x="164" y="153"/>
                    <a:pt x="160" y="152"/>
                  </a:cubicBezTo>
                  <a:cubicBezTo>
                    <a:pt x="155" y="150"/>
                    <a:pt x="148" y="152"/>
                    <a:pt x="143" y="152"/>
                  </a:cubicBezTo>
                  <a:cubicBezTo>
                    <a:pt x="137" y="151"/>
                    <a:pt x="133" y="147"/>
                    <a:pt x="127" y="147"/>
                  </a:cubicBezTo>
                  <a:cubicBezTo>
                    <a:pt x="133" y="146"/>
                    <a:pt x="139" y="146"/>
                    <a:pt x="145" y="146"/>
                  </a:cubicBezTo>
                  <a:cubicBezTo>
                    <a:pt x="147" y="146"/>
                    <a:pt x="152" y="146"/>
                    <a:pt x="152" y="143"/>
                  </a:cubicBezTo>
                  <a:cubicBezTo>
                    <a:pt x="152" y="140"/>
                    <a:pt x="142" y="141"/>
                    <a:pt x="138" y="140"/>
                  </a:cubicBezTo>
                  <a:cubicBezTo>
                    <a:pt x="132" y="140"/>
                    <a:pt x="128" y="140"/>
                    <a:pt x="123" y="138"/>
                  </a:cubicBezTo>
                  <a:cubicBezTo>
                    <a:pt x="130" y="135"/>
                    <a:pt x="141" y="134"/>
                    <a:pt x="151" y="131"/>
                  </a:cubicBezTo>
                  <a:cubicBezTo>
                    <a:pt x="154" y="131"/>
                    <a:pt x="163" y="130"/>
                    <a:pt x="160" y="126"/>
                  </a:cubicBezTo>
                  <a:cubicBezTo>
                    <a:pt x="182" y="128"/>
                    <a:pt x="205" y="131"/>
                    <a:pt x="226" y="135"/>
                  </a:cubicBezTo>
                  <a:cubicBezTo>
                    <a:pt x="220" y="136"/>
                    <a:pt x="210" y="136"/>
                    <a:pt x="203" y="135"/>
                  </a:cubicBezTo>
                  <a:cubicBezTo>
                    <a:pt x="188" y="135"/>
                    <a:pt x="175" y="133"/>
                    <a:pt x="159" y="133"/>
                  </a:cubicBezTo>
                  <a:cubicBezTo>
                    <a:pt x="156" y="133"/>
                    <a:pt x="146" y="132"/>
                    <a:pt x="146" y="135"/>
                  </a:cubicBezTo>
                  <a:cubicBezTo>
                    <a:pt x="146" y="138"/>
                    <a:pt x="161" y="139"/>
                    <a:pt x="163" y="139"/>
                  </a:cubicBezTo>
                  <a:cubicBezTo>
                    <a:pt x="188" y="141"/>
                    <a:pt x="212" y="144"/>
                    <a:pt x="236" y="147"/>
                  </a:cubicBezTo>
                  <a:cubicBezTo>
                    <a:pt x="218" y="148"/>
                    <a:pt x="193" y="148"/>
                    <a:pt x="174" y="148"/>
                  </a:cubicBezTo>
                  <a:cubicBezTo>
                    <a:pt x="174" y="148"/>
                    <a:pt x="166" y="146"/>
                    <a:pt x="166" y="149"/>
                  </a:cubicBezTo>
                  <a:cubicBezTo>
                    <a:pt x="166" y="151"/>
                    <a:pt x="172" y="152"/>
                    <a:pt x="173" y="152"/>
                  </a:cubicBezTo>
                  <a:cubicBezTo>
                    <a:pt x="198" y="156"/>
                    <a:pt x="224" y="159"/>
                    <a:pt x="246" y="165"/>
                  </a:cubicBezTo>
                  <a:cubicBezTo>
                    <a:pt x="229" y="166"/>
                    <a:pt x="212" y="165"/>
                    <a:pt x="194" y="165"/>
                  </a:cubicBezTo>
                  <a:cubicBezTo>
                    <a:pt x="189" y="164"/>
                    <a:pt x="182" y="165"/>
                    <a:pt x="178" y="164"/>
                  </a:cubicBezTo>
                  <a:cubicBezTo>
                    <a:pt x="176" y="164"/>
                    <a:pt x="175" y="161"/>
                    <a:pt x="173" y="160"/>
                  </a:cubicBezTo>
                  <a:close/>
                  <a:moveTo>
                    <a:pt x="191" y="184"/>
                  </a:moveTo>
                  <a:cubicBezTo>
                    <a:pt x="189" y="179"/>
                    <a:pt x="186" y="175"/>
                    <a:pt x="183" y="170"/>
                  </a:cubicBezTo>
                  <a:cubicBezTo>
                    <a:pt x="204" y="174"/>
                    <a:pt x="224" y="179"/>
                    <a:pt x="244" y="184"/>
                  </a:cubicBezTo>
                  <a:cubicBezTo>
                    <a:pt x="227" y="186"/>
                    <a:pt x="209" y="185"/>
                    <a:pt x="191" y="184"/>
                  </a:cubicBezTo>
                  <a:close/>
                  <a:moveTo>
                    <a:pt x="202" y="249"/>
                  </a:moveTo>
                  <a:cubicBezTo>
                    <a:pt x="201" y="252"/>
                    <a:pt x="196" y="251"/>
                    <a:pt x="194" y="249"/>
                  </a:cubicBezTo>
                  <a:cubicBezTo>
                    <a:pt x="196" y="248"/>
                    <a:pt x="199" y="249"/>
                    <a:pt x="202" y="249"/>
                  </a:cubicBezTo>
                  <a:close/>
                  <a:moveTo>
                    <a:pt x="197" y="254"/>
                  </a:moveTo>
                  <a:cubicBezTo>
                    <a:pt x="196" y="258"/>
                    <a:pt x="195" y="262"/>
                    <a:pt x="191" y="262"/>
                  </a:cubicBezTo>
                  <a:cubicBezTo>
                    <a:pt x="192" y="259"/>
                    <a:pt x="192" y="251"/>
                    <a:pt x="197" y="254"/>
                  </a:cubicBezTo>
                  <a:close/>
                  <a:moveTo>
                    <a:pt x="212" y="276"/>
                  </a:moveTo>
                  <a:cubicBezTo>
                    <a:pt x="206" y="279"/>
                    <a:pt x="196" y="277"/>
                    <a:pt x="189" y="277"/>
                  </a:cubicBezTo>
                  <a:cubicBezTo>
                    <a:pt x="190" y="266"/>
                    <a:pt x="204" y="275"/>
                    <a:pt x="212" y="276"/>
                  </a:cubicBezTo>
                  <a:close/>
                  <a:moveTo>
                    <a:pt x="185" y="283"/>
                  </a:moveTo>
                  <a:cubicBezTo>
                    <a:pt x="190" y="285"/>
                    <a:pt x="198" y="287"/>
                    <a:pt x="202" y="289"/>
                  </a:cubicBezTo>
                  <a:cubicBezTo>
                    <a:pt x="197" y="292"/>
                    <a:pt x="187" y="291"/>
                    <a:pt x="180" y="291"/>
                  </a:cubicBezTo>
                  <a:cubicBezTo>
                    <a:pt x="181" y="290"/>
                    <a:pt x="183" y="283"/>
                    <a:pt x="185" y="283"/>
                  </a:cubicBezTo>
                  <a:close/>
                  <a:moveTo>
                    <a:pt x="198" y="294"/>
                  </a:moveTo>
                  <a:cubicBezTo>
                    <a:pt x="197" y="296"/>
                    <a:pt x="196" y="301"/>
                    <a:pt x="194" y="302"/>
                  </a:cubicBezTo>
                  <a:cubicBezTo>
                    <a:pt x="189" y="303"/>
                    <a:pt x="180" y="297"/>
                    <a:pt x="176" y="297"/>
                  </a:cubicBezTo>
                  <a:cubicBezTo>
                    <a:pt x="180" y="292"/>
                    <a:pt x="192" y="295"/>
                    <a:pt x="198" y="294"/>
                  </a:cubicBezTo>
                  <a:close/>
                  <a:moveTo>
                    <a:pt x="186" y="304"/>
                  </a:moveTo>
                  <a:cubicBezTo>
                    <a:pt x="181" y="305"/>
                    <a:pt x="174" y="306"/>
                    <a:pt x="170" y="305"/>
                  </a:cubicBezTo>
                  <a:cubicBezTo>
                    <a:pt x="171" y="297"/>
                    <a:pt x="181" y="303"/>
                    <a:pt x="186" y="304"/>
                  </a:cubicBezTo>
                  <a:close/>
                  <a:moveTo>
                    <a:pt x="184" y="308"/>
                  </a:moveTo>
                  <a:cubicBezTo>
                    <a:pt x="186" y="308"/>
                    <a:pt x="187" y="308"/>
                    <a:pt x="189" y="308"/>
                  </a:cubicBezTo>
                  <a:cubicBezTo>
                    <a:pt x="187" y="310"/>
                    <a:pt x="186" y="315"/>
                    <a:pt x="183" y="316"/>
                  </a:cubicBezTo>
                  <a:cubicBezTo>
                    <a:pt x="181" y="316"/>
                    <a:pt x="176" y="314"/>
                    <a:pt x="174" y="314"/>
                  </a:cubicBezTo>
                  <a:cubicBezTo>
                    <a:pt x="172" y="313"/>
                    <a:pt x="167" y="312"/>
                    <a:pt x="166" y="310"/>
                  </a:cubicBezTo>
                  <a:cubicBezTo>
                    <a:pt x="166" y="308"/>
                    <a:pt x="180" y="308"/>
                    <a:pt x="184" y="308"/>
                  </a:cubicBezTo>
                  <a:close/>
                  <a:moveTo>
                    <a:pt x="176" y="318"/>
                  </a:moveTo>
                  <a:cubicBezTo>
                    <a:pt x="172" y="320"/>
                    <a:pt x="165" y="319"/>
                    <a:pt x="161" y="319"/>
                  </a:cubicBezTo>
                  <a:cubicBezTo>
                    <a:pt x="162" y="310"/>
                    <a:pt x="170" y="317"/>
                    <a:pt x="176" y="318"/>
                  </a:cubicBezTo>
                  <a:close/>
                  <a:moveTo>
                    <a:pt x="178" y="322"/>
                  </a:moveTo>
                  <a:cubicBezTo>
                    <a:pt x="177" y="332"/>
                    <a:pt x="164" y="325"/>
                    <a:pt x="160" y="322"/>
                  </a:cubicBezTo>
                  <a:cubicBezTo>
                    <a:pt x="165" y="321"/>
                    <a:pt x="172" y="322"/>
                    <a:pt x="178" y="322"/>
                  </a:cubicBezTo>
                  <a:close/>
                  <a:moveTo>
                    <a:pt x="171" y="331"/>
                  </a:moveTo>
                  <a:cubicBezTo>
                    <a:pt x="165" y="332"/>
                    <a:pt x="157" y="333"/>
                    <a:pt x="151" y="333"/>
                  </a:cubicBezTo>
                  <a:cubicBezTo>
                    <a:pt x="152" y="322"/>
                    <a:pt x="164" y="328"/>
                    <a:pt x="171" y="331"/>
                  </a:cubicBezTo>
                  <a:close/>
                  <a:moveTo>
                    <a:pt x="169" y="335"/>
                  </a:moveTo>
                  <a:cubicBezTo>
                    <a:pt x="168" y="344"/>
                    <a:pt x="154" y="339"/>
                    <a:pt x="148" y="337"/>
                  </a:cubicBezTo>
                  <a:cubicBezTo>
                    <a:pt x="154" y="335"/>
                    <a:pt x="162" y="335"/>
                    <a:pt x="169" y="335"/>
                  </a:cubicBezTo>
                  <a:close/>
                  <a:moveTo>
                    <a:pt x="156" y="343"/>
                  </a:moveTo>
                  <a:cubicBezTo>
                    <a:pt x="151" y="344"/>
                    <a:pt x="148" y="344"/>
                    <a:pt x="143" y="344"/>
                  </a:cubicBezTo>
                  <a:cubicBezTo>
                    <a:pt x="144" y="338"/>
                    <a:pt x="152" y="342"/>
                    <a:pt x="156" y="343"/>
                  </a:cubicBezTo>
                  <a:close/>
                  <a:moveTo>
                    <a:pt x="161" y="347"/>
                  </a:moveTo>
                  <a:cubicBezTo>
                    <a:pt x="160" y="357"/>
                    <a:pt x="146" y="350"/>
                    <a:pt x="140" y="348"/>
                  </a:cubicBezTo>
                  <a:cubicBezTo>
                    <a:pt x="145" y="346"/>
                    <a:pt x="154" y="346"/>
                    <a:pt x="161" y="347"/>
                  </a:cubicBezTo>
                  <a:close/>
                  <a:moveTo>
                    <a:pt x="154" y="356"/>
                  </a:moveTo>
                  <a:cubicBezTo>
                    <a:pt x="147" y="357"/>
                    <a:pt x="140" y="357"/>
                    <a:pt x="133" y="357"/>
                  </a:cubicBezTo>
                  <a:cubicBezTo>
                    <a:pt x="135" y="347"/>
                    <a:pt x="147" y="355"/>
                    <a:pt x="154" y="356"/>
                  </a:cubicBezTo>
                  <a:close/>
                  <a:moveTo>
                    <a:pt x="153" y="380"/>
                  </a:moveTo>
                  <a:cubicBezTo>
                    <a:pt x="150" y="381"/>
                    <a:pt x="146" y="381"/>
                    <a:pt x="143" y="380"/>
                  </a:cubicBezTo>
                  <a:cubicBezTo>
                    <a:pt x="145" y="379"/>
                    <a:pt x="150" y="380"/>
                    <a:pt x="153" y="380"/>
                  </a:cubicBezTo>
                  <a:close/>
                  <a:moveTo>
                    <a:pt x="142" y="365"/>
                  </a:moveTo>
                  <a:cubicBezTo>
                    <a:pt x="137" y="366"/>
                    <a:pt x="131" y="365"/>
                    <a:pt x="125" y="366"/>
                  </a:cubicBezTo>
                  <a:cubicBezTo>
                    <a:pt x="127" y="359"/>
                    <a:pt x="137" y="364"/>
                    <a:pt x="142" y="365"/>
                  </a:cubicBezTo>
                  <a:close/>
                  <a:moveTo>
                    <a:pt x="121" y="371"/>
                  </a:moveTo>
                  <a:cubicBezTo>
                    <a:pt x="125" y="370"/>
                    <a:pt x="133" y="375"/>
                    <a:pt x="138" y="374"/>
                  </a:cubicBezTo>
                  <a:cubicBezTo>
                    <a:pt x="136" y="375"/>
                    <a:pt x="130" y="375"/>
                    <a:pt x="126" y="375"/>
                  </a:cubicBezTo>
                  <a:cubicBezTo>
                    <a:pt x="124" y="375"/>
                    <a:pt x="117" y="376"/>
                    <a:pt x="122" y="378"/>
                  </a:cubicBezTo>
                  <a:cubicBezTo>
                    <a:pt x="126" y="379"/>
                    <a:pt x="134" y="378"/>
                    <a:pt x="138" y="380"/>
                  </a:cubicBezTo>
                  <a:cubicBezTo>
                    <a:pt x="131" y="382"/>
                    <a:pt x="122" y="380"/>
                    <a:pt x="115" y="380"/>
                  </a:cubicBezTo>
                  <a:cubicBezTo>
                    <a:pt x="117" y="378"/>
                    <a:pt x="118" y="371"/>
                    <a:pt x="121" y="371"/>
                  </a:cubicBezTo>
                  <a:close/>
                  <a:moveTo>
                    <a:pt x="73" y="361"/>
                  </a:moveTo>
                  <a:cubicBezTo>
                    <a:pt x="89" y="362"/>
                    <a:pt x="103" y="364"/>
                    <a:pt x="118" y="363"/>
                  </a:cubicBezTo>
                  <a:cubicBezTo>
                    <a:pt x="111" y="376"/>
                    <a:pt x="98" y="388"/>
                    <a:pt x="90" y="401"/>
                  </a:cubicBezTo>
                  <a:cubicBezTo>
                    <a:pt x="88" y="404"/>
                    <a:pt x="87" y="407"/>
                    <a:pt x="84" y="409"/>
                  </a:cubicBezTo>
                  <a:cubicBezTo>
                    <a:pt x="81" y="413"/>
                    <a:pt x="79" y="418"/>
                    <a:pt x="73" y="417"/>
                  </a:cubicBezTo>
                  <a:cubicBezTo>
                    <a:pt x="73" y="397"/>
                    <a:pt x="73" y="379"/>
                    <a:pt x="73" y="361"/>
                  </a:cubicBezTo>
                  <a:close/>
                  <a:moveTo>
                    <a:pt x="73" y="463"/>
                  </a:moveTo>
                  <a:cubicBezTo>
                    <a:pt x="73" y="458"/>
                    <a:pt x="72" y="451"/>
                    <a:pt x="72" y="446"/>
                  </a:cubicBezTo>
                  <a:cubicBezTo>
                    <a:pt x="72" y="444"/>
                    <a:pt x="72" y="435"/>
                    <a:pt x="73" y="433"/>
                  </a:cubicBezTo>
                  <a:cubicBezTo>
                    <a:pt x="75" y="431"/>
                    <a:pt x="81" y="433"/>
                    <a:pt x="83" y="432"/>
                  </a:cubicBezTo>
                  <a:cubicBezTo>
                    <a:pt x="87" y="432"/>
                    <a:pt x="91" y="431"/>
                    <a:pt x="95" y="432"/>
                  </a:cubicBezTo>
                  <a:cubicBezTo>
                    <a:pt x="88" y="443"/>
                    <a:pt x="81" y="453"/>
                    <a:pt x="73" y="463"/>
                  </a:cubicBezTo>
                  <a:close/>
                  <a:moveTo>
                    <a:pt x="84" y="418"/>
                  </a:moveTo>
                  <a:cubicBezTo>
                    <a:pt x="85" y="416"/>
                    <a:pt x="88" y="410"/>
                    <a:pt x="91" y="409"/>
                  </a:cubicBezTo>
                  <a:cubicBezTo>
                    <a:pt x="96" y="408"/>
                    <a:pt x="106" y="412"/>
                    <a:pt x="112" y="412"/>
                  </a:cubicBezTo>
                  <a:cubicBezTo>
                    <a:pt x="108" y="419"/>
                    <a:pt x="93" y="420"/>
                    <a:pt x="84" y="418"/>
                  </a:cubicBezTo>
                  <a:close/>
                  <a:moveTo>
                    <a:pt x="93" y="407"/>
                  </a:moveTo>
                  <a:cubicBezTo>
                    <a:pt x="100" y="400"/>
                    <a:pt x="104" y="390"/>
                    <a:pt x="111" y="384"/>
                  </a:cubicBezTo>
                  <a:cubicBezTo>
                    <a:pt x="112" y="384"/>
                    <a:pt x="112" y="384"/>
                    <a:pt x="112" y="384"/>
                  </a:cubicBezTo>
                  <a:cubicBezTo>
                    <a:pt x="118" y="384"/>
                    <a:pt x="126" y="386"/>
                    <a:pt x="133" y="386"/>
                  </a:cubicBezTo>
                  <a:cubicBezTo>
                    <a:pt x="131" y="396"/>
                    <a:pt x="114" y="389"/>
                    <a:pt x="107" y="392"/>
                  </a:cubicBezTo>
                  <a:cubicBezTo>
                    <a:pt x="109" y="397"/>
                    <a:pt x="119" y="394"/>
                    <a:pt x="123" y="397"/>
                  </a:cubicBezTo>
                  <a:cubicBezTo>
                    <a:pt x="119" y="398"/>
                    <a:pt x="114" y="398"/>
                    <a:pt x="109" y="398"/>
                  </a:cubicBezTo>
                  <a:cubicBezTo>
                    <a:pt x="107" y="398"/>
                    <a:pt x="101" y="398"/>
                    <a:pt x="100" y="400"/>
                  </a:cubicBezTo>
                  <a:cubicBezTo>
                    <a:pt x="100" y="402"/>
                    <a:pt x="107" y="403"/>
                    <a:pt x="110" y="404"/>
                  </a:cubicBezTo>
                  <a:cubicBezTo>
                    <a:pt x="113" y="404"/>
                    <a:pt x="115" y="404"/>
                    <a:pt x="118" y="404"/>
                  </a:cubicBezTo>
                  <a:cubicBezTo>
                    <a:pt x="116" y="412"/>
                    <a:pt x="100" y="408"/>
                    <a:pt x="93" y="407"/>
                  </a:cubicBezTo>
                  <a:close/>
                  <a:moveTo>
                    <a:pt x="151" y="399"/>
                  </a:moveTo>
                  <a:cubicBezTo>
                    <a:pt x="144" y="399"/>
                    <a:pt x="135" y="399"/>
                    <a:pt x="129" y="397"/>
                  </a:cubicBezTo>
                  <a:cubicBezTo>
                    <a:pt x="136" y="397"/>
                    <a:pt x="144" y="399"/>
                    <a:pt x="151" y="399"/>
                  </a:cubicBezTo>
                  <a:close/>
                  <a:moveTo>
                    <a:pt x="123" y="427"/>
                  </a:moveTo>
                  <a:cubicBezTo>
                    <a:pt x="124" y="427"/>
                    <a:pt x="128" y="427"/>
                    <a:pt x="129" y="427"/>
                  </a:cubicBezTo>
                  <a:cubicBezTo>
                    <a:pt x="127" y="428"/>
                    <a:pt x="125" y="427"/>
                    <a:pt x="123" y="427"/>
                  </a:cubicBezTo>
                  <a:close/>
                  <a:moveTo>
                    <a:pt x="131" y="420"/>
                  </a:moveTo>
                  <a:cubicBezTo>
                    <a:pt x="129" y="419"/>
                    <a:pt x="127" y="422"/>
                    <a:pt x="126" y="419"/>
                  </a:cubicBezTo>
                  <a:cubicBezTo>
                    <a:pt x="128" y="420"/>
                    <a:pt x="130" y="419"/>
                    <a:pt x="131" y="419"/>
                  </a:cubicBezTo>
                  <a:cubicBezTo>
                    <a:pt x="132" y="420"/>
                    <a:pt x="131" y="420"/>
                    <a:pt x="131" y="420"/>
                  </a:cubicBezTo>
                  <a:close/>
                  <a:moveTo>
                    <a:pt x="139" y="420"/>
                  </a:moveTo>
                  <a:cubicBezTo>
                    <a:pt x="145" y="419"/>
                    <a:pt x="153" y="419"/>
                    <a:pt x="160" y="419"/>
                  </a:cubicBezTo>
                  <a:cubicBezTo>
                    <a:pt x="154" y="421"/>
                    <a:pt x="146" y="420"/>
                    <a:pt x="139" y="420"/>
                  </a:cubicBezTo>
                  <a:close/>
                  <a:moveTo>
                    <a:pt x="170" y="419"/>
                  </a:moveTo>
                  <a:cubicBezTo>
                    <a:pt x="173" y="419"/>
                    <a:pt x="176" y="419"/>
                    <a:pt x="179" y="419"/>
                  </a:cubicBezTo>
                  <a:cubicBezTo>
                    <a:pt x="176" y="420"/>
                    <a:pt x="172" y="420"/>
                    <a:pt x="170" y="419"/>
                  </a:cubicBezTo>
                  <a:close/>
                  <a:moveTo>
                    <a:pt x="138" y="417"/>
                  </a:moveTo>
                  <a:cubicBezTo>
                    <a:pt x="129" y="417"/>
                    <a:pt x="119" y="419"/>
                    <a:pt x="114" y="415"/>
                  </a:cubicBezTo>
                  <a:cubicBezTo>
                    <a:pt x="114" y="412"/>
                    <a:pt x="116" y="411"/>
                    <a:pt x="117" y="411"/>
                  </a:cubicBezTo>
                  <a:cubicBezTo>
                    <a:pt x="138" y="412"/>
                    <a:pt x="165" y="414"/>
                    <a:pt x="185" y="416"/>
                  </a:cubicBezTo>
                  <a:cubicBezTo>
                    <a:pt x="171" y="417"/>
                    <a:pt x="154" y="417"/>
                    <a:pt x="138" y="417"/>
                  </a:cubicBezTo>
                  <a:close/>
                  <a:moveTo>
                    <a:pt x="230" y="422"/>
                  </a:moveTo>
                  <a:cubicBezTo>
                    <a:pt x="217" y="423"/>
                    <a:pt x="203" y="419"/>
                    <a:pt x="191" y="419"/>
                  </a:cubicBezTo>
                  <a:cubicBezTo>
                    <a:pt x="199" y="417"/>
                    <a:pt x="211" y="421"/>
                    <a:pt x="218" y="417"/>
                  </a:cubicBezTo>
                  <a:cubicBezTo>
                    <a:pt x="210" y="413"/>
                    <a:pt x="200" y="413"/>
                    <a:pt x="191" y="413"/>
                  </a:cubicBezTo>
                  <a:cubicBezTo>
                    <a:pt x="168" y="413"/>
                    <a:pt x="143" y="410"/>
                    <a:pt x="119" y="409"/>
                  </a:cubicBezTo>
                  <a:cubicBezTo>
                    <a:pt x="120" y="406"/>
                    <a:pt x="122" y="404"/>
                    <a:pt x="127" y="404"/>
                  </a:cubicBezTo>
                  <a:cubicBezTo>
                    <a:pt x="155" y="405"/>
                    <a:pt x="187" y="406"/>
                    <a:pt x="213" y="409"/>
                  </a:cubicBezTo>
                  <a:cubicBezTo>
                    <a:pt x="198" y="410"/>
                    <a:pt x="179" y="408"/>
                    <a:pt x="166" y="409"/>
                  </a:cubicBezTo>
                  <a:cubicBezTo>
                    <a:pt x="183" y="411"/>
                    <a:pt x="207" y="413"/>
                    <a:pt x="230" y="413"/>
                  </a:cubicBezTo>
                  <a:cubicBezTo>
                    <a:pt x="230" y="413"/>
                    <a:pt x="237" y="414"/>
                    <a:pt x="237" y="412"/>
                  </a:cubicBezTo>
                  <a:cubicBezTo>
                    <a:pt x="237" y="409"/>
                    <a:pt x="227" y="409"/>
                    <a:pt x="225" y="408"/>
                  </a:cubicBezTo>
                  <a:cubicBezTo>
                    <a:pt x="218" y="407"/>
                    <a:pt x="209" y="406"/>
                    <a:pt x="202" y="405"/>
                  </a:cubicBezTo>
                  <a:cubicBezTo>
                    <a:pt x="175" y="404"/>
                    <a:pt x="149" y="403"/>
                    <a:pt x="126" y="401"/>
                  </a:cubicBezTo>
                  <a:cubicBezTo>
                    <a:pt x="145" y="400"/>
                    <a:pt x="166" y="401"/>
                    <a:pt x="188" y="402"/>
                  </a:cubicBezTo>
                  <a:cubicBezTo>
                    <a:pt x="203" y="403"/>
                    <a:pt x="218" y="405"/>
                    <a:pt x="233" y="404"/>
                  </a:cubicBezTo>
                  <a:cubicBezTo>
                    <a:pt x="230" y="401"/>
                    <a:pt x="224" y="401"/>
                    <a:pt x="219" y="401"/>
                  </a:cubicBezTo>
                  <a:cubicBezTo>
                    <a:pt x="194" y="399"/>
                    <a:pt x="164" y="398"/>
                    <a:pt x="139" y="395"/>
                  </a:cubicBezTo>
                  <a:cubicBezTo>
                    <a:pt x="138" y="395"/>
                    <a:pt x="132" y="395"/>
                    <a:pt x="132" y="393"/>
                  </a:cubicBezTo>
                  <a:cubicBezTo>
                    <a:pt x="131" y="391"/>
                    <a:pt x="137" y="392"/>
                    <a:pt x="139" y="392"/>
                  </a:cubicBezTo>
                  <a:cubicBezTo>
                    <a:pt x="139" y="390"/>
                    <a:pt x="135" y="392"/>
                    <a:pt x="134" y="391"/>
                  </a:cubicBezTo>
                  <a:cubicBezTo>
                    <a:pt x="134" y="391"/>
                    <a:pt x="136" y="387"/>
                    <a:pt x="137" y="386"/>
                  </a:cubicBezTo>
                  <a:cubicBezTo>
                    <a:pt x="141" y="385"/>
                    <a:pt x="150" y="387"/>
                    <a:pt x="155" y="387"/>
                  </a:cubicBezTo>
                  <a:cubicBezTo>
                    <a:pt x="170" y="388"/>
                    <a:pt x="188" y="388"/>
                    <a:pt x="202" y="390"/>
                  </a:cubicBezTo>
                  <a:cubicBezTo>
                    <a:pt x="179" y="392"/>
                    <a:pt x="161" y="391"/>
                    <a:pt x="139" y="391"/>
                  </a:cubicBezTo>
                  <a:cubicBezTo>
                    <a:pt x="165" y="394"/>
                    <a:pt x="192" y="392"/>
                    <a:pt x="219" y="393"/>
                  </a:cubicBezTo>
                  <a:cubicBezTo>
                    <a:pt x="224" y="393"/>
                    <a:pt x="235" y="393"/>
                    <a:pt x="241" y="393"/>
                  </a:cubicBezTo>
                  <a:cubicBezTo>
                    <a:pt x="243" y="393"/>
                    <a:pt x="246" y="393"/>
                    <a:pt x="247" y="392"/>
                  </a:cubicBezTo>
                  <a:cubicBezTo>
                    <a:pt x="247" y="390"/>
                    <a:pt x="241" y="390"/>
                    <a:pt x="242" y="390"/>
                  </a:cubicBezTo>
                  <a:cubicBezTo>
                    <a:pt x="209" y="388"/>
                    <a:pt x="173" y="386"/>
                    <a:pt x="141" y="383"/>
                  </a:cubicBezTo>
                  <a:cubicBezTo>
                    <a:pt x="152" y="381"/>
                    <a:pt x="163" y="383"/>
                    <a:pt x="176" y="383"/>
                  </a:cubicBezTo>
                  <a:cubicBezTo>
                    <a:pt x="202" y="382"/>
                    <a:pt x="230" y="385"/>
                    <a:pt x="254" y="387"/>
                  </a:cubicBezTo>
                  <a:cubicBezTo>
                    <a:pt x="251" y="395"/>
                    <a:pt x="246" y="402"/>
                    <a:pt x="241" y="409"/>
                  </a:cubicBezTo>
                  <a:cubicBezTo>
                    <a:pt x="238" y="414"/>
                    <a:pt x="235" y="421"/>
                    <a:pt x="230" y="422"/>
                  </a:cubicBezTo>
                  <a:close/>
                  <a:moveTo>
                    <a:pt x="239" y="420"/>
                  </a:moveTo>
                  <a:cubicBezTo>
                    <a:pt x="245" y="407"/>
                    <a:pt x="252" y="395"/>
                    <a:pt x="261" y="385"/>
                  </a:cubicBezTo>
                  <a:cubicBezTo>
                    <a:pt x="261" y="385"/>
                    <a:pt x="261" y="385"/>
                    <a:pt x="261" y="385"/>
                  </a:cubicBezTo>
                  <a:cubicBezTo>
                    <a:pt x="261" y="385"/>
                    <a:pt x="261" y="385"/>
                    <a:pt x="261" y="385"/>
                  </a:cubicBezTo>
                  <a:cubicBezTo>
                    <a:pt x="258" y="391"/>
                    <a:pt x="255" y="399"/>
                    <a:pt x="252" y="405"/>
                  </a:cubicBezTo>
                  <a:cubicBezTo>
                    <a:pt x="249" y="411"/>
                    <a:pt x="246" y="420"/>
                    <a:pt x="239" y="420"/>
                  </a:cubicBezTo>
                  <a:close/>
                  <a:moveTo>
                    <a:pt x="255" y="424"/>
                  </a:moveTo>
                  <a:cubicBezTo>
                    <a:pt x="262" y="409"/>
                    <a:pt x="270" y="395"/>
                    <a:pt x="277" y="380"/>
                  </a:cubicBezTo>
                  <a:cubicBezTo>
                    <a:pt x="281" y="393"/>
                    <a:pt x="273" y="405"/>
                    <a:pt x="268" y="414"/>
                  </a:cubicBezTo>
                  <a:cubicBezTo>
                    <a:pt x="265" y="419"/>
                    <a:pt x="262" y="427"/>
                    <a:pt x="255" y="424"/>
                  </a:cubicBezTo>
                  <a:close/>
                  <a:moveTo>
                    <a:pt x="279" y="426"/>
                  </a:moveTo>
                  <a:cubicBezTo>
                    <a:pt x="276" y="428"/>
                    <a:pt x="268" y="424"/>
                    <a:pt x="265" y="424"/>
                  </a:cubicBezTo>
                  <a:cubicBezTo>
                    <a:pt x="269" y="417"/>
                    <a:pt x="273" y="409"/>
                    <a:pt x="278" y="402"/>
                  </a:cubicBezTo>
                  <a:cubicBezTo>
                    <a:pt x="277" y="406"/>
                    <a:pt x="281" y="423"/>
                    <a:pt x="279" y="426"/>
                  </a:cubicBezTo>
                  <a:close/>
                  <a:moveTo>
                    <a:pt x="280" y="353"/>
                  </a:moveTo>
                  <a:cubicBezTo>
                    <a:pt x="279" y="351"/>
                    <a:pt x="281" y="350"/>
                    <a:pt x="282" y="349"/>
                  </a:cubicBezTo>
                  <a:cubicBezTo>
                    <a:pt x="282" y="351"/>
                    <a:pt x="281" y="352"/>
                    <a:pt x="280" y="353"/>
                  </a:cubicBezTo>
                  <a:close/>
                  <a:moveTo>
                    <a:pt x="281" y="386"/>
                  </a:moveTo>
                  <a:cubicBezTo>
                    <a:pt x="279" y="376"/>
                    <a:pt x="279" y="358"/>
                    <a:pt x="293" y="362"/>
                  </a:cubicBezTo>
                  <a:cubicBezTo>
                    <a:pt x="289" y="370"/>
                    <a:pt x="286" y="379"/>
                    <a:pt x="281" y="386"/>
                  </a:cubicBezTo>
                  <a:close/>
                  <a:moveTo>
                    <a:pt x="289" y="358"/>
                  </a:moveTo>
                  <a:cubicBezTo>
                    <a:pt x="294" y="353"/>
                    <a:pt x="295" y="343"/>
                    <a:pt x="303" y="342"/>
                  </a:cubicBezTo>
                  <a:cubicBezTo>
                    <a:pt x="300" y="348"/>
                    <a:pt x="300" y="361"/>
                    <a:pt x="289" y="358"/>
                  </a:cubicBezTo>
                  <a:close/>
                </a:path>
              </a:pathLst>
            </a:custGeom>
            <a:grpFill/>
            <a:ln>
              <a:noFill/>
            </a:ln>
          </p:spPr>
          <p:txBody>
            <a:bodyPr vert="horz" wrap="square" lIns="91440" tIns="45720" rIns="91440" bIns="45720" numCol="1" anchor="t" anchorCtr="0" compatLnSpc="1"/>
            <a:lstStyle/>
            <a:p>
              <a:endParaRPr lang="zh-CN" altLang="en-US">
                <a:solidFill>
                  <a:schemeClr val="bg1"/>
                </a:solidFill>
              </a:endParaRPr>
            </a:p>
          </p:txBody>
        </p:sp>
      </p:grpSp>
      <p:grpSp>
        <p:nvGrpSpPr>
          <p:cNvPr id="54" name="组合 53"/>
          <p:cNvGrpSpPr/>
          <p:nvPr/>
        </p:nvGrpSpPr>
        <p:grpSpPr>
          <a:xfrm>
            <a:off x="1907704" y="2933265"/>
            <a:ext cx="964103" cy="621429"/>
            <a:chOff x="1613958" y="2225645"/>
            <a:chExt cx="3206347" cy="2066706"/>
          </a:xfrm>
          <a:solidFill>
            <a:schemeClr val="tx1">
              <a:lumMod val="50000"/>
            </a:schemeClr>
          </a:solidFill>
        </p:grpSpPr>
        <p:sp>
          <p:nvSpPr>
            <p:cNvPr id="55" name="Freeform 14"/>
            <p:cNvSpPr>
              <a:spLocks noEditPoints="1"/>
            </p:cNvSpPr>
            <p:nvPr/>
          </p:nvSpPr>
          <p:spPr bwMode="auto">
            <a:xfrm>
              <a:off x="1613958" y="2284694"/>
              <a:ext cx="1606126" cy="1948608"/>
            </a:xfrm>
            <a:custGeom>
              <a:avLst/>
              <a:gdLst>
                <a:gd name="T0" fmla="*/ 195 w 345"/>
                <a:gd name="T1" fmla="*/ 44 h 418"/>
                <a:gd name="T2" fmla="*/ 94 w 345"/>
                <a:gd name="T3" fmla="*/ 54 h 418"/>
                <a:gd name="T4" fmla="*/ 33 w 345"/>
                <a:gd name="T5" fmla="*/ 57 h 418"/>
                <a:gd name="T6" fmla="*/ 57 w 345"/>
                <a:gd name="T7" fmla="*/ 352 h 418"/>
                <a:gd name="T8" fmla="*/ 133 w 345"/>
                <a:gd name="T9" fmla="*/ 392 h 418"/>
                <a:gd name="T10" fmla="*/ 289 w 345"/>
                <a:gd name="T11" fmla="*/ 398 h 418"/>
                <a:gd name="T12" fmla="*/ 286 w 345"/>
                <a:gd name="T13" fmla="*/ 296 h 418"/>
                <a:gd name="T14" fmla="*/ 53 w 345"/>
                <a:gd name="T15" fmla="*/ 190 h 418"/>
                <a:gd name="T16" fmla="*/ 216 w 345"/>
                <a:gd name="T17" fmla="*/ 203 h 418"/>
                <a:gd name="T18" fmla="*/ 205 w 345"/>
                <a:gd name="T19" fmla="*/ 354 h 418"/>
                <a:gd name="T20" fmla="*/ 251 w 345"/>
                <a:gd name="T21" fmla="*/ 329 h 418"/>
                <a:gd name="T22" fmla="*/ 268 w 345"/>
                <a:gd name="T23" fmla="*/ 325 h 418"/>
                <a:gd name="T24" fmla="*/ 208 w 345"/>
                <a:gd name="T25" fmla="*/ 89 h 418"/>
                <a:gd name="T26" fmla="*/ 205 w 345"/>
                <a:gd name="T27" fmla="*/ 159 h 418"/>
                <a:gd name="T28" fmla="*/ 239 w 345"/>
                <a:gd name="T29" fmla="*/ 143 h 418"/>
                <a:gd name="T30" fmla="*/ 204 w 345"/>
                <a:gd name="T31" fmla="*/ 134 h 418"/>
                <a:gd name="T32" fmla="*/ 258 w 345"/>
                <a:gd name="T33" fmla="*/ 249 h 418"/>
                <a:gd name="T34" fmla="*/ 202 w 345"/>
                <a:gd name="T35" fmla="*/ 271 h 418"/>
                <a:gd name="T36" fmla="*/ 210 w 345"/>
                <a:gd name="T37" fmla="*/ 317 h 418"/>
                <a:gd name="T38" fmla="*/ 252 w 345"/>
                <a:gd name="T39" fmla="*/ 289 h 418"/>
                <a:gd name="T40" fmla="*/ 213 w 345"/>
                <a:gd name="T41" fmla="*/ 216 h 418"/>
                <a:gd name="T42" fmla="*/ 278 w 345"/>
                <a:gd name="T43" fmla="*/ 171 h 418"/>
                <a:gd name="T44" fmla="*/ 265 w 345"/>
                <a:gd name="T45" fmla="*/ 123 h 418"/>
                <a:gd name="T46" fmla="*/ 226 w 345"/>
                <a:gd name="T47" fmla="*/ 67 h 418"/>
                <a:gd name="T48" fmla="*/ 203 w 345"/>
                <a:gd name="T49" fmla="*/ 113 h 418"/>
                <a:gd name="T50" fmla="*/ 201 w 345"/>
                <a:gd name="T51" fmla="*/ 229 h 418"/>
                <a:gd name="T52" fmla="*/ 196 w 345"/>
                <a:gd name="T53" fmla="*/ 101 h 418"/>
                <a:gd name="T54" fmla="*/ 164 w 345"/>
                <a:gd name="T55" fmla="*/ 363 h 418"/>
                <a:gd name="T56" fmla="*/ 142 w 345"/>
                <a:gd name="T57" fmla="*/ 135 h 418"/>
                <a:gd name="T58" fmla="*/ 143 w 345"/>
                <a:gd name="T59" fmla="*/ 355 h 418"/>
                <a:gd name="T60" fmla="*/ 166 w 345"/>
                <a:gd name="T61" fmla="*/ 59 h 418"/>
                <a:gd name="T62" fmla="*/ 159 w 345"/>
                <a:gd name="T63" fmla="*/ 46 h 418"/>
                <a:gd name="T64" fmla="*/ 190 w 345"/>
                <a:gd name="T65" fmla="*/ 83 h 418"/>
                <a:gd name="T66" fmla="*/ 138 w 345"/>
                <a:gd name="T67" fmla="*/ 203 h 418"/>
                <a:gd name="T68" fmla="*/ 138 w 345"/>
                <a:gd name="T69" fmla="*/ 53 h 418"/>
                <a:gd name="T70" fmla="*/ 135 w 345"/>
                <a:gd name="T71" fmla="*/ 76 h 418"/>
                <a:gd name="T72" fmla="*/ 135 w 345"/>
                <a:gd name="T73" fmla="*/ 203 h 418"/>
                <a:gd name="T74" fmla="*/ 123 w 345"/>
                <a:gd name="T75" fmla="*/ 328 h 418"/>
                <a:gd name="T76" fmla="*/ 91 w 345"/>
                <a:gd name="T77" fmla="*/ 106 h 418"/>
                <a:gd name="T78" fmla="*/ 67 w 345"/>
                <a:gd name="T79" fmla="*/ 181 h 418"/>
                <a:gd name="T80" fmla="*/ 65 w 345"/>
                <a:gd name="T81" fmla="*/ 212 h 418"/>
                <a:gd name="T82" fmla="*/ 65 w 345"/>
                <a:gd name="T83" fmla="*/ 205 h 418"/>
                <a:gd name="T84" fmla="*/ 64 w 345"/>
                <a:gd name="T85" fmla="*/ 281 h 418"/>
                <a:gd name="T86" fmla="*/ 72 w 345"/>
                <a:gd name="T87" fmla="*/ 240 h 418"/>
                <a:gd name="T88" fmla="*/ 129 w 345"/>
                <a:gd name="T89" fmla="*/ 164 h 418"/>
                <a:gd name="T90" fmla="*/ 90 w 345"/>
                <a:gd name="T91" fmla="*/ 134 h 418"/>
                <a:gd name="T92" fmla="*/ 64 w 345"/>
                <a:gd name="T93" fmla="*/ 301 h 418"/>
                <a:gd name="T94" fmla="*/ 92 w 345"/>
                <a:gd name="T95" fmla="*/ 331 h 418"/>
                <a:gd name="T96" fmla="*/ 93 w 345"/>
                <a:gd name="T97" fmla="*/ 96 h 418"/>
                <a:gd name="T98" fmla="*/ 55 w 345"/>
                <a:gd name="T99" fmla="*/ 56 h 418"/>
                <a:gd name="T100" fmla="*/ 74 w 345"/>
                <a:gd name="T101" fmla="*/ 359 h 418"/>
                <a:gd name="T102" fmla="*/ 126 w 345"/>
                <a:gd name="T103" fmla="*/ 353 h 418"/>
                <a:gd name="T104" fmla="*/ 116 w 345"/>
                <a:gd name="T105" fmla="*/ 376 h 418"/>
                <a:gd name="T106" fmla="*/ 139 w 345"/>
                <a:gd name="T107" fmla="*/ 310 h 418"/>
                <a:gd name="T108" fmla="*/ 163 w 345"/>
                <a:gd name="T109" fmla="*/ 382 h 418"/>
                <a:gd name="T110" fmla="*/ 197 w 345"/>
                <a:gd name="T111" fmla="*/ 110 h 418"/>
                <a:gd name="T112" fmla="*/ 280 w 345"/>
                <a:gd name="T113" fmla="*/ 275 h 418"/>
                <a:gd name="T114" fmla="*/ 269 w 345"/>
                <a:gd name="T115" fmla="*/ 11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 h="418">
                  <a:moveTo>
                    <a:pt x="342" y="57"/>
                  </a:moveTo>
                  <a:cubicBezTo>
                    <a:pt x="322" y="58"/>
                    <a:pt x="299" y="59"/>
                    <a:pt x="277" y="57"/>
                  </a:cubicBezTo>
                  <a:cubicBezTo>
                    <a:pt x="275" y="51"/>
                    <a:pt x="274" y="41"/>
                    <a:pt x="274" y="33"/>
                  </a:cubicBezTo>
                  <a:cubicBezTo>
                    <a:pt x="274" y="31"/>
                    <a:pt x="274" y="26"/>
                    <a:pt x="271" y="27"/>
                  </a:cubicBezTo>
                  <a:cubicBezTo>
                    <a:pt x="267" y="28"/>
                    <a:pt x="271" y="35"/>
                    <a:pt x="271" y="36"/>
                  </a:cubicBezTo>
                  <a:cubicBezTo>
                    <a:pt x="272" y="39"/>
                    <a:pt x="272" y="47"/>
                    <a:pt x="273" y="51"/>
                  </a:cubicBezTo>
                  <a:cubicBezTo>
                    <a:pt x="273" y="53"/>
                    <a:pt x="274" y="56"/>
                    <a:pt x="273" y="57"/>
                  </a:cubicBezTo>
                  <a:cubicBezTo>
                    <a:pt x="271" y="59"/>
                    <a:pt x="263" y="57"/>
                    <a:pt x="261" y="56"/>
                  </a:cubicBezTo>
                  <a:cubicBezTo>
                    <a:pt x="244" y="54"/>
                    <a:pt x="221" y="53"/>
                    <a:pt x="206" y="48"/>
                  </a:cubicBezTo>
                  <a:cubicBezTo>
                    <a:pt x="204" y="47"/>
                    <a:pt x="200" y="45"/>
                    <a:pt x="200" y="43"/>
                  </a:cubicBezTo>
                  <a:cubicBezTo>
                    <a:pt x="200" y="41"/>
                    <a:pt x="204" y="36"/>
                    <a:pt x="201" y="33"/>
                  </a:cubicBezTo>
                  <a:cubicBezTo>
                    <a:pt x="197" y="29"/>
                    <a:pt x="194" y="42"/>
                    <a:pt x="195" y="44"/>
                  </a:cubicBezTo>
                  <a:cubicBezTo>
                    <a:pt x="184" y="48"/>
                    <a:pt x="175" y="41"/>
                    <a:pt x="163" y="41"/>
                  </a:cubicBezTo>
                  <a:cubicBezTo>
                    <a:pt x="160" y="41"/>
                    <a:pt x="157" y="41"/>
                    <a:pt x="155" y="42"/>
                  </a:cubicBezTo>
                  <a:cubicBezTo>
                    <a:pt x="152" y="42"/>
                    <a:pt x="146" y="45"/>
                    <a:pt x="144" y="44"/>
                  </a:cubicBezTo>
                  <a:cubicBezTo>
                    <a:pt x="140" y="43"/>
                    <a:pt x="145" y="32"/>
                    <a:pt x="138" y="34"/>
                  </a:cubicBezTo>
                  <a:cubicBezTo>
                    <a:pt x="134" y="35"/>
                    <a:pt x="139" y="41"/>
                    <a:pt x="138" y="43"/>
                  </a:cubicBezTo>
                  <a:cubicBezTo>
                    <a:pt x="138" y="44"/>
                    <a:pt x="132" y="47"/>
                    <a:pt x="130" y="47"/>
                  </a:cubicBezTo>
                  <a:cubicBezTo>
                    <a:pt x="123" y="49"/>
                    <a:pt x="119" y="50"/>
                    <a:pt x="114" y="53"/>
                  </a:cubicBezTo>
                  <a:cubicBezTo>
                    <a:pt x="114" y="53"/>
                    <a:pt x="110" y="56"/>
                    <a:pt x="109" y="54"/>
                  </a:cubicBezTo>
                  <a:cubicBezTo>
                    <a:pt x="107" y="51"/>
                    <a:pt x="116" y="50"/>
                    <a:pt x="116" y="47"/>
                  </a:cubicBezTo>
                  <a:cubicBezTo>
                    <a:pt x="115" y="43"/>
                    <a:pt x="108" y="48"/>
                    <a:pt x="107" y="49"/>
                  </a:cubicBezTo>
                  <a:cubicBezTo>
                    <a:pt x="106" y="50"/>
                    <a:pt x="105" y="54"/>
                    <a:pt x="104" y="54"/>
                  </a:cubicBezTo>
                  <a:cubicBezTo>
                    <a:pt x="101" y="55"/>
                    <a:pt x="97" y="54"/>
                    <a:pt x="94" y="54"/>
                  </a:cubicBezTo>
                  <a:cubicBezTo>
                    <a:pt x="83" y="55"/>
                    <a:pt x="66" y="55"/>
                    <a:pt x="54" y="54"/>
                  </a:cubicBezTo>
                  <a:cubicBezTo>
                    <a:pt x="54" y="42"/>
                    <a:pt x="54" y="25"/>
                    <a:pt x="53" y="13"/>
                  </a:cubicBezTo>
                  <a:cubicBezTo>
                    <a:pt x="53" y="10"/>
                    <a:pt x="52" y="0"/>
                    <a:pt x="49" y="1"/>
                  </a:cubicBezTo>
                  <a:cubicBezTo>
                    <a:pt x="46" y="1"/>
                    <a:pt x="44" y="17"/>
                    <a:pt x="50" y="13"/>
                  </a:cubicBezTo>
                  <a:cubicBezTo>
                    <a:pt x="51" y="22"/>
                    <a:pt x="53" y="33"/>
                    <a:pt x="52" y="41"/>
                  </a:cubicBezTo>
                  <a:cubicBezTo>
                    <a:pt x="52" y="43"/>
                    <a:pt x="53" y="52"/>
                    <a:pt x="52" y="53"/>
                  </a:cubicBezTo>
                  <a:cubicBezTo>
                    <a:pt x="50" y="55"/>
                    <a:pt x="37" y="54"/>
                    <a:pt x="33" y="54"/>
                  </a:cubicBezTo>
                  <a:cubicBezTo>
                    <a:pt x="25" y="54"/>
                    <a:pt x="11" y="52"/>
                    <a:pt x="4" y="55"/>
                  </a:cubicBezTo>
                  <a:cubicBezTo>
                    <a:pt x="0" y="56"/>
                    <a:pt x="2" y="59"/>
                    <a:pt x="2" y="60"/>
                  </a:cubicBezTo>
                  <a:cubicBezTo>
                    <a:pt x="5" y="61"/>
                    <a:pt x="8" y="62"/>
                    <a:pt x="11" y="62"/>
                  </a:cubicBezTo>
                  <a:cubicBezTo>
                    <a:pt x="12" y="62"/>
                    <a:pt x="13" y="61"/>
                    <a:pt x="14" y="60"/>
                  </a:cubicBezTo>
                  <a:cubicBezTo>
                    <a:pt x="21" y="59"/>
                    <a:pt x="32" y="65"/>
                    <a:pt x="33" y="57"/>
                  </a:cubicBezTo>
                  <a:cubicBezTo>
                    <a:pt x="39" y="56"/>
                    <a:pt x="45" y="56"/>
                    <a:pt x="52" y="57"/>
                  </a:cubicBezTo>
                  <a:cubicBezTo>
                    <a:pt x="52" y="77"/>
                    <a:pt x="53" y="96"/>
                    <a:pt x="53" y="116"/>
                  </a:cubicBezTo>
                  <a:cubicBezTo>
                    <a:pt x="53" y="123"/>
                    <a:pt x="53" y="130"/>
                    <a:pt x="53" y="137"/>
                  </a:cubicBezTo>
                  <a:cubicBezTo>
                    <a:pt x="52" y="149"/>
                    <a:pt x="47" y="164"/>
                    <a:pt x="47" y="178"/>
                  </a:cubicBezTo>
                  <a:cubicBezTo>
                    <a:pt x="47" y="184"/>
                    <a:pt x="49" y="198"/>
                    <a:pt x="51" y="201"/>
                  </a:cubicBezTo>
                  <a:cubicBezTo>
                    <a:pt x="52" y="202"/>
                    <a:pt x="53" y="202"/>
                    <a:pt x="54" y="203"/>
                  </a:cubicBezTo>
                  <a:cubicBezTo>
                    <a:pt x="54" y="204"/>
                    <a:pt x="54" y="206"/>
                    <a:pt x="54" y="207"/>
                  </a:cubicBezTo>
                  <a:cubicBezTo>
                    <a:pt x="53" y="221"/>
                    <a:pt x="56" y="236"/>
                    <a:pt x="54" y="250"/>
                  </a:cubicBezTo>
                  <a:cubicBezTo>
                    <a:pt x="53" y="250"/>
                    <a:pt x="52" y="246"/>
                    <a:pt x="52" y="247"/>
                  </a:cubicBezTo>
                  <a:cubicBezTo>
                    <a:pt x="56" y="260"/>
                    <a:pt x="52" y="276"/>
                    <a:pt x="54" y="290"/>
                  </a:cubicBezTo>
                  <a:cubicBezTo>
                    <a:pt x="54" y="294"/>
                    <a:pt x="56" y="297"/>
                    <a:pt x="57" y="300"/>
                  </a:cubicBezTo>
                  <a:cubicBezTo>
                    <a:pt x="59" y="317"/>
                    <a:pt x="57" y="336"/>
                    <a:pt x="57" y="352"/>
                  </a:cubicBezTo>
                  <a:cubicBezTo>
                    <a:pt x="58" y="357"/>
                    <a:pt x="59" y="370"/>
                    <a:pt x="57" y="374"/>
                  </a:cubicBezTo>
                  <a:cubicBezTo>
                    <a:pt x="56" y="375"/>
                    <a:pt x="47" y="377"/>
                    <a:pt x="44" y="377"/>
                  </a:cubicBezTo>
                  <a:cubicBezTo>
                    <a:pt x="37" y="378"/>
                    <a:pt x="31" y="378"/>
                    <a:pt x="24" y="378"/>
                  </a:cubicBezTo>
                  <a:cubicBezTo>
                    <a:pt x="16" y="377"/>
                    <a:pt x="20" y="382"/>
                    <a:pt x="25" y="383"/>
                  </a:cubicBezTo>
                  <a:cubicBezTo>
                    <a:pt x="35" y="384"/>
                    <a:pt x="48" y="380"/>
                    <a:pt x="57" y="382"/>
                  </a:cubicBezTo>
                  <a:cubicBezTo>
                    <a:pt x="57" y="385"/>
                    <a:pt x="55" y="395"/>
                    <a:pt x="58" y="394"/>
                  </a:cubicBezTo>
                  <a:cubicBezTo>
                    <a:pt x="59" y="394"/>
                    <a:pt x="60" y="388"/>
                    <a:pt x="60" y="387"/>
                  </a:cubicBezTo>
                  <a:cubicBezTo>
                    <a:pt x="61" y="380"/>
                    <a:pt x="61" y="382"/>
                    <a:pt x="68" y="381"/>
                  </a:cubicBezTo>
                  <a:cubicBezTo>
                    <a:pt x="77" y="381"/>
                    <a:pt x="90" y="378"/>
                    <a:pt x="98" y="379"/>
                  </a:cubicBezTo>
                  <a:cubicBezTo>
                    <a:pt x="106" y="381"/>
                    <a:pt x="111" y="388"/>
                    <a:pt x="118" y="387"/>
                  </a:cubicBezTo>
                  <a:cubicBezTo>
                    <a:pt x="119" y="387"/>
                    <a:pt x="120" y="386"/>
                    <a:pt x="121" y="386"/>
                  </a:cubicBezTo>
                  <a:cubicBezTo>
                    <a:pt x="125" y="386"/>
                    <a:pt x="129" y="390"/>
                    <a:pt x="133" y="392"/>
                  </a:cubicBezTo>
                  <a:cubicBezTo>
                    <a:pt x="138" y="393"/>
                    <a:pt x="145" y="392"/>
                    <a:pt x="150" y="393"/>
                  </a:cubicBezTo>
                  <a:cubicBezTo>
                    <a:pt x="165" y="394"/>
                    <a:pt x="180" y="388"/>
                    <a:pt x="192" y="386"/>
                  </a:cubicBezTo>
                  <a:cubicBezTo>
                    <a:pt x="195" y="388"/>
                    <a:pt x="193" y="398"/>
                    <a:pt x="197" y="397"/>
                  </a:cubicBezTo>
                  <a:cubicBezTo>
                    <a:pt x="200" y="396"/>
                    <a:pt x="199" y="388"/>
                    <a:pt x="199" y="385"/>
                  </a:cubicBezTo>
                  <a:cubicBezTo>
                    <a:pt x="203" y="383"/>
                    <a:pt x="209" y="380"/>
                    <a:pt x="214" y="380"/>
                  </a:cubicBezTo>
                  <a:cubicBezTo>
                    <a:pt x="211" y="383"/>
                    <a:pt x="204" y="383"/>
                    <a:pt x="204" y="388"/>
                  </a:cubicBezTo>
                  <a:cubicBezTo>
                    <a:pt x="213" y="387"/>
                    <a:pt x="218" y="379"/>
                    <a:pt x="228" y="380"/>
                  </a:cubicBezTo>
                  <a:cubicBezTo>
                    <a:pt x="245" y="381"/>
                    <a:pt x="265" y="380"/>
                    <a:pt x="282" y="382"/>
                  </a:cubicBezTo>
                  <a:cubicBezTo>
                    <a:pt x="281" y="389"/>
                    <a:pt x="281" y="394"/>
                    <a:pt x="281" y="402"/>
                  </a:cubicBezTo>
                  <a:cubicBezTo>
                    <a:pt x="280" y="406"/>
                    <a:pt x="279" y="418"/>
                    <a:pt x="284" y="417"/>
                  </a:cubicBezTo>
                  <a:cubicBezTo>
                    <a:pt x="286" y="417"/>
                    <a:pt x="289" y="407"/>
                    <a:pt x="289" y="404"/>
                  </a:cubicBezTo>
                  <a:cubicBezTo>
                    <a:pt x="289" y="402"/>
                    <a:pt x="289" y="399"/>
                    <a:pt x="289" y="398"/>
                  </a:cubicBezTo>
                  <a:cubicBezTo>
                    <a:pt x="288" y="397"/>
                    <a:pt x="285" y="396"/>
                    <a:pt x="285" y="396"/>
                  </a:cubicBezTo>
                  <a:cubicBezTo>
                    <a:pt x="283" y="392"/>
                    <a:pt x="286" y="385"/>
                    <a:pt x="286" y="382"/>
                  </a:cubicBezTo>
                  <a:cubicBezTo>
                    <a:pt x="290" y="382"/>
                    <a:pt x="294" y="384"/>
                    <a:pt x="298" y="384"/>
                  </a:cubicBezTo>
                  <a:cubicBezTo>
                    <a:pt x="300" y="383"/>
                    <a:pt x="298" y="382"/>
                    <a:pt x="299" y="381"/>
                  </a:cubicBezTo>
                  <a:cubicBezTo>
                    <a:pt x="302" y="381"/>
                    <a:pt x="307" y="382"/>
                    <a:pt x="312" y="382"/>
                  </a:cubicBezTo>
                  <a:cubicBezTo>
                    <a:pt x="316" y="382"/>
                    <a:pt x="325" y="381"/>
                    <a:pt x="323" y="377"/>
                  </a:cubicBezTo>
                  <a:cubicBezTo>
                    <a:pt x="312" y="376"/>
                    <a:pt x="298" y="379"/>
                    <a:pt x="286" y="378"/>
                  </a:cubicBezTo>
                  <a:cubicBezTo>
                    <a:pt x="284" y="361"/>
                    <a:pt x="285" y="343"/>
                    <a:pt x="284" y="326"/>
                  </a:cubicBezTo>
                  <a:cubicBezTo>
                    <a:pt x="290" y="325"/>
                    <a:pt x="285" y="322"/>
                    <a:pt x="284" y="321"/>
                  </a:cubicBezTo>
                  <a:cubicBezTo>
                    <a:pt x="284" y="319"/>
                    <a:pt x="287" y="313"/>
                    <a:pt x="287" y="310"/>
                  </a:cubicBezTo>
                  <a:cubicBezTo>
                    <a:pt x="287" y="307"/>
                    <a:pt x="288" y="304"/>
                    <a:pt x="288" y="302"/>
                  </a:cubicBezTo>
                  <a:cubicBezTo>
                    <a:pt x="287" y="300"/>
                    <a:pt x="286" y="298"/>
                    <a:pt x="286" y="296"/>
                  </a:cubicBezTo>
                  <a:cubicBezTo>
                    <a:pt x="285" y="292"/>
                    <a:pt x="286" y="288"/>
                    <a:pt x="287" y="284"/>
                  </a:cubicBezTo>
                  <a:cubicBezTo>
                    <a:pt x="289" y="259"/>
                    <a:pt x="287" y="231"/>
                    <a:pt x="286" y="204"/>
                  </a:cubicBezTo>
                  <a:cubicBezTo>
                    <a:pt x="286" y="193"/>
                    <a:pt x="284" y="180"/>
                    <a:pt x="286" y="168"/>
                  </a:cubicBezTo>
                  <a:cubicBezTo>
                    <a:pt x="287" y="160"/>
                    <a:pt x="287" y="151"/>
                    <a:pt x="287" y="142"/>
                  </a:cubicBezTo>
                  <a:cubicBezTo>
                    <a:pt x="287" y="135"/>
                    <a:pt x="283" y="126"/>
                    <a:pt x="282" y="119"/>
                  </a:cubicBezTo>
                  <a:cubicBezTo>
                    <a:pt x="281" y="112"/>
                    <a:pt x="282" y="104"/>
                    <a:pt x="281" y="97"/>
                  </a:cubicBezTo>
                  <a:cubicBezTo>
                    <a:pt x="280" y="84"/>
                    <a:pt x="280" y="71"/>
                    <a:pt x="278" y="61"/>
                  </a:cubicBezTo>
                  <a:cubicBezTo>
                    <a:pt x="293" y="60"/>
                    <a:pt x="314" y="63"/>
                    <a:pt x="332" y="62"/>
                  </a:cubicBezTo>
                  <a:cubicBezTo>
                    <a:pt x="336" y="62"/>
                    <a:pt x="345" y="63"/>
                    <a:pt x="342" y="57"/>
                  </a:cubicBezTo>
                  <a:close/>
                  <a:moveTo>
                    <a:pt x="53" y="190"/>
                  </a:moveTo>
                  <a:cubicBezTo>
                    <a:pt x="51" y="188"/>
                    <a:pt x="51" y="183"/>
                    <a:pt x="53" y="180"/>
                  </a:cubicBezTo>
                  <a:cubicBezTo>
                    <a:pt x="54" y="183"/>
                    <a:pt x="53" y="187"/>
                    <a:pt x="53" y="190"/>
                  </a:cubicBezTo>
                  <a:close/>
                  <a:moveTo>
                    <a:pt x="235" y="80"/>
                  </a:moveTo>
                  <a:cubicBezTo>
                    <a:pt x="228" y="83"/>
                    <a:pt x="216" y="84"/>
                    <a:pt x="209" y="81"/>
                  </a:cubicBezTo>
                  <a:cubicBezTo>
                    <a:pt x="216" y="78"/>
                    <a:pt x="230" y="70"/>
                    <a:pt x="235" y="80"/>
                  </a:cubicBezTo>
                  <a:close/>
                  <a:moveTo>
                    <a:pt x="260" y="110"/>
                  </a:moveTo>
                  <a:cubicBezTo>
                    <a:pt x="245" y="111"/>
                    <a:pt x="228" y="110"/>
                    <a:pt x="214" y="108"/>
                  </a:cubicBezTo>
                  <a:cubicBezTo>
                    <a:pt x="223" y="104"/>
                    <a:pt x="238" y="100"/>
                    <a:pt x="249" y="99"/>
                  </a:cubicBezTo>
                  <a:cubicBezTo>
                    <a:pt x="253" y="98"/>
                    <a:pt x="257" y="107"/>
                    <a:pt x="260" y="110"/>
                  </a:cubicBezTo>
                  <a:close/>
                  <a:moveTo>
                    <a:pt x="250" y="88"/>
                  </a:moveTo>
                  <a:cubicBezTo>
                    <a:pt x="252" y="89"/>
                    <a:pt x="254" y="90"/>
                    <a:pt x="255" y="92"/>
                  </a:cubicBezTo>
                  <a:cubicBezTo>
                    <a:pt x="252" y="93"/>
                    <a:pt x="251" y="90"/>
                    <a:pt x="250" y="88"/>
                  </a:cubicBezTo>
                  <a:close/>
                  <a:moveTo>
                    <a:pt x="277" y="204"/>
                  </a:moveTo>
                  <a:cubicBezTo>
                    <a:pt x="257" y="203"/>
                    <a:pt x="236" y="206"/>
                    <a:pt x="216" y="203"/>
                  </a:cubicBezTo>
                  <a:cubicBezTo>
                    <a:pt x="232" y="194"/>
                    <a:pt x="255" y="190"/>
                    <a:pt x="278" y="191"/>
                  </a:cubicBezTo>
                  <a:cubicBezTo>
                    <a:pt x="277" y="196"/>
                    <a:pt x="279" y="200"/>
                    <a:pt x="277" y="204"/>
                  </a:cubicBezTo>
                  <a:close/>
                  <a:moveTo>
                    <a:pt x="203" y="347"/>
                  </a:moveTo>
                  <a:cubicBezTo>
                    <a:pt x="202" y="347"/>
                    <a:pt x="201" y="346"/>
                    <a:pt x="199" y="346"/>
                  </a:cubicBezTo>
                  <a:cubicBezTo>
                    <a:pt x="201" y="343"/>
                    <a:pt x="202" y="337"/>
                    <a:pt x="203" y="333"/>
                  </a:cubicBezTo>
                  <a:cubicBezTo>
                    <a:pt x="206" y="334"/>
                    <a:pt x="210" y="334"/>
                    <a:pt x="214" y="335"/>
                  </a:cubicBezTo>
                  <a:cubicBezTo>
                    <a:pt x="210" y="338"/>
                    <a:pt x="199" y="340"/>
                    <a:pt x="203" y="347"/>
                  </a:cubicBezTo>
                  <a:close/>
                  <a:moveTo>
                    <a:pt x="248" y="352"/>
                  </a:moveTo>
                  <a:cubicBezTo>
                    <a:pt x="248" y="353"/>
                    <a:pt x="246" y="354"/>
                    <a:pt x="246" y="353"/>
                  </a:cubicBezTo>
                  <a:cubicBezTo>
                    <a:pt x="247" y="353"/>
                    <a:pt x="247" y="352"/>
                    <a:pt x="248" y="352"/>
                  </a:cubicBezTo>
                  <a:close/>
                  <a:moveTo>
                    <a:pt x="236" y="350"/>
                  </a:moveTo>
                  <a:cubicBezTo>
                    <a:pt x="227" y="352"/>
                    <a:pt x="216" y="356"/>
                    <a:pt x="205" y="354"/>
                  </a:cubicBezTo>
                  <a:cubicBezTo>
                    <a:pt x="206" y="345"/>
                    <a:pt x="221" y="347"/>
                    <a:pt x="230" y="346"/>
                  </a:cubicBezTo>
                  <a:cubicBezTo>
                    <a:pt x="237" y="345"/>
                    <a:pt x="243" y="346"/>
                    <a:pt x="248" y="345"/>
                  </a:cubicBezTo>
                  <a:cubicBezTo>
                    <a:pt x="246" y="350"/>
                    <a:pt x="241" y="348"/>
                    <a:pt x="236" y="350"/>
                  </a:cubicBezTo>
                  <a:close/>
                  <a:moveTo>
                    <a:pt x="257" y="356"/>
                  </a:moveTo>
                  <a:cubicBezTo>
                    <a:pt x="256" y="359"/>
                    <a:pt x="252" y="362"/>
                    <a:pt x="248" y="364"/>
                  </a:cubicBezTo>
                  <a:cubicBezTo>
                    <a:pt x="251" y="361"/>
                    <a:pt x="254" y="359"/>
                    <a:pt x="257" y="356"/>
                  </a:cubicBezTo>
                  <a:close/>
                  <a:moveTo>
                    <a:pt x="223" y="342"/>
                  </a:moveTo>
                  <a:cubicBezTo>
                    <a:pt x="216" y="343"/>
                    <a:pt x="212" y="345"/>
                    <a:pt x="207" y="343"/>
                  </a:cubicBezTo>
                  <a:cubicBezTo>
                    <a:pt x="218" y="331"/>
                    <a:pt x="243" y="335"/>
                    <a:pt x="260" y="335"/>
                  </a:cubicBezTo>
                  <a:cubicBezTo>
                    <a:pt x="257" y="344"/>
                    <a:pt x="235" y="341"/>
                    <a:pt x="223" y="342"/>
                  </a:cubicBezTo>
                  <a:close/>
                  <a:moveTo>
                    <a:pt x="233" y="332"/>
                  </a:moveTo>
                  <a:cubicBezTo>
                    <a:pt x="238" y="331"/>
                    <a:pt x="245" y="330"/>
                    <a:pt x="251" y="329"/>
                  </a:cubicBezTo>
                  <a:cubicBezTo>
                    <a:pt x="239" y="326"/>
                    <a:pt x="228" y="334"/>
                    <a:pt x="216" y="331"/>
                  </a:cubicBezTo>
                  <a:cubicBezTo>
                    <a:pt x="225" y="329"/>
                    <a:pt x="236" y="328"/>
                    <a:pt x="246" y="326"/>
                  </a:cubicBezTo>
                  <a:cubicBezTo>
                    <a:pt x="231" y="325"/>
                    <a:pt x="217" y="328"/>
                    <a:pt x="203" y="330"/>
                  </a:cubicBezTo>
                  <a:cubicBezTo>
                    <a:pt x="204" y="323"/>
                    <a:pt x="201" y="317"/>
                    <a:pt x="200" y="313"/>
                  </a:cubicBezTo>
                  <a:cubicBezTo>
                    <a:pt x="199" y="312"/>
                    <a:pt x="199" y="307"/>
                    <a:pt x="200" y="307"/>
                  </a:cubicBezTo>
                  <a:cubicBezTo>
                    <a:pt x="202" y="307"/>
                    <a:pt x="203" y="308"/>
                    <a:pt x="204" y="308"/>
                  </a:cubicBezTo>
                  <a:cubicBezTo>
                    <a:pt x="210" y="309"/>
                    <a:pt x="216" y="307"/>
                    <a:pt x="223" y="307"/>
                  </a:cubicBezTo>
                  <a:cubicBezTo>
                    <a:pt x="231" y="307"/>
                    <a:pt x="240" y="308"/>
                    <a:pt x="247" y="308"/>
                  </a:cubicBezTo>
                  <a:cubicBezTo>
                    <a:pt x="239" y="309"/>
                    <a:pt x="231" y="310"/>
                    <a:pt x="222" y="312"/>
                  </a:cubicBezTo>
                  <a:cubicBezTo>
                    <a:pt x="217" y="313"/>
                    <a:pt x="210" y="312"/>
                    <a:pt x="207" y="314"/>
                  </a:cubicBezTo>
                  <a:cubicBezTo>
                    <a:pt x="201" y="319"/>
                    <a:pt x="211" y="320"/>
                    <a:pt x="215" y="321"/>
                  </a:cubicBezTo>
                  <a:cubicBezTo>
                    <a:pt x="231" y="324"/>
                    <a:pt x="249" y="322"/>
                    <a:pt x="268" y="325"/>
                  </a:cubicBezTo>
                  <a:cubicBezTo>
                    <a:pt x="264" y="337"/>
                    <a:pt x="244" y="331"/>
                    <a:pt x="233" y="332"/>
                  </a:cubicBezTo>
                  <a:close/>
                  <a:moveTo>
                    <a:pt x="204" y="220"/>
                  </a:moveTo>
                  <a:cubicBezTo>
                    <a:pt x="220" y="223"/>
                    <a:pt x="240" y="221"/>
                    <a:pt x="256" y="226"/>
                  </a:cubicBezTo>
                  <a:cubicBezTo>
                    <a:pt x="238" y="228"/>
                    <a:pt x="221" y="228"/>
                    <a:pt x="203" y="230"/>
                  </a:cubicBezTo>
                  <a:cubicBezTo>
                    <a:pt x="204" y="227"/>
                    <a:pt x="203" y="223"/>
                    <a:pt x="204" y="220"/>
                  </a:cubicBezTo>
                  <a:close/>
                  <a:moveTo>
                    <a:pt x="216" y="101"/>
                  </a:moveTo>
                  <a:cubicBezTo>
                    <a:pt x="214" y="102"/>
                    <a:pt x="212" y="103"/>
                    <a:pt x="209" y="103"/>
                  </a:cubicBezTo>
                  <a:cubicBezTo>
                    <a:pt x="208" y="102"/>
                    <a:pt x="208" y="101"/>
                    <a:pt x="207" y="99"/>
                  </a:cubicBezTo>
                  <a:cubicBezTo>
                    <a:pt x="210" y="100"/>
                    <a:pt x="213" y="100"/>
                    <a:pt x="216" y="101"/>
                  </a:cubicBezTo>
                  <a:close/>
                  <a:moveTo>
                    <a:pt x="208" y="87"/>
                  </a:moveTo>
                  <a:cubicBezTo>
                    <a:pt x="209" y="87"/>
                    <a:pt x="210" y="88"/>
                    <a:pt x="211" y="88"/>
                  </a:cubicBezTo>
                  <a:cubicBezTo>
                    <a:pt x="210" y="88"/>
                    <a:pt x="209" y="89"/>
                    <a:pt x="208" y="89"/>
                  </a:cubicBezTo>
                  <a:cubicBezTo>
                    <a:pt x="208" y="88"/>
                    <a:pt x="208" y="88"/>
                    <a:pt x="208" y="87"/>
                  </a:cubicBezTo>
                  <a:close/>
                  <a:moveTo>
                    <a:pt x="209" y="188"/>
                  </a:moveTo>
                  <a:cubicBezTo>
                    <a:pt x="216" y="191"/>
                    <a:pt x="227" y="189"/>
                    <a:pt x="236" y="190"/>
                  </a:cubicBezTo>
                  <a:cubicBezTo>
                    <a:pt x="233" y="193"/>
                    <a:pt x="227" y="194"/>
                    <a:pt x="222" y="195"/>
                  </a:cubicBezTo>
                  <a:cubicBezTo>
                    <a:pt x="217" y="196"/>
                    <a:pt x="206" y="198"/>
                    <a:pt x="207" y="204"/>
                  </a:cubicBezTo>
                  <a:cubicBezTo>
                    <a:pt x="208" y="208"/>
                    <a:pt x="215" y="208"/>
                    <a:pt x="218" y="208"/>
                  </a:cubicBezTo>
                  <a:cubicBezTo>
                    <a:pt x="214" y="211"/>
                    <a:pt x="208" y="212"/>
                    <a:pt x="204" y="214"/>
                  </a:cubicBezTo>
                  <a:cubicBezTo>
                    <a:pt x="205" y="203"/>
                    <a:pt x="206" y="190"/>
                    <a:pt x="206" y="178"/>
                  </a:cubicBezTo>
                  <a:cubicBezTo>
                    <a:pt x="211" y="179"/>
                    <a:pt x="218" y="177"/>
                    <a:pt x="223" y="178"/>
                  </a:cubicBezTo>
                  <a:cubicBezTo>
                    <a:pt x="219" y="181"/>
                    <a:pt x="208" y="180"/>
                    <a:pt x="207" y="184"/>
                  </a:cubicBezTo>
                  <a:cubicBezTo>
                    <a:pt x="207" y="185"/>
                    <a:pt x="208" y="187"/>
                    <a:pt x="209" y="188"/>
                  </a:cubicBezTo>
                  <a:close/>
                  <a:moveTo>
                    <a:pt x="205" y="159"/>
                  </a:moveTo>
                  <a:cubicBezTo>
                    <a:pt x="210" y="160"/>
                    <a:pt x="216" y="161"/>
                    <a:pt x="221" y="161"/>
                  </a:cubicBezTo>
                  <a:cubicBezTo>
                    <a:pt x="217" y="164"/>
                    <a:pt x="211" y="164"/>
                    <a:pt x="206" y="166"/>
                  </a:cubicBezTo>
                  <a:cubicBezTo>
                    <a:pt x="205" y="164"/>
                    <a:pt x="205" y="161"/>
                    <a:pt x="205" y="159"/>
                  </a:cubicBezTo>
                  <a:close/>
                  <a:moveTo>
                    <a:pt x="210" y="155"/>
                  </a:moveTo>
                  <a:cubicBezTo>
                    <a:pt x="225" y="149"/>
                    <a:pt x="244" y="147"/>
                    <a:pt x="262" y="145"/>
                  </a:cubicBezTo>
                  <a:cubicBezTo>
                    <a:pt x="264" y="148"/>
                    <a:pt x="272" y="157"/>
                    <a:pt x="262" y="157"/>
                  </a:cubicBezTo>
                  <a:cubicBezTo>
                    <a:pt x="247" y="157"/>
                    <a:pt x="224" y="158"/>
                    <a:pt x="210" y="155"/>
                  </a:cubicBezTo>
                  <a:close/>
                  <a:moveTo>
                    <a:pt x="206" y="150"/>
                  </a:moveTo>
                  <a:cubicBezTo>
                    <a:pt x="204" y="148"/>
                    <a:pt x="205" y="144"/>
                    <a:pt x="205" y="141"/>
                  </a:cubicBezTo>
                  <a:cubicBezTo>
                    <a:pt x="206" y="141"/>
                    <a:pt x="211" y="141"/>
                    <a:pt x="212" y="142"/>
                  </a:cubicBezTo>
                  <a:cubicBezTo>
                    <a:pt x="213" y="142"/>
                    <a:pt x="212" y="141"/>
                    <a:pt x="213" y="141"/>
                  </a:cubicBezTo>
                  <a:cubicBezTo>
                    <a:pt x="221" y="142"/>
                    <a:pt x="230" y="143"/>
                    <a:pt x="239" y="143"/>
                  </a:cubicBezTo>
                  <a:cubicBezTo>
                    <a:pt x="228" y="146"/>
                    <a:pt x="217" y="148"/>
                    <a:pt x="206" y="150"/>
                  </a:cubicBezTo>
                  <a:close/>
                  <a:moveTo>
                    <a:pt x="213" y="132"/>
                  </a:moveTo>
                  <a:cubicBezTo>
                    <a:pt x="213" y="130"/>
                    <a:pt x="213" y="127"/>
                    <a:pt x="213" y="126"/>
                  </a:cubicBezTo>
                  <a:cubicBezTo>
                    <a:pt x="222" y="125"/>
                    <a:pt x="236" y="125"/>
                    <a:pt x="246" y="127"/>
                  </a:cubicBezTo>
                  <a:cubicBezTo>
                    <a:pt x="235" y="129"/>
                    <a:pt x="223" y="131"/>
                    <a:pt x="213" y="132"/>
                  </a:cubicBezTo>
                  <a:close/>
                  <a:moveTo>
                    <a:pt x="212" y="117"/>
                  </a:moveTo>
                  <a:cubicBezTo>
                    <a:pt x="212" y="116"/>
                    <a:pt x="212" y="114"/>
                    <a:pt x="211" y="113"/>
                  </a:cubicBezTo>
                  <a:cubicBezTo>
                    <a:pt x="216" y="114"/>
                    <a:pt x="223" y="113"/>
                    <a:pt x="226" y="115"/>
                  </a:cubicBezTo>
                  <a:cubicBezTo>
                    <a:pt x="221" y="116"/>
                    <a:pt x="216" y="118"/>
                    <a:pt x="212" y="117"/>
                  </a:cubicBezTo>
                  <a:close/>
                  <a:moveTo>
                    <a:pt x="210" y="126"/>
                  </a:moveTo>
                  <a:cubicBezTo>
                    <a:pt x="210" y="128"/>
                    <a:pt x="211" y="131"/>
                    <a:pt x="210" y="133"/>
                  </a:cubicBezTo>
                  <a:cubicBezTo>
                    <a:pt x="209" y="134"/>
                    <a:pt x="207" y="134"/>
                    <a:pt x="204" y="134"/>
                  </a:cubicBezTo>
                  <a:cubicBezTo>
                    <a:pt x="204" y="132"/>
                    <a:pt x="204" y="128"/>
                    <a:pt x="204" y="125"/>
                  </a:cubicBezTo>
                  <a:cubicBezTo>
                    <a:pt x="206" y="125"/>
                    <a:pt x="208" y="125"/>
                    <a:pt x="210" y="126"/>
                  </a:cubicBezTo>
                  <a:close/>
                  <a:moveTo>
                    <a:pt x="204" y="236"/>
                  </a:moveTo>
                  <a:cubicBezTo>
                    <a:pt x="211" y="237"/>
                    <a:pt x="218" y="239"/>
                    <a:pt x="226" y="238"/>
                  </a:cubicBezTo>
                  <a:cubicBezTo>
                    <a:pt x="219" y="241"/>
                    <a:pt x="211" y="244"/>
                    <a:pt x="203" y="246"/>
                  </a:cubicBezTo>
                  <a:cubicBezTo>
                    <a:pt x="202" y="242"/>
                    <a:pt x="202" y="239"/>
                    <a:pt x="204" y="236"/>
                  </a:cubicBezTo>
                  <a:close/>
                  <a:moveTo>
                    <a:pt x="271" y="260"/>
                  </a:moveTo>
                  <a:cubicBezTo>
                    <a:pt x="270" y="262"/>
                    <a:pt x="264" y="262"/>
                    <a:pt x="261" y="262"/>
                  </a:cubicBezTo>
                  <a:cubicBezTo>
                    <a:pt x="247" y="262"/>
                    <a:pt x="231" y="260"/>
                    <a:pt x="216" y="260"/>
                  </a:cubicBezTo>
                  <a:cubicBezTo>
                    <a:pt x="228" y="255"/>
                    <a:pt x="243" y="254"/>
                    <a:pt x="259" y="253"/>
                  </a:cubicBezTo>
                  <a:cubicBezTo>
                    <a:pt x="262" y="253"/>
                    <a:pt x="271" y="254"/>
                    <a:pt x="270" y="249"/>
                  </a:cubicBezTo>
                  <a:cubicBezTo>
                    <a:pt x="269" y="247"/>
                    <a:pt x="261" y="249"/>
                    <a:pt x="258" y="249"/>
                  </a:cubicBezTo>
                  <a:cubicBezTo>
                    <a:pt x="243" y="251"/>
                    <a:pt x="225" y="251"/>
                    <a:pt x="210" y="250"/>
                  </a:cubicBezTo>
                  <a:cubicBezTo>
                    <a:pt x="223" y="240"/>
                    <a:pt x="252" y="239"/>
                    <a:pt x="273" y="242"/>
                  </a:cubicBezTo>
                  <a:cubicBezTo>
                    <a:pt x="270" y="246"/>
                    <a:pt x="275" y="257"/>
                    <a:pt x="271" y="260"/>
                  </a:cubicBezTo>
                  <a:close/>
                  <a:moveTo>
                    <a:pt x="272" y="274"/>
                  </a:moveTo>
                  <a:cubicBezTo>
                    <a:pt x="253" y="277"/>
                    <a:pt x="230" y="276"/>
                    <a:pt x="211" y="275"/>
                  </a:cubicBezTo>
                  <a:cubicBezTo>
                    <a:pt x="229" y="269"/>
                    <a:pt x="250" y="268"/>
                    <a:pt x="272" y="266"/>
                  </a:cubicBezTo>
                  <a:cubicBezTo>
                    <a:pt x="272" y="268"/>
                    <a:pt x="273" y="271"/>
                    <a:pt x="272" y="274"/>
                  </a:cubicBezTo>
                  <a:close/>
                  <a:moveTo>
                    <a:pt x="216" y="254"/>
                  </a:moveTo>
                  <a:cubicBezTo>
                    <a:pt x="212" y="256"/>
                    <a:pt x="207" y="257"/>
                    <a:pt x="203" y="258"/>
                  </a:cubicBezTo>
                  <a:cubicBezTo>
                    <a:pt x="199" y="251"/>
                    <a:pt x="212" y="256"/>
                    <a:pt x="216" y="254"/>
                  </a:cubicBezTo>
                  <a:close/>
                  <a:moveTo>
                    <a:pt x="238" y="265"/>
                  </a:moveTo>
                  <a:cubicBezTo>
                    <a:pt x="227" y="268"/>
                    <a:pt x="214" y="269"/>
                    <a:pt x="202" y="271"/>
                  </a:cubicBezTo>
                  <a:cubicBezTo>
                    <a:pt x="201" y="269"/>
                    <a:pt x="201" y="266"/>
                    <a:pt x="202" y="264"/>
                  </a:cubicBezTo>
                  <a:cubicBezTo>
                    <a:pt x="215" y="264"/>
                    <a:pt x="226" y="264"/>
                    <a:pt x="238" y="265"/>
                  </a:cubicBezTo>
                  <a:close/>
                  <a:moveTo>
                    <a:pt x="221" y="280"/>
                  </a:moveTo>
                  <a:cubicBezTo>
                    <a:pt x="215" y="282"/>
                    <a:pt x="208" y="283"/>
                    <a:pt x="201" y="285"/>
                  </a:cubicBezTo>
                  <a:cubicBezTo>
                    <a:pt x="201" y="284"/>
                    <a:pt x="201" y="281"/>
                    <a:pt x="201" y="280"/>
                  </a:cubicBezTo>
                  <a:cubicBezTo>
                    <a:pt x="207" y="279"/>
                    <a:pt x="214" y="280"/>
                    <a:pt x="221" y="280"/>
                  </a:cubicBezTo>
                  <a:close/>
                  <a:moveTo>
                    <a:pt x="201" y="295"/>
                  </a:moveTo>
                  <a:cubicBezTo>
                    <a:pt x="206" y="295"/>
                    <a:pt x="211" y="294"/>
                    <a:pt x="214" y="295"/>
                  </a:cubicBezTo>
                  <a:cubicBezTo>
                    <a:pt x="211" y="297"/>
                    <a:pt x="205" y="297"/>
                    <a:pt x="201" y="299"/>
                  </a:cubicBezTo>
                  <a:cubicBezTo>
                    <a:pt x="200" y="298"/>
                    <a:pt x="201" y="296"/>
                    <a:pt x="201" y="295"/>
                  </a:cubicBezTo>
                  <a:close/>
                  <a:moveTo>
                    <a:pt x="261" y="322"/>
                  </a:moveTo>
                  <a:cubicBezTo>
                    <a:pt x="245" y="321"/>
                    <a:pt x="225" y="321"/>
                    <a:pt x="210" y="317"/>
                  </a:cubicBezTo>
                  <a:cubicBezTo>
                    <a:pt x="228" y="312"/>
                    <a:pt x="248" y="309"/>
                    <a:pt x="268" y="309"/>
                  </a:cubicBezTo>
                  <a:cubicBezTo>
                    <a:pt x="269" y="317"/>
                    <a:pt x="270" y="322"/>
                    <a:pt x="261" y="322"/>
                  </a:cubicBezTo>
                  <a:close/>
                  <a:moveTo>
                    <a:pt x="212" y="306"/>
                  </a:moveTo>
                  <a:cubicBezTo>
                    <a:pt x="209" y="306"/>
                    <a:pt x="204" y="305"/>
                    <a:pt x="202" y="304"/>
                  </a:cubicBezTo>
                  <a:cubicBezTo>
                    <a:pt x="214" y="296"/>
                    <a:pt x="230" y="295"/>
                    <a:pt x="247" y="294"/>
                  </a:cubicBezTo>
                  <a:cubicBezTo>
                    <a:pt x="254" y="294"/>
                    <a:pt x="263" y="295"/>
                    <a:pt x="271" y="294"/>
                  </a:cubicBezTo>
                  <a:cubicBezTo>
                    <a:pt x="273" y="293"/>
                    <a:pt x="274" y="293"/>
                    <a:pt x="274" y="292"/>
                  </a:cubicBezTo>
                  <a:cubicBezTo>
                    <a:pt x="276" y="295"/>
                    <a:pt x="274" y="300"/>
                    <a:pt x="274" y="304"/>
                  </a:cubicBezTo>
                  <a:cubicBezTo>
                    <a:pt x="253" y="305"/>
                    <a:pt x="232" y="305"/>
                    <a:pt x="212" y="306"/>
                  </a:cubicBezTo>
                  <a:close/>
                  <a:moveTo>
                    <a:pt x="275" y="291"/>
                  </a:moveTo>
                  <a:cubicBezTo>
                    <a:pt x="272" y="284"/>
                    <a:pt x="266" y="288"/>
                    <a:pt x="261" y="289"/>
                  </a:cubicBezTo>
                  <a:cubicBezTo>
                    <a:pt x="261" y="284"/>
                    <a:pt x="256" y="289"/>
                    <a:pt x="252" y="289"/>
                  </a:cubicBezTo>
                  <a:cubicBezTo>
                    <a:pt x="238" y="292"/>
                    <a:pt x="218" y="290"/>
                    <a:pt x="203" y="290"/>
                  </a:cubicBezTo>
                  <a:cubicBezTo>
                    <a:pt x="223" y="281"/>
                    <a:pt x="249" y="279"/>
                    <a:pt x="274" y="279"/>
                  </a:cubicBezTo>
                  <a:cubicBezTo>
                    <a:pt x="275" y="282"/>
                    <a:pt x="275" y="287"/>
                    <a:pt x="275" y="291"/>
                  </a:cubicBezTo>
                  <a:close/>
                  <a:moveTo>
                    <a:pt x="276" y="247"/>
                  </a:moveTo>
                  <a:cubicBezTo>
                    <a:pt x="277" y="251"/>
                    <a:pt x="276" y="256"/>
                    <a:pt x="276" y="260"/>
                  </a:cubicBezTo>
                  <a:cubicBezTo>
                    <a:pt x="274" y="257"/>
                    <a:pt x="275" y="251"/>
                    <a:pt x="276" y="247"/>
                  </a:cubicBezTo>
                  <a:close/>
                  <a:moveTo>
                    <a:pt x="276" y="237"/>
                  </a:moveTo>
                  <a:cubicBezTo>
                    <a:pt x="257" y="237"/>
                    <a:pt x="234" y="234"/>
                    <a:pt x="216" y="234"/>
                  </a:cubicBezTo>
                  <a:cubicBezTo>
                    <a:pt x="231" y="231"/>
                    <a:pt x="252" y="230"/>
                    <a:pt x="268" y="228"/>
                  </a:cubicBezTo>
                  <a:cubicBezTo>
                    <a:pt x="270" y="228"/>
                    <a:pt x="273" y="229"/>
                    <a:pt x="273" y="226"/>
                  </a:cubicBezTo>
                  <a:cubicBezTo>
                    <a:pt x="273" y="222"/>
                    <a:pt x="259" y="221"/>
                    <a:pt x="256" y="221"/>
                  </a:cubicBezTo>
                  <a:cubicBezTo>
                    <a:pt x="242" y="219"/>
                    <a:pt x="226" y="218"/>
                    <a:pt x="213" y="216"/>
                  </a:cubicBezTo>
                  <a:cubicBezTo>
                    <a:pt x="229" y="208"/>
                    <a:pt x="257" y="210"/>
                    <a:pt x="277" y="211"/>
                  </a:cubicBezTo>
                  <a:cubicBezTo>
                    <a:pt x="277" y="219"/>
                    <a:pt x="277" y="229"/>
                    <a:pt x="276" y="237"/>
                  </a:cubicBezTo>
                  <a:close/>
                  <a:moveTo>
                    <a:pt x="278" y="185"/>
                  </a:moveTo>
                  <a:cubicBezTo>
                    <a:pt x="259" y="186"/>
                    <a:pt x="239" y="187"/>
                    <a:pt x="221" y="185"/>
                  </a:cubicBezTo>
                  <a:cubicBezTo>
                    <a:pt x="238" y="179"/>
                    <a:pt x="257" y="177"/>
                    <a:pt x="278" y="177"/>
                  </a:cubicBezTo>
                  <a:cubicBezTo>
                    <a:pt x="278" y="179"/>
                    <a:pt x="278" y="183"/>
                    <a:pt x="278" y="185"/>
                  </a:cubicBezTo>
                  <a:close/>
                  <a:moveTo>
                    <a:pt x="278" y="171"/>
                  </a:moveTo>
                  <a:cubicBezTo>
                    <a:pt x="261" y="173"/>
                    <a:pt x="243" y="174"/>
                    <a:pt x="226" y="174"/>
                  </a:cubicBezTo>
                  <a:cubicBezTo>
                    <a:pt x="220" y="173"/>
                    <a:pt x="211" y="175"/>
                    <a:pt x="206" y="172"/>
                  </a:cubicBezTo>
                  <a:cubicBezTo>
                    <a:pt x="209" y="168"/>
                    <a:pt x="214" y="169"/>
                    <a:pt x="218" y="167"/>
                  </a:cubicBezTo>
                  <a:cubicBezTo>
                    <a:pt x="235" y="163"/>
                    <a:pt x="257" y="160"/>
                    <a:pt x="277" y="163"/>
                  </a:cubicBezTo>
                  <a:cubicBezTo>
                    <a:pt x="277" y="165"/>
                    <a:pt x="278" y="169"/>
                    <a:pt x="278" y="171"/>
                  </a:cubicBezTo>
                  <a:close/>
                  <a:moveTo>
                    <a:pt x="271" y="157"/>
                  </a:moveTo>
                  <a:cubicBezTo>
                    <a:pt x="271" y="152"/>
                    <a:pt x="269" y="148"/>
                    <a:pt x="266" y="145"/>
                  </a:cubicBezTo>
                  <a:cubicBezTo>
                    <a:pt x="268" y="145"/>
                    <a:pt x="270" y="144"/>
                    <a:pt x="271" y="145"/>
                  </a:cubicBezTo>
                  <a:cubicBezTo>
                    <a:pt x="272" y="149"/>
                    <a:pt x="275" y="153"/>
                    <a:pt x="275" y="157"/>
                  </a:cubicBezTo>
                  <a:cubicBezTo>
                    <a:pt x="274" y="157"/>
                    <a:pt x="272" y="157"/>
                    <a:pt x="271" y="157"/>
                  </a:cubicBezTo>
                  <a:close/>
                  <a:moveTo>
                    <a:pt x="219" y="136"/>
                  </a:moveTo>
                  <a:cubicBezTo>
                    <a:pt x="232" y="134"/>
                    <a:pt x="251" y="130"/>
                    <a:pt x="264" y="129"/>
                  </a:cubicBezTo>
                  <a:cubicBezTo>
                    <a:pt x="268" y="128"/>
                    <a:pt x="270" y="136"/>
                    <a:pt x="270" y="139"/>
                  </a:cubicBezTo>
                  <a:cubicBezTo>
                    <a:pt x="253" y="138"/>
                    <a:pt x="234" y="141"/>
                    <a:pt x="219" y="136"/>
                  </a:cubicBezTo>
                  <a:close/>
                  <a:moveTo>
                    <a:pt x="226" y="121"/>
                  </a:moveTo>
                  <a:cubicBezTo>
                    <a:pt x="237" y="118"/>
                    <a:pt x="252" y="116"/>
                    <a:pt x="264" y="115"/>
                  </a:cubicBezTo>
                  <a:cubicBezTo>
                    <a:pt x="265" y="117"/>
                    <a:pt x="265" y="120"/>
                    <a:pt x="265" y="123"/>
                  </a:cubicBezTo>
                  <a:cubicBezTo>
                    <a:pt x="253" y="123"/>
                    <a:pt x="239" y="121"/>
                    <a:pt x="226" y="121"/>
                  </a:cubicBezTo>
                  <a:close/>
                  <a:moveTo>
                    <a:pt x="256" y="97"/>
                  </a:moveTo>
                  <a:cubicBezTo>
                    <a:pt x="262" y="97"/>
                    <a:pt x="262" y="103"/>
                    <a:pt x="265" y="106"/>
                  </a:cubicBezTo>
                  <a:cubicBezTo>
                    <a:pt x="261" y="104"/>
                    <a:pt x="258" y="101"/>
                    <a:pt x="256" y="97"/>
                  </a:cubicBezTo>
                  <a:close/>
                  <a:moveTo>
                    <a:pt x="231" y="96"/>
                  </a:moveTo>
                  <a:cubicBezTo>
                    <a:pt x="224" y="97"/>
                    <a:pt x="217" y="96"/>
                    <a:pt x="212" y="95"/>
                  </a:cubicBezTo>
                  <a:cubicBezTo>
                    <a:pt x="218" y="90"/>
                    <a:pt x="233" y="88"/>
                    <a:pt x="241" y="86"/>
                  </a:cubicBezTo>
                  <a:cubicBezTo>
                    <a:pt x="242" y="86"/>
                    <a:pt x="247" y="92"/>
                    <a:pt x="247" y="93"/>
                  </a:cubicBezTo>
                  <a:cubicBezTo>
                    <a:pt x="246" y="95"/>
                    <a:pt x="234" y="96"/>
                    <a:pt x="231" y="96"/>
                  </a:cubicBezTo>
                  <a:close/>
                  <a:moveTo>
                    <a:pt x="226" y="67"/>
                  </a:moveTo>
                  <a:cubicBezTo>
                    <a:pt x="219" y="66"/>
                    <a:pt x="208" y="65"/>
                    <a:pt x="203" y="61"/>
                  </a:cubicBezTo>
                  <a:cubicBezTo>
                    <a:pt x="212" y="61"/>
                    <a:pt x="221" y="63"/>
                    <a:pt x="226" y="67"/>
                  </a:cubicBezTo>
                  <a:close/>
                  <a:moveTo>
                    <a:pt x="220" y="72"/>
                  </a:moveTo>
                  <a:cubicBezTo>
                    <a:pt x="216" y="74"/>
                    <a:pt x="211" y="74"/>
                    <a:pt x="207" y="76"/>
                  </a:cubicBezTo>
                  <a:cubicBezTo>
                    <a:pt x="205" y="73"/>
                    <a:pt x="204" y="70"/>
                    <a:pt x="203" y="67"/>
                  </a:cubicBezTo>
                  <a:cubicBezTo>
                    <a:pt x="208" y="68"/>
                    <a:pt x="214" y="70"/>
                    <a:pt x="220" y="72"/>
                  </a:cubicBezTo>
                  <a:close/>
                  <a:moveTo>
                    <a:pt x="204" y="92"/>
                  </a:moveTo>
                  <a:cubicBezTo>
                    <a:pt x="202" y="92"/>
                    <a:pt x="201" y="86"/>
                    <a:pt x="202" y="84"/>
                  </a:cubicBezTo>
                  <a:cubicBezTo>
                    <a:pt x="206" y="83"/>
                    <a:pt x="206" y="92"/>
                    <a:pt x="204" y="92"/>
                  </a:cubicBezTo>
                  <a:close/>
                  <a:moveTo>
                    <a:pt x="201" y="69"/>
                  </a:moveTo>
                  <a:cubicBezTo>
                    <a:pt x="203" y="70"/>
                    <a:pt x="206" y="77"/>
                    <a:pt x="201" y="78"/>
                  </a:cubicBezTo>
                  <a:cubicBezTo>
                    <a:pt x="201" y="75"/>
                    <a:pt x="201" y="72"/>
                    <a:pt x="201" y="69"/>
                  </a:cubicBezTo>
                  <a:close/>
                  <a:moveTo>
                    <a:pt x="201" y="97"/>
                  </a:moveTo>
                  <a:cubicBezTo>
                    <a:pt x="206" y="100"/>
                    <a:pt x="200" y="108"/>
                    <a:pt x="203" y="113"/>
                  </a:cubicBezTo>
                  <a:cubicBezTo>
                    <a:pt x="205" y="112"/>
                    <a:pt x="204" y="110"/>
                    <a:pt x="205" y="110"/>
                  </a:cubicBezTo>
                  <a:cubicBezTo>
                    <a:pt x="209" y="112"/>
                    <a:pt x="210" y="120"/>
                    <a:pt x="203" y="120"/>
                  </a:cubicBezTo>
                  <a:cubicBezTo>
                    <a:pt x="202" y="113"/>
                    <a:pt x="200" y="105"/>
                    <a:pt x="201" y="97"/>
                  </a:cubicBezTo>
                  <a:close/>
                  <a:moveTo>
                    <a:pt x="200" y="132"/>
                  </a:moveTo>
                  <a:cubicBezTo>
                    <a:pt x="200" y="137"/>
                    <a:pt x="204" y="147"/>
                    <a:pt x="200" y="152"/>
                  </a:cubicBezTo>
                  <a:cubicBezTo>
                    <a:pt x="199" y="146"/>
                    <a:pt x="200" y="137"/>
                    <a:pt x="200" y="132"/>
                  </a:cubicBezTo>
                  <a:close/>
                  <a:moveTo>
                    <a:pt x="200" y="157"/>
                  </a:moveTo>
                  <a:cubicBezTo>
                    <a:pt x="203" y="158"/>
                    <a:pt x="204" y="168"/>
                    <a:pt x="200" y="169"/>
                  </a:cubicBezTo>
                  <a:cubicBezTo>
                    <a:pt x="200" y="165"/>
                    <a:pt x="200" y="160"/>
                    <a:pt x="200" y="157"/>
                  </a:cubicBezTo>
                  <a:close/>
                  <a:moveTo>
                    <a:pt x="200" y="175"/>
                  </a:moveTo>
                  <a:cubicBezTo>
                    <a:pt x="204" y="176"/>
                    <a:pt x="203" y="186"/>
                    <a:pt x="203" y="192"/>
                  </a:cubicBezTo>
                  <a:cubicBezTo>
                    <a:pt x="202" y="204"/>
                    <a:pt x="202" y="217"/>
                    <a:pt x="201" y="229"/>
                  </a:cubicBezTo>
                  <a:cubicBezTo>
                    <a:pt x="201" y="230"/>
                    <a:pt x="201" y="232"/>
                    <a:pt x="199" y="232"/>
                  </a:cubicBezTo>
                  <a:cubicBezTo>
                    <a:pt x="200" y="212"/>
                    <a:pt x="199" y="194"/>
                    <a:pt x="200" y="175"/>
                  </a:cubicBezTo>
                  <a:close/>
                  <a:moveTo>
                    <a:pt x="199" y="234"/>
                  </a:moveTo>
                  <a:cubicBezTo>
                    <a:pt x="203" y="238"/>
                    <a:pt x="199" y="245"/>
                    <a:pt x="199" y="250"/>
                  </a:cubicBezTo>
                  <a:cubicBezTo>
                    <a:pt x="199" y="245"/>
                    <a:pt x="198" y="239"/>
                    <a:pt x="199" y="234"/>
                  </a:cubicBezTo>
                  <a:close/>
                  <a:moveTo>
                    <a:pt x="195" y="64"/>
                  </a:moveTo>
                  <a:cubicBezTo>
                    <a:pt x="197" y="64"/>
                    <a:pt x="197" y="66"/>
                    <a:pt x="197" y="69"/>
                  </a:cubicBezTo>
                  <a:cubicBezTo>
                    <a:pt x="195" y="69"/>
                    <a:pt x="194" y="66"/>
                    <a:pt x="195" y="64"/>
                  </a:cubicBezTo>
                  <a:close/>
                  <a:moveTo>
                    <a:pt x="194" y="76"/>
                  </a:moveTo>
                  <a:cubicBezTo>
                    <a:pt x="196" y="76"/>
                    <a:pt x="196" y="79"/>
                    <a:pt x="196" y="81"/>
                  </a:cubicBezTo>
                  <a:cubicBezTo>
                    <a:pt x="195" y="80"/>
                    <a:pt x="193" y="78"/>
                    <a:pt x="194" y="76"/>
                  </a:cubicBezTo>
                  <a:close/>
                  <a:moveTo>
                    <a:pt x="196" y="101"/>
                  </a:moveTo>
                  <a:cubicBezTo>
                    <a:pt x="196" y="103"/>
                    <a:pt x="195" y="103"/>
                    <a:pt x="195" y="105"/>
                  </a:cubicBezTo>
                  <a:cubicBezTo>
                    <a:pt x="193" y="104"/>
                    <a:pt x="194" y="101"/>
                    <a:pt x="196" y="101"/>
                  </a:cubicBezTo>
                  <a:close/>
                  <a:moveTo>
                    <a:pt x="190" y="222"/>
                  </a:moveTo>
                  <a:cubicBezTo>
                    <a:pt x="191" y="229"/>
                    <a:pt x="191" y="233"/>
                    <a:pt x="191" y="239"/>
                  </a:cubicBezTo>
                  <a:cubicBezTo>
                    <a:pt x="194" y="266"/>
                    <a:pt x="192" y="291"/>
                    <a:pt x="190" y="314"/>
                  </a:cubicBezTo>
                  <a:cubicBezTo>
                    <a:pt x="190" y="315"/>
                    <a:pt x="190" y="315"/>
                    <a:pt x="189" y="314"/>
                  </a:cubicBezTo>
                  <a:cubicBezTo>
                    <a:pt x="190" y="327"/>
                    <a:pt x="183" y="345"/>
                    <a:pt x="176" y="353"/>
                  </a:cubicBezTo>
                  <a:cubicBezTo>
                    <a:pt x="175" y="354"/>
                    <a:pt x="172" y="357"/>
                    <a:pt x="173" y="358"/>
                  </a:cubicBezTo>
                  <a:cubicBezTo>
                    <a:pt x="174" y="360"/>
                    <a:pt x="179" y="356"/>
                    <a:pt x="180" y="356"/>
                  </a:cubicBezTo>
                  <a:cubicBezTo>
                    <a:pt x="186" y="349"/>
                    <a:pt x="190" y="336"/>
                    <a:pt x="193" y="325"/>
                  </a:cubicBezTo>
                  <a:cubicBezTo>
                    <a:pt x="195" y="338"/>
                    <a:pt x="192" y="352"/>
                    <a:pt x="183" y="356"/>
                  </a:cubicBezTo>
                  <a:cubicBezTo>
                    <a:pt x="178" y="359"/>
                    <a:pt x="171" y="364"/>
                    <a:pt x="164" y="363"/>
                  </a:cubicBezTo>
                  <a:cubicBezTo>
                    <a:pt x="161" y="363"/>
                    <a:pt x="154" y="359"/>
                    <a:pt x="150" y="357"/>
                  </a:cubicBezTo>
                  <a:cubicBezTo>
                    <a:pt x="149" y="356"/>
                    <a:pt x="146" y="352"/>
                    <a:pt x="145" y="350"/>
                  </a:cubicBezTo>
                  <a:cubicBezTo>
                    <a:pt x="143" y="344"/>
                    <a:pt x="145" y="335"/>
                    <a:pt x="146" y="332"/>
                  </a:cubicBezTo>
                  <a:cubicBezTo>
                    <a:pt x="147" y="331"/>
                    <a:pt x="150" y="329"/>
                    <a:pt x="150" y="328"/>
                  </a:cubicBezTo>
                  <a:cubicBezTo>
                    <a:pt x="149" y="324"/>
                    <a:pt x="144" y="328"/>
                    <a:pt x="143" y="329"/>
                  </a:cubicBezTo>
                  <a:cubicBezTo>
                    <a:pt x="140" y="309"/>
                    <a:pt x="170" y="301"/>
                    <a:pt x="185" y="310"/>
                  </a:cubicBezTo>
                  <a:cubicBezTo>
                    <a:pt x="185" y="310"/>
                    <a:pt x="185" y="310"/>
                    <a:pt x="185" y="310"/>
                  </a:cubicBezTo>
                  <a:cubicBezTo>
                    <a:pt x="175" y="299"/>
                    <a:pt x="150" y="304"/>
                    <a:pt x="143" y="314"/>
                  </a:cubicBezTo>
                  <a:cubicBezTo>
                    <a:pt x="140" y="307"/>
                    <a:pt x="147" y="304"/>
                    <a:pt x="152" y="303"/>
                  </a:cubicBezTo>
                  <a:cubicBezTo>
                    <a:pt x="162" y="301"/>
                    <a:pt x="174" y="302"/>
                    <a:pt x="183" y="302"/>
                  </a:cubicBezTo>
                  <a:cubicBezTo>
                    <a:pt x="172" y="299"/>
                    <a:pt x="155" y="299"/>
                    <a:pt x="143" y="302"/>
                  </a:cubicBezTo>
                  <a:cubicBezTo>
                    <a:pt x="140" y="249"/>
                    <a:pt x="142" y="191"/>
                    <a:pt x="142" y="135"/>
                  </a:cubicBezTo>
                  <a:cubicBezTo>
                    <a:pt x="158" y="144"/>
                    <a:pt x="181" y="135"/>
                    <a:pt x="190" y="124"/>
                  </a:cubicBezTo>
                  <a:cubicBezTo>
                    <a:pt x="190" y="154"/>
                    <a:pt x="191" y="181"/>
                    <a:pt x="192" y="209"/>
                  </a:cubicBezTo>
                  <a:cubicBezTo>
                    <a:pt x="186" y="209"/>
                    <a:pt x="190" y="216"/>
                    <a:pt x="190" y="222"/>
                  </a:cubicBezTo>
                  <a:close/>
                  <a:moveTo>
                    <a:pt x="191" y="356"/>
                  </a:moveTo>
                  <a:cubicBezTo>
                    <a:pt x="189" y="358"/>
                    <a:pt x="187" y="364"/>
                    <a:pt x="184" y="363"/>
                  </a:cubicBezTo>
                  <a:cubicBezTo>
                    <a:pt x="180" y="363"/>
                    <a:pt x="189" y="356"/>
                    <a:pt x="191" y="356"/>
                  </a:cubicBezTo>
                  <a:close/>
                  <a:moveTo>
                    <a:pt x="155" y="372"/>
                  </a:moveTo>
                  <a:cubicBezTo>
                    <a:pt x="152" y="373"/>
                    <a:pt x="146" y="372"/>
                    <a:pt x="143" y="370"/>
                  </a:cubicBezTo>
                  <a:cubicBezTo>
                    <a:pt x="147" y="370"/>
                    <a:pt x="152" y="371"/>
                    <a:pt x="155" y="372"/>
                  </a:cubicBezTo>
                  <a:close/>
                  <a:moveTo>
                    <a:pt x="143" y="355"/>
                  </a:moveTo>
                  <a:cubicBezTo>
                    <a:pt x="144" y="356"/>
                    <a:pt x="145" y="358"/>
                    <a:pt x="146" y="359"/>
                  </a:cubicBezTo>
                  <a:cubicBezTo>
                    <a:pt x="143" y="360"/>
                    <a:pt x="142" y="358"/>
                    <a:pt x="143" y="355"/>
                  </a:cubicBezTo>
                  <a:close/>
                  <a:moveTo>
                    <a:pt x="142" y="116"/>
                  </a:moveTo>
                  <a:cubicBezTo>
                    <a:pt x="149" y="124"/>
                    <a:pt x="160" y="130"/>
                    <a:pt x="173" y="130"/>
                  </a:cubicBezTo>
                  <a:cubicBezTo>
                    <a:pt x="167" y="134"/>
                    <a:pt x="146" y="139"/>
                    <a:pt x="143" y="129"/>
                  </a:cubicBezTo>
                  <a:cubicBezTo>
                    <a:pt x="141" y="125"/>
                    <a:pt x="143" y="120"/>
                    <a:pt x="142" y="116"/>
                  </a:cubicBezTo>
                  <a:close/>
                  <a:moveTo>
                    <a:pt x="188" y="51"/>
                  </a:moveTo>
                  <a:cubicBezTo>
                    <a:pt x="186" y="52"/>
                    <a:pt x="186" y="51"/>
                    <a:pt x="184" y="51"/>
                  </a:cubicBezTo>
                  <a:cubicBezTo>
                    <a:pt x="185" y="50"/>
                    <a:pt x="188" y="50"/>
                    <a:pt x="188" y="51"/>
                  </a:cubicBezTo>
                  <a:close/>
                  <a:moveTo>
                    <a:pt x="188" y="55"/>
                  </a:moveTo>
                  <a:cubicBezTo>
                    <a:pt x="187" y="56"/>
                    <a:pt x="185" y="55"/>
                    <a:pt x="183" y="55"/>
                  </a:cubicBezTo>
                  <a:cubicBezTo>
                    <a:pt x="185" y="54"/>
                    <a:pt x="187" y="54"/>
                    <a:pt x="188" y="55"/>
                  </a:cubicBezTo>
                  <a:close/>
                  <a:moveTo>
                    <a:pt x="188" y="62"/>
                  </a:moveTo>
                  <a:cubicBezTo>
                    <a:pt x="181" y="61"/>
                    <a:pt x="170" y="62"/>
                    <a:pt x="166" y="59"/>
                  </a:cubicBezTo>
                  <a:cubicBezTo>
                    <a:pt x="174" y="59"/>
                    <a:pt x="184" y="59"/>
                    <a:pt x="188" y="62"/>
                  </a:cubicBezTo>
                  <a:close/>
                  <a:moveTo>
                    <a:pt x="174" y="65"/>
                  </a:moveTo>
                  <a:cubicBezTo>
                    <a:pt x="179" y="64"/>
                    <a:pt x="184" y="65"/>
                    <a:pt x="188" y="67"/>
                  </a:cubicBezTo>
                  <a:cubicBezTo>
                    <a:pt x="188" y="70"/>
                    <a:pt x="188" y="70"/>
                    <a:pt x="188" y="70"/>
                  </a:cubicBezTo>
                  <a:cubicBezTo>
                    <a:pt x="184" y="67"/>
                    <a:pt x="176" y="69"/>
                    <a:pt x="174" y="65"/>
                  </a:cubicBezTo>
                  <a:close/>
                  <a:moveTo>
                    <a:pt x="180" y="75"/>
                  </a:moveTo>
                  <a:cubicBezTo>
                    <a:pt x="176" y="76"/>
                    <a:pt x="172" y="75"/>
                    <a:pt x="169" y="74"/>
                  </a:cubicBezTo>
                  <a:cubicBezTo>
                    <a:pt x="171" y="72"/>
                    <a:pt x="179" y="71"/>
                    <a:pt x="180" y="75"/>
                  </a:cubicBezTo>
                  <a:close/>
                  <a:moveTo>
                    <a:pt x="159" y="46"/>
                  </a:moveTo>
                  <a:cubicBezTo>
                    <a:pt x="162" y="45"/>
                    <a:pt x="166" y="46"/>
                    <a:pt x="169" y="46"/>
                  </a:cubicBezTo>
                  <a:cubicBezTo>
                    <a:pt x="166" y="48"/>
                    <a:pt x="162" y="48"/>
                    <a:pt x="159" y="49"/>
                  </a:cubicBezTo>
                  <a:cubicBezTo>
                    <a:pt x="159" y="48"/>
                    <a:pt x="159" y="47"/>
                    <a:pt x="159" y="46"/>
                  </a:cubicBezTo>
                  <a:close/>
                  <a:moveTo>
                    <a:pt x="153" y="50"/>
                  </a:moveTo>
                  <a:cubicBezTo>
                    <a:pt x="150" y="52"/>
                    <a:pt x="146" y="53"/>
                    <a:pt x="142" y="54"/>
                  </a:cubicBezTo>
                  <a:cubicBezTo>
                    <a:pt x="142" y="53"/>
                    <a:pt x="142" y="52"/>
                    <a:pt x="142" y="50"/>
                  </a:cubicBezTo>
                  <a:cubicBezTo>
                    <a:pt x="145" y="50"/>
                    <a:pt x="149" y="49"/>
                    <a:pt x="153" y="50"/>
                  </a:cubicBezTo>
                  <a:close/>
                  <a:moveTo>
                    <a:pt x="142" y="64"/>
                  </a:moveTo>
                  <a:cubicBezTo>
                    <a:pt x="144" y="63"/>
                    <a:pt x="145" y="63"/>
                    <a:pt x="147" y="63"/>
                  </a:cubicBezTo>
                  <a:cubicBezTo>
                    <a:pt x="146" y="65"/>
                    <a:pt x="145" y="67"/>
                    <a:pt x="142" y="68"/>
                  </a:cubicBezTo>
                  <a:cubicBezTo>
                    <a:pt x="142" y="67"/>
                    <a:pt x="142" y="65"/>
                    <a:pt x="142" y="64"/>
                  </a:cubicBezTo>
                  <a:close/>
                  <a:moveTo>
                    <a:pt x="144" y="93"/>
                  </a:moveTo>
                  <a:cubicBezTo>
                    <a:pt x="154" y="94"/>
                    <a:pt x="162" y="90"/>
                    <a:pt x="167" y="85"/>
                  </a:cubicBezTo>
                  <a:cubicBezTo>
                    <a:pt x="159" y="84"/>
                    <a:pt x="154" y="91"/>
                    <a:pt x="146" y="89"/>
                  </a:cubicBezTo>
                  <a:cubicBezTo>
                    <a:pt x="150" y="73"/>
                    <a:pt x="178" y="79"/>
                    <a:pt x="190" y="83"/>
                  </a:cubicBezTo>
                  <a:cubicBezTo>
                    <a:pt x="189" y="87"/>
                    <a:pt x="192" y="93"/>
                    <a:pt x="190" y="96"/>
                  </a:cubicBezTo>
                  <a:cubicBezTo>
                    <a:pt x="190" y="97"/>
                    <a:pt x="188" y="96"/>
                    <a:pt x="188" y="97"/>
                  </a:cubicBezTo>
                  <a:cubicBezTo>
                    <a:pt x="187" y="99"/>
                    <a:pt x="189" y="103"/>
                    <a:pt x="190" y="105"/>
                  </a:cubicBezTo>
                  <a:cubicBezTo>
                    <a:pt x="192" y="124"/>
                    <a:pt x="174" y="130"/>
                    <a:pt x="158" y="124"/>
                  </a:cubicBezTo>
                  <a:cubicBezTo>
                    <a:pt x="148" y="121"/>
                    <a:pt x="135" y="107"/>
                    <a:pt x="144" y="93"/>
                  </a:cubicBezTo>
                  <a:close/>
                  <a:moveTo>
                    <a:pt x="139" y="275"/>
                  </a:moveTo>
                  <a:cubicBezTo>
                    <a:pt x="137" y="273"/>
                    <a:pt x="138" y="268"/>
                    <a:pt x="139" y="266"/>
                  </a:cubicBezTo>
                  <a:cubicBezTo>
                    <a:pt x="140" y="268"/>
                    <a:pt x="140" y="273"/>
                    <a:pt x="139" y="275"/>
                  </a:cubicBezTo>
                  <a:close/>
                  <a:moveTo>
                    <a:pt x="137" y="253"/>
                  </a:moveTo>
                  <a:cubicBezTo>
                    <a:pt x="136" y="237"/>
                    <a:pt x="137" y="220"/>
                    <a:pt x="138" y="205"/>
                  </a:cubicBezTo>
                  <a:cubicBezTo>
                    <a:pt x="139" y="220"/>
                    <a:pt x="139" y="238"/>
                    <a:pt x="137" y="253"/>
                  </a:cubicBezTo>
                  <a:close/>
                  <a:moveTo>
                    <a:pt x="138" y="203"/>
                  </a:moveTo>
                  <a:cubicBezTo>
                    <a:pt x="137" y="199"/>
                    <a:pt x="138" y="194"/>
                    <a:pt x="138" y="190"/>
                  </a:cubicBezTo>
                  <a:cubicBezTo>
                    <a:pt x="140" y="194"/>
                    <a:pt x="139" y="199"/>
                    <a:pt x="138" y="203"/>
                  </a:cubicBezTo>
                  <a:close/>
                  <a:moveTo>
                    <a:pt x="138" y="181"/>
                  </a:moveTo>
                  <a:cubicBezTo>
                    <a:pt x="136" y="170"/>
                    <a:pt x="137" y="156"/>
                    <a:pt x="136" y="144"/>
                  </a:cubicBezTo>
                  <a:cubicBezTo>
                    <a:pt x="137" y="143"/>
                    <a:pt x="138" y="143"/>
                    <a:pt x="139" y="142"/>
                  </a:cubicBezTo>
                  <a:cubicBezTo>
                    <a:pt x="139" y="155"/>
                    <a:pt x="138" y="168"/>
                    <a:pt x="138" y="181"/>
                  </a:cubicBezTo>
                  <a:close/>
                  <a:moveTo>
                    <a:pt x="138" y="69"/>
                  </a:moveTo>
                  <a:cubicBezTo>
                    <a:pt x="135" y="69"/>
                    <a:pt x="133" y="70"/>
                    <a:pt x="130" y="69"/>
                  </a:cubicBezTo>
                  <a:cubicBezTo>
                    <a:pt x="133" y="67"/>
                    <a:pt x="135" y="66"/>
                    <a:pt x="139" y="65"/>
                  </a:cubicBezTo>
                  <a:cubicBezTo>
                    <a:pt x="139" y="66"/>
                    <a:pt x="139" y="68"/>
                    <a:pt x="138" y="69"/>
                  </a:cubicBezTo>
                  <a:close/>
                  <a:moveTo>
                    <a:pt x="138" y="51"/>
                  </a:moveTo>
                  <a:cubicBezTo>
                    <a:pt x="138" y="52"/>
                    <a:pt x="138" y="52"/>
                    <a:pt x="138" y="53"/>
                  </a:cubicBezTo>
                  <a:cubicBezTo>
                    <a:pt x="136" y="54"/>
                    <a:pt x="130" y="54"/>
                    <a:pt x="127" y="54"/>
                  </a:cubicBezTo>
                  <a:cubicBezTo>
                    <a:pt x="129" y="52"/>
                    <a:pt x="134" y="52"/>
                    <a:pt x="138" y="51"/>
                  </a:cubicBezTo>
                  <a:close/>
                  <a:moveTo>
                    <a:pt x="119" y="57"/>
                  </a:moveTo>
                  <a:cubicBezTo>
                    <a:pt x="125" y="56"/>
                    <a:pt x="132" y="57"/>
                    <a:pt x="137" y="57"/>
                  </a:cubicBezTo>
                  <a:cubicBezTo>
                    <a:pt x="130" y="62"/>
                    <a:pt x="117" y="61"/>
                    <a:pt x="109" y="65"/>
                  </a:cubicBezTo>
                  <a:cubicBezTo>
                    <a:pt x="108" y="62"/>
                    <a:pt x="115" y="58"/>
                    <a:pt x="119" y="57"/>
                  </a:cubicBezTo>
                  <a:close/>
                  <a:moveTo>
                    <a:pt x="124" y="74"/>
                  </a:moveTo>
                  <a:cubicBezTo>
                    <a:pt x="120" y="77"/>
                    <a:pt x="115" y="78"/>
                    <a:pt x="109" y="79"/>
                  </a:cubicBezTo>
                  <a:cubicBezTo>
                    <a:pt x="113" y="76"/>
                    <a:pt x="118" y="72"/>
                    <a:pt x="124" y="74"/>
                  </a:cubicBezTo>
                  <a:close/>
                  <a:moveTo>
                    <a:pt x="127" y="84"/>
                  </a:moveTo>
                  <a:cubicBezTo>
                    <a:pt x="125" y="79"/>
                    <a:pt x="113" y="86"/>
                    <a:pt x="108" y="85"/>
                  </a:cubicBezTo>
                  <a:cubicBezTo>
                    <a:pt x="114" y="81"/>
                    <a:pt x="128" y="79"/>
                    <a:pt x="135" y="76"/>
                  </a:cubicBezTo>
                  <a:cubicBezTo>
                    <a:pt x="142" y="73"/>
                    <a:pt x="134" y="89"/>
                    <a:pt x="133" y="91"/>
                  </a:cubicBezTo>
                  <a:cubicBezTo>
                    <a:pt x="130" y="98"/>
                    <a:pt x="131" y="106"/>
                    <a:pt x="129" y="114"/>
                  </a:cubicBezTo>
                  <a:cubicBezTo>
                    <a:pt x="117" y="114"/>
                    <a:pt x="101" y="117"/>
                    <a:pt x="88" y="114"/>
                  </a:cubicBezTo>
                  <a:cubicBezTo>
                    <a:pt x="94" y="108"/>
                    <a:pt x="110" y="107"/>
                    <a:pt x="120" y="106"/>
                  </a:cubicBezTo>
                  <a:cubicBezTo>
                    <a:pt x="124" y="105"/>
                    <a:pt x="129" y="106"/>
                    <a:pt x="129" y="102"/>
                  </a:cubicBezTo>
                  <a:cubicBezTo>
                    <a:pt x="129" y="101"/>
                    <a:pt x="127" y="100"/>
                    <a:pt x="126" y="99"/>
                  </a:cubicBezTo>
                  <a:cubicBezTo>
                    <a:pt x="117" y="97"/>
                    <a:pt x="105" y="103"/>
                    <a:pt x="97" y="101"/>
                  </a:cubicBezTo>
                  <a:cubicBezTo>
                    <a:pt x="101" y="97"/>
                    <a:pt x="112" y="94"/>
                    <a:pt x="119" y="91"/>
                  </a:cubicBezTo>
                  <a:cubicBezTo>
                    <a:pt x="122" y="90"/>
                    <a:pt x="128" y="88"/>
                    <a:pt x="127" y="84"/>
                  </a:cubicBezTo>
                  <a:close/>
                  <a:moveTo>
                    <a:pt x="135" y="203"/>
                  </a:moveTo>
                  <a:cubicBezTo>
                    <a:pt x="133" y="202"/>
                    <a:pt x="134" y="200"/>
                    <a:pt x="134" y="198"/>
                  </a:cubicBezTo>
                  <a:cubicBezTo>
                    <a:pt x="135" y="199"/>
                    <a:pt x="135" y="201"/>
                    <a:pt x="135" y="203"/>
                  </a:cubicBezTo>
                  <a:close/>
                  <a:moveTo>
                    <a:pt x="126" y="341"/>
                  </a:moveTo>
                  <a:cubicBezTo>
                    <a:pt x="122" y="336"/>
                    <a:pt x="129" y="329"/>
                    <a:pt x="134" y="333"/>
                  </a:cubicBezTo>
                  <a:cubicBezTo>
                    <a:pt x="135" y="338"/>
                    <a:pt x="129" y="344"/>
                    <a:pt x="126" y="341"/>
                  </a:cubicBezTo>
                  <a:close/>
                  <a:moveTo>
                    <a:pt x="133" y="352"/>
                  </a:moveTo>
                  <a:cubicBezTo>
                    <a:pt x="130" y="351"/>
                    <a:pt x="129" y="349"/>
                    <a:pt x="128" y="346"/>
                  </a:cubicBezTo>
                  <a:cubicBezTo>
                    <a:pt x="129" y="345"/>
                    <a:pt x="131" y="346"/>
                    <a:pt x="132" y="346"/>
                  </a:cubicBezTo>
                  <a:cubicBezTo>
                    <a:pt x="133" y="347"/>
                    <a:pt x="134" y="350"/>
                    <a:pt x="133" y="352"/>
                  </a:cubicBezTo>
                  <a:close/>
                  <a:moveTo>
                    <a:pt x="123" y="328"/>
                  </a:moveTo>
                  <a:cubicBezTo>
                    <a:pt x="121" y="329"/>
                    <a:pt x="116" y="328"/>
                    <a:pt x="114" y="328"/>
                  </a:cubicBezTo>
                  <a:cubicBezTo>
                    <a:pt x="100" y="328"/>
                    <a:pt x="84" y="325"/>
                    <a:pt x="73" y="322"/>
                  </a:cubicBezTo>
                  <a:cubicBezTo>
                    <a:pt x="89" y="316"/>
                    <a:pt x="111" y="316"/>
                    <a:pt x="130" y="314"/>
                  </a:cubicBezTo>
                  <a:cubicBezTo>
                    <a:pt x="127" y="318"/>
                    <a:pt x="127" y="326"/>
                    <a:pt x="123" y="328"/>
                  </a:cubicBezTo>
                  <a:close/>
                  <a:moveTo>
                    <a:pt x="60" y="318"/>
                  </a:moveTo>
                  <a:cubicBezTo>
                    <a:pt x="60" y="316"/>
                    <a:pt x="60" y="313"/>
                    <a:pt x="60" y="311"/>
                  </a:cubicBezTo>
                  <a:cubicBezTo>
                    <a:pt x="63" y="318"/>
                    <a:pt x="65" y="325"/>
                    <a:pt x="67" y="332"/>
                  </a:cubicBezTo>
                  <a:cubicBezTo>
                    <a:pt x="57" y="335"/>
                    <a:pt x="65" y="319"/>
                    <a:pt x="60" y="318"/>
                  </a:cubicBezTo>
                  <a:close/>
                  <a:moveTo>
                    <a:pt x="61" y="192"/>
                  </a:moveTo>
                  <a:cubicBezTo>
                    <a:pt x="63" y="200"/>
                    <a:pt x="63" y="211"/>
                    <a:pt x="62" y="221"/>
                  </a:cubicBezTo>
                  <a:cubicBezTo>
                    <a:pt x="59" y="213"/>
                    <a:pt x="62" y="200"/>
                    <a:pt x="61" y="192"/>
                  </a:cubicBezTo>
                  <a:close/>
                  <a:moveTo>
                    <a:pt x="105" y="120"/>
                  </a:moveTo>
                  <a:cubicBezTo>
                    <a:pt x="97" y="122"/>
                    <a:pt x="87" y="123"/>
                    <a:pt x="79" y="125"/>
                  </a:cubicBezTo>
                  <a:cubicBezTo>
                    <a:pt x="79" y="122"/>
                    <a:pt x="80" y="118"/>
                    <a:pt x="82" y="115"/>
                  </a:cubicBezTo>
                  <a:cubicBezTo>
                    <a:pt x="87" y="120"/>
                    <a:pt x="97" y="119"/>
                    <a:pt x="105" y="120"/>
                  </a:cubicBezTo>
                  <a:close/>
                  <a:moveTo>
                    <a:pt x="91" y="106"/>
                  </a:moveTo>
                  <a:cubicBezTo>
                    <a:pt x="90" y="106"/>
                    <a:pt x="88" y="107"/>
                    <a:pt x="86" y="107"/>
                  </a:cubicBezTo>
                  <a:cubicBezTo>
                    <a:pt x="85" y="103"/>
                    <a:pt x="89" y="103"/>
                    <a:pt x="91" y="106"/>
                  </a:cubicBezTo>
                  <a:close/>
                  <a:moveTo>
                    <a:pt x="79" y="169"/>
                  </a:moveTo>
                  <a:cubicBezTo>
                    <a:pt x="77" y="172"/>
                    <a:pt x="72" y="172"/>
                    <a:pt x="69" y="173"/>
                  </a:cubicBezTo>
                  <a:cubicBezTo>
                    <a:pt x="66" y="165"/>
                    <a:pt x="75" y="169"/>
                    <a:pt x="79" y="169"/>
                  </a:cubicBezTo>
                  <a:close/>
                  <a:moveTo>
                    <a:pt x="72" y="144"/>
                  </a:moveTo>
                  <a:cubicBezTo>
                    <a:pt x="80" y="151"/>
                    <a:pt x="97" y="149"/>
                    <a:pt x="109" y="151"/>
                  </a:cubicBezTo>
                  <a:cubicBezTo>
                    <a:pt x="96" y="155"/>
                    <a:pt x="81" y="156"/>
                    <a:pt x="69" y="160"/>
                  </a:cubicBezTo>
                  <a:cubicBezTo>
                    <a:pt x="67" y="154"/>
                    <a:pt x="70" y="148"/>
                    <a:pt x="72" y="144"/>
                  </a:cubicBezTo>
                  <a:close/>
                  <a:moveTo>
                    <a:pt x="97" y="183"/>
                  </a:moveTo>
                  <a:cubicBezTo>
                    <a:pt x="86" y="186"/>
                    <a:pt x="74" y="188"/>
                    <a:pt x="65" y="192"/>
                  </a:cubicBezTo>
                  <a:cubicBezTo>
                    <a:pt x="63" y="188"/>
                    <a:pt x="64" y="183"/>
                    <a:pt x="67" y="181"/>
                  </a:cubicBezTo>
                  <a:cubicBezTo>
                    <a:pt x="74" y="185"/>
                    <a:pt x="87" y="183"/>
                    <a:pt x="97" y="183"/>
                  </a:cubicBezTo>
                  <a:close/>
                  <a:moveTo>
                    <a:pt x="79" y="232"/>
                  </a:moveTo>
                  <a:cubicBezTo>
                    <a:pt x="75" y="234"/>
                    <a:pt x="70" y="235"/>
                    <a:pt x="65" y="236"/>
                  </a:cubicBezTo>
                  <a:cubicBezTo>
                    <a:pt x="62" y="228"/>
                    <a:pt x="75" y="232"/>
                    <a:pt x="79" y="232"/>
                  </a:cubicBezTo>
                  <a:close/>
                  <a:moveTo>
                    <a:pt x="95" y="246"/>
                  </a:moveTo>
                  <a:cubicBezTo>
                    <a:pt x="86" y="249"/>
                    <a:pt x="73" y="249"/>
                    <a:pt x="64" y="253"/>
                  </a:cubicBezTo>
                  <a:cubicBezTo>
                    <a:pt x="64" y="250"/>
                    <a:pt x="64" y="247"/>
                    <a:pt x="64" y="244"/>
                  </a:cubicBezTo>
                  <a:cubicBezTo>
                    <a:pt x="73" y="246"/>
                    <a:pt x="85" y="245"/>
                    <a:pt x="95" y="246"/>
                  </a:cubicBezTo>
                  <a:close/>
                  <a:moveTo>
                    <a:pt x="65" y="212"/>
                  </a:moveTo>
                  <a:cubicBezTo>
                    <a:pt x="75" y="215"/>
                    <a:pt x="88" y="214"/>
                    <a:pt x="99" y="216"/>
                  </a:cubicBezTo>
                  <a:cubicBezTo>
                    <a:pt x="88" y="219"/>
                    <a:pt x="77" y="222"/>
                    <a:pt x="66" y="223"/>
                  </a:cubicBezTo>
                  <a:cubicBezTo>
                    <a:pt x="65" y="220"/>
                    <a:pt x="65" y="215"/>
                    <a:pt x="65" y="212"/>
                  </a:cubicBezTo>
                  <a:close/>
                  <a:moveTo>
                    <a:pt x="77" y="227"/>
                  </a:moveTo>
                  <a:cubicBezTo>
                    <a:pt x="87" y="223"/>
                    <a:pt x="100" y="220"/>
                    <a:pt x="112" y="219"/>
                  </a:cubicBezTo>
                  <a:cubicBezTo>
                    <a:pt x="115" y="218"/>
                    <a:pt x="131" y="218"/>
                    <a:pt x="127" y="213"/>
                  </a:cubicBezTo>
                  <a:cubicBezTo>
                    <a:pt x="126" y="212"/>
                    <a:pt x="123" y="212"/>
                    <a:pt x="120" y="212"/>
                  </a:cubicBezTo>
                  <a:cubicBezTo>
                    <a:pt x="109" y="211"/>
                    <a:pt x="87" y="212"/>
                    <a:pt x="75" y="209"/>
                  </a:cubicBezTo>
                  <a:cubicBezTo>
                    <a:pt x="91" y="204"/>
                    <a:pt x="113" y="203"/>
                    <a:pt x="131" y="199"/>
                  </a:cubicBezTo>
                  <a:cubicBezTo>
                    <a:pt x="132" y="206"/>
                    <a:pt x="132" y="214"/>
                    <a:pt x="132" y="221"/>
                  </a:cubicBezTo>
                  <a:cubicBezTo>
                    <a:pt x="114" y="224"/>
                    <a:pt x="97" y="229"/>
                    <a:pt x="77" y="227"/>
                  </a:cubicBezTo>
                  <a:close/>
                  <a:moveTo>
                    <a:pt x="65" y="205"/>
                  </a:moveTo>
                  <a:cubicBezTo>
                    <a:pt x="65" y="203"/>
                    <a:pt x="65" y="200"/>
                    <a:pt x="65" y="198"/>
                  </a:cubicBezTo>
                  <a:cubicBezTo>
                    <a:pt x="73" y="201"/>
                    <a:pt x="83" y="201"/>
                    <a:pt x="91" y="200"/>
                  </a:cubicBezTo>
                  <a:cubicBezTo>
                    <a:pt x="83" y="202"/>
                    <a:pt x="74" y="204"/>
                    <a:pt x="65" y="205"/>
                  </a:cubicBezTo>
                  <a:close/>
                  <a:moveTo>
                    <a:pt x="64" y="257"/>
                  </a:moveTo>
                  <a:cubicBezTo>
                    <a:pt x="68" y="261"/>
                    <a:pt x="77" y="261"/>
                    <a:pt x="85" y="261"/>
                  </a:cubicBezTo>
                  <a:cubicBezTo>
                    <a:pt x="79" y="265"/>
                    <a:pt x="72" y="267"/>
                    <a:pt x="64" y="268"/>
                  </a:cubicBezTo>
                  <a:cubicBezTo>
                    <a:pt x="64" y="265"/>
                    <a:pt x="64" y="260"/>
                    <a:pt x="64" y="257"/>
                  </a:cubicBezTo>
                  <a:close/>
                  <a:moveTo>
                    <a:pt x="132" y="259"/>
                  </a:moveTo>
                  <a:cubicBezTo>
                    <a:pt x="131" y="263"/>
                    <a:pt x="132" y="273"/>
                    <a:pt x="129" y="275"/>
                  </a:cubicBezTo>
                  <a:cubicBezTo>
                    <a:pt x="127" y="277"/>
                    <a:pt x="117" y="276"/>
                    <a:pt x="113" y="276"/>
                  </a:cubicBezTo>
                  <a:cubicBezTo>
                    <a:pt x="100" y="275"/>
                    <a:pt x="84" y="273"/>
                    <a:pt x="72" y="272"/>
                  </a:cubicBezTo>
                  <a:cubicBezTo>
                    <a:pt x="88" y="264"/>
                    <a:pt x="110" y="261"/>
                    <a:pt x="132" y="259"/>
                  </a:cubicBezTo>
                  <a:close/>
                  <a:moveTo>
                    <a:pt x="64" y="276"/>
                  </a:moveTo>
                  <a:cubicBezTo>
                    <a:pt x="71" y="277"/>
                    <a:pt x="77" y="276"/>
                    <a:pt x="83" y="278"/>
                  </a:cubicBezTo>
                  <a:cubicBezTo>
                    <a:pt x="77" y="279"/>
                    <a:pt x="71" y="280"/>
                    <a:pt x="64" y="281"/>
                  </a:cubicBezTo>
                  <a:cubicBezTo>
                    <a:pt x="64" y="279"/>
                    <a:pt x="64" y="277"/>
                    <a:pt x="64" y="276"/>
                  </a:cubicBezTo>
                  <a:close/>
                  <a:moveTo>
                    <a:pt x="133" y="280"/>
                  </a:moveTo>
                  <a:cubicBezTo>
                    <a:pt x="133" y="285"/>
                    <a:pt x="134" y="290"/>
                    <a:pt x="133" y="294"/>
                  </a:cubicBezTo>
                  <a:cubicBezTo>
                    <a:pt x="109" y="296"/>
                    <a:pt x="88" y="290"/>
                    <a:pt x="69" y="286"/>
                  </a:cubicBezTo>
                  <a:cubicBezTo>
                    <a:pt x="88" y="280"/>
                    <a:pt x="112" y="281"/>
                    <a:pt x="133" y="280"/>
                  </a:cubicBezTo>
                  <a:close/>
                  <a:moveTo>
                    <a:pt x="132" y="254"/>
                  </a:moveTo>
                  <a:cubicBezTo>
                    <a:pt x="132" y="254"/>
                    <a:pt x="127" y="255"/>
                    <a:pt x="125" y="255"/>
                  </a:cubicBezTo>
                  <a:cubicBezTo>
                    <a:pt x="110" y="256"/>
                    <a:pt x="88" y="258"/>
                    <a:pt x="73" y="256"/>
                  </a:cubicBezTo>
                  <a:cubicBezTo>
                    <a:pt x="88" y="252"/>
                    <a:pt x="106" y="247"/>
                    <a:pt x="121" y="244"/>
                  </a:cubicBezTo>
                  <a:cubicBezTo>
                    <a:pt x="123" y="244"/>
                    <a:pt x="128" y="243"/>
                    <a:pt x="125" y="240"/>
                  </a:cubicBezTo>
                  <a:cubicBezTo>
                    <a:pt x="124" y="238"/>
                    <a:pt x="118" y="240"/>
                    <a:pt x="115" y="240"/>
                  </a:cubicBezTo>
                  <a:cubicBezTo>
                    <a:pt x="102" y="241"/>
                    <a:pt x="84" y="242"/>
                    <a:pt x="72" y="240"/>
                  </a:cubicBezTo>
                  <a:cubicBezTo>
                    <a:pt x="88" y="231"/>
                    <a:pt x="113" y="231"/>
                    <a:pt x="131" y="226"/>
                  </a:cubicBezTo>
                  <a:cubicBezTo>
                    <a:pt x="132" y="227"/>
                    <a:pt x="133" y="233"/>
                    <a:pt x="133" y="236"/>
                  </a:cubicBezTo>
                  <a:cubicBezTo>
                    <a:pt x="133" y="241"/>
                    <a:pt x="135" y="251"/>
                    <a:pt x="132" y="254"/>
                  </a:cubicBezTo>
                  <a:close/>
                  <a:moveTo>
                    <a:pt x="131" y="195"/>
                  </a:moveTo>
                  <a:cubicBezTo>
                    <a:pt x="112" y="194"/>
                    <a:pt x="91" y="198"/>
                    <a:pt x="73" y="195"/>
                  </a:cubicBezTo>
                  <a:cubicBezTo>
                    <a:pt x="83" y="189"/>
                    <a:pt x="99" y="187"/>
                    <a:pt x="112" y="184"/>
                  </a:cubicBezTo>
                  <a:cubicBezTo>
                    <a:pt x="116" y="184"/>
                    <a:pt x="128" y="181"/>
                    <a:pt x="128" y="177"/>
                  </a:cubicBezTo>
                  <a:cubicBezTo>
                    <a:pt x="128" y="173"/>
                    <a:pt x="123" y="175"/>
                    <a:pt x="120" y="176"/>
                  </a:cubicBezTo>
                  <a:cubicBezTo>
                    <a:pt x="116" y="177"/>
                    <a:pt x="112" y="177"/>
                    <a:pt x="107" y="178"/>
                  </a:cubicBezTo>
                  <a:cubicBezTo>
                    <a:pt x="95" y="179"/>
                    <a:pt x="81" y="180"/>
                    <a:pt x="73" y="178"/>
                  </a:cubicBezTo>
                  <a:cubicBezTo>
                    <a:pt x="83" y="171"/>
                    <a:pt x="100" y="171"/>
                    <a:pt x="115" y="168"/>
                  </a:cubicBezTo>
                  <a:cubicBezTo>
                    <a:pt x="118" y="167"/>
                    <a:pt x="129" y="166"/>
                    <a:pt x="129" y="164"/>
                  </a:cubicBezTo>
                  <a:cubicBezTo>
                    <a:pt x="130" y="160"/>
                    <a:pt x="117" y="161"/>
                    <a:pt x="114" y="161"/>
                  </a:cubicBezTo>
                  <a:cubicBezTo>
                    <a:pt x="102" y="162"/>
                    <a:pt x="88" y="167"/>
                    <a:pt x="76" y="163"/>
                  </a:cubicBezTo>
                  <a:cubicBezTo>
                    <a:pt x="93" y="158"/>
                    <a:pt x="113" y="156"/>
                    <a:pt x="131" y="152"/>
                  </a:cubicBezTo>
                  <a:cubicBezTo>
                    <a:pt x="132" y="165"/>
                    <a:pt x="132" y="181"/>
                    <a:pt x="131" y="195"/>
                  </a:cubicBezTo>
                  <a:close/>
                  <a:moveTo>
                    <a:pt x="115" y="147"/>
                  </a:moveTo>
                  <a:cubicBezTo>
                    <a:pt x="103" y="147"/>
                    <a:pt x="87" y="146"/>
                    <a:pt x="79" y="141"/>
                  </a:cubicBezTo>
                  <a:cubicBezTo>
                    <a:pt x="93" y="137"/>
                    <a:pt x="111" y="136"/>
                    <a:pt x="128" y="134"/>
                  </a:cubicBezTo>
                  <a:cubicBezTo>
                    <a:pt x="128" y="139"/>
                    <a:pt x="125" y="146"/>
                    <a:pt x="130" y="144"/>
                  </a:cubicBezTo>
                  <a:cubicBezTo>
                    <a:pt x="130" y="148"/>
                    <a:pt x="119" y="147"/>
                    <a:pt x="115" y="147"/>
                  </a:cubicBezTo>
                  <a:close/>
                  <a:moveTo>
                    <a:pt x="75" y="137"/>
                  </a:moveTo>
                  <a:cubicBezTo>
                    <a:pt x="75" y="134"/>
                    <a:pt x="76" y="131"/>
                    <a:pt x="77" y="129"/>
                  </a:cubicBezTo>
                  <a:cubicBezTo>
                    <a:pt x="80" y="131"/>
                    <a:pt x="87" y="131"/>
                    <a:pt x="90" y="134"/>
                  </a:cubicBezTo>
                  <a:cubicBezTo>
                    <a:pt x="85" y="135"/>
                    <a:pt x="80" y="136"/>
                    <a:pt x="75" y="137"/>
                  </a:cubicBezTo>
                  <a:close/>
                  <a:moveTo>
                    <a:pt x="128" y="129"/>
                  </a:moveTo>
                  <a:cubicBezTo>
                    <a:pt x="127" y="130"/>
                    <a:pt x="123" y="129"/>
                    <a:pt x="120" y="129"/>
                  </a:cubicBezTo>
                  <a:cubicBezTo>
                    <a:pt x="111" y="130"/>
                    <a:pt x="99" y="132"/>
                    <a:pt x="92" y="128"/>
                  </a:cubicBezTo>
                  <a:cubicBezTo>
                    <a:pt x="104" y="124"/>
                    <a:pt x="117" y="122"/>
                    <a:pt x="129" y="119"/>
                  </a:cubicBezTo>
                  <a:cubicBezTo>
                    <a:pt x="130" y="121"/>
                    <a:pt x="131" y="127"/>
                    <a:pt x="128" y="129"/>
                  </a:cubicBezTo>
                  <a:close/>
                  <a:moveTo>
                    <a:pt x="64" y="142"/>
                  </a:moveTo>
                  <a:cubicBezTo>
                    <a:pt x="67" y="128"/>
                    <a:pt x="73" y="115"/>
                    <a:pt x="80" y="104"/>
                  </a:cubicBezTo>
                  <a:cubicBezTo>
                    <a:pt x="77" y="118"/>
                    <a:pt x="69" y="129"/>
                    <a:pt x="64" y="142"/>
                  </a:cubicBezTo>
                  <a:close/>
                  <a:moveTo>
                    <a:pt x="64" y="301"/>
                  </a:moveTo>
                  <a:cubicBezTo>
                    <a:pt x="63" y="300"/>
                    <a:pt x="62" y="298"/>
                    <a:pt x="63" y="297"/>
                  </a:cubicBezTo>
                  <a:cubicBezTo>
                    <a:pt x="64" y="298"/>
                    <a:pt x="64" y="299"/>
                    <a:pt x="64" y="301"/>
                  </a:cubicBezTo>
                  <a:close/>
                  <a:moveTo>
                    <a:pt x="64" y="289"/>
                  </a:moveTo>
                  <a:cubicBezTo>
                    <a:pt x="75" y="293"/>
                    <a:pt x="87" y="293"/>
                    <a:pt x="98" y="296"/>
                  </a:cubicBezTo>
                  <a:cubicBezTo>
                    <a:pt x="93" y="299"/>
                    <a:pt x="86" y="299"/>
                    <a:pt x="79" y="300"/>
                  </a:cubicBezTo>
                  <a:cubicBezTo>
                    <a:pt x="76" y="301"/>
                    <a:pt x="71" y="304"/>
                    <a:pt x="68" y="303"/>
                  </a:cubicBezTo>
                  <a:cubicBezTo>
                    <a:pt x="65" y="301"/>
                    <a:pt x="67" y="292"/>
                    <a:pt x="64" y="289"/>
                  </a:cubicBezTo>
                  <a:close/>
                  <a:moveTo>
                    <a:pt x="69" y="310"/>
                  </a:moveTo>
                  <a:cubicBezTo>
                    <a:pt x="79" y="310"/>
                    <a:pt x="91" y="311"/>
                    <a:pt x="100" y="313"/>
                  </a:cubicBezTo>
                  <a:cubicBezTo>
                    <a:pt x="94" y="314"/>
                    <a:pt x="83" y="315"/>
                    <a:pt x="75" y="316"/>
                  </a:cubicBezTo>
                  <a:cubicBezTo>
                    <a:pt x="71" y="316"/>
                    <a:pt x="68" y="316"/>
                    <a:pt x="69" y="310"/>
                  </a:cubicBezTo>
                  <a:close/>
                  <a:moveTo>
                    <a:pt x="92" y="331"/>
                  </a:moveTo>
                  <a:cubicBezTo>
                    <a:pt x="86" y="330"/>
                    <a:pt x="73" y="336"/>
                    <a:pt x="72" y="327"/>
                  </a:cubicBezTo>
                  <a:cubicBezTo>
                    <a:pt x="78" y="328"/>
                    <a:pt x="86" y="329"/>
                    <a:pt x="92" y="331"/>
                  </a:cubicBezTo>
                  <a:close/>
                  <a:moveTo>
                    <a:pt x="121" y="333"/>
                  </a:moveTo>
                  <a:cubicBezTo>
                    <a:pt x="124" y="332"/>
                    <a:pt x="122" y="339"/>
                    <a:pt x="122" y="340"/>
                  </a:cubicBezTo>
                  <a:cubicBezTo>
                    <a:pt x="107" y="341"/>
                    <a:pt x="90" y="341"/>
                    <a:pt x="77" y="337"/>
                  </a:cubicBezTo>
                  <a:cubicBezTo>
                    <a:pt x="89" y="334"/>
                    <a:pt x="109" y="336"/>
                    <a:pt x="121" y="333"/>
                  </a:cubicBezTo>
                  <a:close/>
                  <a:moveTo>
                    <a:pt x="123" y="309"/>
                  </a:moveTo>
                  <a:cubicBezTo>
                    <a:pt x="109" y="309"/>
                    <a:pt x="93" y="308"/>
                    <a:pt x="79" y="306"/>
                  </a:cubicBezTo>
                  <a:cubicBezTo>
                    <a:pt x="94" y="301"/>
                    <a:pt x="114" y="297"/>
                    <a:pt x="134" y="299"/>
                  </a:cubicBezTo>
                  <a:cubicBezTo>
                    <a:pt x="133" y="301"/>
                    <a:pt x="135" y="306"/>
                    <a:pt x="134" y="308"/>
                  </a:cubicBezTo>
                  <a:cubicBezTo>
                    <a:pt x="133" y="309"/>
                    <a:pt x="126" y="309"/>
                    <a:pt x="123" y="309"/>
                  </a:cubicBezTo>
                  <a:close/>
                  <a:moveTo>
                    <a:pt x="93" y="96"/>
                  </a:moveTo>
                  <a:cubicBezTo>
                    <a:pt x="93" y="92"/>
                    <a:pt x="97" y="90"/>
                    <a:pt x="103" y="92"/>
                  </a:cubicBezTo>
                  <a:cubicBezTo>
                    <a:pt x="100" y="94"/>
                    <a:pt x="96" y="95"/>
                    <a:pt x="93" y="96"/>
                  </a:cubicBezTo>
                  <a:close/>
                  <a:moveTo>
                    <a:pt x="105" y="66"/>
                  </a:moveTo>
                  <a:cubicBezTo>
                    <a:pt x="107" y="67"/>
                    <a:pt x="100" y="71"/>
                    <a:pt x="100" y="72"/>
                  </a:cubicBezTo>
                  <a:cubicBezTo>
                    <a:pt x="97" y="74"/>
                    <a:pt x="96" y="76"/>
                    <a:pt x="93" y="76"/>
                  </a:cubicBezTo>
                  <a:cubicBezTo>
                    <a:pt x="94" y="74"/>
                    <a:pt x="101" y="65"/>
                    <a:pt x="105" y="66"/>
                  </a:cubicBezTo>
                  <a:close/>
                  <a:moveTo>
                    <a:pt x="57" y="222"/>
                  </a:moveTo>
                  <a:cubicBezTo>
                    <a:pt x="56" y="220"/>
                    <a:pt x="57" y="218"/>
                    <a:pt x="56" y="215"/>
                  </a:cubicBezTo>
                  <a:cubicBezTo>
                    <a:pt x="57" y="216"/>
                    <a:pt x="57" y="220"/>
                    <a:pt x="57" y="222"/>
                  </a:cubicBezTo>
                  <a:close/>
                  <a:moveTo>
                    <a:pt x="56" y="199"/>
                  </a:moveTo>
                  <a:cubicBezTo>
                    <a:pt x="58" y="200"/>
                    <a:pt x="57" y="204"/>
                    <a:pt x="57" y="206"/>
                  </a:cubicBezTo>
                  <a:cubicBezTo>
                    <a:pt x="56" y="204"/>
                    <a:pt x="56" y="201"/>
                    <a:pt x="56" y="199"/>
                  </a:cubicBezTo>
                  <a:close/>
                  <a:moveTo>
                    <a:pt x="55" y="129"/>
                  </a:moveTo>
                  <a:cubicBezTo>
                    <a:pt x="54" y="104"/>
                    <a:pt x="54" y="80"/>
                    <a:pt x="55" y="56"/>
                  </a:cubicBezTo>
                  <a:cubicBezTo>
                    <a:pt x="71" y="57"/>
                    <a:pt x="89" y="57"/>
                    <a:pt x="104" y="57"/>
                  </a:cubicBezTo>
                  <a:cubicBezTo>
                    <a:pt x="101" y="63"/>
                    <a:pt x="95" y="66"/>
                    <a:pt x="91" y="70"/>
                  </a:cubicBezTo>
                  <a:cubicBezTo>
                    <a:pt x="87" y="74"/>
                    <a:pt x="83" y="78"/>
                    <a:pt x="79" y="82"/>
                  </a:cubicBezTo>
                  <a:cubicBezTo>
                    <a:pt x="77" y="84"/>
                    <a:pt x="73" y="85"/>
                    <a:pt x="73" y="88"/>
                  </a:cubicBezTo>
                  <a:cubicBezTo>
                    <a:pt x="73" y="89"/>
                    <a:pt x="74" y="91"/>
                    <a:pt x="74" y="92"/>
                  </a:cubicBezTo>
                  <a:cubicBezTo>
                    <a:pt x="74" y="93"/>
                    <a:pt x="72" y="96"/>
                    <a:pt x="71" y="98"/>
                  </a:cubicBezTo>
                  <a:cubicBezTo>
                    <a:pt x="65" y="109"/>
                    <a:pt x="62" y="121"/>
                    <a:pt x="55" y="129"/>
                  </a:cubicBezTo>
                  <a:close/>
                  <a:moveTo>
                    <a:pt x="61" y="374"/>
                  </a:moveTo>
                  <a:cubicBezTo>
                    <a:pt x="60" y="362"/>
                    <a:pt x="59" y="351"/>
                    <a:pt x="60" y="340"/>
                  </a:cubicBezTo>
                  <a:cubicBezTo>
                    <a:pt x="66" y="341"/>
                    <a:pt x="67" y="345"/>
                    <a:pt x="69" y="350"/>
                  </a:cubicBezTo>
                  <a:cubicBezTo>
                    <a:pt x="69" y="351"/>
                    <a:pt x="72" y="352"/>
                    <a:pt x="73" y="353"/>
                  </a:cubicBezTo>
                  <a:cubicBezTo>
                    <a:pt x="74" y="355"/>
                    <a:pt x="74" y="357"/>
                    <a:pt x="74" y="359"/>
                  </a:cubicBezTo>
                  <a:cubicBezTo>
                    <a:pt x="76" y="364"/>
                    <a:pt x="80" y="368"/>
                    <a:pt x="83" y="371"/>
                  </a:cubicBezTo>
                  <a:cubicBezTo>
                    <a:pt x="76" y="372"/>
                    <a:pt x="69" y="374"/>
                    <a:pt x="61" y="374"/>
                  </a:cubicBezTo>
                  <a:close/>
                  <a:moveTo>
                    <a:pt x="62" y="378"/>
                  </a:moveTo>
                  <a:cubicBezTo>
                    <a:pt x="72" y="377"/>
                    <a:pt x="85" y="371"/>
                    <a:pt x="92" y="377"/>
                  </a:cubicBezTo>
                  <a:cubicBezTo>
                    <a:pt x="82" y="377"/>
                    <a:pt x="71" y="381"/>
                    <a:pt x="62" y="378"/>
                  </a:cubicBezTo>
                  <a:close/>
                  <a:moveTo>
                    <a:pt x="78" y="355"/>
                  </a:moveTo>
                  <a:cubicBezTo>
                    <a:pt x="83" y="355"/>
                    <a:pt x="85" y="358"/>
                    <a:pt x="87" y="362"/>
                  </a:cubicBezTo>
                  <a:cubicBezTo>
                    <a:pt x="88" y="365"/>
                    <a:pt x="94" y="366"/>
                    <a:pt x="95" y="370"/>
                  </a:cubicBezTo>
                  <a:cubicBezTo>
                    <a:pt x="86" y="368"/>
                    <a:pt x="80" y="363"/>
                    <a:pt x="78" y="355"/>
                  </a:cubicBezTo>
                  <a:close/>
                  <a:moveTo>
                    <a:pt x="85" y="347"/>
                  </a:moveTo>
                  <a:cubicBezTo>
                    <a:pt x="97" y="346"/>
                    <a:pt x="110" y="344"/>
                    <a:pt x="123" y="346"/>
                  </a:cubicBezTo>
                  <a:cubicBezTo>
                    <a:pt x="124" y="348"/>
                    <a:pt x="126" y="350"/>
                    <a:pt x="126" y="353"/>
                  </a:cubicBezTo>
                  <a:cubicBezTo>
                    <a:pt x="122" y="354"/>
                    <a:pt x="116" y="356"/>
                    <a:pt x="110" y="355"/>
                  </a:cubicBezTo>
                  <a:cubicBezTo>
                    <a:pt x="100" y="355"/>
                    <a:pt x="87" y="354"/>
                    <a:pt x="85" y="347"/>
                  </a:cubicBezTo>
                  <a:close/>
                  <a:moveTo>
                    <a:pt x="131" y="359"/>
                  </a:moveTo>
                  <a:cubicBezTo>
                    <a:pt x="135" y="359"/>
                    <a:pt x="136" y="360"/>
                    <a:pt x="136" y="364"/>
                  </a:cubicBezTo>
                  <a:cubicBezTo>
                    <a:pt x="126" y="361"/>
                    <a:pt x="112" y="365"/>
                    <a:pt x="101" y="362"/>
                  </a:cubicBezTo>
                  <a:cubicBezTo>
                    <a:pt x="106" y="359"/>
                    <a:pt x="122" y="360"/>
                    <a:pt x="131" y="359"/>
                  </a:cubicBezTo>
                  <a:close/>
                  <a:moveTo>
                    <a:pt x="104" y="367"/>
                  </a:moveTo>
                  <a:cubicBezTo>
                    <a:pt x="107" y="367"/>
                    <a:pt x="110" y="368"/>
                    <a:pt x="114" y="368"/>
                  </a:cubicBezTo>
                  <a:cubicBezTo>
                    <a:pt x="115" y="375"/>
                    <a:pt x="122" y="368"/>
                    <a:pt x="125" y="368"/>
                  </a:cubicBezTo>
                  <a:cubicBezTo>
                    <a:pt x="129" y="368"/>
                    <a:pt x="131" y="371"/>
                    <a:pt x="135" y="373"/>
                  </a:cubicBezTo>
                  <a:cubicBezTo>
                    <a:pt x="123" y="373"/>
                    <a:pt x="108" y="374"/>
                    <a:pt x="104" y="367"/>
                  </a:cubicBezTo>
                  <a:close/>
                  <a:moveTo>
                    <a:pt x="116" y="376"/>
                  </a:moveTo>
                  <a:cubicBezTo>
                    <a:pt x="120" y="375"/>
                    <a:pt x="123" y="376"/>
                    <a:pt x="127" y="376"/>
                  </a:cubicBezTo>
                  <a:cubicBezTo>
                    <a:pt x="123" y="377"/>
                    <a:pt x="118" y="377"/>
                    <a:pt x="116" y="376"/>
                  </a:cubicBezTo>
                  <a:close/>
                  <a:moveTo>
                    <a:pt x="122" y="379"/>
                  </a:moveTo>
                  <a:cubicBezTo>
                    <a:pt x="127" y="378"/>
                    <a:pt x="132" y="378"/>
                    <a:pt x="137" y="378"/>
                  </a:cubicBezTo>
                  <a:cubicBezTo>
                    <a:pt x="136" y="386"/>
                    <a:pt x="126" y="380"/>
                    <a:pt x="122" y="379"/>
                  </a:cubicBezTo>
                  <a:close/>
                  <a:moveTo>
                    <a:pt x="137" y="340"/>
                  </a:moveTo>
                  <a:cubicBezTo>
                    <a:pt x="136" y="338"/>
                    <a:pt x="137" y="336"/>
                    <a:pt x="138" y="334"/>
                  </a:cubicBezTo>
                  <a:cubicBezTo>
                    <a:pt x="139" y="335"/>
                    <a:pt x="139" y="340"/>
                    <a:pt x="137" y="340"/>
                  </a:cubicBezTo>
                  <a:close/>
                  <a:moveTo>
                    <a:pt x="128" y="328"/>
                  </a:moveTo>
                  <a:cubicBezTo>
                    <a:pt x="129" y="323"/>
                    <a:pt x="131" y="318"/>
                    <a:pt x="134" y="315"/>
                  </a:cubicBezTo>
                  <a:cubicBezTo>
                    <a:pt x="135" y="315"/>
                    <a:pt x="135" y="316"/>
                    <a:pt x="136" y="316"/>
                  </a:cubicBezTo>
                  <a:cubicBezTo>
                    <a:pt x="138" y="315"/>
                    <a:pt x="136" y="311"/>
                    <a:pt x="139" y="310"/>
                  </a:cubicBezTo>
                  <a:cubicBezTo>
                    <a:pt x="140" y="319"/>
                    <a:pt x="139" y="331"/>
                    <a:pt x="128" y="328"/>
                  </a:cubicBezTo>
                  <a:close/>
                  <a:moveTo>
                    <a:pt x="138" y="305"/>
                  </a:moveTo>
                  <a:cubicBezTo>
                    <a:pt x="138" y="303"/>
                    <a:pt x="137" y="298"/>
                    <a:pt x="139" y="298"/>
                  </a:cubicBezTo>
                  <a:cubicBezTo>
                    <a:pt x="139" y="301"/>
                    <a:pt x="140" y="304"/>
                    <a:pt x="138" y="305"/>
                  </a:cubicBezTo>
                  <a:close/>
                  <a:moveTo>
                    <a:pt x="139" y="280"/>
                  </a:moveTo>
                  <a:cubicBezTo>
                    <a:pt x="140" y="280"/>
                    <a:pt x="139" y="291"/>
                    <a:pt x="140" y="294"/>
                  </a:cubicBezTo>
                  <a:cubicBezTo>
                    <a:pt x="136" y="295"/>
                    <a:pt x="137" y="280"/>
                    <a:pt x="139" y="280"/>
                  </a:cubicBezTo>
                  <a:close/>
                  <a:moveTo>
                    <a:pt x="141" y="382"/>
                  </a:moveTo>
                  <a:cubicBezTo>
                    <a:pt x="142" y="381"/>
                    <a:pt x="141" y="379"/>
                    <a:pt x="142" y="378"/>
                  </a:cubicBezTo>
                  <a:cubicBezTo>
                    <a:pt x="152" y="378"/>
                    <a:pt x="161" y="378"/>
                    <a:pt x="171" y="378"/>
                  </a:cubicBezTo>
                  <a:cubicBezTo>
                    <a:pt x="170" y="380"/>
                    <a:pt x="168" y="378"/>
                    <a:pt x="166" y="379"/>
                  </a:cubicBezTo>
                  <a:cubicBezTo>
                    <a:pt x="164" y="379"/>
                    <a:pt x="165" y="381"/>
                    <a:pt x="163" y="382"/>
                  </a:cubicBezTo>
                  <a:cubicBezTo>
                    <a:pt x="158" y="386"/>
                    <a:pt x="147" y="383"/>
                    <a:pt x="141" y="382"/>
                  </a:cubicBezTo>
                  <a:close/>
                  <a:moveTo>
                    <a:pt x="147" y="388"/>
                  </a:moveTo>
                  <a:cubicBezTo>
                    <a:pt x="160" y="386"/>
                    <a:pt x="172" y="385"/>
                    <a:pt x="184" y="385"/>
                  </a:cubicBezTo>
                  <a:cubicBezTo>
                    <a:pt x="173" y="386"/>
                    <a:pt x="159" y="391"/>
                    <a:pt x="147" y="388"/>
                  </a:cubicBezTo>
                  <a:close/>
                  <a:moveTo>
                    <a:pt x="194" y="373"/>
                  </a:moveTo>
                  <a:cubicBezTo>
                    <a:pt x="193" y="376"/>
                    <a:pt x="186" y="373"/>
                    <a:pt x="183" y="374"/>
                  </a:cubicBezTo>
                  <a:cubicBezTo>
                    <a:pt x="184" y="371"/>
                    <a:pt x="195" y="370"/>
                    <a:pt x="194" y="373"/>
                  </a:cubicBezTo>
                  <a:close/>
                  <a:moveTo>
                    <a:pt x="196" y="247"/>
                  </a:moveTo>
                  <a:cubicBezTo>
                    <a:pt x="194" y="233"/>
                    <a:pt x="196" y="217"/>
                    <a:pt x="195" y="200"/>
                  </a:cubicBezTo>
                  <a:cubicBezTo>
                    <a:pt x="195" y="189"/>
                    <a:pt x="192" y="177"/>
                    <a:pt x="192" y="166"/>
                  </a:cubicBezTo>
                  <a:cubicBezTo>
                    <a:pt x="192" y="150"/>
                    <a:pt x="193" y="136"/>
                    <a:pt x="193" y="122"/>
                  </a:cubicBezTo>
                  <a:cubicBezTo>
                    <a:pt x="193" y="116"/>
                    <a:pt x="194" y="113"/>
                    <a:pt x="197" y="110"/>
                  </a:cubicBezTo>
                  <a:cubicBezTo>
                    <a:pt x="199" y="152"/>
                    <a:pt x="197" y="203"/>
                    <a:pt x="196" y="247"/>
                  </a:cubicBezTo>
                  <a:close/>
                  <a:moveTo>
                    <a:pt x="209" y="372"/>
                  </a:moveTo>
                  <a:cubicBezTo>
                    <a:pt x="206" y="372"/>
                    <a:pt x="198" y="371"/>
                    <a:pt x="198" y="369"/>
                  </a:cubicBezTo>
                  <a:cubicBezTo>
                    <a:pt x="198" y="368"/>
                    <a:pt x="200" y="367"/>
                    <a:pt x="200" y="366"/>
                  </a:cubicBezTo>
                  <a:cubicBezTo>
                    <a:pt x="201" y="364"/>
                    <a:pt x="201" y="361"/>
                    <a:pt x="203" y="360"/>
                  </a:cubicBezTo>
                  <a:cubicBezTo>
                    <a:pt x="207" y="357"/>
                    <a:pt x="218" y="363"/>
                    <a:pt x="224" y="360"/>
                  </a:cubicBezTo>
                  <a:cubicBezTo>
                    <a:pt x="220" y="362"/>
                    <a:pt x="215" y="371"/>
                    <a:pt x="209" y="372"/>
                  </a:cubicBezTo>
                  <a:close/>
                  <a:moveTo>
                    <a:pt x="218" y="370"/>
                  </a:moveTo>
                  <a:cubicBezTo>
                    <a:pt x="223" y="364"/>
                    <a:pt x="230" y="358"/>
                    <a:pt x="241" y="358"/>
                  </a:cubicBezTo>
                  <a:cubicBezTo>
                    <a:pt x="234" y="363"/>
                    <a:pt x="228" y="368"/>
                    <a:pt x="218" y="370"/>
                  </a:cubicBezTo>
                  <a:close/>
                  <a:moveTo>
                    <a:pt x="280" y="227"/>
                  </a:moveTo>
                  <a:cubicBezTo>
                    <a:pt x="281" y="242"/>
                    <a:pt x="282" y="260"/>
                    <a:pt x="280" y="275"/>
                  </a:cubicBezTo>
                  <a:cubicBezTo>
                    <a:pt x="278" y="268"/>
                    <a:pt x="280" y="258"/>
                    <a:pt x="280" y="249"/>
                  </a:cubicBezTo>
                  <a:cubicBezTo>
                    <a:pt x="280" y="241"/>
                    <a:pt x="279" y="233"/>
                    <a:pt x="280" y="227"/>
                  </a:cubicBezTo>
                  <a:close/>
                  <a:moveTo>
                    <a:pt x="282" y="332"/>
                  </a:moveTo>
                  <a:cubicBezTo>
                    <a:pt x="283" y="347"/>
                    <a:pt x="283" y="363"/>
                    <a:pt x="282" y="378"/>
                  </a:cubicBezTo>
                  <a:cubicBezTo>
                    <a:pt x="266" y="379"/>
                    <a:pt x="247" y="379"/>
                    <a:pt x="231" y="376"/>
                  </a:cubicBezTo>
                  <a:cubicBezTo>
                    <a:pt x="239" y="372"/>
                    <a:pt x="249" y="369"/>
                    <a:pt x="256" y="364"/>
                  </a:cubicBezTo>
                  <a:cubicBezTo>
                    <a:pt x="254" y="365"/>
                    <a:pt x="252" y="376"/>
                    <a:pt x="257" y="368"/>
                  </a:cubicBezTo>
                  <a:cubicBezTo>
                    <a:pt x="261" y="363"/>
                    <a:pt x="266" y="360"/>
                    <a:pt x="270" y="354"/>
                  </a:cubicBezTo>
                  <a:cubicBezTo>
                    <a:pt x="275" y="347"/>
                    <a:pt x="274" y="338"/>
                    <a:pt x="279" y="333"/>
                  </a:cubicBezTo>
                  <a:cubicBezTo>
                    <a:pt x="280" y="332"/>
                    <a:pt x="281" y="331"/>
                    <a:pt x="282" y="332"/>
                  </a:cubicBezTo>
                  <a:close/>
                  <a:moveTo>
                    <a:pt x="277" y="143"/>
                  </a:moveTo>
                  <a:cubicBezTo>
                    <a:pt x="274" y="134"/>
                    <a:pt x="269" y="124"/>
                    <a:pt x="269" y="112"/>
                  </a:cubicBezTo>
                  <a:cubicBezTo>
                    <a:pt x="274" y="115"/>
                    <a:pt x="276" y="125"/>
                    <a:pt x="278" y="133"/>
                  </a:cubicBezTo>
                  <a:cubicBezTo>
                    <a:pt x="278" y="136"/>
                    <a:pt x="281" y="143"/>
                    <a:pt x="277" y="143"/>
                  </a:cubicBezTo>
                  <a:close/>
                  <a:moveTo>
                    <a:pt x="279" y="104"/>
                  </a:moveTo>
                  <a:cubicBezTo>
                    <a:pt x="273" y="101"/>
                    <a:pt x="273" y="95"/>
                    <a:pt x="269" y="91"/>
                  </a:cubicBezTo>
                  <a:cubicBezTo>
                    <a:pt x="267" y="90"/>
                    <a:pt x="264" y="89"/>
                    <a:pt x="261" y="87"/>
                  </a:cubicBezTo>
                  <a:cubicBezTo>
                    <a:pt x="260" y="86"/>
                    <a:pt x="258" y="82"/>
                    <a:pt x="256" y="79"/>
                  </a:cubicBezTo>
                  <a:cubicBezTo>
                    <a:pt x="250" y="69"/>
                    <a:pt x="244" y="63"/>
                    <a:pt x="233" y="56"/>
                  </a:cubicBezTo>
                  <a:cubicBezTo>
                    <a:pt x="248" y="57"/>
                    <a:pt x="260" y="59"/>
                    <a:pt x="274" y="60"/>
                  </a:cubicBezTo>
                  <a:cubicBezTo>
                    <a:pt x="277" y="74"/>
                    <a:pt x="279" y="89"/>
                    <a:pt x="279" y="104"/>
                  </a:cubicBezTo>
                  <a:close/>
                </a:path>
              </a:pathLst>
            </a:custGeom>
            <a:grpFill/>
            <a:ln>
              <a:noFill/>
            </a:ln>
          </p:spPr>
          <p:txBody>
            <a:bodyPr vert="horz" wrap="square" lIns="91440" tIns="45720" rIns="91440" bIns="45720" numCol="1" anchor="t" anchorCtr="0" compatLnSpc="1"/>
            <a:lstStyle/>
            <a:p>
              <a:endParaRPr lang="zh-CN" altLang="en-US">
                <a:solidFill>
                  <a:schemeClr val="bg1"/>
                </a:solidFill>
              </a:endParaRPr>
            </a:p>
          </p:txBody>
        </p:sp>
        <p:sp>
          <p:nvSpPr>
            <p:cNvPr id="56" name="Freeform 7"/>
            <p:cNvSpPr>
              <a:spLocks noEditPoints="1"/>
            </p:cNvSpPr>
            <p:nvPr/>
          </p:nvSpPr>
          <p:spPr bwMode="auto">
            <a:xfrm>
              <a:off x="3220084" y="2225645"/>
              <a:ext cx="1600221" cy="2066706"/>
            </a:xfrm>
            <a:custGeom>
              <a:avLst/>
              <a:gdLst>
                <a:gd name="T0" fmla="*/ 193 w 344"/>
                <a:gd name="T1" fmla="*/ 57 h 443"/>
                <a:gd name="T2" fmla="*/ 113 w 344"/>
                <a:gd name="T3" fmla="*/ 59 h 443"/>
                <a:gd name="T4" fmla="*/ 63 w 344"/>
                <a:gd name="T5" fmla="*/ 94 h 443"/>
                <a:gd name="T6" fmla="*/ 65 w 344"/>
                <a:gd name="T7" fmla="*/ 150 h 443"/>
                <a:gd name="T8" fmla="*/ 118 w 344"/>
                <a:gd name="T9" fmla="*/ 202 h 443"/>
                <a:gd name="T10" fmla="*/ 37 w 344"/>
                <a:gd name="T11" fmla="*/ 169 h 443"/>
                <a:gd name="T12" fmla="*/ 75 w 344"/>
                <a:gd name="T13" fmla="*/ 273 h 443"/>
                <a:gd name="T14" fmla="*/ 46 w 344"/>
                <a:gd name="T15" fmla="*/ 347 h 443"/>
                <a:gd name="T16" fmla="*/ 2 w 344"/>
                <a:gd name="T17" fmla="*/ 397 h 443"/>
                <a:gd name="T18" fmla="*/ 63 w 344"/>
                <a:gd name="T19" fmla="*/ 403 h 443"/>
                <a:gd name="T20" fmla="*/ 121 w 344"/>
                <a:gd name="T21" fmla="*/ 420 h 443"/>
                <a:gd name="T22" fmla="*/ 338 w 344"/>
                <a:gd name="T23" fmla="*/ 393 h 443"/>
                <a:gd name="T24" fmla="*/ 266 w 344"/>
                <a:gd name="T25" fmla="*/ 302 h 443"/>
                <a:gd name="T26" fmla="*/ 262 w 344"/>
                <a:gd name="T27" fmla="*/ 231 h 443"/>
                <a:gd name="T28" fmla="*/ 254 w 344"/>
                <a:gd name="T29" fmla="*/ 158 h 443"/>
                <a:gd name="T30" fmla="*/ 116 w 344"/>
                <a:gd name="T31" fmla="*/ 58 h 443"/>
                <a:gd name="T32" fmla="*/ 187 w 344"/>
                <a:gd name="T33" fmla="*/ 69 h 443"/>
                <a:gd name="T34" fmla="*/ 221 w 344"/>
                <a:gd name="T35" fmla="*/ 80 h 443"/>
                <a:gd name="T36" fmla="*/ 219 w 344"/>
                <a:gd name="T37" fmla="*/ 85 h 443"/>
                <a:gd name="T38" fmla="*/ 194 w 344"/>
                <a:gd name="T39" fmla="*/ 93 h 443"/>
                <a:gd name="T40" fmla="*/ 90 w 344"/>
                <a:gd name="T41" fmla="*/ 97 h 443"/>
                <a:gd name="T42" fmla="*/ 153 w 344"/>
                <a:gd name="T43" fmla="*/ 157 h 443"/>
                <a:gd name="T44" fmla="*/ 102 w 344"/>
                <a:gd name="T45" fmla="*/ 106 h 443"/>
                <a:gd name="T46" fmla="*/ 70 w 344"/>
                <a:gd name="T47" fmla="*/ 120 h 443"/>
                <a:gd name="T48" fmla="*/ 235 w 344"/>
                <a:gd name="T49" fmla="*/ 127 h 443"/>
                <a:gd name="T50" fmla="*/ 232 w 344"/>
                <a:gd name="T51" fmla="*/ 153 h 443"/>
                <a:gd name="T52" fmla="*/ 235 w 344"/>
                <a:gd name="T53" fmla="*/ 131 h 443"/>
                <a:gd name="T54" fmla="*/ 120 w 344"/>
                <a:gd name="T55" fmla="*/ 196 h 443"/>
                <a:gd name="T56" fmla="*/ 189 w 344"/>
                <a:gd name="T57" fmla="*/ 154 h 443"/>
                <a:gd name="T58" fmla="*/ 213 w 344"/>
                <a:gd name="T59" fmla="*/ 175 h 443"/>
                <a:gd name="T60" fmla="*/ 235 w 344"/>
                <a:gd name="T61" fmla="*/ 209 h 443"/>
                <a:gd name="T62" fmla="*/ 174 w 344"/>
                <a:gd name="T63" fmla="*/ 191 h 443"/>
                <a:gd name="T64" fmla="*/ 168 w 344"/>
                <a:gd name="T65" fmla="*/ 197 h 443"/>
                <a:gd name="T66" fmla="*/ 192 w 344"/>
                <a:gd name="T67" fmla="*/ 207 h 443"/>
                <a:gd name="T68" fmla="*/ 112 w 344"/>
                <a:gd name="T69" fmla="*/ 227 h 443"/>
                <a:gd name="T70" fmla="*/ 88 w 344"/>
                <a:gd name="T71" fmla="*/ 291 h 443"/>
                <a:gd name="T72" fmla="*/ 112 w 344"/>
                <a:gd name="T73" fmla="*/ 227 h 443"/>
                <a:gd name="T74" fmla="*/ 193 w 344"/>
                <a:gd name="T75" fmla="*/ 270 h 443"/>
                <a:gd name="T76" fmla="*/ 241 w 344"/>
                <a:gd name="T77" fmla="*/ 227 h 443"/>
                <a:gd name="T78" fmla="*/ 183 w 344"/>
                <a:gd name="T79" fmla="*/ 291 h 443"/>
                <a:gd name="T80" fmla="*/ 122 w 344"/>
                <a:gd name="T81" fmla="*/ 234 h 443"/>
                <a:gd name="T82" fmla="*/ 203 w 344"/>
                <a:gd name="T83" fmla="*/ 273 h 443"/>
                <a:gd name="T84" fmla="*/ 92 w 344"/>
                <a:gd name="T85" fmla="*/ 274 h 443"/>
                <a:gd name="T86" fmla="*/ 81 w 344"/>
                <a:gd name="T87" fmla="*/ 283 h 443"/>
                <a:gd name="T88" fmla="*/ 220 w 344"/>
                <a:gd name="T89" fmla="*/ 288 h 443"/>
                <a:gd name="T90" fmla="*/ 250 w 344"/>
                <a:gd name="T91" fmla="*/ 303 h 443"/>
                <a:gd name="T92" fmla="*/ 73 w 344"/>
                <a:gd name="T93" fmla="*/ 312 h 443"/>
                <a:gd name="T94" fmla="*/ 208 w 344"/>
                <a:gd name="T95" fmla="*/ 316 h 443"/>
                <a:gd name="T96" fmla="*/ 203 w 344"/>
                <a:gd name="T97" fmla="*/ 319 h 443"/>
                <a:gd name="T98" fmla="*/ 209 w 344"/>
                <a:gd name="T99" fmla="*/ 331 h 443"/>
                <a:gd name="T100" fmla="*/ 229 w 344"/>
                <a:gd name="T101" fmla="*/ 387 h 443"/>
                <a:gd name="T102" fmla="*/ 225 w 344"/>
                <a:gd name="T103" fmla="*/ 342 h 443"/>
                <a:gd name="T104" fmla="*/ 81 w 344"/>
                <a:gd name="T105" fmla="*/ 347 h 443"/>
                <a:gd name="T106" fmla="*/ 216 w 344"/>
                <a:gd name="T107" fmla="*/ 355 h 443"/>
                <a:gd name="T108" fmla="*/ 105 w 344"/>
                <a:gd name="T109" fmla="*/ 357 h 443"/>
                <a:gd name="T110" fmla="*/ 118 w 344"/>
                <a:gd name="T111" fmla="*/ 395 h 443"/>
                <a:gd name="T112" fmla="*/ 119 w 344"/>
                <a:gd name="T113" fmla="*/ 378 h 443"/>
                <a:gd name="T114" fmla="*/ 197 w 344"/>
                <a:gd name="T115" fmla="*/ 373 h 443"/>
                <a:gd name="T116" fmla="*/ 183 w 344"/>
                <a:gd name="T117" fmla="*/ 383 h 443"/>
                <a:gd name="T118" fmla="*/ 32 w 344"/>
                <a:gd name="T119" fmla="*/ 393 h 443"/>
                <a:gd name="T120" fmla="*/ 106 w 344"/>
                <a:gd name="T121" fmla="*/ 399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 h="443">
                  <a:moveTo>
                    <a:pt x="250" y="109"/>
                  </a:moveTo>
                  <a:cubicBezTo>
                    <a:pt x="251" y="106"/>
                    <a:pt x="240" y="106"/>
                    <a:pt x="239" y="105"/>
                  </a:cubicBezTo>
                  <a:cubicBezTo>
                    <a:pt x="239" y="104"/>
                    <a:pt x="239" y="101"/>
                    <a:pt x="239" y="99"/>
                  </a:cubicBezTo>
                  <a:cubicBezTo>
                    <a:pt x="238" y="92"/>
                    <a:pt x="238" y="81"/>
                    <a:pt x="239" y="74"/>
                  </a:cubicBezTo>
                  <a:cubicBezTo>
                    <a:pt x="240" y="56"/>
                    <a:pt x="241" y="36"/>
                    <a:pt x="240" y="21"/>
                  </a:cubicBezTo>
                  <a:cubicBezTo>
                    <a:pt x="240" y="18"/>
                    <a:pt x="241" y="1"/>
                    <a:pt x="238" y="1"/>
                  </a:cubicBezTo>
                  <a:cubicBezTo>
                    <a:pt x="234" y="0"/>
                    <a:pt x="232" y="9"/>
                    <a:pt x="232" y="13"/>
                  </a:cubicBezTo>
                  <a:cubicBezTo>
                    <a:pt x="232" y="15"/>
                    <a:pt x="232" y="18"/>
                    <a:pt x="234" y="18"/>
                  </a:cubicBezTo>
                  <a:cubicBezTo>
                    <a:pt x="236" y="18"/>
                    <a:pt x="235" y="11"/>
                    <a:pt x="237" y="10"/>
                  </a:cubicBezTo>
                  <a:cubicBezTo>
                    <a:pt x="240" y="36"/>
                    <a:pt x="237" y="66"/>
                    <a:pt x="236" y="92"/>
                  </a:cubicBezTo>
                  <a:cubicBezTo>
                    <a:pt x="228" y="75"/>
                    <a:pt x="212" y="63"/>
                    <a:pt x="193" y="57"/>
                  </a:cubicBezTo>
                  <a:cubicBezTo>
                    <a:pt x="201" y="57"/>
                    <a:pt x="210" y="55"/>
                    <a:pt x="218" y="54"/>
                  </a:cubicBezTo>
                  <a:cubicBezTo>
                    <a:pt x="199" y="53"/>
                    <a:pt x="179" y="55"/>
                    <a:pt x="161" y="54"/>
                  </a:cubicBezTo>
                  <a:cubicBezTo>
                    <a:pt x="160" y="40"/>
                    <a:pt x="147" y="53"/>
                    <a:pt x="141" y="54"/>
                  </a:cubicBezTo>
                  <a:cubicBezTo>
                    <a:pt x="132" y="56"/>
                    <a:pt x="124" y="57"/>
                    <a:pt x="116" y="56"/>
                  </a:cubicBezTo>
                  <a:cubicBezTo>
                    <a:pt x="116" y="47"/>
                    <a:pt x="115" y="34"/>
                    <a:pt x="116" y="25"/>
                  </a:cubicBezTo>
                  <a:cubicBezTo>
                    <a:pt x="116" y="24"/>
                    <a:pt x="118" y="9"/>
                    <a:pt x="113" y="12"/>
                  </a:cubicBezTo>
                  <a:cubicBezTo>
                    <a:pt x="112" y="13"/>
                    <a:pt x="113" y="22"/>
                    <a:pt x="112" y="26"/>
                  </a:cubicBezTo>
                  <a:cubicBezTo>
                    <a:pt x="112" y="38"/>
                    <a:pt x="114" y="46"/>
                    <a:pt x="113" y="56"/>
                  </a:cubicBezTo>
                  <a:cubicBezTo>
                    <a:pt x="103" y="57"/>
                    <a:pt x="92" y="56"/>
                    <a:pt x="82" y="58"/>
                  </a:cubicBezTo>
                  <a:cubicBezTo>
                    <a:pt x="87" y="58"/>
                    <a:pt x="93" y="58"/>
                    <a:pt x="98" y="58"/>
                  </a:cubicBezTo>
                  <a:cubicBezTo>
                    <a:pt x="101" y="58"/>
                    <a:pt x="112" y="57"/>
                    <a:pt x="113" y="59"/>
                  </a:cubicBezTo>
                  <a:cubicBezTo>
                    <a:pt x="115" y="62"/>
                    <a:pt x="109" y="64"/>
                    <a:pt x="109" y="65"/>
                  </a:cubicBezTo>
                  <a:cubicBezTo>
                    <a:pt x="99" y="70"/>
                    <a:pt x="92" y="77"/>
                    <a:pt x="85" y="85"/>
                  </a:cubicBezTo>
                  <a:cubicBezTo>
                    <a:pt x="83" y="88"/>
                    <a:pt x="75" y="96"/>
                    <a:pt x="72" y="96"/>
                  </a:cubicBezTo>
                  <a:cubicBezTo>
                    <a:pt x="69" y="96"/>
                    <a:pt x="61" y="88"/>
                    <a:pt x="58" y="86"/>
                  </a:cubicBezTo>
                  <a:cubicBezTo>
                    <a:pt x="53" y="83"/>
                    <a:pt x="50" y="82"/>
                    <a:pt x="47" y="80"/>
                  </a:cubicBezTo>
                  <a:cubicBezTo>
                    <a:pt x="44" y="79"/>
                    <a:pt x="41" y="75"/>
                    <a:pt x="38" y="76"/>
                  </a:cubicBezTo>
                  <a:cubicBezTo>
                    <a:pt x="36" y="76"/>
                    <a:pt x="36" y="81"/>
                    <a:pt x="37" y="83"/>
                  </a:cubicBezTo>
                  <a:cubicBezTo>
                    <a:pt x="38" y="85"/>
                    <a:pt x="40" y="85"/>
                    <a:pt x="42" y="85"/>
                  </a:cubicBezTo>
                  <a:cubicBezTo>
                    <a:pt x="44" y="86"/>
                    <a:pt x="50" y="95"/>
                    <a:pt x="54" y="94"/>
                  </a:cubicBezTo>
                  <a:cubicBezTo>
                    <a:pt x="55" y="94"/>
                    <a:pt x="55" y="91"/>
                    <a:pt x="56" y="91"/>
                  </a:cubicBezTo>
                  <a:cubicBezTo>
                    <a:pt x="58" y="89"/>
                    <a:pt x="61" y="93"/>
                    <a:pt x="63" y="94"/>
                  </a:cubicBezTo>
                  <a:cubicBezTo>
                    <a:pt x="64" y="95"/>
                    <a:pt x="69" y="97"/>
                    <a:pt x="69" y="99"/>
                  </a:cubicBezTo>
                  <a:cubicBezTo>
                    <a:pt x="69" y="102"/>
                    <a:pt x="62" y="107"/>
                    <a:pt x="59" y="109"/>
                  </a:cubicBezTo>
                  <a:cubicBezTo>
                    <a:pt x="56" y="113"/>
                    <a:pt x="53" y="120"/>
                    <a:pt x="48" y="119"/>
                  </a:cubicBezTo>
                  <a:cubicBezTo>
                    <a:pt x="47" y="121"/>
                    <a:pt x="48" y="123"/>
                    <a:pt x="46" y="125"/>
                  </a:cubicBezTo>
                  <a:cubicBezTo>
                    <a:pt x="42" y="123"/>
                    <a:pt x="39" y="118"/>
                    <a:pt x="35" y="117"/>
                  </a:cubicBezTo>
                  <a:cubicBezTo>
                    <a:pt x="26" y="114"/>
                    <a:pt x="29" y="122"/>
                    <a:pt x="32" y="125"/>
                  </a:cubicBezTo>
                  <a:cubicBezTo>
                    <a:pt x="35" y="129"/>
                    <a:pt x="42" y="133"/>
                    <a:pt x="47" y="137"/>
                  </a:cubicBezTo>
                  <a:cubicBezTo>
                    <a:pt x="48" y="139"/>
                    <a:pt x="52" y="140"/>
                    <a:pt x="52" y="142"/>
                  </a:cubicBezTo>
                  <a:cubicBezTo>
                    <a:pt x="53" y="142"/>
                    <a:pt x="52" y="144"/>
                    <a:pt x="52" y="145"/>
                  </a:cubicBezTo>
                  <a:cubicBezTo>
                    <a:pt x="53" y="147"/>
                    <a:pt x="60" y="154"/>
                    <a:pt x="61" y="154"/>
                  </a:cubicBezTo>
                  <a:cubicBezTo>
                    <a:pt x="63" y="154"/>
                    <a:pt x="63" y="151"/>
                    <a:pt x="65" y="150"/>
                  </a:cubicBezTo>
                  <a:cubicBezTo>
                    <a:pt x="69" y="153"/>
                    <a:pt x="83" y="165"/>
                    <a:pt x="79" y="153"/>
                  </a:cubicBezTo>
                  <a:cubicBezTo>
                    <a:pt x="88" y="157"/>
                    <a:pt x="95" y="165"/>
                    <a:pt x="104" y="167"/>
                  </a:cubicBezTo>
                  <a:cubicBezTo>
                    <a:pt x="95" y="156"/>
                    <a:pt x="79" y="152"/>
                    <a:pt x="68" y="143"/>
                  </a:cubicBezTo>
                  <a:cubicBezTo>
                    <a:pt x="69" y="141"/>
                    <a:pt x="71" y="138"/>
                    <a:pt x="69" y="136"/>
                  </a:cubicBezTo>
                  <a:cubicBezTo>
                    <a:pt x="74" y="129"/>
                    <a:pt x="79" y="125"/>
                    <a:pt x="85" y="119"/>
                  </a:cubicBezTo>
                  <a:cubicBezTo>
                    <a:pt x="87" y="118"/>
                    <a:pt x="90" y="114"/>
                    <a:pt x="92" y="114"/>
                  </a:cubicBezTo>
                  <a:cubicBezTo>
                    <a:pt x="93" y="114"/>
                    <a:pt x="100" y="120"/>
                    <a:pt x="102" y="121"/>
                  </a:cubicBezTo>
                  <a:cubicBezTo>
                    <a:pt x="104" y="123"/>
                    <a:pt x="106" y="125"/>
                    <a:pt x="109" y="127"/>
                  </a:cubicBezTo>
                  <a:cubicBezTo>
                    <a:pt x="110" y="128"/>
                    <a:pt x="115" y="131"/>
                    <a:pt x="115" y="133"/>
                  </a:cubicBezTo>
                  <a:cubicBezTo>
                    <a:pt x="117" y="136"/>
                    <a:pt x="116" y="143"/>
                    <a:pt x="116" y="148"/>
                  </a:cubicBezTo>
                  <a:cubicBezTo>
                    <a:pt x="118" y="166"/>
                    <a:pt x="118" y="184"/>
                    <a:pt x="118" y="202"/>
                  </a:cubicBezTo>
                  <a:cubicBezTo>
                    <a:pt x="119" y="205"/>
                    <a:pt x="119" y="209"/>
                    <a:pt x="118" y="210"/>
                  </a:cubicBezTo>
                  <a:cubicBezTo>
                    <a:pt x="118" y="212"/>
                    <a:pt x="116" y="212"/>
                    <a:pt x="116" y="213"/>
                  </a:cubicBezTo>
                  <a:cubicBezTo>
                    <a:pt x="116" y="215"/>
                    <a:pt x="119" y="216"/>
                    <a:pt x="118" y="219"/>
                  </a:cubicBezTo>
                  <a:cubicBezTo>
                    <a:pt x="118" y="220"/>
                    <a:pt x="116" y="220"/>
                    <a:pt x="116" y="221"/>
                  </a:cubicBezTo>
                  <a:cubicBezTo>
                    <a:pt x="115" y="224"/>
                    <a:pt x="117" y="225"/>
                    <a:pt x="115" y="225"/>
                  </a:cubicBezTo>
                  <a:cubicBezTo>
                    <a:pt x="113" y="226"/>
                    <a:pt x="103" y="219"/>
                    <a:pt x="103" y="217"/>
                  </a:cubicBezTo>
                  <a:cubicBezTo>
                    <a:pt x="103" y="214"/>
                    <a:pt x="107" y="214"/>
                    <a:pt x="107" y="211"/>
                  </a:cubicBezTo>
                  <a:cubicBezTo>
                    <a:pt x="106" y="205"/>
                    <a:pt x="98" y="215"/>
                    <a:pt x="98" y="215"/>
                  </a:cubicBezTo>
                  <a:cubicBezTo>
                    <a:pt x="95" y="215"/>
                    <a:pt x="88" y="209"/>
                    <a:pt x="87" y="207"/>
                  </a:cubicBezTo>
                  <a:cubicBezTo>
                    <a:pt x="78" y="201"/>
                    <a:pt x="72" y="196"/>
                    <a:pt x="64" y="190"/>
                  </a:cubicBezTo>
                  <a:cubicBezTo>
                    <a:pt x="56" y="182"/>
                    <a:pt x="45" y="176"/>
                    <a:pt x="37" y="169"/>
                  </a:cubicBezTo>
                  <a:cubicBezTo>
                    <a:pt x="32" y="165"/>
                    <a:pt x="28" y="160"/>
                    <a:pt x="22" y="158"/>
                  </a:cubicBezTo>
                  <a:cubicBezTo>
                    <a:pt x="32" y="170"/>
                    <a:pt x="47" y="179"/>
                    <a:pt x="60" y="189"/>
                  </a:cubicBezTo>
                  <a:cubicBezTo>
                    <a:pt x="69" y="197"/>
                    <a:pt x="79" y="205"/>
                    <a:pt x="89" y="212"/>
                  </a:cubicBezTo>
                  <a:cubicBezTo>
                    <a:pt x="91" y="214"/>
                    <a:pt x="98" y="217"/>
                    <a:pt x="99" y="220"/>
                  </a:cubicBezTo>
                  <a:cubicBezTo>
                    <a:pt x="99" y="223"/>
                    <a:pt x="96" y="229"/>
                    <a:pt x="94" y="233"/>
                  </a:cubicBezTo>
                  <a:cubicBezTo>
                    <a:pt x="91" y="241"/>
                    <a:pt x="87" y="248"/>
                    <a:pt x="84" y="256"/>
                  </a:cubicBezTo>
                  <a:cubicBezTo>
                    <a:pt x="83" y="258"/>
                    <a:pt x="80" y="265"/>
                    <a:pt x="79" y="265"/>
                  </a:cubicBezTo>
                  <a:cubicBezTo>
                    <a:pt x="76" y="265"/>
                    <a:pt x="73" y="261"/>
                    <a:pt x="71" y="260"/>
                  </a:cubicBezTo>
                  <a:cubicBezTo>
                    <a:pt x="66" y="258"/>
                    <a:pt x="67" y="264"/>
                    <a:pt x="70" y="265"/>
                  </a:cubicBezTo>
                  <a:cubicBezTo>
                    <a:pt x="68" y="268"/>
                    <a:pt x="70" y="276"/>
                    <a:pt x="73" y="275"/>
                  </a:cubicBezTo>
                  <a:cubicBezTo>
                    <a:pt x="74" y="275"/>
                    <a:pt x="73" y="273"/>
                    <a:pt x="75" y="273"/>
                  </a:cubicBezTo>
                  <a:cubicBezTo>
                    <a:pt x="73" y="282"/>
                    <a:pt x="69" y="292"/>
                    <a:pt x="65" y="300"/>
                  </a:cubicBezTo>
                  <a:cubicBezTo>
                    <a:pt x="55" y="292"/>
                    <a:pt x="43" y="281"/>
                    <a:pt x="34" y="272"/>
                  </a:cubicBezTo>
                  <a:cubicBezTo>
                    <a:pt x="34" y="272"/>
                    <a:pt x="29" y="264"/>
                    <a:pt x="27" y="268"/>
                  </a:cubicBezTo>
                  <a:cubicBezTo>
                    <a:pt x="24" y="271"/>
                    <a:pt x="33" y="273"/>
                    <a:pt x="33" y="276"/>
                  </a:cubicBezTo>
                  <a:cubicBezTo>
                    <a:pt x="31" y="276"/>
                    <a:pt x="32" y="278"/>
                    <a:pt x="30" y="279"/>
                  </a:cubicBezTo>
                  <a:cubicBezTo>
                    <a:pt x="33" y="280"/>
                    <a:pt x="31" y="284"/>
                    <a:pt x="33" y="285"/>
                  </a:cubicBezTo>
                  <a:cubicBezTo>
                    <a:pt x="35" y="286"/>
                    <a:pt x="38" y="285"/>
                    <a:pt x="40" y="284"/>
                  </a:cubicBezTo>
                  <a:cubicBezTo>
                    <a:pt x="45" y="286"/>
                    <a:pt x="49" y="290"/>
                    <a:pt x="54" y="294"/>
                  </a:cubicBezTo>
                  <a:cubicBezTo>
                    <a:pt x="56" y="296"/>
                    <a:pt x="64" y="300"/>
                    <a:pt x="64" y="303"/>
                  </a:cubicBezTo>
                  <a:cubicBezTo>
                    <a:pt x="64" y="307"/>
                    <a:pt x="60" y="315"/>
                    <a:pt x="58" y="320"/>
                  </a:cubicBezTo>
                  <a:cubicBezTo>
                    <a:pt x="53" y="329"/>
                    <a:pt x="51" y="339"/>
                    <a:pt x="46" y="347"/>
                  </a:cubicBezTo>
                  <a:cubicBezTo>
                    <a:pt x="42" y="355"/>
                    <a:pt x="38" y="364"/>
                    <a:pt x="34" y="372"/>
                  </a:cubicBezTo>
                  <a:cubicBezTo>
                    <a:pt x="33" y="374"/>
                    <a:pt x="30" y="377"/>
                    <a:pt x="30" y="380"/>
                  </a:cubicBezTo>
                  <a:cubicBezTo>
                    <a:pt x="30" y="381"/>
                    <a:pt x="32" y="382"/>
                    <a:pt x="32" y="383"/>
                  </a:cubicBezTo>
                  <a:cubicBezTo>
                    <a:pt x="31" y="386"/>
                    <a:pt x="24" y="381"/>
                    <a:pt x="22" y="380"/>
                  </a:cubicBezTo>
                  <a:cubicBezTo>
                    <a:pt x="17" y="377"/>
                    <a:pt x="12" y="375"/>
                    <a:pt x="7" y="372"/>
                  </a:cubicBezTo>
                  <a:cubicBezTo>
                    <a:pt x="7" y="372"/>
                    <a:pt x="0" y="366"/>
                    <a:pt x="0" y="371"/>
                  </a:cubicBezTo>
                  <a:cubicBezTo>
                    <a:pt x="0" y="372"/>
                    <a:pt x="2" y="372"/>
                    <a:pt x="5" y="374"/>
                  </a:cubicBezTo>
                  <a:cubicBezTo>
                    <a:pt x="9" y="375"/>
                    <a:pt x="13" y="378"/>
                    <a:pt x="17" y="380"/>
                  </a:cubicBezTo>
                  <a:cubicBezTo>
                    <a:pt x="20" y="381"/>
                    <a:pt x="29" y="386"/>
                    <a:pt x="30" y="388"/>
                  </a:cubicBezTo>
                  <a:cubicBezTo>
                    <a:pt x="30" y="390"/>
                    <a:pt x="28" y="395"/>
                    <a:pt x="27" y="396"/>
                  </a:cubicBezTo>
                  <a:cubicBezTo>
                    <a:pt x="23" y="397"/>
                    <a:pt x="3" y="393"/>
                    <a:pt x="2" y="397"/>
                  </a:cubicBezTo>
                  <a:cubicBezTo>
                    <a:pt x="2" y="401"/>
                    <a:pt x="15" y="399"/>
                    <a:pt x="19" y="399"/>
                  </a:cubicBezTo>
                  <a:cubicBezTo>
                    <a:pt x="20" y="399"/>
                    <a:pt x="25" y="399"/>
                    <a:pt x="26" y="399"/>
                  </a:cubicBezTo>
                  <a:cubicBezTo>
                    <a:pt x="21" y="411"/>
                    <a:pt x="15" y="422"/>
                    <a:pt x="9" y="432"/>
                  </a:cubicBezTo>
                  <a:cubicBezTo>
                    <a:pt x="8" y="433"/>
                    <a:pt x="5" y="439"/>
                    <a:pt x="8" y="440"/>
                  </a:cubicBezTo>
                  <a:cubicBezTo>
                    <a:pt x="11" y="441"/>
                    <a:pt x="11" y="437"/>
                    <a:pt x="12" y="435"/>
                  </a:cubicBezTo>
                  <a:cubicBezTo>
                    <a:pt x="14" y="430"/>
                    <a:pt x="16" y="427"/>
                    <a:pt x="18" y="422"/>
                  </a:cubicBezTo>
                  <a:cubicBezTo>
                    <a:pt x="19" y="420"/>
                    <a:pt x="20" y="418"/>
                    <a:pt x="21" y="416"/>
                  </a:cubicBezTo>
                  <a:cubicBezTo>
                    <a:pt x="22" y="412"/>
                    <a:pt x="26" y="400"/>
                    <a:pt x="29" y="399"/>
                  </a:cubicBezTo>
                  <a:cubicBezTo>
                    <a:pt x="33" y="397"/>
                    <a:pt x="33" y="402"/>
                    <a:pt x="36" y="402"/>
                  </a:cubicBezTo>
                  <a:cubicBezTo>
                    <a:pt x="37" y="402"/>
                    <a:pt x="38" y="399"/>
                    <a:pt x="39" y="399"/>
                  </a:cubicBezTo>
                  <a:cubicBezTo>
                    <a:pt x="47" y="397"/>
                    <a:pt x="60" y="400"/>
                    <a:pt x="63" y="403"/>
                  </a:cubicBezTo>
                  <a:cubicBezTo>
                    <a:pt x="65" y="404"/>
                    <a:pt x="64" y="406"/>
                    <a:pt x="66" y="407"/>
                  </a:cubicBezTo>
                  <a:cubicBezTo>
                    <a:pt x="68" y="407"/>
                    <a:pt x="75" y="406"/>
                    <a:pt x="74" y="403"/>
                  </a:cubicBezTo>
                  <a:cubicBezTo>
                    <a:pt x="73" y="400"/>
                    <a:pt x="66" y="402"/>
                    <a:pt x="64" y="399"/>
                  </a:cubicBezTo>
                  <a:cubicBezTo>
                    <a:pt x="76" y="397"/>
                    <a:pt x="88" y="400"/>
                    <a:pt x="100" y="399"/>
                  </a:cubicBezTo>
                  <a:cubicBezTo>
                    <a:pt x="103" y="402"/>
                    <a:pt x="106" y="403"/>
                    <a:pt x="110" y="405"/>
                  </a:cubicBezTo>
                  <a:cubicBezTo>
                    <a:pt x="112" y="406"/>
                    <a:pt x="118" y="407"/>
                    <a:pt x="118" y="408"/>
                  </a:cubicBezTo>
                  <a:cubicBezTo>
                    <a:pt x="119" y="409"/>
                    <a:pt x="118" y="414"/>
                    <a:pt x="118" y="416"/>
                  </a:cubicBezTo>
                  <a:cubicBezTo>
                    <a:pt x="117" y="422"/>
                    <a:pt x="117" y="431"/>
                    <a:pt x="116" y="434"/>
                  </a:cubicBezTo>
                  <a:cubicBezTo>
                    <a:pt x="116" y="435"/>
                    <a:pt x="115" y="436"/>
                    <a:pt x="115" y="437"/>
                  </a:cubicBezTo>
                  <a:cubicBezTo>
                    <a:pt x="115" y="440"/>
                    <a:pt x="118" y="443"/>
                    <a:pt x="120" y="440"/>
                  </a:cubicBezTo>
                  <a:cubicBezTo>
                    <a:pt x="122" y="436"/>
                    <a:pt x="121" y="425"/>
                    <a:pt x="121" y="420"/>
                  </a:cubicBezTo>
                  <a:cubicBezTo>
                    <a:pt x="121" y="420"/>
                    <a:pt x="119" y="409"/>
                    <a:pt x="122" y="408"/>
                  </a:cubicBezTo>
                  <a:cubicBezTo>
                    <a:pt x="124" y="407"/>
                    <a:pt x="131" y="408"/>
                    <a:pt x="134" y="408"/>
                  </a:cubicBezTo>
                  <a:cubicBezTo>
                    <a:pt x="152" y="409"/>
                    <a:pt x="165" y="404"/>
                    <a:pt x="179" y="398"/>
                  </a:cubicBezTo>
                  <a:cubicBezTo>
                    <a:pt x="185" y="396"/>
                    <a:pt x="196" y="392"/>
                    <a:pt x="201" y="393"/>
                  </a:cubicBezTo>
                  <a:cubicBezTo>
                    <a:pt x="205" y="393"/>
                    <a:pt x="209" y="393"/>
                    <a:pt x="213" y="394"/>
                  </a:cubicBezTo>
                  <a:cubicBezTo>
                    <a:pt x="227" y="394"/>
                    <a:pt x="240" y="392"/>
                    <a:pt x="254" y="393"/>
                  </a:cubicBezTo>
                  <a:cubicBezTo>
                    <a:pt x="254" y="399"/>
                    <a:pt x="254" y="404"/>
                    <a:pt x="255" y="410"/>
                  </a:cubicBezTo>
                  <a:cubicBezTo>
                    <a:pt x="255" y="414"/>
                    <a:pt x="256" y="430"/>
                    <a:pt x="260" y="429"/>
                  </a:cubicBezTo>
                  <a:cubicBezTo>
                    <a:pt x="262" y="428"/>
                    <a:pt x="261" y="426"/>
                    <a:pt x="261" y="424"/>
                  </a:cubicBezTo>
                  <a:cubicBezTo>
                    <a:pt x="261" y="415"/>
                    <a:pt x="261" y="402"/>
                    <a:pt x="261" y="391"/>
                  </a:cubicBezTo>
                  <a:cubicBezTo>
                    <a:pt x="286" y="392"/>
                    <a:pt x="314" y="397"/>
                    <a:pt x="338" y="393"/>
                  </a:cubicBezTo>
                  <a:cubicBezTo>
                    <a:pt x="338" y="393"/>
                    <a:pt x="337" y="392"/>
                    <a:pt x="338" y="391"/>
                  </a:cubicBezTo>
                  <a:cubicBezTo>
                    <a:pt x="340" y="393"/>
                    <a:pt x="342" y="390"/>
                    <a:pt x="344" y="389"/>
                  </a:cubicBezTo>
                  <a:cubicBezTo>
                    <a:pt x="343" y="389"/>
                    <a:pt x="340" y="390"/>
                    <a:pt x="338" y="389"/>
                  </a:cubicBezTo>
                  <a:cubicBezTo>
                    <a:pt x="328" y="395"/>
                    <a:pt x="314" y="393"/>
                    <a:pt x="302" y="392"/>
                  </a:cubicBezTo>
                  <a:cubicBezTo>
                    <a:pt x="288" y="391"/>
                    <a:pt x="274" y="390"/>
                    <a:pt x="261" y="389"/>
                  </a:cubicBezTo>
                  <a:cubicBezTo>
                    <a:pt x="260" y="368"/>
                    <a:pt x="261" y="348"/>
                    <a:pt x="262" y="329"/>
                  </a:cubicBezTo>
                  <a:cubicBezTo>
                    <a:pt x="268" y="332"/>
                    <a:pt x="274" y="338"/>
                    <a:pt x="280" y="339"/>
                  </a:cubicBezTo>
                  <a:cubicBezTo>
                    <a:pt x="278" y="334"/>
                    <a:pt x="275" y="334"/>
                    <a:pt x="271" y="332"/>
                  </a:cubicBezTo>
                  <a:cubicBezTo>
                    <a:pt x="270" y="331"/>
                    <a:pt x="263" y="328"/>
                    <a:pt x="262" y="325"/>
                  </a:cubicBezTo>
                  <a:cubicBezTo>
                    <a:pt x="261" y="322"/>
                    <a:pt x="264" y="317"/>
                    <a:pt x="265" y="312"/>
                  </a:cubicBezTo>
                  <a:cubicBezTo>
                    <a:pt x="265" y="308"/>
                    <a:pt x="266" y="304"/>
                    <a:pt x="266" y="302"/>
                  </a:cubicBezTo>
                  <a:cubicBezTo>
                    <a:pt x="266" y="300"/>
                    <a:pt x="265" y="294"/>
                    <a:pt x="267" y="293"/>
                  </a:cubicBezTo>
                  <a:cubicBezTo>
                    <a:pt x="271" y="291"/>
                    <a:pt x="276" y="296"/>
                    <a:pt x="278" y="292"/>
                  </a:cubicBezTo>
                  <a:cubicBezTo>
                    <a:pt x="277" y="288"/>
                    <a:pt x="268" y="290"/>
                    <a:pt x="267" y="286"/>
                  </a:cubicBezTo>
                  <a:cubicBezTo>
                    <a:pt x="265" y="282"/>
                    <a:pt x="267" y="276"/>
                    <a:pt x="267" y="271"/>
                  </a:cubicBezTo>
                  <a:cubicBezTo>
                    <a:pt x="267" y="262"/>
                    <a:pt x="267" y="252"/>
                    <a:pt x="265" y="245"/>
                  </a:cubicBezTo>
                  <a:cubicBezTo>
                    <a:pt x="264" y="241"/>
                    <a:pt x="261" y="240"/>
                    <a:pt x="262" y="236"/>
                  </a:cubicBezTo>
                  <a:cubicBezTo>
                    <a:pt x="272" y="242"/>
                    <a:pt x="280" y="251"/>
                    <a:pt x="289" y="258"/>
                  </a:cubicBezTo>
                  <a:cubicBezTo>
                    <a:pt x="294" y="261"/>
                    <a:pt x="298" y="265"/>
                    <a:pt x="304" y="267"/>
                  </a:cubicBezTo>
                  <a:cubicBezTo>
                    <a:pt x="305" y="264"/>
                    <a:pt x="302" y="263"/>
                    <a:pt x="300" y="262"/>
                  </a:cubicBezTo>
                  <a:cubicBezTo>
                    <a:pt x="291" y="256"/>
                    <a:pt x="284" y="249"/>
                    <a:pt x="275" y="242"/>
                  </a:cubicBezTo>
                  <a:cubicBezTo>
                    <a:pt x="271" y="239"/>
                    <a:pt x="263" y="235"/>
                    <a:pt x="262" y="231"/>
                  </a:cubicBezTo>
                  <a:cubicBezTo>
                    <a:pt x="260" y="225"/>
                    <a:pt x="263" y="213"/>
                    <a:pt x="263" y="207"/>
                  </a:cubicBezTo>
                  <a:cubicBezTo>
                    <a:pt x="262" y="201"/>
                    <a:pt x="262" y="193"/>
                    <a:pt x="262" y="186"/>
                  </a:cubicBezTo>
                  <a:cubicBezTo>
                    <a:pt x="262" y="181"/>
                    <a:pt x="263" y="176"/>
                    <a:pt x="263" y="170"/>
                  </a:cubicBezTo>
                  <a:cubicBezTo>
                    <a:pt x="263" y="157"/>
                    <a:pt x="253" y="169"/>
                    <a:pt x="258" y="175"/>
                  </a:cubicBezTo>
                  <a:cubicBezTo>
                    <a:pt x="259" y="174"/>
                    <a:pt x="259" y="172"/>
                    <a:pt x="260" y="172"/>
                  </a:cubicBezTo>
                  <a:cubicBezTo>
                    <a:pt x="260" y="190"/>
                    <a:pt x="262" y="212"/>
                    <a:pt x="259" y="229"/>
                  </a:cubicBezTo>
                  <a:cubicBezTo>
                    <a:pt x="253" y="226"/>
                    <a:pt x="249" y="221"/>
                    <a:pt x="245" y="217"/>
                  </a:cubicBezTo>
                  <a:cubicBezTo>
                    <a:pt x="243" y="215"/>
                    <a:pt x="240" y="214"/>
                    <a:pt x="239" y="211"/>
                  </a:cubicBezTo>
                  <a:cubicBezTo>
                    <a:pt x="236" y="204"/>
                    <a:pt x="238" y="187"/>
                    <a:pt x="238" y="179"/>
                  </a:cubicBezTo>
                  <a:cubicBezTo>
                    <a:pt x="237" y="174"/>
                    <a:pt x="237" y="160"/>
                    <a:pt x="242" y="159"/>
                  </a:cubicBezTo>
                  <a:cubicBezTo>
                    <a:pt x="246" y="158"/>
                    <a:pt x="252" y="162"/>
                    <a:pt x="254" y="158"/>
                  </a:cubicBezTo>
                  <a:cubicBezTo>
                    <a:pt x="255" y="154"/>
                    <a:pt x="245" y="154"/>
                    <a:pt x="244" y="152"/>
                  </a:cubicBezTo>
                  <a:cubicBezTo>
                    <a:pt x="243" y="149"/>
                    <a:pt x="246" y="144"/>
                    <a:pt x="247" y="141"/>
                  </a:cubicBezTo>
                  <a:cubicBezTo>
                    <a:pt x="249" y="131"/>
                    <a:pt x="248" y="117"/>
                    <a:pt x="243" y="111"/>
                  </a:cubicBezTo>
                  <a:cubicBezTo>
                    <a:pt x="246" y="111"/>
                    <a:pt x="250" y="112"/>
                    <a:pt x="250" y="109"/>
                  </a:cubicBezTo>
                  <a:close/>
                  <a:moveTo>
                    <a:pt x="205" y="68"/>
                  </a:moveTo>
                  <a:cubicBezTo>
                    <a:pt x="190" y="67"/>
                    <a:pt x="180" y="60"/>
                    <a:pt x="165" y="58"/>
                  </a:cubicBezTo>
                  <a:cubicBezTo>
                    <a:pt x="180" y="57"/>
                    <a:pt x="195" y="62"/>
                    <a:pt x="205" y="68"/>
                  </a:cubicBezTo>
                  <a:close/>
                  <a:moveTo>
                    <a:pt x="116" y="58"/>
                  </a:moveTo>
                  <a:cubicBezTo>
                    <a:pt x="118" y="58"/>
                    <a:pt x="118" y="59"/>
                    <a:pt x="119" y="59"/>
                  </a:cubicBezTo>
                  <a:cubicBezTo>
                    <a:pt x="119" y="59"/>
                    <a:pt x="118" y="60"/>
                    <a:pt x="116" y="60"/>
                  </a:cubicBezTo>
                  <a:cubicBezTo>
                    <a:pt x="116" y="59"/>
                    <a:pt x="116" y="59"/>
                    <a:pt x="116" y="58"/>
                  </a:cubicBezTo>
                  <a:close/>
                  <a:moveTo>
                    <a:pt x="128" y="60"/>
                  </a:moveTo>
                  <a:cubicBezTo>
                    <a:pt x="125" y="63"/>
                    <a:pt x="121" y="66"/>
                    <a:pt x="117" y="68"/>
                  </a:cubicBezTo>
                  <a:cubicBezTo>
                    <a:pt x="116" y="67"/>
                    <a:pt x="116" y="66"/>
                    <a:pt x="116" y="65"/>
                  </a:cubicBezTo>
                  <a:cubicBezTo>
                    <a:pt x="120" y="63"/>
                    <a:pt x="124" y="61"/>
                    <a:pt x="128" y="60"/>
                  </a:cubicBezTo>
                  <a:close/>
                  <a:moveTo>
                    <a:pt x="147" y="64"/>
                  </a:moveTo>
                  <a:cubicBezTo>
                    <a:pt x="147" y="66"/>
                    <a:pt x="148" y="67"/>
                    <a:pt x="148" y="68"/>
                  </a:cubicBezTo>
                  <a:cubicBezTo>
                    <a:pt x="144" y="68"/>
                    <a:pt x="139" y="68"/>
                    <a:pt x="135" y="67"/>
                  </a:cubicBezTo>
                  <a:cubicBezTo>
                    <a:pt x="138" y="65"/>
                    <a:pt x="142" y="65"/>
                    <a:pt x="147" y="64"/>
                  </a:cubicBezTo>
                  <a:close/>
                  <a:moveTo>
                    <a:pt x="187" y="69"/>
                  </a:moveTo>
                  <a:cubicBezTo>
                    <a:pt x="177" y="69"/>
                    <a:pt x="165" y="71"/>
                    <a:pt x="159" y="67"/>
                  </a:cubicBezTo>
                  <a:cubicBezTo>
                    <a:pt x="168" y="66"/>
                    <a:pt x="180" y="67"/>
                    <a:pt x="187" y="69"/>
                  </a:cubicBezTo>
                  <a:close/>
                  <a:moveTo>
                    <a:pt x="161" y="78"/>
                  </a:moveTo>
                  <a:cubicBezTo>
                    <a:pt x="149" y="78"/>
                    <a:pt x="132" y="78"/>
                    <a:pt x="118" y="76"/>
                  </a:cubicBezTo>
                  <a:cubicBezTo>
                    <a:pt x="121" y="75"/>
                    <a:pt x="120" y="71"/>
                    <a:pt x="124" y="71"/>
                  </a:cubicBezTo>
                  <a:cubicBezTo>
                    <a:pt x="134" y="72"/>
                    <a:pt x="150" y="77"/>
                    <a:pt x="161" y="78"/>
                  </a:cubicBezTo>
                  <a:close/>
                  <a:moveTo>
                    <a:pt x="152" y="72"/>
                  </a:moveTo>
                  <a:cubicBezTo>
                    <a:pt x="174" y="74"/>
                    <a:pt x="201" y="69"/>
                    <a:pt x="213" y="81"/>
                  </a:cubicBezTo>
                  <a:cubicBezTo>
                    <a:pt x="193" y="78"/>
                    <a:pt x="170" y="77"/>
                    <a:pt x="152" y="72"/>
                  </a:cubicBezTo>
                  <a:close/>
                  <a:moveTo>
                    <a:pt x="103" y="73"/>
                  </a:moveTo>
                  <a:cubicBezTo>
                    <a:pt x="102" y="75"/>
                    <a:pt x="100" y="76"/>
                    <a:pt x="98" y="77"/>
                  </a:cubicBezTo>
                  <a:cubicBezTo>
                    <a:pt x="99" y="76"/>
                    <a:pt x="101" y="74"/>
                    <a:pt x="103" y="73"/>
                  </a:cubicBezTo>
                  <a:close/>
                  <a:moveTo>
                    <a:pt x="221" y="80"/>
                  </a:moveTo>
                  <a:cubicBezTo>
                    <a:pt x="218" y="78"/>
                    <a:pt x="215" y="76"/>
                    <a:pt x="212" y="74"/>
                  </a:cubicBezTo>
                  <a:cubicBezTo>
                    <a:pt x="212" y="74"/>
                    <a:pt x="212" y="74"/>
                    <a:pt x="212" y="74"/>
                  </a:cubicBezTo>
                  <a:cubicBezTo>
                    <a:pt x="218" y="72"/>
                    <a:pt x="220" y="78"/>
                    <a:pt x="221" y="80"/>
                  </a:cubicBezTo>
                  <a:close/>
                  <a:moveTo>
                    <a:pt x="114" y="88"/>
                  </a:moveTo>
                  <a:cubicBezTo>
                    <a:pt x="108" y="91"/>
                    <a:pt x="102" y="94"/>
                    <a:pt x="96" y="97"/>
                  </a:cubicBezTo>
                  <a:cubicBezTo>
                    <a:pt x="97" y="93"/>
                    <a:pt x="102" y="89"/>
                    <a:pt x="105" y="85"/>
                  </a:cubicBezTo>
                  <a:cubicBezTo>
                    <a:pt x="109" y="80"/>
                    <a:pt x="115" y="76"/>
                    <a:pt x="114" y="88"/>
                  </a:cubicBezTo>
                  <a:close/>
                  <a:moveTo>
                    <a:pt x="145" y="81"/>
                  </a:moveTo>
                  <a:cubicBezTo>
                    <a:pt x="156" y="81"/>
                    <a:pt x="169" y="82"/>
                    <a:pt x="181" y="82"/>
                  </a:cubicBezTo>
                  <a:cubicBezTo>
                    <a:pt x="193" y="83"/>
                    <a:pt x="206" y="86"/>
                    <a:pt x="216" y="86"/>
                  </a:cubicBezTo>
                  <a:cubicBezTo>
                    <a:pt x="217" y="86"/>
                    <a:pt x="218" y="85"/>
                    <a:pt x="219" y="85"/>
                  </a:cubicBezTo>
                  <a:cubicBezTo>
                    <a:pt x="222" y="85"/>
                    <a:pt x="224" y="90"/>
                    <a:pt x="225" y="93"/>
                  </a:cubicBezTo>
                  <a:cubicBezTo>
                    <a:pt x="197" y="91"/>
                    <a:pt x="169" y="87"/>
                    <a:pt x="145" y="81"/>
                  </a:cubicBezTo>
                  <a:close/>
                  <a:moveTo>
                    <a:pt x="117" y="81"/>
                  </a:moveTo>
                  <a:cubicBezTo>
                    <a:pt x="120" y="81"/>
                    <a:pt x="123" y="82"/>
                    <a:pt x="125" y="83"/>
                  </a:cubicBezTo>
                  <a:cubicBezTo>
                    <a:pt x="124" y="85"/>
                    <a:pt x="121" y="87"/>
                    <a:pt x="118" y="88"/>
                  </a:cubicBezTo>
                  <a:cubicBezTo>
                    <a:pt x="117" y="86"/>
                    <a:pt x="117" y="83"/>
                    <a:pt x="117" y="81"/>
                  </a:cubicBezTo>
                  <a:close/>
                  <a:moveTo>
                    <a:pt x="194" y="93"/>
                  </a:moveTo>
                  <a:cubicBezTo>
                    <a:pt x="171" y="94"/>
                    <a:pt x="148" y="90"/>
                    <a:pt x="126" y="88"/>
                  </a:cubicBezTo>
                  <a:cubicBezTo>
                    <a:pt x="127" y="87"/>
                    <a:pt x="130" y="83"/>
                    <a:pt x="132" y="83"/>
                  </a:cubicBezTo>
                  <a:cubicBezTo>
                    <a:pt x="142" y="83"/>
                    <a:pt x="153" y="86"/>
                    <a:pt x="164" y="88"/>
                  </a:cubicBezTo>
                  <a:cubicBezTo>
                    <a:pt x="174" y="90"/>
                    <a:pt x="185" y="91"/>
                    <a:pt x="194" y="93"/>
                  </a:cubicBezTo>
                  <a:close/>
                  <a:moveTo>
                    <a:pt x="137" y="95"/>
                  </a:moveTo>
                  <a:cubicBezTo>
                    <a:pt x="131" y="95"/>
                    <a:pt x="123" y="94"/>
                    <a:pt x="118" y="94"/>
                  </a:cubicBezTo>
                  <a:cubicBezTo>
                    <a:pt x="123" y="92"/>
                    <a:pt x="132" y="94"/>
                    <a:pt x="137" y="95"/>
                  </a:cubicBezTo>
                  <a:close/>
                  <a:moveTo>
                    <a:pt x="154" y="100"/>
                  </a:moveTo>
                  <a:cubicBezTo>
                    <a:pt x="150" y="98"/>
                    <a:pt x="143" y="97"/>
                    <a:pt x="138" y="95"/>
                  </a:cubicBezTo>
                  <a:cubicBezTo>
                    <a:pt x="144" y="94"/>
                    <a:pt x="150" y="97"/>
                    <a:pt x="154" y="100"/>
                  </a:cubicBezTo>
                  <a:close/>
                  <a:moveTo>
                    <a:pt x="233" y="104"/>
                  </a:moveTo>
                  <a:cubicBezTo>
                    <a:pt x="211" y="102"/>
                    <a:pt x="188" y="99"/>
                    <a:pt x="169" y="95"/>
                  </a:cubicBezTo>
                  <a:cubicBezTo>
                    <a:pt x="178" y="96"/>
                    <a:pt x="191" y="96"/>
                    <a:pt x="204" y="96"/>
                  </a:cubicBezTo>
                  <a:cubicBezTo>
                    <a:pt x="215" y="97"/>
                    <a:pt x="232" y="94"/>
                    <a:pt x="233" y="104"/>
                  </a:cubicBezTo>
                  <a:close/>
                  <a:moveTo>
                    <a:pt x="90" y="97"/>
                  </a:moveTo>
                  <a:cubicBezTo>
                    <a:pt x="89" y="99"/>
                    <a:pt x="86" y="106"/>
                    <a:pt x="82" y="104"/>
                  </a:cubicBezTo>
                  <a:cubicBezTo>
                    <a:pt x="84" y="101"/>
                    <a:pt x="87" y="99"/>
                    <a:pt x="90" y="97"/>
                  </a:cubicBezTo>
                  <a:close/>
                  <a:moveTo>
                    <a:pt x="218" y="106"/>
                  </a:moveTo>
                  <a:cubicBezTo>
                    <a:pt x="199" y="104"/>
                    <a:pt x="177" y="105"/>
                    <a:pt x="163" y="98"/>
                  </a:cubicBezTo>
                  <a:cubicBezTo>
                    <a:pt x="181" y="100"/>
                    <a:pt x="199" y="104"/>
                    <a:pt x="218" y="106"/>
                  </a:cubicBezTo>
                  <a:close/>
                  <a:moveTo>
                    <a:pt x="117" y="100"/>
                  </a:moveTo>
                  <a:cubicBezTo>
                    <a:pt x="138" y="96"/>
                    <a:pt x="158" y="106"/>
                    <a:pt x="167" y="117"/>
                  </a:cubicBezTo>
                  <a:cubicBezTo>
                    <a:pt x="173" y="125"/>
                    <a:pt x="174" y="136"/>
                    <a:pt x="172" y="149"/>
                  </a:cubicBezTo>
                  <a:cubicBezTo>
                    <a:pt x="172" y="151"/>
                    <a:pt x="170" y="154"/>
                    <a:pt x="169" y="157"/>
                  </a:cubicBezTo>
                  <a:cubicBezTo>
                    <a:pt x="168" y="159"/>
                    <a:pt x="167" y="164"/>
                    <a:pt x="165" y="165"/>
                  </a:cubicBezTo>
                  <a:cubicBezTo>
                    <a:pt x="163" y="165"/>
                    <a:pt x="155" y="158"/>
                    <a:pt x="153" y="157"/>
                  </a:cubicBezTo>
                  <a:cubicBezTo>
                    <a:pt x="144" y="151"/>
                    <a:pt x="138" y="145"/>
                    <a:pt x="130" y="139"/>
                  </a:cubicBezTo>
                  <a:cubicBezTo>
                    <a:pt x="127" y="137"/>
                    <a:pt x="119" y="133"/>
                    <a:pt x="118" y="131"/>
                  </a:cubicBezTo>
                  <a:cubicBezTo>
                    <a:pt x="115" y="124"/>
                    <a:pt x="120" y="109"/>
                    <a:pt x="117" y="100"/>
                  </a:cubicBezTo>
                  <a:close/>
                  <a:moveTo>
                    <a:pt x="155" y="100"/>
                  </a:moveTo>
                  <a:cubicBezTo>
                    <a:pt x="157" y="101"/>
                    <a:pt x="159" y="101"/>
                    <a:pt x="160" y="104"/>
                  </a:cubicBezTo>
                  <a:cubicBezTo>
                    <a:pt x="158" y="103"/>
                    <a:pt x="156" y="101"/>
                    <a:pt x="155" y="100"/>
                  </a:cubicBezTo>
                  <a:close/>
                  <a:moveTo>
                    <a:pt x="114" y="100"/>
                  </a:moveTo>
                  <a:cubicBezTo>
                    <a:pt x="115" y="109"/>
                    <a:pt x="116" y="119"/>
                    <a:pt x="115" y="128"/>
                  </a:cubicBezTo>
                  <a:cubicBezTo>
                    <a:pt x="109" y="125"/>
                    <a:pt x="105" y="120"/>
                    <a:pt x="99" y="116"/>
                  </a:cubicBezTo>
                  <a:cubicBezTo>
                    <a:pt x="98" y="115"/>
                    <a:pt x="94" y="113"/>
                    <a:pt x="94" y="112"/>
                  </a:cubicBezTo>
                  <a:cubicBezTo>
                    <a:pt x="94" y="111"/>
                    <a:pt x="101" y="107"/>
                    <a:pt x="102" y="106"/>
                  </a:cubicBezTo>
                  <a:cubicBezTo>
                    <a:pt x="106" y="103"/>
                    <a:pt x="110" y="101"/>
                    <a:pt x="114" y="100"/>
                  </a:cubicBezTo>
                  <a:close/>
                  <a:moveTo>
                    <a:pt x="98" y="103"/>
                  </a:moveTo>
                  <a:cubicBezTo>
                    <a:pt x="96" y="105"/>
                    <a:pt x="93" y="107"/>
                    <a:pt x="89" y="108"/>
                  </a:cubicBezTo>
                  <a:cubicBezTo>
                    <a:pt x="91" y="106"/>
                    <a:pt x="95" y="104"/>
                    <a:pt x="98" y="103"/>
                  </a:cubicBezTo>
                  <a:close/>
                  <a:moveTo>
                    <a:pt x="160" y="105"/>
                  </a:moveTo>
                  <a:cubicBezTo>
                    <a:pt x="167" y="105"/>
                    <a:pt x="173" y="111"/>
                    <a:pt x="173" y="117"/>
                  </a:cubicBezTo>
                  <a:cubicBezTo>
                    <a:pt x="170" y="113"/>
                    <a:pt x="165" y="109"/>
                    <a:pt x="160" y="105"/>
                  </a:cubicBezTo>
                  <a:close/>
                  <a:moveTo>
                    <a:pt x="70" y="120"/>
                  </a:moveTo>
                  <a:cubicBezTo>
                    <a:pt x="69" y="120"/>
                    <a:pt x="69" y="119"/>
                    <a:pt x="66" y="119"/>
                  </a:cubicBezTo>
                  <a:cubicBezTo>
                    <a:pt x="69" y="113"/>
                    <a:pt x="75" y="111"/>
                    <a:pt x="79" y="106"/>
                  </a:cubicBezTo>
                  <a:cubicBezTo>
                    <a:pt x="85" y="109"/>
                    <a:pt x="73" y="117"/>
                    <a:pt x="70" y="120"/>
                  </a:cubicBezTo>
                  <a:close/>
                  <a:moveTo>
                    <a:pt x="175" y="107"/>
                  </a:moveTo>
                  <a:cubicBezTo>
                    <a:pt x="191" y="110"/>
                    <a:pt x="206" y="113"/>
                    <a:pt x="221" y="115"/>
                  </a:cubicBezTo>
                  <a:cubicBezTo>
                    <a:pt x="212" y="116"/>
                    <a:pt x="196" y="114"/>
                    <a:pt x="184" y="114"/>
                  </a:cubicBezTo>
                  <a:cubicBezTo>
                    <a:pt x="178" y="113"/>
                    <a:pt x="177" y="111"/>
                    <a:pt x="175" y="107"/>
                  </a:cubicBezTo>
                  <a:close/>
                  <a:moveTo>
                    <a:pt x="235" y="110"/>
                  </a:moveTo>
                  <a:cubicBezTo>
                    <a:pt x="236" y="111"/>
                    <a:pt x="236" y="113"/>
                    <a:pt x="235" y="114"/>
                  </a:cubicBezTo>
                  <a:cubicBezTo>
                    <a:pt x="225" y="112"/>
                    <a:pt x="214" y="112"/>
                    <a:pt x="205" y="109"/>
                  </a:cubicBezTo>
                  <a:cubicBezTo>
                    <a:pt x="205" y="109"/>
                    <a:pt x="205" y="109"/>
                    <a:pt x="205" y="109"/>
                  </a:cubicBezTo>
                  <a:cubicBezTo>
                    <a:pt x="215" y="109"/>
                    <a:pt x="226" y="110"/>
                    <a:pt x="235" y="110"/>
                  </a:cubicBezTo>
                  <a:close/>
                  <a:moveTo>
                    <a:pt x="235" y="120"/>
                  </a:moveTo>
                  <a:cubicBezTo>
                    <a:pt x="236" y="122"/>
                    <a:pt x="236" y="125"/>
                    <a:pt x="235" y="127"/>
                  </a:cubicBezTo>
                  <a:cubicBezTo>
                    <a:pt x="220" y="124"/>
                    <a:pt x="203" y="123"/>
                    <a:pt x="191" y="117"/>
                  </a:cubicBezTo>
                  <a:cubicBezTo>
                    <a:pt x="206" y="117"/>
                    <a:pt x="221" y="119"/>
                    <a:pt x="235" y="120"/>
                  </a:cubicBezTo>
                  <a:close/>
                  <a:moveTo>
                    <a:pt x="204" y="125"/>
                  </a:moveTo>
                  <a:cubicBezTo>
                    <a:pt x="200" y="126"/>
                    <a:pt x="198" y="126"/>
                    <a:pt x="193" y="126"/>
                  </a:cubicBezTo>
                  <a:cubicBezTo>
                    <a:pt x="190" y="126"/>
                    <a:pt x="183" y="125"/>
                    <a:pt x="183" y="128"/>
                  </a:cubicBezTo>
                  <a:cubicBezTo>
                    <a:pt x="183" y="130"/>
                    <a:pt x="189" y="131"/>
                    <a:pt x="190" y="132"/>
                  </a:cubicBezTo>
                  <a:cubicBezTo>
                    <a:pt x="201" y="134"/>
                    <a:pt x="216" y="136"/>
                    <a:pt x="226" y="139"/>
                  </a:cubicBezTo>
                  <a:cubicBezTo>
                    <a:pt x="219" y="140"/>
                    <a:pt x="209" y="140"/>
                    <a:pt x="199" y="140"/>
                  </a:cubicBezTo>
                  <a:cubicBezTo>
                    <a:pt x="197" y="140"/>
                    <a:pt x="189" y="139"/>
                    <a:pt x="189" y="141"/>
                  </a:cubicBezTo>
                  <a:cubicBezTo>
                    <a:pt x="188" y="145"/>
                    <a:pt x="199" y="147"/>
                    <a:pt x="202" y="148"/>
                  </a:cubicBezTo>
                  <a:cubicBezTo>
                    <a:pt x="212" y="150"/>
                    <a:pt x="222" y="151"/>
                    <a:pt x="232" y="153"/>
                  </a:cubicBezTo>
                  <a:cubicBezTo>
                    <a:pt x="216" y="155"/>
                    <a:pt x="198" y="150"/>
                    <a:pt x="181" y="151"/>
                  </a:cubicBezTo>
                  <a:cubicBezTo>
                    <a:pt x="182" y="140"/>
                    <a:pt x="179" y="130"/>
                    <a:pt x="179" y="119"/>
                  </a:cubicBezTo>
                  <a:cubicBezTo>
                    <a:pt x="188" y="121"/>
                    <a:pt x="197" y="123"/>
                    <a:pt x="204" y="125"/>
                  </a:cubicBezTo>
                  <a:close/>
                  <a:moveTo>
                    <a:pt x="66" y="126"/>
                  </a:moveTo>
                  <a:cubicBezTo>
                    <a:pt x="64" y="129"/>
                    <a:pt x="63" y="136"/>
                    <a:pt x="60" y="136"/>
                  </a:cubicBezTo>
                  <a:cubicBezTo>
                    <a:pt x="59" y="136"/>
                    <a:pt x="57" y="135"/>
                    <a:pt x="57" y="135"/>
                  </a:cubicBezTo>
                  <a:cubicBezTo>
                    <a:pt x="57" y="132"/>
                    <a:pt x="65" y="128"/>
                    <a:pt x="66" y="126"/>
                  </a:cubicBezTo>
                  <a:close/>
                  <a:moveTo>
                    <a:pt x="242" y="129"/>
                  </a:moveTo>
                  <a:cubicBezTo>
                    <a:pt x="243" y="131"/>
                    <a:pt x="244" y="137"/>
                    <a:pt x="241" y="138"/>
                  </a:cubicBezTo>
                  <a:cubicBezTo>
                    <a:pt x="241" y="134"/>
                    <a:pt x="242" y="132"/>
                    <a:pt x="242" y="129"/>
                  </a:cubicBezTo>
                  <a:close/>
                  <a:moveTo>
                    <a:pt x="235" y="131"/>
                  </a:moveTo>
                  <a:cubicBezTo>
                    <a:pt x="235" y="133"/>
                    <a:pt x="236" y="136"/>
                    <a:pt x="235" y="137"/>
                  </a:cubicBezTo>
                  <a:cubicBezTo>
                    <a:pt x="223" y="135"/>
                    <a:pt x="211" y="132"/>
                    <a:pt x="200" y="130"/>
                  </a:cubicBezTo>
                  <a:cubicBezTo>
                    <a:pt x="210" y="128"/>
                    <a:pt x="224" y="130"/>
                    <a:pt x="235" y="131"/>
                  </a:cubicBezTo>
                  <a:close/>
                  <a:moveTo>
                    <a:pt x="118" y="135"/>
                  </a:moveTo>
                  <a:cubicBezTo>
                    <a:pt x="131" y="143"/>
                    <a:pt x="147" y="157"/>
                    <a:pt x="160" y="165"/>
                  </a:cubicBezTo>
                  <a:cubicBezTo>
                    <a:pt x="162" y="166"/>
                    <a:pt x="164" y="167"/>
                    <a:pt x="164" y="168"/>
                  </a:cubicBezTo>
                  <a:cubicBezTo>
                    <a:pt x="165" y="169"/>
                    <a:pt x="161" y="176"/>
                    <a:pt x="160" y="178"/>
                  </a:cubicBezTo>
                  <a:cubicBezTo>
                    <a:pt x="153" y="191"/>
                    <a:pt x="144" y="201"/>
                    <a:pt x="134" y="211"/>
                  </a:cubicBezTo>
                  <a:cubicBezTo>
                    <a:pt x="131" y="215"/>
                    <a:pt x="125" y="222"/>
                    <a:pt x="122" y="215"/>
                  </a:cubicBezTo>
                  <a:cubicBezTo>
                    <a:pt x="121" y="214"/>
                    <a:pt x="121" y="212"/>
                    <a:pt x="121" y="211"/>
                  </a:cubicBezTo>
                  <a:cubicBezTo>
                    <a:pt x="120" y="207"/>
                    <a:pt x="120" y="201"/>
                    <a:pt x="120" y="196"/>
                  </a:cubicBezTo>
                  <a:cubicBezTo>
                    <a:pt x="121" y="177"/>
                    <a:pt x="118" y="155"/>
                    <a:pt x="118" y="135"/>
                  </a:cubicBezTo>
                  <a:close/>
                  <a:moveTo>
                    <a:pt x="235" y="144"/>
                  </a:moveTo>
                  <a:cubicBezTo>
                    <a:pt x="234" y="146"/>
                    <a:pt x="234" y="148"/>
                    <a:pt x="233" y="150"/>
                  </a:cubicBezTo>
                  <a:cubicBezTo>
                    <a:pt x="221" y="149"/>
                    <a:pt x="208" y="147"/>
                    <a:pt x="198" y="143"/>
                  </a:cubicBezTo>
                  <a:cubicBezTo>
                    <a:pt x="210" y="142"/>
                    <a:pt x="223" y="142"/>
                    <a:pt x="235" y="144"/>
                  </a:cubicBezTo>
                  <a:close/>
                  <a:moveTo>
                    <a:pt x="240" y="144"/>
                  </a:moveTo>
                  <a:cubicBezTo>
                    <a:pt x="241" y="145"/>
                    <a:pt x="240" y="147"/>
                    <a:pt x="239" y="148"/>
                  </a:cubicBezTo>
                  <a:cubicBezTo>
                    <a:pt x="238" y="147"/>
                    <a:pt x="240" y="145"/>
                    <a:pt x="240" y="144"/>
                  </a:cubicBezTo>
                  <a:close/>
                  <a:moveTo>
                    <a:pt x="230" y="157"/>
                  </a:moveTo>
                  <a:cubicBezTo>
                    <a:pt x="230" y="160"/>
                    <a:pt x="229" y="162"/>
                    <a:pt x="227" y="163"/>
                  </a:cubicBezTo>
                  <a:cubicBezTo>
                    <a:pt x="214" y="160"/>
                    <a:pt x="200" y="159"/>
                    <a:pt x="189" y="154"/>
                  </a:cubicBezTo>
                  <a:cubicBezTo>
                    <a:pt x="203" y="154"/>
                    <a:pt x="216" y="156"/>
                    <a:pt x="230" y="157"/>
                  </a:cubicBezTo>
                  <a:close/>
                  <a:moveTo>
                    <a:pt x="215" y="165"/>
                  </a:moveTo>
                  <a:cubicBezTo>
                    <a:pt x="202" y="165"/>
                    <a:pt x="190" y="165"/>
                    <a:pt x="179" y="163"/>
                  </a:cubicBezTo>
                  <a:cubicBezTo>
                    <a:pt x="180" y="161"/>
                    <a:pt x="180" y="158"/>
                    <a:pt x="181" y="156"/>
                  </a:cubicBezTo>
                  <a:cubicBezTo>
                    <a:pt x="191" y="160"/>
                    <a:pt x="205" y="160"/>
                    <a:pt x="215" y="165"/>
                  </a:cubicBezTo>
                  <a:close/>
                  <a:moveTo>
                    <a:pt x="174" y="157"/>
                  </a:moveTo>
                  <a:cubicBezTo>
                    <a:pt x="175" y="161"/>
                    <a:pt x="173" y="165"/>
                    <a:pt x="171" y="168"/>
                  </a:cubicBezTo>
                  <a:cubicBezTo>
                    <a:pt x="170" y="164"/>
                    <a:pt x="173" y="161"/>
                    <a:pt x="174" y="157"/>
                  </a:cubicBezTo>
                  <a:close/>
                  <a:moveTo>
                    <a:pt x="225" y="169"/>
                  </a:moveTo>
                  <a:cubicBezTo>
                    <a:pt x="224" y="171"/>
                    <a:pt x="223" y="176"/>
                    <a:pt x="221" y="177"/>
                  </a:cubicBezTo>
                  <a:cubicBezTo>
                    <a:pt x="219" y="177"/>
                    <a:pt x="215" y="175"/>
                    <a:pt x="213" y="175"/>
                  </a:cubicBezTo>
                  <a:cubicBezTo>
                    <a:pt x="204" y="172"/>
                    <a:pt x="193" y="171"/>
                    <a:pt x="186" y="168"/>
                  </a:cubicBezTo>
                  <a:cubicBezTo>
                    <a:pt x="198" y="167"/>
                    <a:pt x="213" y="168"/>
                    <a:pt x="225" y="169"/>
                  </a:cubicBezTo>
                  <a:close/>
                  <a:moveTo>
                    <a:pt x="206" y="177"/>
                  </a:moveTo>
                  <a:cubicBezTo>
                    <a:pt x="198" y="176"/>
                    <a:pt x="173" y="179"/>
                    <a:pt x="177" y="169"/>
                  </a:cubicBezTo>
                  <a:cubicBezTo>
                    <a:pt x="186" y="172"/>
                    <a:pt x="196" y="175"/>
                    <a:pt x="206" y="177"/>
                  </a:cubicBezTo>
                  <a:close/>
                  <a:moveTo>
                    <a:pt x="169" y="171"/>
                  </a:moveTo>
                  <a:cubicBezTo>
                    <a:pt x="169" y="177"/>
                    <a:pt x="164" y="185"/>
                    <a:pt x="160" y="190"/>
                  </a:cubicBezTo>
                  <a:cubicBezTo>
                    <a:pt x="160" y="192"/>
                    <a:pt x="158" y="194"/>
                    <a:pt x="156" y="193"/>
                  </a:cubicBezTo>
                  <a:cubicBezTo>
                    <a:pt x="161" y="187"/>
                    <a:pt x="164" y="178"/>
                    <a:pt x="169" y="171"/>
                  </a:cubicBezTo>
                  <a:close/>
                  <a:moveTo>
                    <a:pt x="235" y="171"/>
                  </a:moveTo>
                  <a:cubicBezTo>
                    <a:pt x="235" y="183"/>
                    <a:pt x="236" y="197"/>
                    <a:pt x="235" y="209"/>
                  </a:cubicBezTo>
                  <a:cubicBezTo>
                    <a:pt x="226" y="206"/>
                    <a:pt x="217" y="204"/>
                    <a:pt x="212" y="198"/>
                  </a:cubicBezTo>
                  <a:cubicBezTo>
                    <a:pt x="221" y="191"/>
                    <a:pt x="227" y="180"/>
                    <a:pt x="235" y="171"/>
                  </a:cubicBezTo>
                  <a:close/>
                  <a:moveTo>
                    <a:pt x="186" y="179"/>
                  </a:moveTo>
                  <a:cubicBezTo>
                    <a:pt x="198" y="180"/>
                    <a:pt x="206" y="180"/>
                    <a:pt x="216" y="182"/>
                  </a:cubicBezTo>
                  <a:cubicBezTo>
                    <a:pt x="215" y="183"/>
                    <a:pt x="214" y="186"/>
                    <a:pt x="211" y="187"/>
                  </a:cubicBezTo>
                  <a:cubicBezTo>
                    <a:pt x="207" y="188"/>
                    <a:pt x="189" y="182"/>
                    <a:pt x="186" y="179"/>
                  </a:cubicBezTo>
                  <a:close/>
                  <a:moveTo>
                    <a:pt x="190" y="187"/>
                  </a:moveTo>
                  <a:cubicBezTo>
                    <a:pt x="183" y="187"/>
                    <a:pt x="175" y="187"/>
                    <a:pt x="168" y="187"/>
                  </a:cubicBezTo>
                  <a:cubicBezTo>
                    <a:pt x="169" y="186"/>
                    <a:pt x="171" y="179"/>
                    <a:pt x="172" y="180"/>
                  </a:cubicBezTo>
                  <a:cubicBezTo>
                    <a:pt x="177" y="181"/>
                    <a:pt x="186" y="184"/>
                    <a:pt x="190" y="187"/>
                  </a:cubicBezTo>
                  <a:close/>
                  <a:moveTo>
                    <a:pt x="174" y="191"/>
                  </a:moveTo>
                  <a:cubicBezTo>
                    <a:pt x="179" y="189"/>
                    <a:pt x="191" y="189"/>
                    <a:pt x="196" y="190"/>
                  </a:cubicBezTo>
                  <a:cubicBezTo>
                    <a:pt x="200" y="192"/>
                    <a:pt x="201" y="196"/>
                    <a:pt x="195" y="197"/>
                  </a:cubicBezTo>
                  <a:cubicBezTo>
                    <a:pt x="188" y="198"/>
                    <a:pt x="180" y="193"/>
                    <a:pt x="174" y="191"/>
                  </a:cubicBezTo>
                  <a:close/>
                  <a:moveTo>
                    <a:pt x="166" y="190"/>
                  </a:moveTo>
                  <a:cubicBezTo>
                    <a:pt x="167" y="191"/>
                    <a:pt x="168" y="192"/>
                    <a:pt x="168" y="193"/>
                  </a:cubicBezTo>
                  <a:cubicBezTo>
                    <a:pt x="168" y="194"/>
                    <a:pt x="166" y="194"/>
                    <a:pt x="165" y="193"/>
                  </a:cubicBezTo>
                  <a:cubicBezTo>
                    <a:pt x="165" y="192"/>
                    <a:pt x="166" y="191"/>
                    <a:pt x="166" y="190"/>
                  </a:cubicBezTo>
                  <a:close/>
                  <a:moveTo>
                    <a:pt x="190" y="200"/>
                  </a:moveTo>
                  <a:cubicBezTo>
                    <a:pt x="189" y="202"/>
                    <a:pt x="188" y="204"/>
                    <a:pt x="190" y="206"/>
                  </a:cubicBezTo>
                  <a:cubicBezTo>
                    <a:pt x="179" y="205"/>
                    <a:pt x="170" y="202"/>
                    <a:pt x="162" y="198"/>
                  </a:cubicBezTo>
                  <a:cubicBezTo>
                    <a:pt x="162" y="196"/>
                    <a:pt x="165" y="196"/>
                    <a:pt x="168" y="197"/>
                  </a:cubicBezTo>
                  <a:cubicBezTo>
                    <a:pt x="174" y="197"/>
                    <a:pt x="185" y="199"/>
                    <a:pt x="190" y="200"/>
                  </a:cubicBezTo>
                  <a:close/>
                  <a:moveTo>
                    <a:pt x="153" y="199"/>
                  </a:moveTo>
                  <a:cubicBezTo>
                    <a:pt x="150" y="204"/>
                    <a:pt x="147" y="208"/>
                    <a:pt x="142" y="211"/>
                  </a:cubicBezTo>
                  <a:cubicBezTo>
                    <a:pt x="145" y="207"/>
                    <a:pt x="148" y="200"/>
                    <a:pt x="153" y="199"/>
                  </a:cubicBezTo>
                  <a:close/>
                  <a:moveTo>
                    <a:pt x="198" y="211"/>
                  </a:moveTo>
                  <a:cubicBezTo>
                    <a:pt x="182" y="212"/>
                    <a:pt x="167" y="212"/>
                    <a:pt x="151" y="210"/>
                  </a:cubicBezTo>
                  <a:cubicBezTo>
                    <a:pt x="154" y="209"/>
                    <a:pt x="155" y="202"/>
                    <a:pt x="159" y="201"/>
                  </a:cubicBezTo>
                  <a:cubicBezTo>
                    <a:pt x="159" y="201"/>
                    <a:pt x="159" y="201"/>
                    <a:pt x="159" y="201"/>
                  </a:cubicBezTo>
                  <a:cubicBezTo>
                    <a:pt x="170" y="203"/>
                    <a:pt x="186" y="209"/>
                    <a:pt x="198" y="211"/>
                  </a:cubicBezTo>
                  <a:close/>
                  <a:moveTo>
                    <a:pt x="217" y="211"/>
                  </a:moveTo>
                  <a:cubicBezTo>
                    <a:pt x="209" y="210"/>
                    <a:pt x="200" y="208"/>
                    <a:pt x="192" y="207"/>
                  </a:cubicBezTo>
                  <a:cubicBezTo>
                    <a:pt x="199" y="204"/>
                    <a:pt x="211" y="207"/>
                    <a:pt x="217" y="211"/>
                  </a:cubicBezTo>
                  <a:close/>
                  <a:moveTo>
                    <a:pt x="159" y="214"/>
                  </a:moveTo>
                  <a:cubicBezTo>
                    <a:pt x="174" y="213"/>
                    <a:pt x="198" y="215"/>
                    <a:pt x="215" y="216"/>
                  </a:cubicBezTo>
                  <a:cubicBezTo>
                    <a:pt x="225" y="216"/>
                    <a:pt x="237" y="216"/>
                    <a:pt x="235" y="228"/>
                  </a:cubicBezTo>
                  <a:cubicBezTo>
                    <a:pt x="209" y="224"/>
                    <a:pt x="184" y="220"/>
                    <a:pt x="159" y="214"/>
                  </a:cubicBezTo>
                  <a:close/>
                  <a:moveTo>
                    <a:pt x="232" y="231"/>
                  </a:moveTo>
                  <a:cubicBezTo>
                    <a:pt x="199" y="230"/>
                    <a:pt x="170" y="225"/>
                    <a:pt x="138" y="222"/>
                  </a:cubicBezTo>
                  <a:cubicBezTo>
                    <a:pt x="140" y="220"/>
                    <a:pt x="142" y="216"/>
                    <a:pt x="146" y="215"/>
                  </a:cubicBezTo>
                  <a:cubicBezTo>
                    <a:pt x="148" y="215"/>
                    <a:pt x="153" y="217"/>
                    <a:pt x="156" y="217"/>
                  </a:cubicBezTo>
                  <a:cubicBezTo>
                    <a:pt x="181" y="221"/>
                    <a:pt x="211" y="226"/>
                    <a:pt x="232" y="231"/>
                  </a:cubicBezTo>
                  <a:close/>
                  <a:moveTo>
                    <a:pt x="112" y="227"/>
                  </a:moveTo>
                  <a:cubicBezTo>
                    <a:pt x="109" y="233"/>
                    <a:pt x="117" y="228"/>
                    <a:pt x="119" y="231"/>
                  </a:cubicBezTo>
                  <a:cubicBezTo>
                    <a:pt x="120" y="235"/>
                    <a:pt x="118" y="248"/>
                    <a:pt x="118" y="253"/>
                  </a:cubicBezTo>
                  <a:cubicBezTo>
                    <a:pt x="116" y="265"/>
                    <a:pt x="117" y="278"/>
                    <a:pt x="116" y="287"/>
                  </a:cubicBezTo>
                  <a:cubicBezTo>
                    <a:pt x="115" y="311"/>
                    <a:pt x="120" y="330"/>
                    <a:pt x="118" y="351"/>
                  </a:cubicBezTo>
                  <a:cubicBezTo>
                    <a:pt x="115" y="349"/>
                    <a:pt x="112" y="351"/>
                    <a:pt x="110" y="351"/>
                  </a:cubicBezTo>
                  <a:cubicBezTo>
                    <a:pt x="104" y="352"/>
                    <a:pt x="99" y="346"/>
                    <a:pt x="96" y="343"/>
                  </a:cubicBezTo>
                  <a:cubicBezTo>
                    <a:pt x="101" y="338"/>
                    <a:pt x="91" y="335"/>
                    <a:pt x="89" y="331"/>
                  </a:cubicBezTo>
                  <a:cubicBezTo>
                    <a:pt x="92" y="328"/>
                    <a:pt x="87" y="327"/>
                    <a:pt x="87" y="323"/>
                  </a:cubicBezTo>
                  <a:cubicBezTo>
                    <a:pt x="91" y="325"/>
                    <a:pt x="93" y="327"/>
                    <a:pt x="96" y="330"/>
                  </a:cubicBezTo>
                  <a:cubicBezTo>
                    <a:pt x="96" y="324"/>
                    <a:pt x="88" y="322"/>
                    <a:pt x="85" y="317"/>
                  </a:cubicBezTo>
                  <a:cubicBezTo>
                    <a:pt x="80" y="308"/>
                    <a:pt x="82" y="297"/>
                    <a:pt x="88" y="291"/>
                  </a:cubicBezTo>
                  <a:cubicBezTo>
                    <a:pt x="89" y="289"/>
                    <a:pt x="90" y="284"/>
                    <a:pt x="92" y="283"/>
                  </a:cubicBezTo>
                  <a:cubicBezTo>
                    <a:pt x="95" y="283"/>
                    <a:pt x="99" y="289"/>
                    <a:pt x="100" y="283"/>
                  </a:cubicBezTo>
                  <a:cubicBezTo>
                    <a:pt x="100" y="280"/>
                    <a:pt x="97" y="281"/>
                    <a:pt x="95" y="279"/>
                  </a:cubicBezTo>
                  <a:cubicBezTo>
                    <a:pt x="93" y="274"/>
                    <a:pt x="99" y="275"/>
                    <a:pt x="102" y="273"/>
                  </a:cubicBezTo>
                  <a:cubicBezTo>
                    <a:pt x="104" y="271"/>
                    <a:pt x="102" y="267"/>
                    <a:pt x="100" y="266"/>
                  </a:cubicBezTo>
                  <a:cubicBezTo>
                    <a:pt x="100" y="262"/>
                    <a:pt x="106" y="260"/>
                    <a:pt x="104" y="255"/>
                  </a:cubicBezTo>
                  <a:cubicBezTo>
                    <a:pt x="103" y="251"/>
                    <a:pt x="97" y="256"/>
                    <a:pt x="97" y="258"/>
                  </a:cubicBezTo>
                  <a:cubicBezTo>
                    <a:pt x="97" y="259"/>
                    <a:pt x="98" y="260"/>
                    <a:pt x="98" y="261"/>
                  </a:cubicBezTo>
                  <a:cubicBezTo>
                    <a:pt x="98" y="269"/>
                    <a:pt x="87" y="270"/>
                    <a:pt x="83" y="265"/>
                  </a:cubicBezTo>
                  <a:cubicBezTo>
                    <a:pt x="89" y="252"/>
                    <a:pt x="95" y="234"/>
                    <a:pt x="101" y="221"/>
                  </a:cubicBezTo>
                  <a:cubicBezTo>
                    <a:pt x="103" y="219"/>
                    <a:pt x="110" y="226"/>
                    <a:pt x="112" y="227"/>
                  </a:cubicBezTo>
                  <a:close/>
                  <a:moveTo>
                    <a:pt x="245" y="224"/>
                  </a:moveTo>
                  <a:cubicBezTo>
                    <a:pt x="247" y="225"/>
                    <a:pt x="249" y="227"/>
                    <a:pt x="250" y="229"/>
                  </a:cubicBezTo>
                  <a:cubicBezTo>
                    <a:pt x="249" y="227"/>
                    <a:pt x="247" y="225"/>
                    <a:pt x="245" y="224"/>
                  </a:cubicBezTo>
                  <a:close/>
                  <a:moveTo>
                    <a:pt x="196" y="238"/>
                  </a:moveTo>
                  <a:cubicBezTo>
                    <a:pt x="184" y="239"/>
                    <a:pt x="172" y="233"/>
                    <a:pt x="158" y="235"/>
                  </a:cubicBezTo>
                  <a:cubicBezTo>
                    <a:pt x="150" y="236"/>
                    <a:pt x="159" y="240"/>
                    <a:pt x="162" y="241"/>
                  </a:cubicBezTo>
                  <a:cubicBezTo>
                    <a:pt x="186" y="247"/>
                    <a:pt x="216" y="250"/>
                    <a:pt x="238" y="257"/>
                  </a:cubicBezTo>
                  <a:cubicBezTo>
                    <a:pt x="215" y="257"/>
                    <a:pt x="191" y="252"/>
                    <a:pt x="168" y="253"/>
                  </a:cubicBezTo>
                  <a:cubicBezTo>
                    <a:pt x="170" y="257"/>
                    <a:pt x="176" y="258"/>
                    <a:pt x="181" y="259"/>
                  </a:cubicBezTo>
                  <a:cubicBezTo>
                    <a:pt x="198" y="263"/>
                    <a:pt x="217" y="266"/>
                    <a:pt x="233" y="272"/>
                  </a:cubicBezTo>
                  <a:cubicBezTo>
                    <a:pt x="221" y="273"/>
                    <a:pt x="205" y="268"/>
                    <a:pt x="193" y="270"/>
                  </a:cubicBezTo>
                  <a:cubicBezTo>
                    <a:pt x="192" y="270"/>
                    <a:pt x="191" y="271"/>
                    <a:pt x="190" y="271"/>
                  </a:cubicBezTo>
                  <a:cubicBezTo>
                    <a:pt x="188" y="271"/>
                    <a:pt x="186" y="268"/>
                    <a:pt x="184" y="270"/>
                  </a:cubicBezTo>
                  <a:cubicBezTo>
                    <a:pt x="166" y="257"/>
                    <a:pt x="147" y="242"/>
                    <a:pt x="133" y="225"/>
                  </a:cubicBezTo>
                  <a:cubicBezTo>
                    <a:pt x="133" y="225"/>
                    <a:pt x="133" y="225"/>
                    <a:pt x="133" y="225"/>
                  </a:cubicBezTo>
                  <a:cubicBezTo>
                    <a:pt x="150" y="232"/>
                    <a:pt x="176" y="233"/>
                    <a:pt x="196" y="238"/>
                  </a:cubicBezTo>
                  <a:close/>
                  <a:moveTo>
                    <a:pt x="152" y="226"/>
                  </a:moveTo>
                  <a:cubicBezTo>
                    <a:pt x="182" y="228"/>
                    <a:pt x="208" y="232"/>
                    <a:pt x="236" y="235"/>
                  </a:cubicBezTo>
                  <a:cubicBezTo>
                    <a:pt x="236" y="239"/>
                    <a:pt x="241" y="240"/>
                    <a:pt x="242" y="235"/>
                  </a:cubicBezTo>
                  <a:cubicBezTo>
                    <a:pt x="250" y="234"/>
                    <a:pt x="253" y="237"/>
                    <a:pt x="254" y="244"/>
                  </a:cubicBezTo>
                  <a:cubicBezTo>
                    <a:pt x="219" y="239"/>
                    <a:pt x="185" y="234"/>
                    <a:pt x="152" y="226"/>
                  </a:cubicBezTo>
                  <a:close/>
                  <a:moveTo>
                    <a:pt x="241" y="227"/>
                  </a:moveTo>
                  <a:cubicBezTo>
                    <a:pt x="242" y="228"/>
                    <a:pt x="244" y="229"/>
                    <a:pt x="244" y="230"/>
                  </a:cubicBezTo>
                  <a:cubicBezTo>
                    <a:pt x="242" y="230"/>
                    <a:pt x="240" y="229"/>
                    <a:pt x="241" y="227"/>
                  </a:cubicBezTo>
                  <a:close/>
                  <a:moveTo>
                    <a:pt x="122" y="229"/>
                  </a:moveTo>
                  <a:cubicBezTo>
                    <a:pt x="123" y="229"/>
                    <a:pt x="124" y="230"/>
                    <a:pt x="125" y="231"/>
                  </a:cubicBezTo>
                  <a:cubicBezTo>
                    <a:pt x="123" y="231"/>
                    <a:pt x="122" y="230"/>
                    <a:pt x="122" y="229"/>
                  </a:cubicBezTo>
                  <a:close/>
                  <a:moveTo>
                    <a:pt x="252" y="230"/>
                  </a:moveTo>
                  <a:cubicBezTo>
                    <a:pt x="254" y="232"/>
                    <a:pt x="256" y="233"/>
                    <a:pt x="256" y="236"/>
                  </a:cubicBezTo>
                  <a:cubicBezTo>
                    <a:pt x="254" y="235"/>
                    <a:pt x="253" y="233"/>
                    <a:pt x="252" y="230"/>
                  </a:cubicBezTo>
                  <a:close/>
                  <a:moveTo>
                    <a:pt x="197" y="298"/>
                  </a:moveTo>
                  <a:cubicBezTo>
                    <a:pt x="195" y="297"/>
                    <a:pt x="192" y="287"/>
                    <a:pt x="190" y="294"/>
                  </a:cubicBezTo>
                  <a:cubicBezTo>
                    <a:pt x="189" y="291"/>
                    <a:pt x="186" y="293"/>
                    <a:pt x="183" y="291"/>
                  </a:cubicBezTo>
                  <a:cubicBezTo>
                    <a:pt x="182" y="291"/>
                    <a:pt x="179" y="285"/>
                    <a:pt x="178" y="289"/>
                  </a:cubicBezTo>
                  <a:cubicBezTo>
                    <a:pt x="177" y="295"/>
                    <a:pt x="190" y="301"/>
                    <a:pt x="190" y="307"/>
                  </a:cubicBezTo>
                  <a:cubicBezTo>
                    <a:pt x="191" y="323"/>
                    <a:pt x="189" y="337"/>
                    <a:pt x="180" y="346"/>
                  </a:cubicBezTo>
                  <a:cubicBezTo>
                    <a:pt x="174" y="353"/>
                    <a:pt x="164" y="360"/>
                    <a:pt x="152" y="359"/>
                  </a:cubicBezTo>
                  <a:cubicBezTo>
                    <a:pt x="151" y="359"/>
                    <a:pt x="149" y="359"/>
                    <a:pt x="147" y="359"/>
                  </a:cubicBezTo>
                  <a:cubicBezTo>
                    <a:pt x="146" y="359"/>
                    <a:pt x="145" y="360"/>
                    <a:pt x="144" y="360"/>
                  </a:cubicBezTo>
                  <a:cubicBezTo>
                    <a:pt x="135" y="362"/>
                    <a:pt x="128" y="356"/>
                    <a:pt x="122" y="352"/>
                  </a:cubicBezTo>
                  <a:cubicBezTo>
                    <a:pt x="121" y="327"/>
                    <a:pt x="117" y="301"/>
                    <a:pt x="120" y="277"/>
                  </a:cubicBezTo>
                  <a:cubicBezTo>
                    <a:pt x="121" y="270"/>
                    <a:pt x="120" y="263"/>
                    <a:pt x="120" y="256"/>
                  </a:cubicBezTo>
                  <a:cubicBezTo>
                    <a:pt x="120" y="248"/>
                    <a:pt x="121" y="239"/>
                    <a:pt x="122" y="233"/>
                  </a:cubicBezTo>
                  <a:cubicBezTo>
                    <a:pt x="122" y="233"/>
                    <a:pt x="122" y="233"/>
                    <a:pt x="122" y="234"/>
                  </a:cubicBezTo>
                  <a:cubicBezTo>
                    <a:pt x="131" y="239"/>
                    <a:pt x="142" y="245"/>
                    <a:pt x="150" y="252"/>
                  </a:cubicBezTo>
                  <a:cubicBezTo>
                    <a:pt x="154" y="255"/>
                    <a:pt x="157" y="259"/>
                    <a:pt x="161" y="262"/>
                  </a:cubicBezTo>
                  <a:cubicBezTo>
                    <a:pt x="166" y="266"/>
                    <a:pt x="174" y="268"/>
                    <a:pt x="177" y="273"/>
                  </a:cubicBezTo>
                  <a:cubicBezTo>
                    <a:pt x="180" y="276"/>
                    <a:pt x="183" y="280"/>
                    <a:pt x="186" y="282"/>
                  </a:cubicBezTo>
                  <a:cubicBezTo>
                    <a:pt x="192" y="286"/>
                    <a:pt x="201" y="287"/>
                    <a:pt x="197" y="298"/>
                  </a:cubicBezTo>
                  <a:close/>
                  <a:moveTo>
                    <a:pt x="165" y="238"/>
                  </a:moveTo>
                  <a:cubicBezTo>
                    <a:pt x="189" y="238"/>
                    <a:pt x="212" y="243"/>
                    <a:pt x="235" y="246"/>
                  </a:cubicBezTo>
                  <a:cubicBezTo>
                    <a:pt x="241" y="247"/>
                    <a:pt x="251" y="247"/>
                    <a:pt x="255" y="249"/>
                  </a:cubicBezTo>
                  <a:cubicBezTo>
                    <a:pt x="260" y="251"/>
                    <a:pt x="261" y="264"/>
                    <a:pt x="261" y="271"/>
                  </a:cubicBezTo>
                  <a:cubicBezTo>
                    <a:pt x="260" y="275"/>
                    <a:pt x="260" y="281"/>
                    <a:pt x="260" y="285"/>
                  </a:cubicBezTo>
                  <a:cubicBezTo>
                    <a:pt x="240" y="282"/>
                    <a:pt x="221" y="278"/>
                    <a:pt x="203" y="273"/>
                  </a:cubicBezTo>
                  <a:cubicBezTo>
                    <a:pt x="214" y="272"/>
                    <a:pt x="225" y="274"/>
                    <a:pt x="236" y="275"/>
                  </a:cubicBezTo>
                  <a:cubicBezTo>
                    <a:pt x="243" y="276"/>
                    <a:pt x="251" y="278"/>
                    <a:pt x="256" y="275"/>
                  </a:cubicBezTo>
                  <a:cubicBezTo>
                    <a:pt x="252" y="272"/>
                    <a:pt x="246" y="272"/>
                    <a:pt x="241" y="271"/>
                  </a:cubicBezTo>
                  <a:cubicBezTo>
                    <a:pt x="222" y="266"/>
                    <a:pt x="201" y="261"/>
                    <a:pt x="183" y="255"/>
                  </a:cubicBezTo>
                  <a:cubicBezTo>
                    <a:pt x="205" y="256"/>
                    <a:pt x="224" y="259"/>
                    <a:pt x="244" y="261"/>
                  </a:cubicBezTo>
                  <a:cubicBezTo>
                    <a:pt x="247" y="261"/>
                    <a:pt x="255" y="262"/>
                    <a:pt x="255" y="259"/>
                  </a:cubicBezTo>
                  <a:cubicBezTo>
                    <a:pt x="256" y="256"/>
                    <a:pt x="246" y="256"/>
                    <a:pt x="243" y="255"/>
                  </a:cubicBezTo>
                  <a:cubicBezTo>
                    <a:pt x="219" y="249"/>
                    <a:pt x="190" y="245"/>
                    <a:pt x="166" y="238"/>
                  </a:cubicBezTo>
                  <a:cubicBezTo>
                    <a:pt x="165" y="239"/>
                    <a:pt x="165" y="238"/>
                    <a:pt x="165" y="238"/>
                  </a:cubicBezTo>
                  <a:close/>
                  <a:moveTo>
                    <a:pt x="92" y="274"/>
                  </a:moveTo>
                  <a:cubicBezTo>
                    <a:pt x="88" y="280"/>
                    <a:pt x="84" y="270"/>
                    <a:pt x="92" y="274"/>
                  </a:cubicBezTo>
                  <a:close/>
                  <a:moveTo>
                    <a:pt x="259" y="288"/>
                  </a:moveTo>
                  <a:cubicBezTo>
                    <a:pt x="249" y="288"/>
                    <a:pt x="234" y="286"/>
                    <a:pt x="223" y="285"/>
                  </a:cubicBezTo>
                  <a:cubicBezTo>
                    <a:pt x="218" y="285"/>
                    <a:pt x="207" y="283"/>
                    <a:pt x="206" y="287"/>
                  </a:cubicBezTo>
                  <a:cubicBezTo>
                    <a:pt x="202" y="283"/>
                    <a:pt x="196" y="281"/>
                    <a:pt x="194" y="275"/>
                  </a:cubicBezTo>
                  <a:cubicBezTo>
                    <a:pt x="215" y="279"/>
                    <a:pt x="237" y="284"/>
                    <a:pt x="259" y="288"/>
                  </a:cubicBezTo>
                  <a:close/>
                  <a:moveTo>
                    <a:pt x="33" y="276"/>
                  </a:moveTo>
                  <a:cubicBezTo>
                    <a:pt x="35" y="277"/>
                    <a:pt x="35" y="278"/>
                    <a:pt x="36" y="279"/>
                  </a:cubicBezTo>
                  <a:cubicBezTo>
                    <a:pt x="36" y="280"/>
                    <a:pt x="34" y="279"/>
                    <a:pt x="33" y="279"/>
                  </a:cubicBezTo>
                  <a:cubicBezTo>
                    <a:pt x="33" y="277"/>
                    <a:pt x="34" y="277"/>
                    <a:pt x="33" y="276"/>
                  </a:cubicBezTo>
                  <a:close/>
                  <a:moveTo>
                    <a:pt x="83" y="287"/>
                  </a:moveTo>
                  <a:cubicBezTo>
                    <a:pt x="83" y="285"/>
                    <a:pt x="82" y="284"/>
                    <a:pt x="81" y="283"/>
                  </a:cubicBezTo>
                  <a:cubicBezTo>
                    <a:pt x="83" y="272"/>
                    <a:pt x="95" y="286"/>
                    <a:pt x="83" y="287"/>
                  </a:cubicBezTo>
                  <a:close/>
                  <a:moveTo>
                    <a:pt x="200" y="285"/>
                  </a:moveTo>
                  <a:cubicBezTo>
                    <a:pt x="204" y="288"/>
                    <a:pt x="209" y="292"/>
                    <a:pt x="213" y="296"/>
                  </a:cubicBezTo>
                  <a:cubicBezTo>
                    <a:pt x="210" y="297"/>
                    <a:pt x="204" y="295"/>
                    <a:pt x="203" y="298"/>
                  </a:cubicBezTo>
                  <a:cubicBezTo>
                    <a:pt x="202" y="302"/>
                    <a:pt x="212" y="306"/>
                    <a:pt x="215" y="307"/>
                  </a:cubicBezTo>
                  <a:cubicBezTo>
                    <a:pt x="223" y="310"/>
                    <a:pt x="233" y="311"/>
                    <a:pt x="238" y="314"/>
                  </a:cubicBezTo>
                  <a:cubicBezTo>
                    <a:pt x="226" y="314"/>
                    <a:pt x="214" y="313"/>
                    <a:pt x="202" y="313"/>
                  </a:cubicBezTo>
                  <a:cubicBezTo>
                    <a:pt x="200" y="304"/>
                    <a:pt x="203" y="293"/>
                    <a:pt x="200" y="285"/>
                  </a:cubicBezTo>
                  <a:close/>
                  <a:moveTo>
                    <a:pt x="250" y="291"/>
                  </a:moveTo>
                  <a:cubicBezTo>
                    <a:pt x="251" y="292"/>
                    <a:pt x="251" y="295"/>
                    <a:pt x="250" y="296"/>
                  </a:cubicBezTo>
                  <a:cubicBezTo>
                    <a:pt x="238" y="295"/>
                    <a:pt x="229" y="292"/>
                    <a:pt x="220" y="288"/>
                  </a:cubicBezTo>
                  <a:cubicBezTo>
                    <a:pt x="230" y="288"/>
                    <a:pt x="240" y="289"/>
                    <a:pt x="250" y="291"/>
                  </a:cubicBezTo>
                  <a:close/>
                  <a:moveTo>
                    <a:pt x="209" y="288"/>
                  </a:moveTo>
                  <a:cubicBezTo>
                    <a:pt x="218" y="291"/>
                    <a:pt x="228" y="295"/>
                    <a:pt x="238" y="298"/>
                  </a:cubicBezTo>
                  <a:cubicBezTo>
                    <a:pt x="225" y="299"/>
                    <a:pt x="214" y="296"/>
                    <a:pt x="209" y="288"/>
                  </a:cubicBezTo>
                  <a:close/>
                  <a:moveTo>
                    <a:pt x="259" y="292"/>
                  </a:moveTo>
                  <a:cubicBezTo>
                    <a:pt x="258" y="294"/>
                    <a:pt x="258" y="297"/>
                    <a:pt x="255" y="298"/>
                  </a:cubicBezTo>
                  <a:cubicBezTo>
                    <a:pt x="254" y="296"/>
                    <a:pt x="255" y="289"/>
                    <a:pt x="259" y="292"/>
                  </a:cubicBezTo>
                  <a:close/>
                  <a:moveTo>
                    <a:pt x="231" y="308"/>
                  </a:moveTo>
                  <a:cubicBezTo>
                    <a:pt x="223" y="306"/>
                    <a:pt x="216" y="304"/>
                    <a:pt x="210" y="300"/>
                  </a:cubicBezTo>
                  <a:cubicBezTo>
                    <a:pt x="220" y="297"/>
                    <a:pt x="226" y="304"/>
                    <a:pt x="231" y="308"/>
                  </a:cubicBezTo>
                  <a:close/>
                  <a:moveTo>
                    <a:pt x="250" y="303"/>
                  </a:moveTo>
                  <a:cubicBezTo>
                    <a:pt x="249" y="306"/>
                    <a:pt x="249" y="310"/>
                    <a:pt x="248" y="313"/>
                  </a:cubicBezTo>
                  <a:cubicBezTo>
                    <a:pt x="237" y="311"/>
                    <a:pt x="232" y="305"/>
                    <a:pt x="225" y="300"/>
                  </a:cubicBezTo>
                  <a:cubicBezTo>
                    <a:pt x="233" y="300"/>
                    <a:pt x="243" y="301"/>
                    <a:pt x="250" y="303"/>
                  </a:cubicBezTo>
                  <a:close/>
                  <a:moveTo>
                    <a:pt x="259" y="304"/>
                  </a:moveTo>
                  <a:cubicBezTo>
                    <a:pt x="261" y="309"/>
                    <a:pt x="260" y="318"/>
                    <a:pt x="258" y="323"/>
                  </a:cubicBezTo>
                  <a:cubicBezTo>
                    <a:pt x="257" y="322"/>
                    <a:pt x="255" y="322"/>
                    <a:pt x="255" y="321"/>
                  </a:cubicBezTo>
                  <a:cubicBezTo>
                    <a:pt x="254" y="319"/>
                    <a:pt x="259" y="306"/>
                    <a:pt x="259" y="304"/>
                  </a:cubicBezTo>
                  <a:close/>
                  <a:moveTo>
                    <a:pt x="76" y="305"/>
                  </a:moveTo>
                  <a:cubicBezTo>
                    <a:pt x="77" y="305"/>
                    <a:pt x="77" y="307"/>
                    <a:pt x="76" y="308"/>
                  </a:cubicBezTo>
                  <a:cubicBezTo>
                    <a:pt x="75" y="307"/>
                    <a:pt x="76" y="306"/>
                    <a:pt x="76" y="305"/>
                  </a:cubicBezTo>
                  <a:close/>
                  <a:moveTo>
                    <a:pt x="73" y="312"/>
                  </a:moveTo>
                  <a:cubicBezTo>
                    <a:pt x="74" y="314"/>
                    <a:pt x="73" y="315"/>
                    <a:pt x="72" y="316"/>
                  </a:cubicBezTo>
                  <a:cubicBezTo>
                    <a:pt x="72" y="315"/>
                    <a:pt x="73" y="313"/>
                    <a:pt x="73" y="312"/>
                  </a:cubicBezTo>
                  <a:close/>
                  <a:moveTo>
                    <a:pt x="77" y="314"/>
                  </a:moveTo>
                  <a:cubicBezTo>
                    <a:pt x="79" y="322"/>
                    <a:pt x="80" y="331"/>
                    <a:pt x="85" y="335"/>
                  </a:cubicBezTo>
                  <a:cubicBezTo>
                    <a:pt x="81" y="344"/>
                    <a:pt x="81" y="327"/>
                    <a:pt x="78" y="327"/>
                  </a:cubicBezTo>
                  <a:cubicBezTo>
                    <a:pt x="75" y="326"/>
                    <a:pt x="76" y="333"/>
                    <a:pt x="77" y="336"/>
                  </a:cubicBezTo>
                  <a:cubicBezTo>
                    <a:pt x="66" y="337"/>
                    <a:pt x="70" y="330"/>
                    <a:pt x="73" y="324"/>
                  </a:cubicBezTo>
                  <a:cubicBezTo>
                    <a:pt x="74" y="320"/>
                    <a:pt x="76" y="317"/>
                    <a:pt x="77" y="314"/>
                  </a:cubicBezTo>
                  <a:close/>
                  <a:moveTo>
                    <a:pt x="236" y="318"/>
                  </a:moveTo>
                  <a:cubicBezTo>
                    <a:pt x="235" y="320"/>
                    <a:pt x="235" y="322"/>
                    <a:pt x="235" y="324"/>
                  </a:cubicBezTo>
                  <a:cubicBezTo>
                    <a:pt x="226" y="323"/>
                    <a:pt x="215" y="320"/>
                    <a:pt x="208" y="316"/>
                  </a:cubicBezTo>
                  <a:cubicBezTo>
                    <a:pt x="216" y="315"/>
                    <a:pt x="227" y="316"/>
                    <a:pt x="236" y="318"/>
                  </a:cubicBezTo>
                  <a:close/>
                  <a:moveTo>
                    <a:pt x="71" y="317"/>
                  </a:moveTo>
                  <a:cubicBezTo>
                    <a:pt x="72" y="320"/>
                    <a:pt x="70" y="323"/>
                    <a:pt x="68" y="325"/>
                  </a:cubicBezTo>
                  <a:cubicBezTo>
                    <a:pt x="68" y="323"/>
                    <a:pt x="70" y="320"/>
                    <a:pt x="71" y="317"/>
                  </a:cubicBezTo>
                  <a:close/>
                  <a:moveTo>
                    <a:pt x="239" y="318"/>
                  </a:moveTo>
                  <a:cubicBezTo>
                    <a:pt x="242" y="319"/>
                    <a:pt x="247" y="318"/>
                    <a:pt x="248" y="320"/>
                  </a:cubicBezTo>
                  <a:cubicBezTo>
                    <a:pt x="250" y="326"/>
                    <a:pt x="244" y="328"/>
                    <a:pt x="239" y="325"/>
                  </a:cubicBezTo>
                  <a:cubicBezTo>
                    <a:pt x="240" y="322"/>
                    <a:pt x="239" y="320"/>
                    <a:pt x="239" y="318"/>
                  </a:cubicBezTo>
                  <a:close/>
                  <a:moveTo>
                    <a:pt x="234" y="328"/>
                  </a:moveTo>
                  <a:cubicBezTo>
                    <a:pt x="224" y="330"/>
                    <a:pt x="213" y="328"/>
                    <a:pt x="202" y="328"/>
                  </a:cubicBezTo>
                  <a:cubicBezTo>
                    <a:pt x="203" y="325"/>
                    <a:pt x="202" y="321"/>
                    <a:pt x="203" y="319"/>
                  </a:cubicBezTo>
                  <a:cubicBezTo>
                    <a:pt x="212" y="323"/>
                    <a:pt x="224" y="324"/>
                    <a:pt x="234" y="328"/>
                  </a:cubicBezTo>
                  <a:close/>
                  <a:moveTo>
                    <a:pt x="196" y="390"/>
                  </a:moveTo>
                  <a:cubicBezTo>
                    <a:pt x="216" y="372"/>
                    <a:pt x="242" y="359"/>
                    <a:pt x="251" y="328"/>
                  </a:cubicBezTo>
                  <a:cubicBezTo>
                    <a:pt x="252" y="327"/>
                    <a:pt x="253" y="325"/>
                    <a:pt x="254" y="323"/>
                  </a:cubicBezTo>
                  <a:cubicBezTo>
                    <a:pt x="258" y="324"/>
                    <a:pt x="258" y="327"/>
                    <a:pt x="256" y="331"/>
                  </a:cubicBezTo>
                  <a:cubicBezTo>
                    <a:pt x="255" y="335"/>
                    <a:pt x="251" y="341"/>
                    <a:pt x="249" y="344"/>
                  </a:cubicBezTo>
                  <a:cubicBezTo>
                    <a:pt x="246" y="349"/>
                    <a:pt x="241" y="355"/>
                    <a:pt x="238" y="359"/>
                  </a:cubicBezTo>
                  <a:cubicBezTo>
                    <a:pt x="227" y="373"/>
                    <a:pt x="211" y="383"/>
                    <a:pt x="196" y="390"/>
                  </a:cubicBezTo>
                  <a:close/>
                  <a:moveTo>
                    <a:pt x="234" y="332"/>
                  </a:moveTo>
                  <a:cubicBezTo>
                    <a:pt x="234" y="335"/>
                    <a:pt x="233" y="336"/>
                    <a:pt x="232" y="337"/>
                  </a:cubicBezTo>
                  <a:cubicBezTo>
                    <a:pt x="223" y="336"/>
                    <a:pt x="215" y="335"/>
                    <a:pt x="209" y="331"/>
                  </a:cubicBezTo>
                  <a:cubicBezTo>
                    <a:pt x="217" y="331"/>
                    <a:pt x="226" y="331"/>
                    <a:pt x="234" y="332"/>
                  </a:cubicBezTo>
                  <a:close/>
                  <a:moveTo>
                    <a:pt x="242" y="332"/>
                  </a:moveTo>
                  <a:cubicBezTo>
                    <a:pt x="241" y="335"/>
                    <a:pt x="240" y="339"/>
                    <a:pt x="237" y="339"/>
                  </a:cubicBezTo>
                  <a:cubicBezTo>
                    <a:pt x="237" y="336"/>
                    <a:pt x="238" y="330"/>
                    <a:pt x="242" y="332"/>
                  </a:cubicBezTo>
                  <a:close/>
                  <a:moveTo>
                    <a:pt x="218" y="338"/>
                  </a:moveTo>
                  <a:cubicBezTo>
                    <a:pt x="212" y="339"/>
                    <a:pt x="204" y="338"/>
                    <a:pt x="198" y="338"/>
                  </a:cubicBezTo>
                  <a:cubicBezTo>
                    <a:pt x="198" y="336"/>
                    <a:pt x="199" y="334"/>
                    <a:pt x="200" y="332"/>
                  </a:cubicBezTo>
                  <a:cubicBezTo>
                    <a:pt x="205" y="335"/>
                    <a:pt x="211" y="337"/>
                    <a:pt x="218" y="338"/>
                  </a:cubicBezTo>
                  <a:close/>
                  <a:moveTo>
                    <a:pt x="255" y="389"/>
                  </a:moveTo>
                  <a:cubicBezTo>
                    <a:pt x="242" y="391"/>
                    <a:pt x="229" y="391"/>
                    <a:pt x="217" y="390"/>
                  </a:cubicBezTo>
                  <a:cubicBezTo>
                    <a:pt x="220" y="388"/>
                    <a:pt x="227" y="390"/>
                    <a:pt x="229" y="387"/>
                  </a:cubicBezTo>
                  <a:cubicBezTo>
                    <a:pt x="225" y="385"/>
                    <a:pt x="219" y="387"/>
                    <a:pt x="213" y="386"/>
                  </a:cubicBezTo>
                  <a:cubicBezTo>
                    <a:pt x="230" y="373"/>
                    <a:pt x="248" y="356"/>
                    <a:pt x="259" y="335"/>
                  </a:cubicBezTo>
                  <a:cubicBezTo>
                    <a:pt x="259" y="353"/>
                    <a:pt x="260" y="375"/>
                    <a:pt x="255" y="389"/>
                  </a:cubicBezTo>
                  <a:close/>
                  <a:moveTo>
                    <a:pt x="221" y="342"/>
                  </a:moveTo>
                  <a:cubicBezTo>
                    <a:pt x="220" y="345"/>
                    <a:pt x="220" y="348"/>
                    <a:pt x="219" y="350"/>
                  </a:cubicBezTo>
                  <a:cubicBezTo>
                    <a:pt x="210" y="348"/>
                    <a:pt x="202" y="346"/>
                    <a:pt x="195" y="342"/>
                  </a:cubicBezTo>
                  <a:cubicBezTo>
                    <a:pt x="202" y="340"/>
                    <a:pt x="213" y="341"/>
                    <a:pt x="221" y="342"/>
                  </a:cubicBezTo>
                  <a:close/>
                  <a:moveTo>
                    <a:pt x="225" y="342"/>
                  </a:moveTo>
                  <a:cubicBezTo>
                    <a:pt x="226" y="342"/>
                    <a:pt x="227" y="343"/>
                    <a:pt x="228" y="343"/>
                  </a:cubicBezTo>
                  <a:cubicBezTo>
                    <a:pt x="227" y="344"/>
                    <a:pt x="227" y="346"/>
                    <a:pt x="225" y="346"/>
                  </a:cubicBezTo>
                  <a:cubicBezTo>
                    <a:pt x="225" y="345"/>
                    <a:pt x="225" y="344"/>
                    <a:pt x="225" y="342"/>
                  </a:cubicBezTo>
                  <a:close/>
                  <a:moveTo>
                    <a:pt x="235" y="344"/>
                  </a:moveTo>
                  <a:cubicBezTo>
                    <a:pt x="233" y="346"/>
                    <a:pt x="232" y="349"/>
                    <a:pt x="229" y="351"/>
                  </a:cubicBezTo>
                  <a:cubicBezTo>
                    <a:pt x="230" y="348"/>
                    <a:pt x="232" y="344"/>
                    <a:pt x="235" y="344"/>
                  </a:cubicBezTo>
                  <a:close/>
                  <a:moveTo>
                    <a:pt x="96" y="349"/>
                  </a:moveTo>
                  <a:cubicBezTo>
                    <a:pt x="92" y="349"/>
                    <a:pt x="87" y="349"/>
                    <a:pt x="86" y="346"/>
                  </a:cubicBezTo>
                  <a:cubicBezTo>
                    <a:pt x="91" y="344"/>
                    <a:pt x="94" y="347"/>
                    <a:pt x="96" y="349"/>
                  </a:cubicBezTo>
                  <a:close/>
                  <a:moveTo>
                    <a:pt x="198" y="348"/>
                  </a:moveTo>
                  <a:cubicBezTo>
                    <a:pt x="196" y="348"/>
                    <a:pt x="192" y="349"/>
                    <a:pt x="190" y="348"/>
                  </a:cubicBezTo>
                  <a:cubicBezTo>
                    <a:pt x="191" y="343"/>
                    <a:pt x="196" y="347"/>
                    <a:pt x="198" y="348"/>
                  </a:cubicBezTo>
                  <a:close/>
                  <a:moveTo>
                    <a:pt x="77" y="346"/>
                  </a:moveTo>
                  <a:cubicBezTo>
                    <a:pt x="78" y="346"/>
                    <a:pt x="80" y="345"/>
                    <a:pt x="81" y="347"/>
                  </a:cubicBezTo>
                  <a:cubicBezTo>
                    <a:pt x="80" y="348"/>
                    <a:pt x="77" y="347"/>
                    <a:pt x="77" y="346"/>
                  </a:cubicBezTo>
                  <a:close/>
                  <a:moveTo>
                    <a:pt x="81" y="352"/>
                  </a:moveTo>
                  <a:cubicBezTo>
                    <a:pt x="78" y="351"/>
                    <a:pt x="65" y="354"/>
                    <a:pt x="72" y="359"/>
                  </a:cubicBezTo>
                  <a:cubicBezTo>
                    <a:pt x="78" y="363"/>
                    <a:pt x="91" y="363"/>
                    <a:pt x="99" y="366"/>
                  </a:cubicBezTo>
                  <a:cubicBezTo>
                    <a:pt x="93" y="365"/>
                    <a:pt x="87" y="368"/>
                    <a:pt x="82" y="368"/>
                  </a:cubicBezTo>
                  <a:cubicBezTo>
                    <a:pt x="75" y="367"/>
                    <a:pt x="69" y="356"/>
                    <a:pt x="66" y="351"/>
                  </a:cubicBezTo>
                  <a:cubicBezTo>
                    <a:pt x="72" y="352"/>
                    <a:pt x="76" y="349"/>
                    <a:pt x="81" y="352"/>
                  </a:cubicBezTo>
                  <a:close/>
                  <a:moveTo>
                    <a:pt x="216" y="355"/>
                  </a:moveTo>
                  <a:cubicBezTo>
                    <a:pt x="216" y="363"/>
                    <a:pt x="208" y="358"/>
                    <a:pt x="201" y="357"/>
                  </a:cubicBezTo>
                  <a:cubicBezTo>
                    <a:pt x="195" y="355"/>
                    <a:pt x="191" y="354"/>
                    <a:pt x="187" y="352"/>
                  </a:cubicBezTo>
                  <a:cubicBezTo>
                    <a:pt x="196" y="350"/>
                    <a:pt x="209" y="352"/>
                    <a:pt x="216" y="355"/>
                  </a:cubicBezTo>
                  <a:close/>
                  <a:moveTo>
                    <a:pt x="200" y="360"/>
                  </a:moveTo>
                  <a:cubicBezTo>
                    <a:pt x="199" y="364"/>
                    <a:pt x="206" y="363"/>
                    <a:pt x="209" y="365"/>
                  </a:cubicBezTo>
                  <a:cubicBezTo>
                    <a:pt x="208" y="370"/>
                    <a:pt x="205" y="368"/>
                    <a:pt x="201" y="368"/>
                  </a:cubicBezTo>
                  <a:cubicBezTo>
                    <a:pt x="193" y="367"/>
                    <a:pt x="182" y="366"/>
                    <a:pt x="174" y="364"/>
                  </a:cubicBezTo>
                  <a:cubicBezTo>
                    <a:pt x="177" y="362"/>
                    <a:pt x="180" y="356"/>
                    <a:pt x="184" y="355"/>
                  </a:cubicBezTo>
                  <a:cubicBezTo>
                    <a:pt x="188" y="354"/>
                    <a:pt x="194" y="359"/>
                    <a:pt x="200" y="360"/>
                  </a:cubicBezTo>
                  <a:close/>
                  <a:moveTo>
                    <a:pt x="114" y="365"/>
                  </a:moveTo>
                  <a:cubicBezTo>
                    <a:pt x="101" y="363"/>
                    <a:pt x="87" y="361"/>
                    <a:pt x="78" y="356"/>
                  </a:cubicBezTo>
                  <a:cubicBezTo>
                    <a:pt x="93" y="354"/>
                    <a:pt x="105" y="360"/>
                    <a:pt x="114" y="365"/>
                  </a:cubicBezTo>
                  <a:close/>
                  <a:moveTo>
                    <a:pt x="113" y="359"/>
                  </a:moveTo>
                  <a:cubicBezTo>
                    <a:pt x="111" y="359"/>
                    <a:pt x="107" y="358"/>
                    <a:pt x="105" y="357"/>
                  </a:cubicBezTo>
                  <a:cubicBezTo>
                    <a:pt x="108" y="355"/>
                    <a:pt x="112" y="356"/>
                    <a:pt x="113" y="359"/>
                  </a:cubicBezTo>
                  <a:close/>
                  <a:moveTo>
                    <a:pt x="118" y="395"/>
                  </a:moveTo>
                  <a:cubicBezTo>
                    <a:pt x="115" y="396"/>
                    <a:pt x="109" y="398"/>
                    <a:pt x="104" y="397"/>
                  </a:cubicBezTo>
                  <a:cubicBezTo>
                    <a:pt x="102" y="396"/>
                    <a:pt x="100" y="393"/>
                    <a:pt x="99" y="397"/>
                  </a:cubicBezTo>
                  <a:cubicBezTo>
                    <a:pt x="89" y="398"/>
                    <a:pt x="78" y="396"/>
                    <a:pt x="68" y="396"/>
                  </a:cubicBezTo>
                  <a:cubicBezTo>
                    <a:pt x="57" y="396"/>
                    <a:pt x="48" y="397"/>
                    <a:pt x="43" y="391"/>
                  </a:cubicBezTo>
                  <a:cubicBezTo>
                    <a:pt x="47" y="390"/>
                    <a:pt x="47" y="386"/>
                    <a:pt x="47" y="382"/>
                  </a:cubicBezTo>
                  <a:cubicBezTo>
                    <a:pt x="47" y="372"/>
                    <a:pt x="55" y="364"/>
                    <a:pt x="58" y="357"/>
                  </a:cubicBezTo>
                  <a:cubicBezTo>
                    <a:pt x="60" y="357"/>
                    <a:pt x="61" y="358"/>
                    <a:pt x="62" y="359"/>
                  </a:cubicBezTo>
                  <a:cubicBezTo>
                    <a:pt x="65" y="364"/>
                    <a:pt x="66" y="369"/>
                    <a:pt x="69" y="373"/>
                  </a:cubicBezTo>
                  <a:cubicBezTo>
                    <a:pt x="81" y="385"/>
                    <a:pt x="98" y="391"/>
                    <a:pt x="118" y="395"/>
                  </a:cubicBezTo>
                  <a:close/>
                  <a:moveTo>
                    <a:pt x="68" y="363"/>
                  </a:moveTo>
                  <a:cubicBezTo>
                    <a:pt x="75" y="370"/>
                    <a:pt x="84" y="374"/>
                    <a:pt x="91" y="381"/>
                  </a:cubicBezTo>
                  <a:cubicBezTo>
                    <a:pt x="80" y="380"/>
                    <a:pt x="73" y="372"/>
                    <a:pt x="68" y="363"/>
                  </a:cubicBezTo>
                  <a:close/>
                  <a:moveTo>
                    <a:pt x="161" y="366"/>
                  </a:moveTo>
                  <a:cubicBezTo>
                    <a:pt x="161" y="367"/>
                    <a:pt x="158" y="368"/>
                    <a:pt x="156" y="367"/>
                  </a:cubicBezTo>
                  <a:cubicBezTo>
                    <a:pt x="157" y="366"/>
                    <a:pt x="160" y="365"/>
                    <a:pt x="161" y="366"/>
                  </a:cubicBezTo>
                  <a:close/>
                  <a:moveTo>
                    <a:pt x="175" y="368"/>
                  </a:moveTo>
                  <a:cubicBezTo>
                    <a:pt x="173" y="368"/>
                    <a:pt x="171" y="368"/>
                    <a:pt x="168" y="368"/>
                  </a:cubicBezTo>
                  <a:cubicBezTo>
                    <a:pt x="168" y="366"/>
                    <a:pt x="173" y="367"/>
                    <a:pt x="175" y="368"/>
                  </a:cubicBezTo>
                  <a:close/>
                  <a:moveTo>
                    <a:pt x="111" y="370"/>
                  </a:moveTo>
                  <a:cubicBezTo>
                    <a:pt x="112" y="374"/>
                    <a:pt x="119" y="373"/>
                    <a:pt x="119" y="378"/>
                  </a:cubicBezTo>
                  <a:cubicBezTo>
                    <a:pt x="108" y="377"/>
                    <a:pt x="97" y="374"/>
                    <a:pt x="89" y="370"/>
                  </a:cubicBezTo>
                  <a:cubicBezTo>
                    <a:pt x="96" y="368"/>
                    <a:pt x="103" y="370"/>
                    <a:pt x="111" y="370"/>
                  </a:cubicBezTo>
                  <a:close/>
                  <a:moveTo>
                    <a:pt x="197" y="373"/>
                  </a:moveTo>
                  <a:cubicBezTo>
                    <a:pt x="197" y="379"/>
                    <a:pt x="190" y="378"/>
                    <a:pt x="184" y="379"/>
                  </a:cubicBezTo>
                  <a:cubicBezTo>
                    <a:pt x="175" y="379"/>
                    <a:pt x="166" y="379"/>
                    <a:pt x="156" y="378"/>
                  </a:cubicBezTo>
                  <a:cubicBezTo>
                    <a:pt x="147" y="377"/>
                    <a:pt x="138" y="376"/>
                    <a:pt x="128" y="374"/>
                  </a:cubicBezTo>
                  <a:cubicBezTo>
                    <a:pt x="128" y="374"/>
                    <a:pt x="122" y="373"/>
                    <a:pt x="122" y="371"/>
                  </a:cubicBezTo>
                  <a:cubicBezTo>
                    <a:pt x="123" y="369"/>
                    <a:pt x="130" y="370"/>
                    <a:pt x="132" y="370"/>
                  </a:cubicBezTo>
                  <a:cubicBezTo>
                    <a:pt x="136" y="370"/>
                    <a:pt x="140" y="374"/>
                    <a:pt x="145" y="374"/>
                  </a:cubicBezTo>
                  <a:cubicBezTo>
                    <a:pt x="152" y="375"/>
                    <a:pt x="156" y="371"/>
                    <a:pt x="163" y="370"/>
                  </a:cubicBezTo>
                  <a:cubicBezTo>
                    <a:pt x="175" y="369"/>
                    <a:pt x="186" y="373"/>
                    <a:pt x="197" y="373"/>
                  </a:cubicBezTo>
                  <a:close/>
                  <a:moveTo>
                    <a:pt x="44" y="370"/>
                  </a:moveTo>
                  <a:cubicBezTo>
                    <a:pt x="43" y="376"/>
                    <a:pt x="40" y="384"/>
                    <a:pt x="36" y="387"/>
                  </a:cubicBezTo>
                  <a:cubicBezTo>
                    <a:pt x="36" y="385"/>
                    <a:pt x="37" y="383"/>
                    <a:pt x="35" y="383"/>
                  </a:cubicBezTo>
                  <a:cubicBezTo>
                    <a:pt x="37" y="378"/>
                    <a:pt x="41" y="374"/>
                    <a:pt x="44" y="370"/>
                  </a:cubicBezTo>
                  <a:close/>
                  <a:moveTo>
                    <a:pt x="122" y="377"/>
                  </a:moveTo>
                  <a:cubicBezTo>
                    <a:pt x="128" y="377"/>
                    <a:pt x="131" y="379"/>
                    <a:pt x="135" y="381"/>
                  </a:cubicBezTo>
                  <a:cubicBezTo>
                    <a:pt x="131" y="380"/>
                    <a:pt x="123" y="382"/>
                    <a:pt x="122" y="377"/>
                  </a:cubicBezTo>
                  <a:close/>
                  <a:moveTo>
                    <a:pt x="95" y="377"/>
                  </a:moveTo>
                  <a:cubicBezTo>
                    <a:pt x="102" y="377"/>
                    <a:pt x="109" y="380"/>
                    <a:pt x="116" y="381"/>
                  </a:cubicBezTo>
                  <a:cubicBezTo>
                    <a:pt x="108" y="383"/>
                    <a:pt x="99" y="383"/>
                    <a:pt x="95" y="377"/>
                  </a:cubicBezTo>
                  <a:close/>
                  <a:moveTo>
                    <a:pt x="183" y="383"/>
                  </a:moveTo>
                  <a:cubicBezTo>
                    <a:pt x="180" y="391"/>
                    <a:pt x="159" y="386"/>
                    <a:pt x="152" y="390"/>
                  </a:cubicBezTo>
                  <a:cubicBezTo>
                    <a:pt x="150" y="391"/>
                    <a:pt x="150" y="392"/>
                    <a:pt x="151" y="393"/>
                  </a:cubicBezTo>
                  <a:cubicBezTo>
                    <a:pt x="142" y="394"/>
                    <a:pt x="121" y="397"/>
                    <a:pt x="122" y="386"/>
                  </a:cubicBezTo>
                  <a:cubicBezTo>
                    <a:pt x="126" y="387"/>
                    <a:pt x="131" y="385"/>
                    <a:pt x="137" y="386"/>
                  </a:cubicBezTo>
                  <a:cubicBezTo>
                    <a:pt x="142" y="387"/>
                    <a:pt x="152" y="393"/>
                    <a:pt x="151" y="386"/>
                  </a:cubicBezTo>
                  <a:cubicBezTo>
                    <a:pt x="153" y="386"/>
                    <a:pt x="154" y="385"/>
                    <a:pt x="155" y="384"/>
                  </a:cubicBezTo>
                  <a:cubicBezTo>
                    <a:pt x="164" y="384"/>
                    <a:pt x="175" y="383"/>
                    <a:pt x="183" y="383"/>
                  </a:cubicBezTo>
                  <a:close/>
                  <a:moveTo>
                    <a:pt x="34" y="392"/>
                  </a:moveTo>
                  <a:cubicBezTo>
                    <a:pt x="35" y="393"/>
                    <a:pt x="34" y="395"/>
                    <a:pt x="33" y="396"/>
                  </a:cubicBezTo>
                  <a:cubicBezTo>
                    <a:pt x="32" y="396"/>
                    <a:pt x="31" y="396"/>
                    <a:pt x="31" y="396"/>
                  </a:cubicBezTo>
                  <a:cubicBezTo>
                    <a:pt x="31" y="394"/>
                    <a:pt x="31" y="394"/>
                    <a:pt x="32" y="393"/>
                  </a:cubicBezTo>
                  <a:cubicBezTo>
                    <a:pt x="33" y="393"/>
                    <a:pt x="34" y="393"/>
                    <a:pt x="34" y="392"/>
                  </a:cubicBezTo>
                  <a:close/>
                  <a:moveTo>
                    <a:pt x="45" y="396"/>
                  </a:moveTo>
                  <a:cubicBezTo>
                    <a:pt x="44" y="396"/>
                    <a:pt x="42" y="397"/>
                    <a:pt x="40" y="396"/>
                  </a:cubicBezTo>
                  <a:cubicBezTo>
                    <a:pt x="40" y="392"/>
                    <a:pt x="44" y="395"/>
                    <a:pt x="45" y="396"/>
                  </a:cubicBezTo>
                  <a:close/>
                  <a:moveTo>
                    <a:pt x="165" y="400"/>
                  </a:moveTo>
                  <a:cubicBezTo>
                    <a:pt x="153" y="405"/>
                    <a:pt x="135" y="407"/>
                    <a:pt x="122" y="405"/>
                  </a:cubicBezTo>
                  <a:cubicBezTo>
                    <a:pt x="121" y="403"/>
                    <a:pt x="121" y="400"/>
                    <a:pt x="122" y="398"/>
                  </a:cubicBezTo>
                  <a:cubicBezTo>
                    <a:pt x="137" y="399"/>
                    <a:pt x="149" y="403"/>
                    <a:pt x="165" y="400"/>
                  </a:cubicBezTo>
                  <a:close/>
                  <a:moveTo>
                    <a:pt x="118" y="399"/>
                  </a:moveTo>
                  <a:cubicBezTo>
                    <a:pt x="119" y="400"/>
                    <a:pt x="119" y="403"/>
                    <a:pt x="118" y="405"/>
                  </a:cubicBezTo>
                  <a:cubicBezTo>
                    <a:pt x="113" y="404"/>
                    <a:pt x="109" y="402"/>
                    <a:pt x="106" y="399"/>
                  </a:cubicBezTo>
                  <a:cubicBezTo>
                    <a:pt x="110" y="399"/>
                    <a:pt x="114" y="399"/>
                    <a:pt x="118" y="399"/>
                  </a:cubicBezTo>
                  <a:close/>
                </a:path>
              </a:pathLst>
            </a:custGeom>
            <a:grpFill/>
            <a:ln>
              <a:noFill/>
            </a:ln>
          </p:spPr>
          <p:txBody>
            <a:bodyPr vert="horz" wrap="square" lIns="91440" tIns="45720" rIns="91440" bIns="45720" numCol="1" anchor="t" anchorCtr="0" compatLnSpc="1"/>
            <a:lstStyle/>
            <a:p>
              <a:endParaRPr lang="zh-CN" altLang="en-US">
                <a:solidFill>
                  <a:schemeClr val="bg1"/>
                </a:solidFill>
              </a:endParaRPr>
            </a:p>
          </p:txBody>
        </p:sp>
      </p:grpSp>
      <p:grpSp>
        <p:nvGrpSpPr>
          <p:cNvPr id="57" name="组合 56"/>
          <p:cNvGrpSpPr/>
          <p:nvPr/>
        </p:nvGrpSpPr>
        <p:grpSpPr>
          <a:xfrm>
            <a:off x="1907705" y="3845984"/>
            <a:ext cx="985324" cy="668775"/>
            <a:chOff x="1613958" y="2146913"/>
            <a:chExt cx="3276926" cy="2224169"/>
          </a:xfrm>
          <a:solidFill>
            <a:schemeClr val="tx1">
              <a:lumMod val="50000"/>
            </a:schemeClr>
          </a:solidFill>
        </p:grpSpPr>
        <p:sp>
          <p:nvSpPr>
            <p:cNvPr id="58" name="Freeform 14"/>
            <p:cNvSpPr>
              <a:spLocks noEditPoints="1"/>
            </p:cNvSpPr>
            <p:nvPr/>
          </p:nvSpPr>
          <p:spPr bwMode="auto">
            <a:xfrm>
              <a:off x="1613958" y="2284694"/>
              <a:ext cx="1606126" cy="1948608"/>
            </a:xfrm>
            <a:custGeom>
              <a:avLst/>
              <a:gdLst>
                <a:gd name="T0" fmla="*/ 195 w 345"/>
                <a:gd name="T1" fmla="*/ 44 h 418"/>
                <a:gd name="T2" fmla="*/ 94 w 345"/>
                <a:gd name="T3" fmla="*/ 54 h 418"/>
                <a:gd name="T4" fmla="*/ 33 w 345"/>
                <a:gd name="T5" fmla="*/ 57 h 418"/>
                <a:gd name="T6" fmla="*/ 57 w 345"/>
                <a:gd name="T7" fmla="*/ 352 h 418"/>
                <a:gd name="T8" fmla="*/ 133 w 345"/>
                <a:gd name="T9" fmla="*/ 392 h 418"/>
                <a:gd name="T10" fmla="*/ 289 w 345"/>
                <a:gd name="T11" fmla="*/ 398 h 418"/>
                <a:gd name="T12" fmla="*/ 286 w 345"/>
                <a:gd name="T13" fmla="*/ 296 h 418"/>
                <a:gd name="T14" fmla="*/ 53 w 345"/>
                <a:gd name="T15" fmla="*/ 190 h 418"/>
                <a:gd name="T16" fmla="*/ 216 w 345"/>
                <a:gd name="T17" fmla="*/ 203 h 418"/>
                <a:gd name="T18" fmla="*/ 205 w 345"/>
                <a:gd name="T19" fmla="*/ 354 h 418"/>
                <a:gd name="T20" fmla="*/ 251 w 345"/>
                <a:gd name="T21" fmla="*/ 329 h 418"/>
                <a:gd name="T22" fmla="*/ 268 w 345"/>
                <a:gd name="T23" fmla="*/ 325 h 418"/>
                <a:gd name="T24" fmla="*/ 208 w 345"/>
                <a:gd name="T25" fmla="*/ 89 h 418"/>
                <a:gd name="T26" fmla="*/ 205 w 345"/>
                <a:gd name="T27" fmla="*/ 159 h 418"/>
                <a:gd name="T28" fmla="*/ 239 w 345"/>
                <a:gd name="T29" fmla="*/ 143 h 418"/>
                <a:gd name="T30" fmla="*/ 204 w 345"/>
                <a:gd name="T31" fmla="*/ 134 h 418"/>
                <a:gd name="T32" fmla="*/ 258 w 345"/>
                <a:gd name="T33" fmla="*/ 249 h 418"/>
                <a:gd name="T34" fmla="*/ 202 w 345"/>
                <a:gd name="T35" fmla="*/ 271 h 418"/>
                <a:gd name="T36" fmla="*/ 210 w 345"/>
                <a:gd name="T37" fmla="*/ 317 h 418"/>
                <a:gd name="T38" fmla="*/ 252 w 345"/>
                <a:gd name="T39" fmla="*/ 289 h 418"/>
                <a:gd name="T40" fmla="*/ 213 w 345"/>
                <a:gd name="T41" fmla="*/ 216 h 418"/>
                <a:gd name="T42" fmla="*/ 278 w 345"/>
                <a:gd name="T43" fmla="*/ 171 h 418"/>
                <a:gd name="T44" fmla="*/ 265 w 345"/>
                <a:gd name="T45" fmla="*/ 123 h 418"/>
                <a:gd name="T46" fmla="*/ 226 w 345"/>
                <a:gd name="T47" fmla="*/ 67 h 418"/>
                <a:gd name="T48" fmla="*/ 203 w 345"/>
                <a:gd name="T49" fmla="*/ 113 h 418"/>
                <a:gd name="T50" fmla="*/ 201 w 345"/>
                <a:gd name="T51" fmla="*/ 229 h 418"/>
                <a:gd name="T52" fmla="*/ 196 w 345"/>
                <a:gd name="T53" fmla="*/ 101 h 418"/>
                <a:gd name="T54" fmla="*/ 164 w 345"/>
                <a:gd name="T55" fmla="*/ 363 h 418"/>
                <a:gd name="T56" fmla="*/ 142 w 345"/>
                <a:gd name="T57" fmla="*/ 135 h 418"/>
                <a:gd name="T58" fmla="*/ 143 w 345"/>
                <a:gd name="T59" fmla="*/ 355 h 418"/>
                <a:gd name="T60" fmla="*/ 166 w 345"/>
                <a:gd name="T61" fmla="*/ 59 h 418"/>
                <a:gd name="T62" fmla="*/ 159 w 345"/>
                <a:gd name="T63" fmla="*/ 46 h 418"/>
                <a:gd name="T64" fmla="*/ 190 w 345"/>
                <a:gd name="T65" fmla="*/ 83 h 418"/>
                <a:gd name="T66" fmla="*/ 138 w 345"/>
                <a:gd name="T67" fmla="*/ 203 h 418"/>
                <a:gd name="T68" fmla="*/ 138 w 345"/>
                <a:gd name="T69" fmla="*/ 53 h 418"/>
                <a:gd name="T70" fmla="*/ 135 w 345"/>
                <a:gd name="T71" fmla="*/ 76 h 418"/>
                <a:gd name="T72" fmla="*/ 135 w 345"/>
                <a:gd name="T73" fmla="*/ 203 h 418"/>
                <a:gd name="T74" fmla="*/ 123 w 345"/>
                <a:gd name="T75" fmla="*/ 328 h 418"/>
                <a:gd name="T76" fmla="*/ 91 w 345"/>
                <a:gd name="T77" fmla="*/ 106 h 418"/>
                <a:gd name="T78" fmla="*/ 67 w 345"/>
                <a:gd name="T79" fmla="*/ 181 h 418"/>
                <a:gd name="T80" fmla="*/ 65 w 345"/>
                <a:gd name="T81" fmla="*/ 212 h 418"/>
                <a:gd name="T82" fmla="*/ 65 w 345"/>
                <a:gd name="T83" fmla="*/ 205 h 418"/>
                <a:gd name="T84" fmla="*/ 64 w 345"/>
                <a:gd name="T85" fmla="*/ 281 h 418"/>
                <a:gd name="T86" fmla="*/ 72 w 345"/>
                <a:gd name="T87" fmla="*/ 240 h 418"/>
                <a:gd name="T88" fmla="*/ 129 w 345"/>
                <a:gd name="T89" fmla="*/ 164 h 418"/>
                <a:gd name="T90" fmla="*/ 90 w 345"/>
                <a:gd name="T91" fmla="*/ 134 h 418"/>
                <a:gd name="T92" fmla="*/ 64 w 345"/>
                <a:gd name="T93" fmla="*/ 301 h 418"/>
                <a:gd name="T94" fmla="*/ 92 w 345"/>
                <a:gd name="T95" fmla="*/ 331 h 418"/>
                <a:gd name="T96" fmla="*/ 93 w 345"/>
                <a:gd name="T97" fmla="*/ 96 h 418"/>
                <a:gd name="T98" fmla="*/ 55 w 345"/>
                <a:gd name="T99" fmla="*/ 56 h 418"/>
                <a:gd name="T100" fmla="*/ 74 w 345"/>
                <a:gd name="T101" fmla="*/ 359 h 418"/>
                <a:gd name="T102" fmla="*/ 126 w 345"/>
                <a:gd name="T103" fmla="*/ 353 h 418"/>
                <a:gd name="T104" fmla="*/ 116 w 345"/>
                <a:gd name="T105" fmla="*/ 376 h 418"/>
                <a:gd name="T106" fmla="*/ 139 w 345"/>
                <a:gd name="T107" fmla="*/ 310 h 418"/>
                <a:gd name="T108" fmla="*/ 163 w 345"/>
                <a:gd name="T109" fmla="*/ 382 h 418"/>
                <a:gd name="T110" fmla="*/ 197 w 345"/>
                <a:gd name="T111" fmla="*/ 110 h 418"/>
                <a:gd name="T112" fmla="*/ 280 w 345"/>
                <a:gd name="T113" fmla="*/ 275 h 418"/>
                <a:gd name="T114" fmla="*/ 269 w 345"/>
                <a:gd name="T115" fmla="*/ 11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 h="418">
                  <a:moveTo>
                    <a:pt x="342" y="57"/>
                  </a:moveTo>
                  <a:cubicBezTo>
                    <a:pt x="322" y="58"/>
                    <a:pt x="299" y="59"/>
                    <a:pt x="277" y="57"/>
                  </a:cubicBezTo>
                  <a:cubicBezTo>
                    <a:pt x="275" y="51"/>
                    <a:pt x="274" y="41"/>
                    <a:pt x="274" y="33"/>
                  </a:cubicBezTo>
                  <a:cubicBezTo>
                    <a:pt x="274" y="31"/>
                    <a:pt x="274" y="26"/>
                    <a:pt x="271" y="27"/>
                  </a:cubicBezTo>
                  <a:cubicBezTo>
                    <a:pt x="267" y="28"/>
                    <a:pt x="271" y="35"/>
                    <a:pt x="271" y="36"/>
                  </a:cubicBezTo>
                  <a:cubicBezTo>
                    <a:pt x="272" y="39"/>
                    <a:pt x="272" y="47"/>
                    <a:pt x="273" y="51"/>
                  </a:cubicBezTo>
                  <a:cubicBezTo>
                    <a:pt x="273" y="53"/>
                    <a:pt x="274" y="56"/>
                    <a:pt x="273" y="57"/>
                  </a:cubicBezTo>
                  <a:cubicBezTo>
                    <a:pt x="271" y="59"/>
                    <a:pt x="263" y="57"/>
                    <a:pt x="261" y="56"/>
                  </a:cubicBezTo>
                  <a:cubicBezTo>
                    <a:pt x="244" y="54"/>
                    <a:pt x="221" y="53"/>
                    <a:pt x="206" y="48"/>
                  </a:cubicBezTo>
                  <a:cubicBezTo>
                    <a:pt x="204" y="47"/>
                    <a:pt x="200" y="45"/>
                    <a:pt x="200" y="43"/>
                  </a:cubicBezTo>
                  <a:cubicBezTo>
                    <a:pt x="200" y="41"/>
                    <a:pt x="204" y="36"/>
                    <a:pt x="201" y="33"/>
                  </a:cubicBezTo>
                  <a:cubicBezTo>
                    <a:pt x="197" y="29"/>
                    <a:pt x="194" y="42"/>
                    <a:pt x="195" y="44"/>
                  </a:cubicBezTo>
                  <a:cubicBezTo>
                    <a:pt x="184" y="48"/>
                    <a:pt x="175" y="41"/>
                    <a:pt x="163" y="41"/>
                  </a:cubicBezTo>
                  <a:cubicBezTo>
                    <a:pt x="160" y="41"/>
                    <a:pt x="157" y="41"/>
                    <a:pt x="155" y="42"/>
                  </a:cubicBezTo>
                  <a:cubicBezTo>
                    <a:pt x="152" y="42"/>
                    <a:pt x="146" y="45"/>
                    <a:pt x="144" y="44"/>
                  </a:cubicBezTo>
                  <a:cubicBezTo>
                    <a:pt x="140" y="43"/>
                    <a:pt x="145" y="32"/>
                    <a:pt x="138" y="34"/>
                  </a:cubicBezTo>
                  <a:cubicBezTo>
                    <a:pt x="134" y="35"/>
                    <a:pt x="139" y="41"/>
                    <a:pt x="138" y="43"/>
                  </a:cubicBezTo>
                  <a:cubicBezTo>
                    <a:pt x="138" y="44"/>
                    <a:pt x="132" y="47"/>
                    <a:pt x="130" y="47"/>
                  </a:cubicBezTo>
                  <a:cubicBezTo>
                    <a:pt x="123" y="49"/>
                    <a:pt x="119" y="50"/>
                    <a:pt x="114" y="53"/>
                  </a:cubicBezTo>
                  <a:cubicBezTo>
                    <a:pt x="114" y="53"/>
                    <a:pt x="110" y="56"/>
                    <a:pt x="109" y="54"/>
                  </a:cubicBezTo>
                  <a:cubicBezTo>
                    <a:pt x="107" y="51"/>
                    <a:pt x="116" y="50"/>
                    <a:pt x="116" y="47"/>
                  </a:cubicBezTo>
                  <a:cubicBezTo>
                    <a:pt x="115" y="43"/>
                    <a:pt x="108" y="48"/>
                    <a:pt x="107" y="49"/>
                  </a:cubicBezTo>
                  <a:cubicBezTo>
                    <a:pt x="106" y="50"/>
                    <a:pt x="105" y="54"/>
                    <a:pt x="104" y="54"/>
                  </a:cubicBezTo>
                  <a:cubicBezTo>
                    <a:pt x="101" y="55"/>
                    <a:pt x="97" y="54"/>
                    <a:pt x="94" y="54"/>
                  </a:cubicBezTo>
                  <a:cubicBezTo>
                    <a:pt x="83" y="55"/>
                    <a:pt x="66" y="55"/>
                    <a:pt x="54" y="54"/>
                  </a:cubicBezTo>
                  <a:cubicBezTo>
                    <a:pt x="54" y="42"/>
                    <a:pt x="54" y="25"/>
                    <a:pt x="53" y="13"/>
                  </a:cubicBezTo>
                  <a:cubicBezTo>
                    <a:pt x="53" y="10"/>
                    <a:pt x="52" y="0"/>
                    <a:pt x="49" y="1"/>
                  </a:cubicBezTo>
                  <a:cubicBezTo>
                    <a:pt x="46" y="1"/>
                    <a:pt x="44" y="17"/>
                    <a:pt x="50" y="13"/>
                  </a:cubicBezTo>
                  <a:cubicBezTo>
                    <a:pt x="51" y="22"/>
                    <a:pt x="53" y="33"/>
                    <a:pt x="52" y="41"/>
                  </a:cubicBezTo>
                  <a:cubicBezTo>
                    <a:pt x="52" y="43"/>
                    <a:pt x="53" y="52"/>
                    <a:pt x="52" y="53"/>
                  </a:cubicBezTo>
                  <a:cubicBezTo>
                    <a:pt x="50" y="55"/>
                    <a:pt x="37" y="54"/>
                    <a:pt x="33" y="54"/>
                  </a:cubicBezTo>
                  <a:cubicBezTo>
                    <a:pt x="25" y="54"/>
                    <a:pt x="11" y="52"/>
                    <a:pt x="4" y="55"/>
                  </a:cubicBezTo>
                  <a:cubicBezTo>
                    <a:pt x="0" y="56"/>
                    <a:pt x="2" y="59"/>
                    <a:pt x="2" y="60"/>
                  </a:cubicBezTo>
                  <a:cubicBezTo>
                    <a:pt x="5" y="61"/>
                    <a:pt x="8" y="62"/>
                    <a:pt x="11" y="62"/>
                  </a:cubicBezTo>
                  <a:cubicBezTo>
                    <a:pt x="12" y="62"/>
                    <a:pt x="13" y="61"/>
                    <a:pt x="14" y="60"/>
                  </a:cubicBezTo>
                  <a:cubicBezTo>
                    <a:pt x="21" y="59"/>
                    <a:pt x="32" y="65"/>
                    <a:pt x="33" y="57"/>
                  </a:cubicBezTo>
                  <a:cubicBezTo>
                    <a:pt x="39" y="56"/>
                    <a:pt x="45" y="56"/>
                    <a:pt x="52" y="57"/>
                  </a:cubicBezTo>
                  <a:cubicBezTo>
                    <a:pt x="52" y="77"/>
                    <a:pt x="53" y="96"/>
                    <a:pt x="53" y="116"/>
                  </a:cubicBezTo>
                  <a:cubicBezTo>
                    <a:pt x="53" y="123"/>
                    <a:pt x="53" y="130"/>
                    <a:pt x="53" y="137"/>
                  </a:cubicBezTo>
                  <a:cubicBezTo>
                    <a:pt x="52" y="149"/>
                    <a:pt x="47" y="164"/>
                    <a:pt x="47" y="178"/>
                  </a:cubicBezTo>
                  <a:cubicBezTo>
                    <a:pt x="47" y="184"/>
                    <a:pt x="49" y="198"/>
                    <a:pt x="51" y="201"/>
                  </a:cubicBezTo>
                  <a:cubicBezTo>
                    <a:pt x="52" y="202"/>
                    <a:pt x="53" y="202"/>
                    <a:pt x="54" y="203"/>
                  </a:cubicBezTo>
                  <a:cubicBezTo>
                    <a:pt x="54" y="204"/>
                    <a:pt x="54" y="206"/>
                    <a:pt x="54" y="207"/>
                  </a:cubicBezTo>
                  <a:cubicBezTo>
                    <a:pt x="53" y="221"/>
                    <a:pt x="56" y="236"/>
                    <a:pt x="54" y="250"/>
                  </a:cubicBezTo>
                  <a:cubicBezTo>
                    <a:pt x="53" y="250"/>
                    <a:pt x="52" y="246"/>
                    <a:pt x="52" y="247"/>
                  </a:cubicBezTo>
                  <a:cubicBezTo>
                    <a:pt x="56" y="260"/>
                    <a:pt x="52" y="276"/>
                    <a:pt x="54" y="290"/>
                  </a:cubicBezTo>
                  <a:cubicBezTo>
                    <a:pt x="54" y="294"/>
                    <a:pt x="56" y="297"/>
                    <a:pt x="57" y="300"/>
                  </a:cubicBezTo>
                  <a:cubicBezTo>
                    <a:pt x="59" y="317"/>
                    <a:pt x="57" y="336"/>
                    <a:pt x="57" y="352"/>
                  </a:cubicBezTo>
                  <a:cubicBezTo>
                    <a:pt x="58" y="357"/>
                    <a:pt x="59" y="370"/>
                    <a:pt x="57" y="374"/>
                  </a:cubicBezTo>
                  <a:cubicBezTo>
                    <a:pt x="56" y="375"/>
                    <a:pt x="47" y="377"/>
                    <a:pt x="44" y="377"/>
                  </a:cubicBezTo>
                  <a:cubicBezTo>
                    <a:pt x="37" y="378"/>
                    <a:pt x="31" y="378"/>
                    <a:pt x="24" y="378"/>
                  </a:cubicBezTo>
                  <a:cubicBezTo>
                    <a:pt x="16" y="377"/>
                    <a:pt x="20" y="382"/>
                    <a:pt x="25" y="383"/>
                  </a:cubicBezTo>
                  <a:cubicBezTo>
                    <a:pt x="35" y="384"/>
                    <a:pt x="48" y="380"/>
                    <a:pt x="57" y="382"/>
                  </a:cubicBezTo>
                  <a:cubicBezTo>
                    <a:pt x="57" y="385"/>
                    <a:pt x="55" y="395"/>
                    <a:pt x="58" y="394"/>
                  </a:cubicBezTo>
                  <a:cubicBezTo>
                    <a:pt x="59" y="394"/>
                    <a:pt x="60" y="388"/>
                    <a:pt x="60" y="387"/>
                  </a:cubicBezTo>
                  <a:cubicBezTo>
                    <a:pt x="61" y="380"/>
                    <a:pt x="61" y="382"/>
                    <a:pt x="68" y="381"/>
                  </a:cubicBezTo>
                  <a:cubicBezTo>
                    <a:pt x="77" y="381"/>
                    <a:pt x="90" y="378"/>
                    <a:pt x="98" y="379"/>
                  </a:cubicBezTo>
                  <a:cubicBezTo>
                    <a:pt x="106" y="381"/>
                    <a:pt x="111" y="388"/>
                    <a:pt x="118" y="387"/>
                  </a:cubicBezTo>
                  <a:cubicBezTo>
                    <a:pt x="119" y="387"/>
                    <a:pt x="120" y="386"/>
                    <a:pt x="121" y="386"/>
                  </a:cubicBezTo>
                  <a:cubicBezTo>
                    <a:pt x="125" y="386"/>
                    <a:pt x="129" y="390"/>
                    <a:pt x="133" y="392"/>
                  </a:cubicBezTo>
                  <a:cubicBezTo>
                    <a:pt x="138" y="393"/>
                    <a:pt x="145" y="392"/>
                    <a:pt x="150" y="393"/>
                  </a:cubicBezTo>
                  <a:cubicBezTo>
                    <a:pt x="165" y="394"/>
                    <a:pt x="180" y="388"/>
                    <a:pt x="192" y="386"/>
                  </a:cubicBezTo>
                  <a:cubicBezTo>
                    <a:pt x="195" y="388"/>
                    <a:pt x="193" y="398"/>
                    <a:pt x="197" y="397"/>
                  </a:cubicBezTo>
                  <a:cubicBezTo>
                    <a:pt x="200" y="396"/>
                    <a:pt x="199" y="388"/>
                    <a:pt x="199" y="385"/>
                  </a:cubicBezTo>
                  <a:cubicBezTo>
                    <a:pt x="203" y="383"/>
                    <a:pt x="209" y="380"/>
                    <a:pt x="214" y="380"/>
                  </a:cubicBezTo>
                  <a:cubicBezTo>
                    <a:pt x="211" y="383"/>
                    <a:pt x="204" y="383"/>
                    <a:pt x="204" y="388"/>
                  </a:cubicBezTo>
                  <a:cubicBezTo>
                    <a:pt x="213" y="387"/>
                    <a:pt x="218" y="379"/>
                    <a:pt x="228" y="380"/>
                  </a:cubicBezTo>
                  <a:cubicBezTo>
                    <a:pt x="245" y="381"/>
                    <a:pt x="265" y="380"/>
                    <a:pt x="282" y="382"/>
                  </a:cubicBezTo>
                  <a:cubicBezTo>
                    <a:pt x="281" y="389"/>
                    <a:pt x="281" y="394"/>
                    <a:pt x="281" y="402"/>
                  </a:cubicBezTo>
                  <a:cubicBezTo>
                    <a:pt x="280" y="406"/>
                    <a:pt x="279" y="418"/>
                    <a:pt x="284" y="417"/>
                  </a:cubicBezTo>
                  <a:cubicBezTo>
                    <a:pt x="286" y="417"/>
                    <a:pt x="289" y="407"/>
                    <a:pt x="289" y="404"/>
                  </a:cubicBezTo>
                  <a:cubicBezTo>
                    <a:pt x="289" y="402"/>
                    <a:pt x="289" y="399"/>
                    <a:pt x="289" y="398"/>
                  </a:cubicBezTo>
                  <a:cubicBezTo>
                    <a:pt x="288" y="397"/>
                    <a:pt x="285" y="396"/>
                    <a:pt x="285" y="396"/>
                  </a:cubicBezTo>
                  <a:cubicBezTo>
                    <a:pt x="283" y="392"/>
                    <a:pt x="286" y="385"/>
                    <a:pt x="286" y="382"/>
                  </a:cubicBezTo>
                  <a:cubicBezTo>
                    <a:pt x="290" y="382"/>
                    <a:pt x="294" y="384"/>
                    <a:pt x="298" y="384"/>
                  </a:cubicBezTo>
                  <a:cubicBezTo>
                    <a:pt x="300" y="383"/>
                    <a:pt x="298" y="382"/>
                    <a:pt x="299" y="381"/>
                  </a:cubicBezTo>
                  <a:cubicBezTo>
                    <a:pt x="302" y="381"/>
                    <a:pt x="307" y="382"/>
                    <a:pt x="312" y="382"/>
                  </a:cubicBezTo>
                  <a:cubicBezTo>
                    <a:pt x="316" y="382"/>
                    <a:pt x="325" y="381"/>
                    <a:pt x="323" y="377"/>
                  </a:cubicBezTo>
                  <a:cubicBezTo>
                    <a:pt x="312" y="376"/>
                    <a:pt x="298" y="379"/>
                    <a:pt x="286" y="378"/>
                  </a:cubicBezTo>
                  <a:cubicBezTo>
                    <a:pt x="284" y="361"/>
                    <a:pt x="285" y="343"/>
                    <a:pt x="284" y="326"/>
                  </a:cubicBezTo>
                  <a:cubicBezTo>
                    <a:pt x="290" y="325"/>
                    <a:pt x="285" y="322"/>
                    <a:pt x="284" y="321"/>
                  </a:cubicBezTo>
                  <a:cubicBezTo>
                    <a:pt x="284" y="319"/>
                    <a:pt x="287" y="313"/>
                    <a:pt x="287" y="310"/>
                  </a:cubicBezTo>
                  <a:cubicBezTo>
                    <a:pt x="287" y="307"/>
                    <a:pt x="288" y="304"/>
                    <a:pt x="288" y="302"/>
                  </a:cubicBezTo>
                  <a:cubicBezTo>
                    <a:pt x="287" y="300"/>
                    <a:pt x="286" y="298"/>
                    <a:pt x="286" y="296"/>
                  </a:cubicBezTo>
                  <a:cubicBezTo>
                    <a:pt x="285" y="292"/>
                    <a:pt x="286" y="288"/>
                    <a:pt x="287" y="284"/>
                  </a:cubicBezTo>
                  <a:cubicBezTo>
                    <a:pt x="289" y="259"/>
                    <a:pt x="287" y="231"/>
                    <a:pt x="286" y="204"/>
                  </a:cubicBezTo>
                  <a:cubicBezTo>
                    <a:pt x="286" y="193"/>
                    <a:pt x="284" y="180"/>
                    <a:pt x="286" y="168"/>
                  </a:cubicBezTo>
                  <a:cubicBezTo>
                    <a:pt x="287" y="160"/>
                    <a:pt x="287" y="151"/>
                    <a:pt x="287" y="142"/>
                  </a:cubicBezTo>
                  <a:cubicBezTo>
                    <a:pt x="287" y="135"/>
                    <a:pt x="283" y="126"/>
                    <a:pt x="282" y="119"/>
                  </a:cubicBezTo>
                  <a:cubicBezTo>
                    <a:pt x="281" y="112"/>
                    <a:pt x="282" y="104"/>
                    <a:pt x="281" y="97"/>
                  </a:cubicBezTo>
                  <a:cubicBezTo>
                    <a:pt x="280" y="84"/>
                    <a:pt x="280" y="71"/>
                    <a:pt x="278" y="61"/>
                  </a:cubicBezTo>
                  <a:cubicBezTo>
                    <a:pt x="293" y="60"/>
                    <a:pt x="314" y="63"/>
                    <a:pt x="332" y="62"/>
                  </a:cubicBezTo>
                  <a:cubicBezTo>
                    <a:pt x="336" y="62"/>
                    <a:pt x="345" y="63"/>
                    <a:pt x="342" y="57"/>
                  </a:cubicBezTo>
                  <a:close/>
                  <a:moveTo>
                    <a:pt x="53" y="190"/>
                  </a:moveTo>
                  <a:cubicBezTo>
                    <a:pt x="51" y="188"/>
                    <a:pt x="51" y="183"/>
                    <a:pt x="53" y="180"/>
                  </a:cubicBezTo>
                  <a:cubicBezTo>
                    <a:pt x="54" y="183"/>
                    <a:pt x="53" y="187"/>
                    <a:pt x="53" y="190"/>
                  </a:cubicBezTo>
                  <a:close/>
                  <a:moveTo>
                    <a:pt x="235" y="80"/>
                  </a:moveTo>
                  <a:cubicBezTo>
                    <a:pt x="228" y="83"/>
                    <a:pt x="216" y="84"/>
                    <a:pt x="209" y="81"/>
                  </a:cubicBezTo>
                  <a:cubicBezTo>
                    <a:pt x="216" y="78"/>
                    <a:pt x="230" y="70"/>
                    <a:pt x="235" y="80"/>
                  </a:cubicBezTo>
                  <a:close/>
                  <a:moveTo>
                    <a:pt x="260" y="110"/>
                  </a:moveTo>
                  <a:cubicBezTo>
                    <a:pt x="245" y="111"/>
                    <a:pt x="228" y="110"/>
                    <a:pt x="214" y="108"/>
                  </a:cubicBezTo>
                  <a:cubicBezTo>
                    <a:pt x="223" y="104"/>
                    <a:pt x="238" y="100"/>
                    <a:pt x="249" y="99"/>
                  </a:cubicBezTo>
                  <a:cubicBezTo>
                    <a:pt x="253" y="98"/>
                    <a:pt x="257" y="107"/>
                    <a:pt x="260" y="110"/>
                  </a:cubicBezTo>
                  <a:close/>
                  <a:moveTo>
                    <a:pt x="250" y="88"/>
                  </a:moveTo>
                  <a:cubicBezTo>
                    <a:pt x="252" y="89"/>
                    <a:pt x="254" y="90"/>
                    <a:pt x="255" y="92"/>
                  </a:cubicBezTo>
                  <a:cubicBezTo>
                    <a:pt x="252" y="93"/>
                    <a:pt x="251" y="90"/>
                    <a:pt x="250" y="88"/>
                  </a:cubicBezTo>
                  <a:close/>
                  <a:moveTo>
                    <a:pt x="277" y="204"/>
                  </a:moveTo>
                  <a:cubicBezTo>
                    <a:pt x="257" y="203"/>
                    <a:pt x="236" y="206"/>
                    <a:pt x="216" y="203"/>
                  </a:cubicBezTo>
                  <a:cubicBezTo>
                    <a:pt x="232" y="194"/>
                    <a:pt x="255" y="190"/>
                    <a:pt x="278" y="191"/>
                  </a:cubicBezTo>
                  <a:cubicBezTo>
                    <a:pt x="277" y="196"/>
                    <a:pt x="279" y="200"/>
                    <a:pt x="277" y="204"/>
                  </a:cubicBezTo>
                  <a:close/>
                  <a:moveTo>
                    <a:pt x="203" y="347"/>
                  </a:moveTo>
                  <a:cubicBezTo>
                    <a:pt x="202" y="347"/>
                    <a:pt x="201" y="346"/>
                    <a:pt x="199" y="346"/>
                  </a:cubicBezTo>
                  <a:cubicBezTo>
                    <a:pt x="201" y="343"/>
                    <a:pt x="202" y="337"/>
                    <a:pt x="203" y="333"/>
                  </a:cubicBezTo>
                  <a:cubicBezTo>
                    <a:pt x="206" y="334"/>
                    <a:pt x="210" y="334"/>
                    <a:pt x="214" y="335"/>
                  </a:cubicBezTo>
                  <a:cubicBezTo>
                    <a:pt x="210" y="338"/>
                    <a:pt x="199" y="340"/>
                    <a:pt x="203" y="347"/>
                  </a:cubicBezTo>
                  <a:close/>
                  <a:moveTo>
                    <a:pt x="248" y="352"/>
                  </a:moveTo>
                  <a:cubicBezTo>
                    <a:pt x="248" y="353"/>
                    <a:pt x="246" y="354"/>
                    <a:pt x="246" y="353"/>
                  </a:cubicBezTo>
                  <a:cubicBezTo>
                    <a:pt x="247" y="353"/>
                    <a:pt x="247" y="352"/>
                    <a:pt x="248" y="352"/>
                  </a:cubicBezTo>
                  <a:close/>
                  <a:moveTo>
                    <a:pt x="236" y="350"/>
                  </a:moveTo>
                  <a:cubicBezTo>
                    <a:pt x="227" y="352"/>
                    <a:pt x="216" y="356"/>
                    <a:pt x="205" y="354"/>
                  </a:cubicBezTo>
                  <a:cubicBezTo>
                    <a:pt x="206" y="345"/>
                    <a:pt x="221" y="347"/>
                    <a:pt x="230" y="346"/>
                  </a:cubicBezTo>
                  <a:cubicBezTo>
                    <a:pt x="237" y="345"/>
                    <a:pt x="243" y="346"/>
                    <a:pt x="248" y="345"/>
                  </a:cubicBezTo>
                  <a:cubicBezTo>
                    <a:pt x="246" y="350"/>
                    <a:pt x="241" y="348"/>
                    <a:pt x="236" y="350"/>
                  </a:cubicBezTo>
                  <a:close/>
                  <a:moveTo>
                    <a:pt x="257" y="356"/>
                  </a:moveTo>
                  <a:cubicBezTo>
                    <a:pt x="256" y="359"/>
                    <a:pt x="252" y="362"/>
                    <a:pt x="248" y="364"/>
                  </a:cubicBezTo>
                  <a:cubicBezTo>
                    <a:pt x="251" y="361"/>
                    <a:pt x="254" y="359"/>
                    <a:pt x="257" y="356"/>
                  </a:cubicBezTo>
                  <a:close/>
                  <a:moveTo>
                    <a:pt x="223" y="342"/>
                  </a:moveTo>
                  <a:cubicBezTo>
                    <a:pt x="216" y="343"/>
                    <a:pt x="212" y="345"/>
                    <a:pt x="207" y="343"/>
                  </a:cubicBezTo>
                  <a:cubicBezTo>
                    <a:pt x="218" y="331"/>
                    <a:pt x="243" y="335"/>
                    <a:pt x="260" y="335"/>
                  </a:cubicBezTo>
                  <a:cubicBezTo>
                    <a:pt x="257" y="344"/>
                    <a:pt x="235" y="341"/>
                    <a:pt x="223" y="342"/>
                  </a:cubicBezTo>
                  <a:close/>
                  <a:moveTo>
                    <a:pt x="233" y="332"/>
                  </a:moveTo>
                  <a:cubicBezTo>
                    <a:pt x="238" y="331"/>
                    <a:pt x="245" y="330"/>
                    <a:pt x="251" y="329"/>
                  </a:cubicBezTo>
                  <a:cubicBezTo>
                    <a:pt x="239" y="326"/>
                    <a:pt x="228" y="334"/>
                    <a:pt x="216" y="331"/>
                  </a:cubicBezTo>
                  <a:cubicBezTo>
                    <a:pt x="225" y="329"/>
                    <a:pt x="236" y="328"/>
                    <a:pt x="246" y="326"/>
                  </a:cubicBezTo>
                  <a:cubicBezTo>
                    <a:pt x="231" y="325"/>
                    <a:pt x="217" y="328"/>
                    <a:pt x="203" y="330"/>
                  </a:cubicBezTo>
                  <a:cubicBezTo>
                    <a:pt x="204" y="323"/>
                    <a:pt x="201" y="317"/>
                    <a:pt x="200" y="313"/>
                  </a:cubicBezTo>
                  <a:cubicBezTo>
                    <a:pt x="199" y="312"/>
                    <a:pt x="199" y="307"/>
                    <a:pt x="200" y="307"/>
                  </a:cubicBezTo>
                  <a:cubicBezTo>
                    <a:pt x="202" y="307"/>
                    <a:pt x="203" y="308"/>
                    <a:pt x="204" y="308"/>
                  </a:cubicBezTo>
                  <a:cubicBezTo>
                    <a:pt x="210" y="309"/>
                    <a:pt x="216" y="307"/>
                    <a:pt x="223" y="307"/>
                  </a:cubicBezTo>
                  <a:cubicBezTo>
                    <a:pt x="231" y="307"/>
                    <a:pt x="240" y="308"/>
                    <a:pt x="247" y="308"/>
                  </a:cubicBezTo>
                  <a:cubicBezTo>
                    <a:pt x="239" y="309"/>
                    <a:pt x="231" y="310"/>
                    <a:pt x="222" y="312"/>
                  </a:cubicBezTo>
                  <a:cubicBezTo>
                    <a:pt x="217" y="313"/>
                    <a:pt x="210" y="312"/>
                    <a:pt x="207" y="314"/>
                  </a:cubicBezTo>
                  <a:cubicBezTo>
                    <a:pt x="201" y="319"/>
                    <a:pt x="211" y="320"/>
                    <a:pt x="215" y="321"/>
                  </a:cubicBezTo>
                  <a:cubicBezTo>
                    <a:pt x="231" y="324"/>
                    <a:pt x="249" y="322"/>
                    <a:pt x="268" y="325"/>
                  </a:cubicBezTo>
                  <a:cubicBezTo>
                    <a:pt x="264" y="337"/>
                    <a:pt x="244" y="331"/>
                    <a:pt x="233" y="332"/>
                  </a:cubicBezTo>
                  <a:close/>
                  <a:moveTo>
                    <a:pt x="204" y="220"/>
                  </a:moveTo>
                  <a:cubicBezTo>
                    <a:pt x="220" y="223"/>
                    <a:pt x="240" y="221"/>
                    <a:pt x="256" y="226"/>
                  </a:cubicBezTo>
                  <a:cubicBezTo>
                    <a:pt x="238" y="228"/>
                    <a:pt x="221" y="228"/>
                    <a:pt x="203" y="230"/>
                  </a:cubicBezTo>
                  <a:cubicBezTo>
                    <a:pt x="204" y="227"/>
                    <a:pt x="203" y="223"/>
                    <a:pt x="204" y="220"/>
                  </a:cubicBezTo>
                  <a:close/>
                  <a:moveTo>
                    <a:pt x="216" y="101"/>
                  </a:moveTo>
                  <a:cubicBezTo>
                    <a:pt x="214" y="102"/>
                    <a:pt x="212" y="103"/>
                    <a:pt x="209" y="103"/>
                  </a:cubicBezTo>
                  <a:cubicBezTo>
                    <a:pt x="208" y="102"/>
                    <a:pt x="208" y="101"/>
                    <a:pt x="207" y="99"/>
                  </a:cubicBezTo>
                  <a:cubicBezTo>
                    <a:pt x="210" y="100"/>
                    <a:pt x="213" y="100"/>
                    <a:pt x="216" y="101"/>
                  </a:cubicBezTo>
                  <a:close/>
                  <a:moveTo>
                    <a:pt x="208" y="87"/>
                  </a:moveTo>
                  <a:cubicBezTo>
                    <a:pt x="209" y="87"/>
                    <a:pt x="210" y="88"/>
                    <a:pt x="211" y="88"/>
                  </a:cubicBezTo>
                  <a:cubicBezTo>
                    <a:pt x="210" y="88"/>
                    <a:pt x="209" y="89"/>
                    <a:pt x="208" y="89"/>
                  </a:cubicBezTo>
                  <a:cubicBezTo>
                    <a:pt x="208" y="88"/>
                    <a:pt x="208" y="88"/>
                    <a:pt x="208" y="87"/>
                  </a:cubicBezTo>
                  <a:close/>
                  <a:moveTo>
                    <a:pt x="209" y="188"/>
                  </a:moveTo>
                  <a:cubicBezTo>
                    <a:pt x="216" y="191"/>
                    <a:pt x="227" y="189"/>
                    <a:pt x="236" y="190"/>
                  </a:cubicBezTo>
                  <a:cubicBezTo>
                    <a:pt x="233" y="193"/>
                    <a:pt x="227" y="194"/>
                    <a:pt x="222" y="195"/>
                  </a:cubicBezTo>
                  <a:cubicBezTo>
                    <a:pt x="217" y="196"/>
                    <a:pt x="206" y="198"/>
                    <a:pt x="207" y="204"/>
                  </a:cubicBezTo>
                  <a:cubicBezTo>
                    <a:pt x="208" y="208"/>
                    <a:pt x="215" y="208"/>
                    <a:pt x="218" y="208"/>
                  </a:cubicBezTo>
                  <a:cubicBezTo>
                    <a:pt x="214" y="211"/>
                    <a:pt x="208" y="212"/>
                    <a:pt x="204" y="214"/>
                  </a:cubicBezTo>
                  <a:cubicBezTo>
                    <a:pt x="205" y="203"/>
                    <a:pt x="206" y="190"/>
                    <a:pt x="206" y="178"/>
                  </a:cubicBezTo>
                  <a:cubicBezTo>
                    <a:pt x="211" y="179"/>
                    <a:pt x="218" y="177"/>
                    <a:pt x="223" y="178"/>
                  </a:cubicBezTo>
                  <a:cubicBezTo>
                    <a:pt x="219" y="181"/>
                    <a:pt x="208" y="180"/>
                    <a:pt x="207" y="184"/>
                  </a:cubicBezTo>
                  <a:cubicBezTo>
                    <a:pt x="207" y="185"/>
                    <a:pt x="208" y="187"/>
                    <a:pt x="209" y="188"/>
                  </a:cubicBezTo>
                  <a:close/>
                  <a:moveTo>
                    <a:pt x="205" y="159"/>
                  </a:moveTo>
                  <a:cubicBezTo>
                    <a:pt x="210" y="160"/>
                    <a:pt x="216" y="161"/>
                    <a:pt x="221" y="161"/>
                  </a:cubicBezTo>
                  <a:cubicBezTo>
                    <a:pt x="217" y="164"/>
                    <a:pt x="211" y="164"/>
                    <a:pt x="206" y="166"/>
                  </a:cubicBezTo>
                  <a:cubicBezTo>
                    <a:pt x="205" y="164"/>
                    <a:pt x="205" y="161"/>
                    <a:pt x="205" y="159"/>
                  </a:cubicBezTo>
                  <a:close/>
                  <a:moveTo>
                    <a:pt x="210" y="155"/>
                  </a:moveTo>
                  <a:cubicBezTo>
                    <a:pt x="225" y="149"/>
                    <a:pt x="244" y="147"/>
                    <a:pt x="262" y="145"/>
                  </a:cubicBezTo>
                  <a:cubicBezTo>
                    <a:pt x="264" y="148"/>
                    <a:pt x="272" y="157"/>
                    <a:pt x="262" y="157"/>
                  </a:cubicBezTo>
                  <a:cubicBezTo>
                    <a:pt x="247" y="157"/>
                    <a:pt x="224" y="158"/>
                    <a:pt x="210" y="155"/>
                  </a:cubicBezTo>
                  <a:close/>
                  <a:moveTo>
                    <a:pt x="206" y="150"/>
                  </a:moveTo>
                  <a:cubicBezTo>
                    <a:pt x="204" y="148"/>
                    <a:pt x="205" y="144"/>
                    <a:pt x="205" y="141"/>
                  </a:cubicBezTo>
                  <a:cubicBezTo>
                    <a:pt x="206" y="141"/>
                    <a:pt x="211" y="141"/>
                    <a:pt x="212" y="142"/>
                  </a:cubicBezTo>
                  <a:cubicBezTo>
                    <a:pt x="213" y="142"/>
                    <a:pt x="212" y="141"/>
                    <a:pt x="213" y="141"/>
                  </a:cubicBezTo>
                  <a:cubicBezTo>
                    <a:pt x="221" y="142"/>
                    <a:pt x="230" y="143"/>
                    <a:pt x="239" y="143"/>
                  </a:cubicBezTo>
                  <a:cubicBezTo>
                    <a:pt x="228" y="146"/>
                    <a:pt x="217" y="148"/>
                    <a:pt x="206" y="150"/>
                  </a:cubicBezTo>
                  <a:close/>
                  <a:moveTo>
                    <a:pt x="213" y="132"/>
                  </a:moveTo>
                  <a:cubicBezTo>
                    <a:pt x="213" y="130"/>
                    <a:pt x="213" y="127"/>
                    <a:pt x="213" y="126"/>
                  </a:cubicBezTo>
                  <a:cubicBezTo>
                    <a:pt x="222" y="125"/>
                    <a:pt x="236" y="125"/>
                    <a:pt x="246" y="127"/>
                  </a:cubicBezTo>
                  <a:cubicBezTo>
                    <a:pt x="235" y="129"/>
                    <a:pt x="223" y="131"/>
                    <a:pt x="213" y="132"/>
                  </a:cubicBezTo>
                  <a:close/>
                  <a:moveTo>
                    <a:pt x="212" y="117"/>
                  </a:moveTo>
                  <a:cubicBezTo>
                    <a:pt x="212" y="116"/>
                    <a:pt x="212" y="114"/>
                    <a:pt x="211" y="113"/>
                  </a:cubicBezTo>
                  <a:cubicBezTo>
                    <a:pt x="216" y="114"/>
                    <a:pt x="223" y="113"/>
                    <a:pt x="226" y="115"/>
                  </a:cubicBezTo>
                  <a:cubicBezTo>
                    <a:pt x="221" y="116"/>
                    <a:pt x="216" y="118"/>
                    <a:pt x="212" y="117"/>
                  </a:cubicBezTo>
                  <a:close/>
                  <a:moveTo>
                    <a:pt x="210" y="126"/>
                  </a:moveTo>
                  <a:cubicBezTo>
                    <a:pt x="210" y="128"/>
                    <a:pt x="211" y="131"/>
                    <a:pt x="210" y="133"/>
                  </a:cubicBezTo>
                  <a:cubicBezTo>
                    <a:pt x="209" y="134"/>
                    <a:pt x="207" y="134"/>
                    <a:pt x="204" y="134"/>
                  </a:cubicBezTo>
                  <a:cubicBezTo>
                    <a:pt x="204" y="132"/>
                    <a:pt x="204" y="128"/>
                    <a:pt x="204" y="125"/>
                  </a:cubicBezTo>
                  <a:cubicBezTo>
                    <a:pt x="206" y="125"/>
                    <a:pt x="208" y="125"/>
                    <a:pt x="210" y="126"/>
                  </a:cubicBezTo>
                  <a:close/>
                  <a:moveTo>
                    <a:pt x="204" y="236"/>
                  </a:moveTo>
                  <a:cubicBezTo>
                    <a:pt x="211" y="237"/>
                    <a:pt x="218" y="239"/>
                    <a:pt x="226" y="238"/>
                  </a:cubicBezTo>
                  <a:cubicBezTo>
                    <a:pt x="219" y="241"/>
                    <a:pt x="211" y="244"/>
                    <a:pt x="203" y="246"/>
                  </a:cubicBezTo>
                  <a:cubicBezTo>
                    <a:pt x="202" y="242"/>
                    <a:pt x="202" y="239"/>
                    <a:pt x="204" y="236"/>
                  </a:cubicBezTo>
                  <a:close/>
                  <a:moveTo>
                    <a:pt x="271" y="260"/>
                  </a:moveTo>
                  <a:cubicBezTo>
                    <a:pt x="270" y="262"/>
                    <a:pt x="264" y="262"/>
                    <a:pt x="261" y="262"/>
                  </a:cubicBezTo>
                  <a:cubicBezTo>
                    <a:pt x="247" y="262"/>
                    <a:pt x="231" y="260"/>
                    <a:pt x="216" y="260"/>
                  </a:cubicBezTo>
                  <a:cubicBezTo>
                    <a:pt x="228" y="255"/>
                    <a:pt x="243" y="254"/>
                    <a:pt x="259" y="253"/>
                  </a:cubicBezTo>
                  <a:cubicBezTo>
                    <a:pt x="262" y="253"/>
                    <a:pt x="271" y="254"/>
                    <a:pt x="270" y="249"/>
                  </a:cubicBezTo>
                  <a:cubicBezTo>
                    <a:pt x="269" y="247"/>
                    <a:pt x="261" y="249"/>
                    <a:pt x="258" y="249"/>
                  </a:cubicBezTo>
                  <a:cubicBezTo>
                    <a:pt x="243" y="251"/>
                    <a:pt x="225" y="251"/>
                    <a:pt x="210" y="250"/>
                  </a:cubicBezTo>
                  <a:cubicBezTo>
                    <a:pt x="223" y="240"/>
                    <a:pt x="252" y="239"/>
                    <a:pt x="273" y="242"/>
                  </a:cubicBezTo>
                  <a:cubicBezTo>
                    <a:pt x="270" y="246"/>
                    <a:pt x="275" y="257"/>
                    <a:pt x="271" y="260"/>
                  </a:cubicBezTo>
                  <a:close/>
                  <a:moveTo>
                    <a:pt x="272" y="274"/>
                  </a:moveTo>
                  <a:cubicBezTo>
                    <a:pt x="253" y="277"/>
                    <a:pt x="230" y="276"/>
                    <a:pt x="211" y="275"/>
                  </a:cubicBezTo>
                  <a:cubicBezTo>
                    <a:pt x="229" y="269"/>
                    <a:pt x="250" y="268"/>
                    <a:pt x="272" y="266"/>
                  </a:cubicBezTo>
                  <a:cubicBezTo>
                    <a:pt x="272" y="268"/>
                    <a:pt x="273" y="271"/>
                    <a:pt x="272" y="274"/>
                  </a:cubicBezTo>
                  <a:close/>
                  <a:moveTo>
                    <a:pt x="216" y="254"/>
                  </a:moveTo>
                  <a:cubicBezTo>
                    <a:pt x="212" y="256"/>
                    <a:pt x="207" y="257"/>
                    <a:pt x="203" y="258"/>
                  </a:cubicBezTo>
                  <a:cubicBezTo>
                    <a:pt x="199" y="251"/>
                    <a:pt x="212" y="256"/>
                    <a:pt x="216" y="254"/>
                  </a:cubicBezTo>
                  <a:close/>
                  <a:moveTo>
                    <a:pt x="238" y="265"/>
                  </a:moveTo>
                  <a:cubicBezTo>
                    <a:pt x="227" y="268"/>
                    <a:pt x="214" y="269"/>
                    <a:pt x="202" y="271"/>
                  </a:cubicBezTo>
                  <a:cubicBezTo>
                    <a:pt x="201" y="269"/>
                    <a:pt x="201" y="266"/>
                    <a:pt x="202" y="264"/>
                  </a:cubicBezTo>
                  <a:cubicBezTo>
                    <a:pt x="215" y="264"/>
                    <a:pt x="226" y="264"/>
                    <a:pt x="238" y="265"/>
                  </a:cubicBezTo>
                  <a:close/>
                  <a:moveTo>
                    <a:pt x="221" y="280"/>
                  </a:moveTo>
                  <a:cubicBezTo>
                    <a:pt x="215" y="282"/>
                    <a:pt x="208" y="283"/>
                    <a:pt x="201" y="285"/>
                  </a:cubicBezTo>
                  <a:cubicBezTo>
                    <a:pt x="201" y="284"/>
                    <a:pt x="201" y="281"/>
                    <a:pt x="201" y="280"/>
                  </a:cubicBezTo>
                  <a:cubicBezTo>
                    <a:pt x="207" y="279"/>
                    <a:pt x="214" y="280"/>
                    <a:pt x="221" y="280"/>
                  </a:cubicBezTo>
                  <a:close/>
                  <a:moveTo>
                    <a:pt x="201" y="295"/>
                  </a:moveTo>
                  <a:cubicBezTo>
                    <a:pt x="206" y="295"/>
                    <a:pt x="211" y="294"/>
                    <a:pt x="214" y="295"/>
                  </a:cubicBezTo>
                  <a:cubicBezTo>
                    <a:pt x="211" y="297"/>
                    <a:pt x="205" y="297"/>
                    <a:pt x="201" y="299"/>
                  </a:cubicBezTo>
                  <a:cubicBezTo>
                    <a:pt x="200" y="298"/>
                    <a:pt x="201" y="296"/>
                    <a:pt x="201" y="295"/>
                  </a:cubicBezTo>
                  <a:close/>
                  <a:moveTo>
                    <a:pt x="261" y="322"/>
                  </a:moveTo>
                  <a:cubicBezTo>
                    <a:pt x="245" y="321"/>
                    <a:pt x="225" y="321"/>
                    <a:pt x="210" y="317"/>
                  </a:cubicBezTo>
                  <a:cubicBezTo>
                    <a:pt x="228" y="312"/>
                    <a:pt x="248" y="309"/>
                    <a:pt x="268" y="309"/>
                  </a:cubicBezTo>
                  <a:cubicBezTo>
                    <a:pt x="269" y="317"/>
                    <a:pt x="270" y="322"/>
                    <a:pt x="261" y="322"/>
                  </a:cubicBezTo>
                  <a:close/>
                  <a:moveTo>
                    <a:pt x="212" y="306"/>
                  </a:moveTo>
                  <a:cubicBezTo>
                    <a:pt x="209" y="306"/>
                    <a:pt x="204" y="305"/>
                    <a:pt x="202" y="304"/>
                  </a:cubicBezTo>
                  <a:cubicBezTo>
                    <a:pt x="214" y="296"/>
                    <a:pt x="230" y="295"/>
                    <a:pt x="247" y="294"/>
                  </a:cubicBezTo>
                  <a:cubicBezTo>
                    <a:pt x="254" y="294"/>
                    <a:pt x="263" y="295"/>
                    <a:pt x="271" y="294"/>
                  </a:cubicBezTo>
                  <a:cubicBezTo>
                    <a:pt x="273" y="293"/>
                    <a:pt x="274" y="293"/>
                    <a:pt x="274" y="292"/>
                  </a:cubicBezTo>
                  <a:cubicBezTo>
                    <a:pt x="276" y="295"/>
                    <a:pt x="274" y="300"/>
                    <a:pt x="274" y="304"/>
                  </a:cubicBezTo>
                  <a:cubicBezTo>
                    <a:pt x="253" y="305"/>
                    <a:pt x="232" y="305"/>
                    <a:pt x="212" y="306"/>
                  </a:cubicBezTo>
                  <a:close/>
                  <a:moveTo>
                    <a:pt x="275" y="291"/>
                  </a:moveTo>
                  <a:cubicBezTo>
                    <a:pt x="272" y="284"/>
                    <a:pt x="266" y="288"/>
                    <a:pt x="261" y="289"/>
                  </a:cubicBezTo>
                  <a:cubicBezTo>
                    <a:pt x="261" y="284"/>
                    <a:pt x="256" y="289"/>
                    <a:pt x="252" y="289"/>
                  </a:cubicBezTo>
                  <a:cubicBezTo>
                    <a:pt x="238" y="292"/>
                    <a:pt x="218" y="290"/>
                    <a:pt x="203" y="290"/>
                  </a:cubicBezTo>
                  <a:cubicBezTo>
                    <a:pt x="223" y="281"/>
                    <a:pt x="249" y="279"/>
                    <a:pt x="274" y="279"/>
                  </a:cubicBezTo>
                  <a:cubicBezTo>
                    <a:pt x="275" y="282"/>
                    <a:pt x="275" y="287"/>
                    <a:pt x="275" y="291"/>
                  </a:cubicBezTo>
                  <a:close/>
                  <a:moveTo>
                    <a:pt x="276" y="247"/>
                  </a:moveTo>
                  <a:cubicBezTo>
                    <a:pt x="277" y="251"/>
                    <a:pt x="276" y="256"/>
                    <a:pt x="276" y="260"/>
                  </a:cubicBezTo>
                  <a:cubicBezTo>
                    <a:pt x="274" y="257"/>
                    <a:pt x="275" y="251"/>
                    <a:pt x="276" y="247"/>
                  </a:cubicBezTo>
                  <a:close/>
                  <a:moveTo>
                    <a:pt x="276" y="237"/>
                  </a:moveTo>
                  <a:cubicBezTo>
                    <a:pt x="257" y="237"/>
                    <a:pt x="234" y="234"/>
                    <a:pt x="216" y="234"/>
                  </a:cubicBezTo>
                  <a:cubicBezTo>
                    <a:pt x="231" y="231"/>
                    <a:pt x="252" y="230"/>
                    <a:pt x="268" y="228"/>
                  </a:cubicBezTo>
                  <a:cubicBezTo>
                    <a:pt x="270" y="228"/>
                    <a:pt x="273" y="229"/>
                    <a:pt x="273" y="226"/>
                  </a:cubicBezTo>
                  <a:cubicBezTo>
                    <a:pt x="273" y="222"/>
                    <a:pt x="259" y="221"/>
                    <a:pt x="256" y="221"/>
                  </a:cubicBezTo>
                  <a:cubicBezTo>
                    <a:pt x="242" y="219"/>
                    <a:pt x="226" y="218"/>
                    <a:pt x="213" y="216"/>
                  </a:cubicBezTo>
                  <a:cubicBezTo>
                    <a:pt x="229" y="208"/>
                    <a:pt x="257" y="210"/>
                    <a:pt x="277" y="211"/>
                  </a:cubicBezTo>
                  <a:cubicBezTo>
                    <a:pt x="277" y="219"/>
                    <a:pt x="277" y="229"/>
                    <a:pt x="276" y="237"/>
                  </a:cubicBezTo>
                  <a:close/>
                  <a:moveTo>
                    <a:pt x="278" y="185"/>
                  </a:moveTo>
                  <a:cubicBezTo>
                    <a:pt x="259" y="186"/>
                    <a:pt x="239" y="187"/>
                    <a:pt x="221" y="185"/>
                  </a:cubicBezTo>
                  <a:cubicBezTo>
                    <a:pt x="238" y="179"/>
                    <a:pt x="257" y="177"/>
                    <a:pt x="278" y="177"/>
                  </a:cubicBezTo>
                  <a:cubicBezTo>
                    <a:pt x="278" y="179"/>
                    <a:pt x="278" y="183"/>
                    <a:pt x="278" y="185"/>
                  </a:cubicBezTo>
                  <a:close/>
                  <a:moveTo>
                    <a:pt x="278" y="171"/>
                  </a:moveTo>
                  <a:cubicBezTo>
                    <a:pt x="261" y="173"/>
                    <a:pt x="243" y="174"/>
                    <a:pt x="226" y="174"/>
                  </a:cubicBezTo>
                  <a:cubicBezTo>
                    <a:pt x="220" y="173"/>
                    <a:pt x="211" y="175"/>
                    <a:pt x="206" y="172"/>
                  </a:cubicBezTo>
                  <a:cubicBezTo>
                    <a:pt x="209" y="168"/>
                    <a:pt x="214" y="169"/>
                    <a:pt x="218" y="167"/>
                  </a:cubicBezTo>
                  <a:cubicBezTo>
                    <a:pt x="235" y="163"/>
                    <a:pt x="257" y="160"/>
                    <a:pt x="277" y="163"/>
                  </a:cubicBezTo>
                  <a:cubicBezTo>
                    <a:pt x="277" y="165"/>
                    <a:pt x="278" y="169"/>
                    <a:pt x="278" y="171"/>
                  </a:cubicBezTo>
                  <a:close/>
                  <a:moveTo>
                    <a:pt x="271" y="157"/>
                  </a:moveTo>
                  <a:cubicBezTo>
                    <a:pt x="271" y="152"/>
                    <a:pt x="269" y="148"/>
                    <a:pt x="266" y="145"/>
                  </a:cubicBezTo>
                  <a:cubicBezTo>
                    <a:pt x="268" y="145"/>
                    <a:pt x="270" y="144"/>
                    <a:pt x="271" y="145"/>
                  </a:cubicBezTo>
                  <a:cubicBezTo>
                    <a:pt x="272" y="149"/>
                    <a:pt x="275" y="153"/>
                    <a:pt x="275" y="157"/>
                  </a:cubicBezTo>
                  <a:cubicBezTo>
                    <a:pt x="274" y="157"/>
                    <a:pt x="272" y="157"/>
                    <a:pt x="271" y="157"/>
                  </a:cubicBezTo>
                  <a:close/>
                  <a:moveTo>
                    <a:pt x="219" y="136"/>
                  </a:moveTo>
                  <a:cubicBezTo>
                    <a:pt x="232" y="134"/>
                    <a:pt x="251" y="130"/>
                    <a:pt x="264" y="129"/>
                  </a:cubicBezTo>
                  <a:cubicBezTo>
                    <a:pt x="268" y="128"/>
                    <a:pt x="270" y="136"/>
                    <a:pt x="270" y="139"/>
                  </a:cubicBezTo>
                  <a:cubicBezTo>
                    <a:pt x="253" y="138"/>
                    <a:pt x="234" y="141"/>
                    <a:pt x="219" y="136"/>
                  </a:cubicBezTo>
                  <a:close/>
                  <a:moveTo>
                    <a:pt x="226" y="121"/>
                  </a:moveTo>
                  <a:cubicBezTo>
                    <a:pt x="237" y="118"/>
                    <a:pt x="252" y="116"/>
                    <a:pt x="264" y="115"/>
                  </a:cubicBezTo>
                  <a:cubicBezTo>
                    <a:pt x="265" y="117"/>
                    <a:pt x="265" y="120"/>
                    <a:pt x="265" y="123"/>
                  </a:cubicBezTo>
                  <a:cubicBezTo>
                    <a:pt x="253" y="123"/>
                    <a:pt x="239" y="121"/>
                    <a:pt x="226" y="121"/>
                  </a:cubicBezTo>
                  <a:close/>
                  <a:moveTo>
                    <a:pt x="256" y="97"/>
                  </a:moveTo>
                  <a:cubicBezTo>
                    <a:pt x="262" y="97"/>
                    <a:pt x="262" y="103"/>
                    <a:pt x="265" y="106"/>
                  </a:cubicBezTo>
                  <a:cubicBezTo>
                    <a:pt x="261" y="104"/>
                    <a:pt x="258" y="101"/>
                    <a:pt x="256" y="97"/>
                  </a:cubicBezTo>
                  <a:close/>
                  <a:moveTo>
                    <a:pt x="231" y="96"/>
                  </a:moveTo>
                  <a:cubicBezTo>
                    <a:pt x="224" y="97"/>
                    <a:pt x="217" y="96"/>
                    <a:pt x="212" y="95"/>
                  </a:cubicBezTo>
                  <a:cubicBezTo>
                    <a:pt x="218" y="90"/>
                    <a:pt x="233" y="88"/>
                    <a:pt x="241" y="86"/>
                  </a:cubicBezTo>
                  <a:cubicBezTo>
                    <a:pt x="242" y="86"/>
                    <a:pt x="247" y="92"/>
                    <a:pt x="247" y="93"/>
                  </a:cubicBezTo>
                  <a:cubicBezTo>
                    <a:pt x="246" y="95"/>
                    <a:pt x="234" y="96"/>
                    <a:pt x="231" y="96"/>
                  </a:cubicBezTo>
                  <a:close/>
                  <a:moveTo>
                    <a:pt x="226" y="67"/>
                  </a:moveTo>
                  <a:cubicBezTo>
                    <a:pt x="219" y="66"/>
                    <a:pt x="208" y="65"/>
                    <a:pt x="203" y="61"/>
                  </a:cubicBezTo>
                  <a:cubicBezTo>
                    <a:pt x="212" y="61"/>
                    <a:pt x="221" y="63"/>
                    <a:pt x="226" y="67"/>
                  </a:cubicBezTo>
                  <a:close/>
                  <a:moveTo>
                    <a:pt x="220" y="72"/>
                  </a:moveTo>
                  <a:cubicBezTo>
                    <a:pt x="216" y="74"/>
                    <a:pt x="211" y="74"/>
                    <a:pt x="207" y="76"/>
                  </a:cubicBezTo>
                  <a:cubicBezTo>
                    <a:pt x="205" y="73"/>
                    <a:pt x="204" y="70"/>
                    <a:pt x="203" y="67"/>
                  </a:cubicBezTo>
                  <a:cubicBezTo>
                    <a:pt x="208" y="68"/>
                    <a:pt x="214" y="70"/>
                    <a:pt x="220" y="72"/>
                  </a:cubicBezTo>
                  <a:close/>
                  <a:moveTo>
                    <a:pt x="204" y="92"/>
                  </a:moveTo>
                  <a:cubicBezTo>
                    <a:pt x="202" y="92"/>
                    <a:pt x="201" y="86"/>
                    <a:pt x="202" y="84"/>
                  </a:cubicBezTo>
                  <a:cubicBezTo>
                    <a:pt x="206" y="83"/>
                    <a:pt x="206" y="92"/>
                    <a:pt x="204" y="92"/>
                  </a:cubicBezTo>
                  <a:close/>
                  <a:moveTo>
                    <a:pt x="201" y="69"/>
                  </a:moveTo>
                  <a:cubicBezTo>
                    <a:pt x="203" y="70"/>
                    <a:pt x="206" y="77"/>
                    <a:pt x="201" y="78"/>
                  </a:cubicBezTo>
                  <a:cubicBezTo>
                    <a:pt x="201" y="75"/>
                    <a:pt x="201" y="72"/>
                    <a:pt x="201" y="69"/>
                  </a:cubicBezTo>
                  <a:close/>
                  <a:moveTo>
                    <a:pt x="201" y="97"/>
                  </a:moveTo>
                  <a:cubicBezTo>
                    <a:pt x="206" y="100"/>
                    <a:pt x="200" y="108"/>
                    <a:pt x="203" y="113"/>
                  </a:cubicBezTo>
                  <a:cubicBezTo>
                    <a:pt x="205" y="112"/>
                    <a:pt x="204" y="110"/>
                    <a:pt x="205" y="110"/>
                  </a:cubicBezTo>
                  <a:cubicBezTo>
                    <a:pt x="209" y="112"/>
                    <a:pt x="210" y="120"/>
                    <a:pt x="203" y="120"/>
                  </a:cubicBezTo>
                  <a:cubicBezTo>
                    <a:pt x="202" y="113"/>
                    <a:pt x="200" y="105"/>
                    <a:pt x="201" y="97"/>
                  </a:cubicBezTo>
                  <a:close/>
                  <a:moveTo>
                    <a:pt x="200" y="132"/>
                  </a:moveTo>
                  <a:cubicBezTo>
                    <a:pt x="200" y="137"/>
                    <a:pt x="204" y="147"/>
                    <a:pt x="200" y="152"/>
                  </a:cubicBezTo>
                  <a:cubicBezTo>
                    <a:pt x="199" y="146"/>
                    <a:pt x="200" y="137"/>
                    <a:pt x="200" y="132"/>
                  </a:cubicBezTo>
                  <a:close/>
                  <a:moveTo>
                    <a:pt x="200" y="157"/>
                  </a:moveTo>
                  <a:cubicBezTo>
                    <a:pt x="203" y="158"/>
                    <a:pt x="204" y="168"/>
                    <a:pt x="200" y="169"/>
                  </a:cubicBezTo>
                  <a:cubicBezTo>
                    <a:pt x="200" y="165"/>
                    <a:pt x="200" y="160"/>
                    <a:pt x="200" y="157"/>
                  </a:cubicBezTo>
                  <a:close/>
                  <a:moveTo>
                    <a:pt x="200" y="175"/>
                  </a:moveTo>
                  <a:cubicBezTo>
                    <a:pt x="204" y="176"/>
                    <a:pt x="203" y="186"/>
                    <a:pt x="203" y="192"/>
                  </a:cubicBezTo>
                  <a:cubicBezTo>
                    <a:pt x="202" y="204"/>
                    <a:pt x="202" y="217"/>
                    <a:pt x="201" y="229"/>
                  </a:cubicBezTo>
                  <a:cubicBezTo>
                    <a:pt x="201" y="230"/>
                    <a:pt x="201" y="232"/>
                    <a:pt x="199" y="232"/>
                  </a:cubicBezTo>
                  <a:cubicBezTo>
                    <a:pt x="200" y="212"/>
                    <a:pt x="199" y="194"/>
                    <a:pt x="200" y="175"/>
                  </a:cubicBezTo>
                  <a:close/>
                  <a:moveTo>
                    <a:pt x="199" y="234"/>
                  </a:moveTo>
                  <a:cubicBezTo>
                    <a:pt x="203" y="238"/>
                    <a:pt x="199" y="245"/>
                    <a:pt x="199" y="250"/>
                  </a:cubicBezTo>
                  <a:cubicBezTo>
                    <a:pt x="199" y="245"/>
                    <a:pt x="198" y="239"/>
                    <a:pt x="199" y="234"/>
                  </a:cubicBezTo>
                  <a:close/>
                  <a:moveTo>
                    <a:pt x="195" y="64"/>
                  </a:moveTo>
                  <a:cubicBezTo>
                    <a:pt x="197" y="64"/>
                    <a:pt x="197" y="66"/>
                    <a:pt x="197" y="69"/>
                  </a:cubicBezTo>
                  <a:cubicBezTo>
                    <a:pt x="195" y="69"/>
                    <a:pt x="194" y="66"/>
                    <a:pt x="195" y="64"/>
                  </a:cubicBezTo>
                  <a:close/>
                  <a:moveTo>
                    <a:pt x="194" y="76"/>
                  </a:moveTo>
                  <a:cubicBezTo>
                    <a:pt x="196" y="76"/>
                    <a:pt x="196" y="79"/>
                    <a:pt x="196" y="81"/>
                  </a:cubicBezTo>
                  <a:cubicBezTo>
                    <a:pt x="195" y="80"/>
                    <a:pt x="193" y="78"/>
                    <a:pt x="194" y="76"/>
                  </a:cubicBezTo>
                  <a:close/>
                  <a:moveTo>
                    <a:pt x="196" y="101"/>
                  </a:moveTo>
                  <a:cubicBezTo>
                    <a:pt x="196" y="103"/>
                    <a:pt x="195" y="103"/>
                    <a:pt x="195" y="105"/>
                  </a:cubicBezTo>
                  <a:cubicBezTo>
                    <a:pt x="193" y="104"/>
                    <a:pt x="194" y="101"/>
                    <a:pt x="196" y="101"/>
                  </a:cubicBezTo>
                  <a:close/>
                  <a:moveTo>
                    <a:pt x="190" y="222"/>
                  </a:moveTo>
                  <a:cubicBezTo>
                    <a:pt x="191" y="229"/>
                    <a:pt x="191" y="233"/>
                    <a:pt x="191" y="239"/>
                  </a:cubicBezTo>
                  <a:cubicBezTo>
                    <a:pt x="194" y="266"/>
                    <a:pt x="192" y="291"/>
                    <a:pt x="190" y="314"/>
                  </a:cubicBezTo>
                  <a:cubicBezTo>
                    <a:pt x="190" y="315"/>
                    <a:pt x="190" y="315"/>
                    <a:pt x="189" y="314"/>
                  </a:cubicBezTo>
                  <a:cubicBezTo>
                    <a:pt x="190" y="327"/>
                    <a:pt x="183" y="345"/>
                    <a:pt x="176" y="353"/>
                  </a:cubicBezTo>
                  <a:cubicBezTo>
                    <a:pt x="175" y="354"/>
                    <a:pt x="172" y="357"/>
                    <a:pt x="173" y="358"/>
                  </a:cubicBezTo>
                  <a:cubicBezTo>
                    <a:pt x="174" y="360"/>
                    <a:pt x="179" y="356"/>
                    <a:pt x="180" y="356"/>
                  </a:cubicBezTo>
                  <a:cubicBezTo>
                    <a:pt x="186" y="349"/>
                    <a:pt x="190" y="336"/>
                    <a:pt x="193" y="325"/>
                  </a:cubicBezTo>
                  <a:cubicBezTo>
                    <a:pt x="195" y="338"/>
                    <a:pt x="192" y="352"/>
                    <a:pt x="183" y="356"/>
                  </a:cubicBezTo>
                  <a:cubicBezTo>
                    <a:pt x="178" y="359"/>
                    <a:pt x="171" y="364"/>
                    <a:pt x="164" y="363"/>
                  </a:cubicBezTo>
                  <a:cubicBezTo>
                    <a:pt x="161" y="363"/>
                    <a:pt x="154" y="359"/>
                    <a:pt x="150" y="357"/>
                  </a:cubicBezTo>
                  <a:cubicBezTo>
                    <a:pt x="149" y="356"/>
                    <a:pt x="146" y="352"/>
                    <a:pt x="145" y="350"/>
                  </a:cubicBezTo>
                  <a:cubicBezTo>
                    <a:pt x="143" y="344"/>
                    <a:pt x="145" y="335"/>
                    <a:pt x="146" y="332"/>
                  </a:cubicBezTo>
                  <a:cubicBezTo>
                    <a:pt x="147" y="331"/>
                    <a:pt x="150" y="329"/>
                    <a:pt x="150" y="328"/>
                  </a:cubicBezTo>
                  <a:cubicBezTo>
                    <a:pt x="149" y="324"/>
                    <a:pt x="144" y="328"/>
                    <a:pt x="143" y="329"/>
                  </a:cubicBezTo>
                  <a:cubicBezTo>
                    <a:pt x="140" y="309"/>
                    <a:pt x="170" y="301"/>
                    <a:pt x="185" y="310"/>
                  </a:cubicBezTo>
                  <a:cubicBezTo>
                    <a:pt x="185" y="310"/>
                    <a:pt x="185" y="310"/>
                    <a:pt x="185" y="310"/>
                  </a:cubicBezTo>
                  <a:cubicBezTo>
                    <a:pt x="175" y="299"/>
                    <a:pt x="150" y="304"/>
                    <a:pt x="143" y="314"/>
                  </a:cubicBezTo>
                  <a:cubicBezTo>
                    <a:pt x="140" y="307"/>
                    <a:pt x="147" y="304"/>
                    <a:pt x="152" y="303"/>
                  </a:cubicBezTo>
                  <a:cubicBezTo>
                    <a:pt x="162" y="301"/>
                    <a:pt x="174" y="302"/>
                    <a:pt x="183" y="302"/>
                  </a:cubicBezTo>
                  <a:cubicBezTo>
                    <a:pt x="172" y="299"/>
                    <a:pt x="155" y="299"/>
                    <a:pt x="143" y="302"/>
                  </a:cubicBezTo>
                  <a:cubicBezTo>
                    <a:pt x="140" y="249"/>
                    <a:pt x="142" y="191"/>
                    <a:pt x="142" y="135"/>
                  </a:cubicBezTo>
                  <a:cubicBezTo>
                    <a:pt x="158" y="144"/>
                    <a:pt x="181" y="135"/>
                    <a:pt x="190" y="124"/>
                  </a:cubicBezTo>
                  <a:cubicBezTo>
                    <a:pt x="190" y="154"/>
                    <a:pt x="191" y="181"/>
                    <a:pt x="192" y="209"/>
                  </a:cubicBezTo>
                  <a:cubicBezTo>
                    <a:pt x="186" y="209"/>
                    <a:pt x="190" y="216"/>
                    <a:pt x="190" y="222"/>
                  </a:cubicBezTo>
                  <a:close/>
                  <a:moveTo>
                    <a:pt x="191" y="356"/>
                  </a:moveTo>
                  <a:cubicBezTo>
                    <a:pt x="189" y="358"/>
                    <a:pt x="187" y="364"/>
                    <a:pt x="184" y="363"/>
                  </a:cubicBezTo>
                  <a:cubicBezTo>
                    <a:pt x="180" y="363"/>
                    <a:pt x="189" y="356"/>
                    <a:pt x="191" y="356"/>
                  </a:cubicBezTo>
                  <a:close/>
                  <a:moveTo>
                    <a:pt x="155" y="372"/>
                  </a:moveTo>
                  <a:cubicBezTo>
                    <a:pt x="152" y="373"/>
                    <a:pt x="146" y="372"/>
                    <a:pt x="143" y="370"/>
                  </a:cubicBezTo>
                  <a:cubicBezTo>
                    <a:pt x="147" y="370"/>
                    <a:pt x="152" y="371"/>
                    <a:pt x="155" y="372"/>
                  </a:cubicBezTo>
                  <a:close/>
                  <a:moveTo>
                    <a:pt x="143" y="355"/>
                  </a:moveTo>
                  <a:cubicBezTo>
                    <a:pt x="144" y="356"/>
                    <a:pt x="145" y="358"/>
                    <a:pt x="146" y="359"/>
                  </a:cubicBezTo>
                  <a:cubicBezTo>
                    <a:pt x="143" y="360"/>
                    <a:pt x="142" y="358"/>
                    <a:pt x="143" y="355"/>
                  </a:cubicBezTo>
                  <a:close/>
                  <a:moveTo>
                    <a:pt x="142" y="116"/>
                  </a:moveTo>
                  <a:cubicBezTo>
                    <a:pt x="149" y="124"/>
                    <a:pt x="160" y="130"/>
                    <a:pt x="173" y="130"/>
                  </a:cubicBezTo>
                  <a:cubicBezTo>
                    <a:pt x="167" y="134"/>
                    <a:pt x="146" y="139"/>
                    <a:pt x="143" y="129"/>
                  </a:cubicBezTo>
                  <a:cubicBezTo>
                    <a:pt x="141" y="125"/>
                    <a:pt x="143" y="120"/>
                    <a:pt x="142" y="116"/>
                  </a:cubicBezTo>
                  <a:close/>
                  <a:moveTo>
                    <a:pt x="188" y="51"/>
                  </a:moveTo>
                  <a:cubicBezTo>
                    <a:pt x="186" y="52"/>
                    <a:pt x="186" y="51"/>
                    <a:pt x="184" y="51"/>
                  </a:cubicBezTo>
                  <a:cubicBezTo>
                    <a:pt x="185" y="50"/>
                    <a:pt x="188" y="50"/>
                    <a:pt x="188" y="51"/>
                  </a:cubicBezTo>
                  <a:close/>
                  <a:moveTo>
                    <a:pt x="188" y="55"/>
                  </a:moveTo>
                  <a:cubicBezTo>
                    <a:pt x="187" y="56"/>
                    <a:pt x="185" y="55"/>
                    <a:pt x="183" y="55"/>
                  </a:cubicBezTo>
                  <a:cubicBezTo>
                    <a:pt x="185" y="54"/>
                    <a:pt x="187" y="54"/>
                    <a:pt x="188" y="55"/>
                  </a:cubicBezTo>
                  <a:close/>
                  <a:moveTo>
                    <a:pt x="188" y="62"/>
                  </a:moveTo>
                  <a:cubicBezTo>
                    <a:pt x="181" y="61"/>
                    <a:pt x="170" y="62"/>
                    <a:pt x="166" y="59"/>
                  </a:cubicBezTo>
                  <a:cubicBezTo>
                    <a:pt x="174" y="59"/>
                    <a:pt x="184" y="59"/>
                    <a:pt x="188" y="62"/>
                  </a:cubicBezTo>
                  <a:close/>
                  <a:moveTo>
                    <a:pt x="174" y="65"/>
                  </a:moveTo>
                  <a:cubicBezTo>
                    <a:pt x="179" y="64"/>
                    <a:pt x="184" y="65"/>
                    <a:pt x="188" y="67"/>
                  </a:cubicBezTo>
                  <a:cubicBezTo>
                    <a:pt x="188" y="70"/>
                    <a:pt x="188" y="70"/>
                    <a:pt x="188" y="70"/>
                  </a:cubicBezTo>
                  <a:cubicBezTo>
                    <a:pt x="184" y="67"/>
                    <a:pt x="176" y="69"/>
                    <a:pt x="174" y="65"/>
                  </a:cubicBezTo>
                  <a:close/>
                  <a:moveTo>
                    <a:pt x="180" y="75"/>
                  </a:moveTo>
                  <a:cubicBezTo>
                    <a:pt x="176" y="76"/>
                    <a:pt x="172" y="75"/>
                    <a:pt x="169" y="74"/>
                  </a:cubicBezTo>
                  <a:cubicBezTo>
                    <a:pt x="171" y="72"/>
                    <a:pt x="179" y="71"/>
                    <a:pt x="180" y="75"/>
                  </a:cubicBezTo>
                  <a:close/>
                  <a:moveTo>
                    <a:pt x="159" y="46"/>
                  </a:moveTo>
                  <a:cubicBezTo>
                    <a:pt x="162" y="45"/>
                    <a:pt x="166" y="46"/>
                    <a:pt x="169" y="46"/>
                  </a:cubicBezTo>
                  <a:cubicBezTo>
                    <a:pt x="166" y="48"/>
                    <a:pt x="162" y="48"/>
                    <a:pt x="159" y="49"/>
                  </a:cubicBezTo>
                  <a:cubicBezTo>
                    <a:pt x="159" y="48"/>
                    <a:pt x="159" y="47"/>
                    <a:pt x="159" y="46"/>
                  </a:cubicBezTo>
                  <a:close/>
                  <a:moveTo>
                    <a:pt x="153" y="50"/>
                  </a:moveTo>
                  <a:cubicBezTo>
                    <a:pt x="150" y="52"/>
                    <a:pt x="146" y="53"/>
                    <a:pt x="142" y="54"/>
                  </a:cubicBezTo>
                  <a:cubicBezTo>
                    <a:pt x="142" y="53"/>
                    <a:pt x="142" y="52"/>
                    <a:pt x="142" y="50"/>
                  </a:cubicBezTo>
                  <a:cubicBezTo>
                    <a:pt x="145" y="50"/>
                    <a:pt x="149" y="49"/>
                    <a:pt x="153" y="50"/>
                  </a:cubicBezTo>
                  <a:close/>
                  <a:moveTo>
                    <a:pt x="142" y="64"/>
                  </a:moveTo>
                  <a:cubicBezTo>
                    <a:pt x="144" y="63"/>
                    <a:pt x="145" y="63"/>
                    <a:pt x="147" y="63"/>
                  </a:cubicBezTo>
                  <a:cubicBezTo>
                    <a:pt x="146" y="65"/>
                    <a:pt x="145" y="67"/>
                    <a:pt x="142" y="68"/>
                  </a:cubicBezTo>
                  <a:cubicBezTo>
                    <a:pt x="142" y="67"/>
                    <a:pt x="142" y="65"/>
                    <a:pt x="142" y="64"/>
                  </a:cubicBezTo>
                  <a:close/>
                  <a:moveTo>
                    <a:pt x="144" y="93"/>
                  </a:moveTo>
                  <a:cubicBezTo>
                    <a:pt x="154" y="94"/>
                    <a:pt x="162" y="90"/>
                    <a:pt x="167" y="85"/>
                  </a:cubicBezTo>
                  <a:cubicBezTo>
                    <a:pt x="159" y="84"/>
                    <a:pt x="154" y="91"/>
                    <a:pt x="146" y="89"/>
                  </a:cubicBezTo>
                  <a:cubicBezTo>
                    <a:pt x="150" y="73"/>
                    <a:pt x="178" y="79"/>
                    <a:pt x="190" y="83"/>
                  </a:cubicBezTo>
                  <a:cubicBezTo>
                    <a:pt x="189" y="87"/>
                    <a:pt x="192" y="93"/>
                    <a:pt x="190" y="96"/>
                  </a:cubicBezTo>
                  <a:cubicBezTo>
                    <a:pt x="190" y="97"/>
                    <a:pt x="188" y="96"/>
                    <a:pt x="188" y="97"/>
                  </a:cubicBezTo>
                  <a:cubicBezTo>
                    <a:pt x="187" y="99"/>
                    <a:pt x="189" y="103"/>
                    <a:pt x="190" y="105"/>
                  </a:cubicBezTo>
                  <a:cubicBezTo>
                    <a:pt x="192" y="124"/>
                    <a:pt x="174" y="130"/>
                    <a:pt x="158" y="124"/>
                  </a:cubicBezTo>
                  <a:cubicBezTo>
                    <a:pt x="148" y="121"/>
                    <a:pt x="135" y="107"/>
                    <a:pt x="144" y="93"/>
                  </a:cubicBezTo>
                  <a:close/>
                  <a:moveTo>
                    <a:pt x="139" y="275"/>
                  </a:moveTo>
                  <a:cubicBezTo>
                    <a:pt x="137" y="273"/>
                    <a:pt x="138" y="268"/>
                    <a:pt x="139" y="266"/>
                  </a:cubicBezTo>
                  <a:cubicBezTo>
                    <a:pt x="140" y="268"/>
                    <a:pt x="140" y="273"/>
                    <a:pt x="139" y="275"/>
                  </a:cubicBezTo>
                  <a:close/>
                  <a:moveTo>
                    <a:pt x="137" y="253"/>
                  </a:moveTo>
                  <a:cubicBezTo>
                    <a:pt x="136" y="237"/>
                    <a:pt x="137" y="220"/>
                    <a:pt x="138" y="205"/>
                  </a:cubicBezTo>
                  <a:cubicBezTo>
                    <a:pt x="139" y="220"/>
                    <a:pt x="139" y="238"/>
                    <a:pt x="137" y="253"/>
                  </a:cubicBezTo>
                  <a:close/>
                  <a:moveTo>
                    <a:pt x="138" y="203"/>
                  </a:moveTo>
                  <a:cubicBezTo>
                    <a:pt x="137" y="199"/>
                    <a:pt x="138" y="194"/>
                    <a:pt x="138" y="190"/>
                  </a:cubicBezTo>
                  <a:cubicBezTo>
                    <a:pt x="140" y="194"/>
                    <a:pt x="139" y="199"/>
                    <a:pt x="138" y="203"/>
                  </a:cubicBezTo>
                  <a:close/>
                  <a:moveTo>
                    <a:pt x="138" y="181"/>
                  </a:moveTo>
                  <a:cubicBezTo>
                    <a:pt x="136" y="170"/>
                    <a:pt x="137" y="156"/>
                    <a:pt x="136" y="144"/>
                  </a:cubicBezTo>
                  <a:cubicBezTo>
                    <a:pt x="137" y="143"/>
                    <a:pt x="138" y="143"/>
                    <a:pt x="139" y="142"/>
                  </a:cubicBezTo>
                  <a:cubicBezTo>
                    <a:pt x="139" y="155"/>
                    <a:pt x="138" y="168"/>
                    <a:pt x="138" y="181"/>
                  </a:cubicBezTo>
                  <a:close/>
                  <a:moveTo>
                    <a:pt x="138" y="69"/>
                  </a:moveTo>
                  <a:cubicBezTo>
                    <a:pt x="135" y="69"/>
                    <a:pt x="133" y="70"/>
                    <a:pt x="130" y="69"/>
                  </a:cubicBezTo>
                  <a:cubicBezTo>
                    <a:pt x="133" y="67"/>
                    <a:pt x="135" y="66"/>
                    <a:pt x="139" y="65"/>
                  </a:cubicBezTo>
                  <a:cubicBezTo>
                    <a:pt x="139" y="66"/>
                    <a:pt x="139" y="68"/>
                    <a:pt x="138" y="69"/>
                  </a:cubicBezTo>
                  <a:close/>
                  <a:moveTo>
                    <a:pt x="138" y="51"/>
                  </a:moveTo>
                  <a:cubicBezTo>
                    <a:pt x="138" y="52"/>
                    <a:pt x="138" y="52"/>
                    <a:pt x="138" y="53"/>
                  </a:cubicBezTo>
                  <a:cubicBezTo>
                    <a:pt x="136" y="54"/>
                    <a:pt x="130" y="54"/>
                    <a:pt x="127" y="54"/>
                  </a:cubicBezTo>
                  <a:cubicBezTo>
                    <a:pt x="129" y="52"/>
                    <a:pt x="134" y="52"/>
                    <a:pt x="138" y="51"/>
                  </a:cubicBezTo>
                  <a:close/>
                  <a:moveTo>
                    <a:pt x="119" y="57"/>
                  </a:moveTo>
                  <a:cubicBezTo>
                    <a:pt x="125" y="56"/>
                    <a:pt x="132" y="57"/>
                    <a:pt x="137" y="57"/>
                  </a:cubicBezTo>
                  <a:cubicBezTo>
                    <a:pt x="130" y="62"/>
                    <a:pt x="117" y="61"/>
                    <a:pt x="109" y="65"/>
                  </a:cubicBezTo>
                  <a:cubicBezTo>
                    <a:pt x="108" y="62"/>
                    <a:pt x="115" y="58"/>
                    <a:pt x="119" y="57"/>
                  </a:cubicBezTo>
                  <a:close/>
                  <a:moveTo>
                    <a:pt x="124" y="74"/>
                  </a:moveTo>
                  <a:cubicBezTo>
                    <a:pt x="120" y="77"/>
                    <a:pt x="115" y="78"/>
                    <a:pt x="109" y="79"/>
                  </a:cubicBezTo>
                  <a:cubicBezTo>
                    <a:pt x="113" y="76"/>
                    <a:pt x="118" y="72"/>
                    <a:pt x="124" y="74"/>
                  </a:cubicBezTo>
                  <a:close/>
                  <a:moveTo>
                    <a:pt x="127" y="84"/>
                  </a:moveTo>
                  <a:cubicBezTo>
                    <a:pt x="125" y="79"/>
                    <a:pt x="113" y="86"/>
                    <a:pt x="108" y="85"/>
                  </a:cubicBezTo>
                  <a:cubicBezTo>
                    <a:pt x="114" y="81"/>
                    <a:pt x="128" y="79"/>
                    <a:pt x="135" y="76"/>
                  </a:cubicBezTo>
                  <a:cubicBezTo>
                    <a:pt x="142" y="73"/>
                    <a:pt x="134" y="89"/>
                    <a:pt x="133" y="91"/>
                  </a:cubicBezTo>
                  <a:cubicBezTo>
                    <a:pt x="130" y="98"/>
                    <a:pt x="131" y="106"/>
                    <a:pt x="129" y="114"/>
                  </a:cubicBezTo>
                  <a:cubicBezTo>
                    <a:pt x="117" y="114"/>
                    <a:pt x="101" y="117"/>
                    <a:pt x="88" y="114"/>
                  </a:cubicBezTo>
                  <a:cubicBezTo>
                    <a:pt x="94" y="108"/>
                    <a:pt x="110" y="107"/>
                    <a:pt x="120" y="106"/>
                  </a:cubicBezTo>
                  <a:cubicBezTo>
                    <a:pt x="124" y="105"/>
                    <a:pt x="129" y="106"/>
                    <a:pt x="129" y="102"/>
                  </a:cubicBezTo>
                  <a:cubicBezTo>
                    <a:pt x="129" y="101"/>
                    <a:pt x="127" y="100"/>
                    <a:pt x="126" y="99"/>
                  </a:cubicBezTo>
                  <a:cubicBezTo>
                    <a:pt x="117" y="97"/>
                    <a:pt x="105" y="103"/>
                    <a:pt x="97" y="101"/>
                  </a:cubicBezTo>
                  <a:cubicBezTo>
                    <a:pt x="101" y="97"/>
                    <a:pt x="112" y="94"/>
                    <a:pt x="119" y="91"/>
                  </a:cubicBezTo>
                  <a:cubicBezTo>
                    <a:pt x="122" y="90"/>
                    <a:pt x="128" y="88"/>
                    <a:pt x="127" y="84"/>
                  </a:cubicBezTo>
                  <a:close/>
                  <a:moveTo>
                    <a:pt x="135" y="203"/>
                  </a:moveTo>
                  <a:cubicBezTo>
                    <a:pt x="133" y="202"/>
                    <a:pt x="134" y="200"/>
                    <a:pt x="134" y="198"/>
                  </a:cubicBezTo>
                  <a:cubicBezTo>
                    <a:pt x="135" y="199"/>
                    <a:pt x="135" y="201"/>
                    <a:pt x="135" y="203"/>
                  </a:cubicBezTo>
                  <a:close/>
                  <a:moveTo>
                    <a:pt x="126" y="341"/>
                  </a:moveTo>
                  <a:cubicBezTo>
                    <a:pt x="122" y="336"/>
                    <a:pt x="129" y="329"/>
                    <a:pt x="134" y="333"/>
                  </a:cubicBezTo>
                  <a:cubicBezTo>
                    <a:pt x="135" y="338"/>
                    <a:pt x="129" y="344"/>
                    <a:pt x="126" y="341"/>
                  </a:cubicBezTo>
                  <a:close/>
                  <a:moveTo>
                    <a:pt x="133" y="352"/>
                  </a:moveTo>
                  <a:cubicBezTo>
                    <a:pt x="130" y="351"/>
                    <a:pt x="129" y="349"/>
                    <a:pt x="128" y="346"/>
                  </a:cubicBezTo>
                  <a:cubicBezTo>
                    <a:pt x="129" y="345"/>
                    <a:pt x="131" y="346"/>
                    <a:pt x="132" y="346"/>
                  </a:cubicBezTo>
                  <a:cubicBezTo>
                    <a:pt x="133" y="347"/>
                    <a:pt x="134" y="350"/>
                    <a:pt x="133" y="352"/>
                  </a:cubicBezTo>
                  <a:close/>
                  <a:moveTo>
                    <a:pt x="123" y="328"/>
                  </a:moveTo>
                  <a:cubicBezTo>
                    <a:pt x="121" y="329"/>
                    <a:pt x="116" y="328"/>
                    <a:pt x="114" y="328"/>
                  </a:cubicBezTo>
                  <a:cubicBezTo>
                    <a:pt x="100" y="328"/>
                    <a:pt x="84" y="325"/>
                    <a:pt x="73" y="322"/>
                  </a:cubicBezTo>
                  <a:cubicBezTo>
                    <a:pt x="89" y="316"/>
                    <a:pt x="111" y="316"/>
                    <a:pt x="130" y="314"/>
                  </a:cubicBezTo>
                  <a:cubicBezTo>
                    <a:pt x="127" y="318"/>
                    <a:pt x="127" y="326"/>
                    <a:pt x="123" y="328"/>
                  </a:cubicBezTo>
                  <a:close/>
                  <a:moveTo>
                    <a:pt x="60" y="318"/>
                  </a:moveTo>
                  <a:cubicBezTo>
                    <a:pt x="60" y="316"/>
                    <a:pt x="60" y="313"/>
                    <a:pt x="60" y="311"/>
                  </a:cubicBezTo>
                  <a:cubicBezTo>
                    <a:pt x="63" y="318"/>
                    <a:pt x="65" y="325"/>
                    <a:pt x="67" y="332"/>
                  </a:cubicBezTo>
                  <a:cubicBezTo>
                    <a:pt x="57" y="335"/>
                    <a:pt x="65" y="319"/>
                    <a:pt x="60" y="318"/>
                  </a:cubicBezTo>
                  <a:close/>
                  <a:moveTo>
                    <a:pt x="61" y="192"/>
                  </a:moveTo>
                  <a:cubicBezTo>
                    <a:pt x="63" y="200"/>
                    <a:pt x="63" y="211"/>
                    <a:pt x="62" y="221"/>
                  </a:cubicBezTo>
                  <a:cubicBezTo>
                    <a:pt x="59" y="213"/>
                    <a:pt x="62" y="200"/>
                    <a:pt x="61" y="192"/>
                  </a:cubicBezTo>
                  <a:close/>
                  <a:moveTo>
                    <a:pt x="105" y="120"/>
                  </a:moveTo>
                  <a:cubicBezTo>
                    <a:pt x="97" y="122"/>
                    <a:pt x="87" y="123"/>
                    <a:pt x="79" y="125"/>
                  </a:cubicBezTo>
                  <a:cubicBezTo>
                    <a:pt x="79" y="122"/>
                    <a:pt x="80" y="118"/>
                    <a:pt x="82" y="115"/>
                  </a:cubicBezTo>
                  <a:cubicBezTo>
                    <a:pt x="87" y="120"/>
                    <a:pt x="97" y="119"/>
                    <a:pt x="105" y="120"/>
                  </a:cubicBezTo>
                  <a:close/>
                  <a:moveTo>
                    <a:pt x="91" y="106"/>
                  </a:moveTo>
                  <a:cubicBezTo>
                    <a:pt x="90" y="106"/>
                    <a:pt x="88" y="107"/>
                    <a:pt x="86" y="107"/>
                  </a:cubicBezTo>
                  <a:cubicBezTo>
                    <a:pt x="85" y="103"/>
                    <a:pt x="89" y="103"/>
                    <a:pt x="91" y="106"/>
                  </a:cubicBezTo>
                  <a:close/>
                  <a:moveTo>
                    <a:pt x="79" y="169"/>
                  </a:moveTo>
                  <a:cubicBezTo>
                    <a:pt x="77" y="172"/>
                    <a:pt x="72" y="172"/>
                    <a:pt x="69" y="173"/>
                  </a:cubicBezTo>
                  <a:cubicBezTo>
                    <a:pt x="66" y="165"/>
                    <a:pt x="75" y="169"/>
                    <a:pt x="79" y="169"/>
                  </a:cubicBezTo>
                  <a:close/>
                  <a:moveTo>
                    <a:pt x="72" y="144"/>
                  </a:moveTo>
                  <a:cubicBezTo>
                    <a:pt x="80" y="151"/>
                    <a:pt x="97" y="149"/>
                    <a:pt x="109" y="151"/>
                  </a:cubicBezTo>
                  <a:cubicBezTo>
                    <a:pt x="96" y="155"/>
                    <a:pt x="81" y="156"/>
                    <a:pt x="69" y="160"/>
                  </a:cubicBezTo>
                  <a:cubicBezTo>
                    <a:pt x="67" y="154"/>
                    <a:pt x="70" y="148"/>
                    <a:pt x="72" y="144"/>
                  </a:cubicBezTo>
                  <a:close/>
                  <a:moveTo>
                    <a:pt x="97" y="183"/>
                  </a:moveTo>
                  <a:cubicBezTo>
                    <a:pt x="86" y="186"/>
                    <a:pt x="74" y="188"/>
                    <a:pt x="65" y="192"/>
                  </a:cubicBezTo>
                  <a:cubicBezTo>
                    <a:pt x="63" y="188"/>
                    <a:pt x="64" y="183"/>
                    <a:pt x="67" y="181"/>
                  </a:cubicBezTo>
                  <a:cubicBezTo>
                    <a:pt x="74" y="185"/>
                    <a:pt x="87" y="183"/>
                    <a:pt x="97" y="183"/>
                  </a:cubicBezTo>
                  <a:close/>
                  <a:moveTo>
                    <a:pt x="79" y="232"/>
                  </a:moveTo>
                  <a:cubicBezTo>
                    <a:pt x="75" y="234"/>
                    <a:pt x="70" y="235"/>
                    <a:pt x="65" y="236"/>
                  </a:cubicBezTo>
                  <a:cubicBezTo>
                    <a:pt x="62" y="228"/>
                    <a:pt x="75" y="232"/>
                    <a:pt x="79" y="232"/>
                  </a:cubicBezTo>
                  <a:close/>
                  <a:moveTo>
                    <a:pt x="95" y="246"/>
                  </a:moveTo>
                  <a:cubicBezTo>
                    <a:pt x="86" y="249"/>
                    <a:pt x="73" y="249"/>
                    <a:pt x="64" y="253"/>
                  </a:cubicBezTo>
                  <a:cubicBezTo>
                    <a:pt x="64" y="250"/>
                    <a:pt x="64" y="247"/>
                    <a:pt x="64" y="244"/>
                  </a:cubicBezTo>
                  <a:cubicBezTo>
                    <a:pt x="73" y="246"/>
                    <a:pt x="85" y="245"/>
                    <a:pt x="95" y="246"/>
                  </a:cubicBezTo>
                  <a:close/>
                  <a:moveTo>
                    <a:pt x="65" y="212"/>
                  </a:moveTo>
                  <a:cubicBezTo>
                    <a:pt x="75" y="215"/>
                    <a:pt x="88" y="214"/>
                    <a:pt x="99" y="216"/>
                  </a:cubicBezTo>
                  <a:cubicBezTo>
                    <a:pt x="88" y="219"/>
                    <a:pt x="77" y="222"/>
                    <a:pt x="66" y="223"/>
                  </a:cubicBezTo>
                  <a:cubicBezTo>
                    <a:pt x="65" y="220"/>
                    <a:pt x="65" y="215"/>
                    <a:pt x="65" y="212"/>
                  </a:cubicBezTo>
                  <a:close/>
                  <a:moveTo>
                    <a:pt x="77" y="227"/>
                  </a:moveTo>
                  <a:cubicBezTo>
                    <a:pt x="87" y="223"/>
                    <a:pt x="100" y="220"/>
                    <a:pt x="112" y="219"/>
                  </a:cubicBezTo>
                  <a:cubicBezTo>
                    <a:pt x="115" y="218"/>
                    <a:pt x="131" y="218"/>
                    <a:pt x="127" y="213"/>
                  </a:cubicBezTo>
                  <a:cubicBezTo>
                    <a:pt x="126" y="212"/>
                    <a:pt x="123" y="212"/>
                    <a:pt x="120" y="212"/>
                  </a:cubicBezTo>
                  <a:cubicBezTo>
                    <a:pt x="109" y="211"/>
                    <a:pt x="87" y="212"/>
                    <a:pt x="75" y="209"/>
                  </a:cubicBezTo>
                  <a:cubicBezTo>
                    <a:pt x="91" y="204"/>
                    <a:pt x="113" y="203"/>
                    <a:pt x="131" y="199"/>
                  </a:cubicBezTo>
                  <a:cubicBezTo>
                    <a:pt x="132" y="206"/>
                    <a:pt x="132" y="214"/>
                    <a:pt x="132" y="221"/>
                  </a:cubicBezTo>
                  <a:cubicBezTo>
                    <a:pt x="114" y="224"/>
                    <a:pt x="97" y="229"/>
                    <a:pt x="77" y="227"/>
                  </a:cubicBezTo>
                  <a:close/>
                  <a:moveTo>
                    <a:pt x="65" y="205"/>
                  </a:moveTo>
                  <a:cubicBezTo>
                    <a:pt x="65" y="203"/>
                    <a:pt x="65" y="200"/>
                    <a:pt x="65" y="198"/>
                  </a:cubicBezTo>
                  <a:cubicBezTo>
                    <a:pt x="73" y="201"/>
                    <a:pt x="83" y="201"/>
                    <a:pt x="91" y="200"/>
                  </a:cubicBezTo>
                  <a:cubicBezTo>
                    <a:pt x="83" y="202"/>
                    <a:pt x="74" y="204"/>
                    <a:pt x="65" y="205"/>
                  </a:cubicBezTo>
                  <a:close/>
                  <a:moveTo>
                    <a:pt x="64" y="257"/>
                  </a:moveTo>
                  <a:cubicBezTo>
                    <a:pt x="68" y="261"/>
                    <a:pt x="77" y="261"/>
                    <a:pt x="85" y="261"/>
                  </a:cubicBezTo>
                  <a:cubicBezTo>
                    <a:pt x="79" y="265"/>
                    <a:pt x="72" y="267"/>
                    <a:pt x="64" y="268"/>
                  </a:cubicBezTo>
                  <a:cubicBezTo>
                    <a:pt x="64" y="265"/>
                    <a:pt x="64" y="260"/>
                    <a:pt x="64" y="257"/>
                  </a:cubicBezTo>
                  <a:close/>
                  <a:moveTo>
                    <a:pt x="132" y="259"/>
                  </a:moveTo>
                  <a:cubicBezTo>
                    <a:pt x="131" y="263"/>
                    <a:pt x="132" y="273"/>
                    <a:pt x="129" y="275"/>
                  </a:cubicBezTo>
                  <a:cubicBezTo>
                    <a:pt x="127" y="277"/>
                    <a:pt x="117" y="276"/>
                    <a:pt x="113" y="276"/>
                  </a:cubicBezTo>
                  <a:cubicBezTo>
                    <a:pt x="100" y="275"/>
                    <a:pt x="84" y="273"/>
                    <a:pt x="72" y="272"/>
                  </a:cubicBezTo>
                  <a:cubicBezTo>
                    <a:pt x="88" y="264"/>
                    <a:pt x="110" y="261"/>
                    <a:pt x="132" y="259"/>
                  </a:cubicBezTo>
                  <a:close/>
                  <a:moveTo>
                    <a:pt x="64" y="276"/>
                  </a:moveTo>
                  <a:cubicBezTo>
                    <a:pt x="71" y="277"/>
                    <a:pt x="77" y="276"/>
                    <a:pt x="83" y="278"/>
                  </a:cubicBezTo>
                  <a:cubicBezTo>
                    <a:pt x="77" y="279"/>
                    <a:pt x="71" y="280"/>
                    <a:pt x="64" y="281"/>
                  </a:cubicBezTo>
                  <a:cubicBezTo>
                    <a:pt x="64" y="279"/>
                    <a:pt x="64" y="277"/>
                    <a:pt x="64" y="276"/>
                  </a:cubicBezTo>
                  <a:close/>
                  <a:moveTo>
                    <a:pt x="133" y="280"/>
                  </a:moveTo>
                  <a:cubicBezTo>
                    <a:pt x="133" y="285"/>
                    <a:pt x="134" y="290"/>
                    <a:pt x="133" y="294"/>
                  </a:cubicBezTo>
                  <a:cubicBezTo>
                    <a:pt x="109" y="296"/>
                    <a:pt x="88" y="290"/>
                    <a:pt x="69" y="286"/>
                  </a:cubicBezTo>
                  <a:cubicBezTo>
                    <a:pt x="88" y="280"/>
                    <a:pt x="112" y="281"/>
                    <a:pt x="133" y="280"/>
                  </a:cubicBezTo>
                  <a:close/>
                  <a:moveTo>
                    <a:pt x="132" y="254"/>
                  </a:moveTo>
                  <a:cubicBezTo>
                    <a:pt x="132" y="254"/>
                    <a:pt x="127" y="255"/>
                    <a:pt x="125" y="255"/>
                  </a:cubicBezTo>
                  <a:cubicBezTo>
                    <a:pt x="110" y="256"/>
                    <a:pt x="88" y="258"/>
                    <a:pt x="73" y="256"/>
                  </a:cubicBezTo>
                  <a:cubicBezTo>
                    <a:pt x="88" y="252"/>
                    <a:pt x="106" y="247"/>
                    <a:pt x="121" y="244"/>
                  </a:cubicBezTo>
                  <a:cubicBezTo>
                    <a:pt x="123" y="244"/>
                    <a:pt x="128" y="243"/>
                    <a:pt x="125" y="240"/>
                  </a:cubicBezTo>
                  <a:cubicBezTo>
                    <a:pt x="124" y="238"/>
                    <a:pt x="118" y="240"/>
                    <a:pt x="115" y="240"/>
                  </a:cubicBezTo>
                  <a:cubicBezTo>
                    <a:pt x="102" y="241"/>
                    <a:pt x="84" y="242"/>
                    <a:pt x="72" y="240"/>
                  </a:cubicBezTo>
                  <a:cubicBezTo>
                    <a:pt x="88" y="231"/>
                    <a:pt x="113" y="231"/>
                    <a:pt x="131" y="226"/>
                  </a:cubicBezTo>
                  <a:cubicBezTo>
                    <a:pt x="132" y="227"/>
                    <a:pt x="133" y="233"/>
                    <a:pt x="133" y="236"/>
                  </a:cubicBezTo>
                  <a:cubicBezTo>
                    <a:pt x="133" y="241"/>
                    <a:pt x="135" y="251"/>
                    <a:pt x="132" y="254"/>
                  </a:cubicBezTo>
                  <a:close/>
                  <a:moveTo>
                    <a:pt x="131" y="195"/>
                  </a:moveTo>
                  <a:cubicBezTo>
                    <a:pt x="112" y="194"/>
                    <a:pt x="91" y="198"/>
                    <a:pt x="73" y="195"/>
                  </a:cubicBezTo>
                  <a:cubicBezTo>
                    <a:pt x="83" y="189"/>
                    <a:pt x="99" y="187"/>
                    <a:pt x="112" y="184"/>
                  </a:cubicBezTo>
                  <a:cubicBezTo>
                    <a:pt x="116" y="184"/>
                    <a:pt x="128" y="181"/>
                    <a:pt x="128" y="177"/>
                  </a:cubicBezTo>
                  <a:cubicBezTo>
                    <a:pt x="128" y="173"/>
                    <a:pt x="123" y="175"/>
                    <a:pt x="120" y="176"/>
                  </a:cubicBezTo>
                  <a:cubicBezTo>
                    <a:pt x="116" y="177"/>
                    <a:pt x="112" y="177"/>
                    <a:pt x="107" y="178"/>
                  </a:cubicBezTo>
                  <a:cubicBezTo>
                    <a:pt x="95" y="179"/>
                    <a:pt x="81" y="180"/>
                    <a:pt x="73" y="178"/>
                  </a:cubicBezTo>
                  <a:cubicBezTo>
                    <a:pt x="83" y="171"/>
                    <a:pt x="100" y="171"/>
                    <a:pt x="115" y="168"/>
                  </a:cubicBezTo>
                  <a:cubicBezTo>
                    <a:pt x="118" y="167"/>
                    <a:pt x="129" y="166"/>
                    <a:pt x="129" y="164"/>
                  </a:cubicBezTo>
                  <a:cubicBezTo>
                    <a:pt x="130" y="160"/>
                    <a:pt x="117" y="161"/>
                    <a:pt x="114" y="161"/>
                  </a:cubicBezTo>
                  <a:cubicBezTo>
                    <a:pt x="102" y="162"/>
                    <a:pt x="88" y="167"/>
                    <a:pt x="76" y="163"/>
                  </a:cubicBezTo>
                  <a:cubicBezTo>
                    <a:pt x="93" y="158"/>
                    <a:pt x="113" y="156"/>
                    <a:pt x="131" y="152"/>
                  </a:cubicBezTo>
                  <a:cubicBezTo>
                    <a:pt x="132" y="165"/>
                    <a:pt x="132" y="181"/>
                    <a:pt x="131" y="195"/>
                  </a:cubicBezTo>
                  <a:close/>
                  <a:moveTo>
                    <a:pt x="115" y="147"/>
                  </a:moveTo>
                  <a:cubicBezTo>
                    <a:pt x="103" y="147"/>
                    <a:pt x="87" y="146"/>
                    <a:pt x="79" y="141"/>
                  </a:cubicBezTo>
                  <a:cubicBezTo>
                    <a:pt x="93" y="137"/>
                    <a:pt x="111" y="136"/>
                    <a:pt x="128" y="134"/>
                  </a:cubicBezTo>
                  <a:cubicBezTo>
                    <a:pt x="128" y="139"/>
                    <a:pt x="125" y="146"/>
                    <a:pt x="130" y="144"/>
                  </a:cubicBezTo>
                  <a:cubicBezTo>
                    <a:pt x="130" y="148"/>
                    <a:pt x="119" y="147"/>
                    <a:pt x="115" y="147"/>
                  </a:cubicBezTo>
                  <a:close/>
                  <a:moveTo>
                    <a:pt x="75" y="137"/>
                  </a:moveTo>
                  <a:cubicBezTo>
                    <a:pt x="75" y="134"/>
                    <a:pt x="76" y="131"/>
                    <a:pt x="77" y="129"/>
                  </a:cubicBezTo>
                  <a:cubicBezTo>
                    <a:pt x="80" y="131"/>
                    <a:pt x="87" y="131"/>
                    <a:pt x="90" y="134"/>
                  </a:cubicBezTo>
                  <a:cubicBezTo>
                    <a:pt x="85" y="135"/>
                    <a:pt x="80" y="136"/>
                    <a:pt x="75" y="137"/>
                  </a:cubicBezTo>
                  <a:close/>
                  <a:moveTo>
                    <a:pt x="128" y="129"/>
                  </a:moveTo>
                  <a:cubicBezTo>
                    <a:pt x="127" y="130"/>
                    <a:pt x="123" y="129"/>
                    <a:pt x="120" y="129"/>
                  </a:cubicBezTo>
                  <a:cubicBezTo>
                    <a:pt x="111" y="130"/>
                    <a:pt x="99" y="132"/>
                    <a:pt x="92" y="128"/>
                  </a:cubicBezTo>
                  <a:cubicBezTo>
                    <a:pt x="104" y="124"/>
                    <a:pt x="117" y="122"/>
                    <a:pt x="129" y="119"/>
                  </a:cubicBezTo>
                  <a:cubicBezTo>
                    <a:pt x="130" y="121"/>
                    <a:pt x="131" y="127"/>
                    <a:pt x="128" y="129"/>
                  </a:cubicBezTo>
                  <a:close/>
                  <a:moveTo>
                    <a:pt x="64" y="142"/>
                  </a:moveTo>
                  <a:cubicBezTo>
                    <a:pt x="67" y="128"/>
                    <a:pt x="73" y="115"/>
                    <a:pt x="80" y="104"/>
                  </a:cubicBezTo>
                  <a:cubicBezTo>
                    <a:pt x="77" y="118"/>
                    <a:pt x="69" y="129"/>
                    <a:pt x="64" y="142"/>
                  </a:cubicBezTo>
                  <a:close/>
                  <a:moveTo>
                    <a:pt x="64" y="301"/>
                  </a:moveTo>
                  <a:cubicBezTo>
                    <a:pt x="63" y="300"/>
                    <a:pt x="62" y="298"/>
                    <a:pt x="63" y="297"/>
                  </a:cubicBezTo>
                  <a:cubicBezTo>
                    <a:pt x="64" y="298"/>
                    <a:pt x="64" y="299"/>
                    <a:pt x="64" y="301"/>
                  </a:cubicBezTo>
                  <a:close/>
                  <a:moveTo>
                    <a:pt x="64" y="289"/>
                  </a:moveTo>
                  <a:cubicBezTo>
                    <a:pt x="75" y="293"/>
                    <a:pt x="87" y="293"/>
                    <a:pt x="98" y="296"/>
                  </a:cubicBezTo>
                  <a:cubicBezTo>
                    <a:pt x="93" y="299"/>
                    <a:pt x="86" y="299"/>
                    <a:pt x="79" y="300"/>
                  </a:cubicBezTo>
                  <a:cubicBezTo>
                    <a:pt x="76" y="301"/>
                    <a:pt x="71" y="304"/>
                    <a:pt x="68" y="303"/>
                  </a:cubicBezTo>
                  <a:cubicBezTo>
                    <a:pt x="65" y="301"/>
                    <a:pt x="67" y="292"/>
                    <a:pt x="64" y="289"/>
                  </a:cubicBezTo>
                  <a:close/>
                  <a:moveTo>
                    <a:pt x="69" y="310"/>
                  </a:moveTo>
                  <a:cubicBezTo>
                    <a:pt x="79" y="310"/>
                    <a:pt x="91" y="311"/>
                    <a:pt x="100" y="313"/>
                  </a:cubicBezTo>
                  <a:cubicBezTo>
                    <a:pt x="94" y="314"/>
                    <a:pt x="83" y="315"/>
                    <a:pt x="75" y="316"/>
                  </a:cubicBezTo>
                  <a:cubicBezTo>
                    <a:pt x="71" y="316"/>
                    <a:pt x="68" y="316"/>
                    <a:pt x="69" y="310"/>
                  </a:cubicBezTo>
                  <a:close/>
                  <a:moveTo>
                    <a:pt x="92" y="331"/>
                  </a:moveTo>
                  <a:cubicBezTo>
                    <a:pt x="86" y="330"/>
                    <a:pt x="73" y="336"/>
                    <a:pt x="72" y="327"/>
                  </a:cubicBezTo>
                  <a:cubicBezTo>
                    <a:pt x="78" y="328"/>
                    <a:pt x="86" y="329"/>
                    <a:pt x="92" y="331"/>
                  </a:cubicBezTo>
                  <a:close/>
                  <a:moveTo>
                    <a:pt x="121" y="333"/>
                  </a:moveTo>
                  <a:cubicBezTo>
                    <a:pt x="124" y="332"/>
                    <a:pt x="122" y="339"/>
                    <a:pt x="122" y="340"/>
                  </a:cubicBezTo>
                  <a:cubicBezTo>
                    <a:pt x="107" y="341"/>
                    <a:pt x="90" y="341"/>
                    <a:pt x="77" y="337"/>
                  </a:cubicBezTo>
                  <a:cubicBezTo>
                    <a:pt x="89" y="334"/>
                    <a:pt x="109" y="336"/>
                    <a:pt x="121" y="333"/>
                  </a:cubicBezTo>
                  <a:close/>
                  <a:moveTo>
                    <a:pt x="123" y="309"/>
                  </a:moveTo>
                  <a:cubicBezTo>
                    <a:pt x="109" y="309"/>
                    <a:pt x="93" y="308"/>
                    <a:pt x="79" y="306"/>
                  </a:cubicBezTo>
                  <a:cubicBezTo>
                    <a:pt x="94" y="301"/>
                    <a:pt x="114" y="297"/>
                    <a:pt x="134" y="299"/>
                  </a:cubicBezTo>
                  <a:cubicBezTo>
                    <a:pt x="133" y="301"/>
                    <a:pt x="135" y="306"/>
                    <a:pt x="134" y="308"/>
                  </a:cubicBezTo>
                  <a:cubicBezTo>
                    <a:pt x="133" y="309"/>
                    <a:pt x="126" y="309"/>
                    <a:pt x="123" y="309"/>
                  </a:cubicBezTo>
                  <a:close/>
                  <a:moveTo>
                    <a:pt x="93" y="96"/>
                  </a:moveTo>
                  <a:cubicBezTo>
                    <a:pt x="93" y="92"/>
                    <a:pt x="97" y="90"/>
                    <a:pt x="103" y="92"/>
                  </a:cubicBezTo>
                  <a:cubicBezTo>
                    <a:pt x="100" y="94"/>
                    <a:pt x="96" y="95"/>
                    <a:pt x="93" y="96"/>
                  </a:cubicBezTo>
                  <a:close/>
                  <a:moveTo>
                    <a:pt x="105" y="66"/>
                  </a:moveTo>
                  <a:cubicBezTo>
                    <a:pt x="107" y="67"/>
                    <a:pt x="100" y="71"/>
                    <a:pt x="100" y="72"/>
                  </a:cubicBezTo>
                  <a:cubicBezTo>
                    <a:pt x="97" y="74"/>
                    <a:pt x="96" y="76"/>
                    <a:pt x="93" y="76"/>
                  </a:cubicBezTo>
                  <a:cubicBezTo>
                    <a:pt x="94" y="74"/>
                    <a:pt x="101" y="65"/>
                    <a:pt x="105" y="66"/>
                  </a:cubicBezTo>
                  <a:close/>
                  <a:moveTo>
                    <a:pt x="57" y="222"/>
                  </a:moveTo>
                  <a:cubicBezTo>
                    <a:pt x="56" y="220"/>
                    <a:pt x="57" y="218"/>
                    <a:pt x="56" y="215"/>
                  </a:cubicBezTo>
                  <a:cubicBezTo>
                    <a:pt x="57" y="216"/>
                    <a:pt x="57" y="220"/>
                    <a:pt x="57" y="222"/>
                  </a:cubicBezTo>
                  <a:close/>
                  <a:moveTo>
                    <a:pt x="56" y="199"/>
                  </a:moveTo>
                  <a:cubicBezTo>
                    <a:pt x="58" y="200"/>
                    <a:pt x="57" y="204"/>
                    <a:pt x="57" y="206"/>
                  </a:cubicBezTo>
                  <a:cubicBezTo>
                    <a:pt x="56" y="204"/>
                    <a:pt x="56" y="201"/>
                    <a:pt x="56" y="199"/>
                  </a:cubicBezTo>
                  <a:close/>
                  <a:moveTo>
                    <a:pt x="55" y="129"/>
                  </a:moveTo>
                  <a:cubicBezTo>
                    <a:pt x="54" y="104"/>
                    <a:pt x="54" y="80"/>
                    <a:pt x="55" y="56"/>
                  </a:cubicBezTo>
                  <a:cubicBezTo>
                    <a:pt x="71" y="57"/>
                    <a:pt x="89" y="57"/>
                    <a:pt x="104" y="57"/>
                  </a:cubicBezTo>
                  <a:cubicBezTo>
                    <a:pt x="101" y="63"/>
                    <a:pt x="95" y="66"/>
                    <a:pt x="91" y="70"/>
                  </a:cubicBezTo>
                  <a:cubicBezTo>
                    <a:pt x="87" y="74"/>
                    <a:pt x="83" y="78"/>
                    <a:pt x="79" y="82"/>
                  </a:cubicBezTo>
                  <a:cubicBezTo>
                    <a:pt x="77" y="84"/>
                    <a:pt x="73" y="85"/>
                    <a:pt x="73" y="88"/>
                  </a:cubicBezTo>
                  <a:cubicBezTo>
                    <a:pt x="73" y="89"/>
                    <a:pt x="74" y="91"/>
                    <a:pt x="74" y="92"/>
                  </a:cubicBezTo>
                  <a:cubicBezTo>
                    <a:pt x="74" y="93"/>
                    <a:pt x="72" y="96"/>
                    <a:pt x="71" y="98"/>
                  </a:cubicBezTo>
                  <a:cubicBezTo>
                    <a:pt x="65" y="109"/>
                    <a:pt x="62" y="121"/>
                    <a:pt x="55" y="129"/>
                  </a:cubicBezTo>
                  <a:close/>
                  <a:moveTo>
                    <a:pt x="61" y="374"/>
                  </a:moveTo>
                  <a:cubicBezTo>
                    <a:pt x="60" y="362"/>
                    <a:pt x="59" y="351"/>
                    <a:pt x="60" y="340"/>
                  </a:cubicBezTo>
                  <a:cubicBezTo>
                    <a:pt x="66" y="341"/>
                    <a:pt x="67" y="345"/>
                    <a:pt x="69" y="350"/>
                  </a:cubicBezTo>
                  <a:cubicBezTo>
                    <a:pt x="69" y="351"/>
                    <a:pt x="72" y="352"/>
                    <a:pt x="73" y="353"/>
                  </a:cubicBezTo>
                  <a:cubicBezTo>
                    <a:pt x="74" y="355"/>
                    <a:pt x="74" y="357"/>
                    <a:pt x="74" y="359"/>
                  </a:cubicBezTo>
                  <a:cubicBezTo>
                    <a:pt x="76" y="364"/>
                    <a:pt x="80" y="368"/>
                    <a:pt x="83" y="371"/>
                  </a:cubicBezTo>
                  <a:cubicBezTo>
                    <a:pt x="76" y="372"/>
                    <a:pt x="69" y="374"/>
                    <a:pt x="61" y="374"/>
                  </a:cubicBezTo>
                  <a:close/>
                  <a:moveTo>
                    <a:pt x="62" y="378"/>
                  </a:moveTo>
                  <a:cubicBezTo>
                    <a:pt x="72" y="377"/>
                    <a:pt x="85" y="371"/>
                    <a:pt x="92" y="377"/>
                  </a:cubicBezTo>
                  <a:cubicBezTo>
                    <a:pt x="82" y="377"/>
                    <a:pt x="71" y="381"/>
                    <a:pt x="62" y="378"/>
                  </a:cubicBezTo>
                  <a:close/>
                  <a:moveTo>
                    <a:pt x="78" y="355"/>
                  </a:moveTo>
                  <a:cubicBezTo>
                    <a:pt x="83" y="355"/>
                    <a:pt x="85" y="358"/>
                    <a:pt x="87" y="362"/>
                  </a:cubicBezTo>
                  <a:cubicBezTo>
                    <a:pt x="88" y="365"/>
                    <a:pt x="94" y="366"/>
                    <a:pt x="95" y="370"/>
                  </a:cubicBezTo>
                  <a:cubicBezTo>
                    <a:pt x="86" y="368"/>
                    <a:pt x="80" y="363"/>
                    <a:pt x="78" y="355"/>
                  </a:cubicBezTo>
                  <a:close/>
                  <a:moveTo>
                    <a:pt x="85" y="347"/>
                  </a:moveTo>
                  <a:cubicBezTo>
                    <a:pt x="97" y="346"/>
                    <a:pt x="110" y="344"/>
                    <a:pt x="123" y="346"/>
                  </a:cubicBezTo>
                  <a:cubicBezTo>
                    <a:pt x="124" y="348"/>
                    <a:pt x="126" y="350"/>
                    <a:pt x="126" y="353"/>
                  </a:cubicBezTo>
                  <a:cubicBezTo>
                    <a:pt x="122" y="354"/>
                    <a:pt x="116" y="356"/>
                    <a:pt x="110" y="355"/>
                  </a:cubicBezTo>
                  <a:cubicBezTo>
                    <a:pt x="100" y="355"/>
                    <a:pt x="87" y="354"/>
                    <a:pt x="85" y="347"/>
                  </a:cubicBezTo>
                  <a:close/>
                  <a:moveTo>
                    <a:pt x="131" y="359"/>
                  </a:moveTo>
                  <a:cubicBezTo>
                    <a:pt x="135" y="359"/>
                    <a:pt x="136" y="360"/>
                    <a:pt x="136" y="364"/>
                  </a:cubicBezTo>
                  <a:cubicBezTo>
                    <a:pt x="126" y="361"/>
                    <a:pt x="112" y="365"/>
                    <a:pt x="101" y="362"/>
                  </a:cubicBezTo>
                  <a:cubicBezTo>
                    <a:pt x="106" y="359"/>
                    <a:pt x="122" y="360"/>
                    <a:pt x="131" y="359"/>
                  </a:cubicBezTo>
                  <a:close/>
                  <a:moveTo>
                    <a:pt x="104" y="367"/>
                  </a:moveTo>
                  <a:cubicBezTo>
                    <a:pt x="107" y="367"/>
                    <a:pt x="110" y="368"/>
                    <a:pt x="114" y="368"/>
                  </a:cubicBezTo>
                  <a:cubicBezTo>
                    <a:pt x="115" y="375"/>
                    <a:pt x="122" y="368"/>
                    <a:pt x="125" y="368"/>
                  </a:cubicBezTo>
                  <a:cubicBezTo>
                    <a:pt x="129" y="368"/>
                    <a:pt x="131" y="371"/>
                    <a:pt x="135" y="373"/>
                  </a:cubicBezTo>
                  <a:cubicBezTo>
                    <a:pt x="123" y="373"/>
                    <a:pt x="108" y="374"/>
                    <a:pt x="104" y="367"/>
                  </a:cubicBezTo>
                  <a:close/>
                  <a:moveTo>
                    <a:pt x="116" y="376"/>
                  </a:moveTo>
                  <a:cubicBezTo>
                    <a:pt x="120" y="375"/>
                    <a:pt x="123" y="376"/>
                    <a:pt x="127" y="376"/>
                  </a:cubicBezTo>
                  <a:cubicBezTo>
                    <a:pt x="123" y="377"/>
                    <a:pt x="118" y="377"/>
                    <a:pt x="116" y="376"/>
                  </a:cubicBezTo>
                  <a:close/>
                  <a:moveTo>
                    <a:pt x="122" y="379"/>
                  </a:moveTo>
                  <a:cubicBezTo>
                    <a:pt x="127" y="378"/>
                    <a:pt x="132" y="378"/>
                    <a:pt x="137" y="378"/>
                  </a:cubicBezTo>
                  <a:cubicBezTo>
                    <a:pt x="136" y="386"/>
                    <a:pt x="126" y="380"/>
                    <a:pt x="122" y="379"/>
                  </a:cubicBezTo>
                  <a:close/>
                  <a:moveTo>
                    <a:pt x="137" y="340"/>
                  </a:moveTo>
                  <a:cubicBezTo>
                    <a:pt x="136" y="338"/>
                    <a:pt x="137" y="336"/>
                    <a:pt x="138" y="334"/>
                  </a:cubicBezTo>
                  <a:cubicBezTo>
                    <a:pt x="139" y="335"/>
                    <a:pt x="139" y="340"/>
                    <a:pt x="137" y="340"/>
                  </a:cubicBezTo>
                  <a:close/>
                  <a:moveTo>
                    <a:pt x="128" y="328"/>
                  </a:moveTo>
                  <a:cubicBezTo>
                    <a:pt x="129" y="323"/>
                    <a:pt x="131" y="318"/>
                    <a:pt x="134" y="315"/>
                  </a:cubicBezTo>
                  <a:cubicBezTo>
                    <a:pt x="135" y="315"/>
                    <a:pt x="135" y="316"/>
                    <a:pt x="136" y="316"/>
                  </a:cubicBezTo>
                  <a:cubicBezTo>
                    <a:pt x="138" y="315"/>
                    <a:pt x="136" y="311"/>
                    <a:pt x="139" y="310"/>
                  </a:cubicBezTo>
                  <a:cubicBezTo>
                    <a:pt x="140" y="319"/>
                    <a:pt x="139" y="331"/>
                    <a:pt x="128" y="328"/>
                  </a:cubicBezTo>
                  <a:close/>
                  <a:moveTo>
                    <a:pt x="138" y="305"/>
                  </a:moveTo>
                  <a:cubicBezTo>
                    <a:pt x="138" y="303"/>
                    <a:pt x="137" y="298"/>
                    <a:pt x="139" y="298"/>
                  </a:cubicBezTo>
                  <a:cubicBezTo>
                    <a:pt x="139" y="301"/>
                    <a:pt x="140" y="304"/>
                    <a:pt x="138" y="305"/>
                  </a:cubicBezTo>
                  <a:close/>
                  <a:moveTo>
                    <a:pt x="139" y="280"/>
                  </a:moveTo>
                  <a:cubicBezTo>
                    <a:pt x="140" y="280"/>
                    <a:pt x="139" y="291"/>
                    <a:pt x="140" y="294"/>
                  </a:cubicBezTo>
                  <a:cubicBezTo>
                    <a:pt x="136" y="295"/>
                    <a:pt x="137" y="280"/>
                    <a:pt x="139" y="280"/>
                  </a:cubicBezTo>
                  <a:close/>
                  <a:moveTo>
                    <a:pt x="141" y="382"/>
                  </a:moveTo>
                  <a:cubicBezTo>
                    <a:pt x="142" y="381"/>
                    <a:pt x="141" y="379"/>
                    <a:pt x="142" y="378"/>
                  </a:cubicBezTo>
                  <a:cubicBezTo>
                    <a:pt x="152" y="378"/>
                    <a:pt x="161" y="378"/>
                    <a:pt x="171" y="378"/>
                  </a:cubicBezTo>
                  <a:cubicBezTo>
                    <a:pt x="170" y="380"/>
                    <a:pt x="168" y="378"/>
                    <a:pt x="166" y="379"/>
                  </a:cubicBezTo>
                  <a:cubicBezTo>
                    <a:pt x="164" y="379"/>
                    <a:pt x="165" y="381"/>
                    <a:pt x="163" y="382"/>
                  </a:cubicBezTo>
                  <a:cubicBezTo>
                    <a:pt x="158" y="386"/>
                    <a:pt x="147" y="383"/>
                    <a:pt x="141" y="382"/>
                  </a:cubicBezTo>
                  <a:close/>
                  <a:moveTo>
                    <a:pt x="147" y="388"/>
                  </a:moveTo>
                  <a:cubicBezTo>
                    <a:pt x="160" y="386"/>
                    <a:pt x="172" y="385"/>
                    <a:pt x="184" y="385"/>
                  </a:cubicBezTo>
                  <a:cubicBezTo>
                    <a:pt x="173" y="386"/>
                    <a:pt x="159" y="391"/>
                    <a:pt x="147" y="388"/>
                  </a:cubicBezTo>
                  <a:close/>
                  <a:moveTo>
                    <a:pt x="194" y="373"/>
                  </a:moveTo>
                  <a:cubicBezTo>
                    <a:pt x="193" y="376"/>
                    <a:pt x="186" y="373"/>
                    <a:pt x="183" y="374"/>
                  </a:cubicBezTo>
                  <a:cubicBezTo>
                    <a:pt x="184" y="371"/>
                    <a:pt x="195" y="370"/>
                    <a:pt x="194" y="373"/>
                  </a:cubicBezTo>
                  <a:close/>
                  <a:moveTo>
                    <a:pt x="196" y="247"/>
                  </a:moveTo>
                  <a:cubicBezTo>
                    <a:pt x="194" y="233"/>
                    <a:pt x="196" y="217"/>
                    <a:pt x="195" y="200"/>
                  </a:cubicBezTo>
                  <a:cubicBezTo>
                    <a:pt x="195" y="189"/>
                    <a:pt x="192" y="177"/>
                    <a:pt x="192" y="166"/>
                  </a:cubicBezTo>
                  <a:cubicBezTo>
                    <a:pt x="192" y="150"/>
                    <a:pt x="193" y="136"/>
                    <a:pt x="193" y="122"/>
                  </a:cubicBezTo>
                  <a:cubicBezTo>
                    <a:pt x="193" y="116"/>
                    <a:pt x="194" y="113"/>
                    <a:pt x="197" y="110"/>
                  </a:cubicBezTo>
                  <a:cubicBezTo>
                    <a:pt x="199" y="152"/>
                    <a:pt x="197" y="203"/>
                    <a:pt x="196" y="247"/>
                  </a:cubicBezTo>
                  <a:close/>
                  <a:moveTo>
                    <a:pt x="209" y="372"/>
                  </a:moveTo>
                  <a:cubicBezTo>
                    <a:pt x="206" y="372"/>
                    <a:pt x="198" y="371"/>
                    <a:pt x="198" y="369"/>
                  </a:cubicBezTo>
                  <a:cubicBezTo>
                    <a:pt x="198" y="368"/>
                    <a:pt x="200" y="367"/>
                    <a:pt x="200" y="366"/>
                  </a:cubicBezTo>
                  <a:cubicBezTo>
                    <a:pt x="201" y="364"/>
                    <a:pt x="201" y="361"/>
                    <a:pt x="203" y="360"/>
                  </a:cubicBezTo>
                  <a:cubicBezTo>
                    <a:pt x="207" y="357"/>
                    <a:pt x="218" y="363"/>
                    <a:pt x="224" y="360"/>
                  </a:cubicBezTo>
                  <a:cubicBezTo>
                    <a:pt x="220" y="362"/>
                    <a:pt x="215" y="371"/>
                    <a:pt x="209" y="372"/>
                  </a:cubicBezTo>
                  <a:close/>
                  <a:moveTo>
                    <a:pt x="218" y="370"/>
                  </a:moveTo>
                  <a:cubicBezTo>
                    <a:pt x="223" y="364"/>
                    <a:pt x="230" y="358"/>
                    <a:pt x="241" y="358"/>
                  </a:cubicBezTo>
                  <a:cubicBezTo>
                    <a:pt x="234" y="363"/>
                    <a:pt x="228" y="368"/>
                    <a:pt x="218" y="370"/>
                  </a:cubicBezTo>
                  <a:close/>
                  <a:moveTo>
                    <a:pt x="280" y="227"/>
                  </a:moveTo>
                  <a:cubicBezTo>
                    <a:pt x="281" y="242"/>
                    <a:pt x="282" y="260"/>
                    <a:pt x="280" y="275"/>
                  </a:cubicBezTo>
                  <a:cubicBezTo>
                    <a:pt x="278" y="268"/>
                    <a:pt x="280" y="258"/>
                    <a:pt x="280" y="249"/>
                  </a:cubicBezTo>
                  <a:cubicBezTo>
                    <a:pt x="280" y="241"/>
                    <a:pt x="279" y="233"/>
                    <a:pt x="280" y="227"/>
                  </a:cubicBezTo>
                  <a:close/>
                  <a:moveTo>
                    <a:pt x="282" y="332"/>
                  </a:moveTo>
                  <a:cubicBezTo>
                    <a:pt x="283" y="347"/>
                    <a:pt x="283" y="363"/>
                    <a:pt x="282" y="378"/>
                  </a:cubicBezTo>
                  <a:cubicBezTo>
                    <a:pt x="266" y="379"/>
                    <a:pt x="247" y="379"/>
                    <a:pt x="231" y="376"/>
                  </a:cubicBezTo>
                  <a:cubicBezTo>
                    <a:pt x="239" y="372"/>
                    <a:pt x="249" y="369"/>
                    <a:pt x="256" y="364"/>
                  </a:cubicBezTo>
                  <a:cubicBezTo>
                    <a:pt x="254" y="365"/>
                    <a:pt x="252" y="376"/>
                    <a:pt x="257" y="368"/>
                  </a:cubicBezTo>
                  <a:cubicBezTo>
                    <a:pt x="261" y="363"/>
                    <a:pt x="266" y="360"/>
                    <a:pt x="270" y="354"/>
                  </a:cubicBezTo>
                  <a:cubicBezTo>
                    <a:pt x="275" y="347"/>
                    <a:pt x="274" y="338"/>
                    <a:pt x="279" y="333"/>
                  </a:cubicBezTo>
                  <a:cubicBezTo>
                    <a:pt x="280" y="332"/>
                    <a:pt x="281" y="331"/>
                    <a:pt x="282" y="332"/>
                  </a:cubicBezTo>
                  <a:close/>
                  <a:moveTo>
                    <a:pt x="277" y="143"/>
                  </a:moveTo>
                  <a:cubicBezTo>
                    <a:pt x="274" y="134"/>
                    <a:pt x="269" y="124"/>
                    <a:pt x="269" y="112"/>
                  </a:cubicBezTo>
                  <a:cubicBezTo>
                    <a:pt x="274" y="115"/>
                    <a:pt x="276" y="125"/>
                    <a:pt x="278" y="133"/>
                  </a:cubicBezTo>
                  <a:cubicBezTo>
                    <a:pt x="278" y="136"/>
                    <a:pt x="281" y="143"/>
                    <a:pt x="277" y="143"/>
                  </a:cubicBezTo>
                  <a:close/>
                  <a:moveTo>
                    <a:pt x="279" y="104"/>
                  </a:moveTo>
                  <a:cubicBezTo>
                    <a:pt x="273" y="101"/>
                    <a:pt x="273" y="95"/>
                    <a:pt x="269" y="91"/>
                  </a:cubicBezTo>
                  <a:cubicBezTo>
                    <a:pt x="267" y="90"/>
                    <a:pt x="264" y="89"/>
                    <a:pt x="261" y="87"/>
                  </a:cubicBezTo>
                  <a:cubicBezTo>
                    <a:pt x="260" y="86"/>
                    <a:pt x="258" y="82"/>
                    <a:pt x="256" y="79"/>
                  </a:cubicBezTo>
                  <a:cubicBezTo>
                    <a:pt x="250" y="69"/>
                    <a:pt x="244" y="63"/>
                    <a:pt x="233" y="56"/>
                  </a:cubicBezTo>
                  <a:cubicBezTo>
                    <a:pt x="248" y="57"/>
                    <a:pt x="260" y="59"/>
                    <a:pt x="274" y="60"/>
                  </a:cubicBezTo>
                  <a:cubicBezTo>
                    <a:pt x="277" y="74"/>
                    <a:pt x="279" y="89"/>
                    <a:pt x="279" y="104"/>
                  </a:cubicBezTo>
                  <a:close/>
                </a:path>
              </a:pathLst>
            </a:custGeom>
            <a:grpFill/>
            <a:ln>
              <a:noFill/>
            </a:ln>
          </p:spPr>
          <p:txBody>
            <a:bodyPr vert="horz" wrap="square" lIns="91440" tIns="45720" rIns="91440" bIns="45720" numCol="1" anchor="t" anchorCtr="0" compatLnSpc="1"/>
            <a:lstStyle/>
            <a:p>
              <a:endParaRPr lang="zh-CN" altLang="en-US">
                <a:solidFill>
                  <a:schemeClr val="bg1"/>
                </a:solidFill>
              </a:endParaRPr>
            </a:p>
          </p:txBody>
        </p:sp>
        <p:sp>
          <p:nvSpPr>
            <p:cNvPr id="59" name="Freeform 8"/>
            <p:cNvSpPr>
              <a:spLocks noEditPoints="1"/>
            </p:cNvSpPr>
            <p:nvPr/>
          </p:nvSpPr>
          <p:spPr bwMode="auto">
            <a:xfrm>
              <a:off x="3330029" y="2146913"/>
              <a:ext cx="1560855" cy="2224169"/>
            </a:xfrm>
            <a:custGeom>
              <a:avLst/>
              <a:gdLst>
                <a:gd name="T0" fmla="*/ 217 w 335"/>
                <a:gd name="T1" fmla="*/ 79 h 477"/>
                <a:gd name="T2" fmla="*/ 163 w 335"/>
                <a:gd name="T3" fmla="*/ 127 h 477"/>
                <a:gd name="T4" fmla="*/ 51 w 335"/>
                <a:gd name="T5" fmla="*/ 273 h 477"/>
                <a:gd name="T6" fmla="*/ 50 w 335"/>
                <a:gd name="T7" fmla="*/ 98 h 477"/>
                <a:gd name="T8" fmla="*/ 47 w 335"/>
                <a:gd name="T9" fmla="*/ 219 h 477"/>
                <a:gd name="T10" fmla="*/ 35 w 335"/>
                <a:gd name="T11" fmla="*/ 340 h 477"/>
                <a:gd name="T12" fmla="*/ 41 w 335"/>
                <a:gd name="T13" fmla="*/ 430 h 477"/>
                <a:gd name="T14" fmla="*/ 136 w 335"/>
                <a:gd name="T15" fmla="*/ 424 h 477"/>
                <a:gd name="T16" fmla="*/ 106 w 335"/>
                <a:gd name="T17" fmla="*/ 396 h 477"/>
                <a:gd name="T18" fmla="*/ 115 w 335"/>
                <a:gd name="T19" fmla="*/ 476 h 477"/>
                <a:gd name="T20" fmla="*/ 242 w 335"/>
                <a:gd name="T21" fmla="*/ 450 h 477"/>
                <a:gd name="T22" fmla="*/ 330 w 335"/>
                <a:gd name="T23" fmla="*/ 440 h 477"/>
                <a:gd name="T24" fmla="*/ 269 w 335"/>
                <a:gd name="T25" fmla="*/ 382 h 477"/>
                <a:gd name="T26" fmla="*/ 268 w 335"/>
                <a:gd name="T27" fmla="*/ 356 h 477"/>
                <a:gd name="T28" fmla="*/ 289 w 335"/>
                <a:gd name="T29" fmla="*/ 313 h 477"/>
                <a:gd name="T30" fmla="*/ 248 w 335"/>
                <a:gd name="T31" fmla="*/ 311 h 477"/>
                <a:gd name="T32" fmla="*/ 249 w 335"/>
                <a:gd name="T33" fmla="*/ 53 h 477"/>
                <a:gd name="T34" fmla="*/ 235 w 335"/>
                <a:gd name="T35" fmla="*/ 63 h 477"/>
                <a:gd name="T36" fmla="*/ 224 w 335"/>
                <a:gd name="T37" fmla="*/ 106 h 477"/>
                <a:gd name="T38" fmla="*/ 194 w 335"/>
                <a:gd name="T39" fmla="*/ 107 h 477"/>
                <a:gd name="T40" fmla="*/ 219 w 335"/>
                <a:gd name="T41" fmla="*/ 111 h 477"/>
                <a:gd name="T42" fmla="*/ 220 w 335"/>
                <a:gd name="T43" fmla="*/ 116 h 477"/>
                <a:gd name="T44" fmla="*/ 166 w 335"/>
                <a:gd name="T45" fmla="*/ 177 h 477"/>
                <a:gd name="T46" fmla="*/ 193 w 335"/>
                <a:gd name="T47" fmla="*/ 139 h 477"/>
                <a:gd name="T48" fmla="*/ 226 w 335"/>
                <a:gd name="T49" fmla="*/ 194 h 477"/>
                <a:gd name="T50" fmla="*/ 159 w 335"/>
                <a:gd name="T51" fmla="*/ 164 h 477"/>
                <a:gd name="T52" fmla="*/ 201 w 335"/>
                <a:gd name="T53" fmla="*/ 186 h 477"/>
                <a:gd name="T54" fmla="*/ 152 w 335"/>
                <a:gd name="T55" fmla="*/ 194 h 477"/>
                <a:gd name="T56" fmla="*/ 138 w 335"/>
                <a:gd name="T57" fmla="*/ 206 h 477"/>
                <a:gd name="T58" fmla="*/ 180 w 335"/>
                <a:gd name="T59" fmla="*/ 212 h 477"/>
                <a:gd name="T60" fmla="*/ 165 w 335"/>
                <a:gd name="T61" fmla="*/ 210 h 477"/>
                <a:gd name="T62" fmla="*/ 223 w 335"/>
                <a:gd name="T63" fmla="*/ 223 h 477"/>
                <a:gd name="T64" fmla="*/ 229 w 335"/>
                <a:gd name="T65" fmla="*/ 236 h 477"/>
                <a:gd name="T66" fmla="*/ 127 w 335"/>
                <a:gd name="T67" fmla="*/ 232 h 477"/>
                <a:gd name="T68" fmla="*/ 222 w 335"/>
                <a:gd name="T69" fmla="*/ 242 h 477"/>
                <a:gd name="T70" fmla="*/ 103 w 335"/>
                <a:gd name="T71" fmla="*/ 264 h 477"/>
                <a:gd name="T72" fmla="*/ 225 w 335"/>
                <a:gd name="T73" fmla="*/ 284 h 477"/>
                <a:gd name="T74" fmla="*/ 220 w 335"/>
                <a:gd name="T75" fmla="*/ 276 h 477"/>
                <a:gd name="T76" fmla="*/ 87 w 335"/>
                <a:gd name="T77" fmla="*/ 286 h 477"/>
                <a:gd name="T78" fmla="*/ 61 w 335"/>
                <a:gd name="T79" fmla="*/ 302 h 477"/>
                <a:gd name="T80" fmla="*/ 65 w 335"/>
                <a:gd name="T81" fmla="*/ 319 h 477"/>
                <a:gd name="T82" fmla="*/ 47 w 335"/>
                <a:gd name="T83" fmla="*/ 322 h 477"/>
                <a:gd name="T84" fmla="*/ 144 w 335"/>
                <a:gd name="T85" fmla="*/ 337 h 477"/>
                <a:gd name="T86" fmla="*/ 251 w 335"/>
                <a:gd name="T87" fmla="*/ 341 h 477"/>
                <a:gd name="T88" fmla="*/ 227 w 335"/>
                <a:gd name="T89" fmla="*/ 328 h 477"/>
                <a:gd name="T90" fmla="*/ 160 w 335"/>
                <a:gd name="T91" fmla="*/ 336 h 477"/>
                <a:gd name="T92" fmla="*/ 63 w 335"/>
                <a:gd name="T93" fmla="*/ 345 h 477"/>
                <a:gd name="T94" fmla="*/ 160 w 335"/>
                <a:gd name="T95" fmla="*/ 341 h 477"/>
                <a:gd name="T96" fmla="*/ 260 w 335"/>
                <a:gd name="T97" fmla="*/ 345 h 477"/>
                <a:gd name="T98" fmla="*/ 141 w 335"/>
                <a:gd name="T99" fmla="*/ 355 h 477"/>
                <a:gd name="T100" fmla="*/ 176 w 335"/>
                <a:gd name="T101" fmla="*/ 360 h 477"/>
                <a:gd name="T102" fmla="*/ 230 w 335"/>
                <a:gd name="T103" fmla="*/ 362 h 477"/>
                <a:gd name="T104" fmla="*/ 49 w 335"/>
                <a:gd name="T105" fmla="*/ 368 h 477"/>
                <a:gd name="T106" fmla="*/ 225 w 335"/>
                <a:gd name="T107" fmla="*/ 382 h 477"/>
                <a:gd name="T108" fmla="*/ 147 w 335"/>
                <a:gd name="T109" fmla="*/ 375 h 477"/>
                <a:gd name="T110" fmla="*/ 258 w 335"/>
                <a:gd name="T111" fmla="*/ 376 h 477"/>
                <a:gd name="T112" fmla="*/ 224 w 335"/>
                <a:gd name="T113" fmla="*/ 394 h 477"/>
                <a:gd name="T114" fmla="*/ 171 w 335"/>
                <a:gd name="T115" fmla="*/ 405 h 477"/>
                <a:gd name="T116" fmla="*/ 165 w 335"/>
                <a:gd name="T117" fmla="*/ 425 h 477"/>
                <a:gd name="T118" fmla="*/ 195 w 335"/>
                <a:gd name="T119" fmla="*/ 428 h 477"/>
                <a:gd name="T120" fmla="*/ 153 w 335"/>
                <a:gd name="T121" fmla="*/ 432 h 477"/>
                <a:gd name="T122" fmla="*/ 227 w 335"/>
                <a:gd name="T123" fmla="*/ 446 h 477"/>
                <a:gd name="T124" fmla="*/ 110 w 335"/>
                <a:gd name="T125" fmla="*/ 458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5" h="477">
                  <a:moveTo>
                    <a:pt x="73" y="102"/>
                  </a:moveTo>
                  <a:cubicBezTo>
                    <a:pt x="94" y="103"/>
                    <a:pt x="119" y="106"/>
                    <a:pt x="139" y="105"/>
                  </a:cubicBezTo>
                  <a:cubicBezTo>
                    <a:pt x="118" y="103"/>
                    <a:pt x="94" y="101"/>
                    <a:pt x="73" y="102"/>
                  </a:cubicBezTo>
                  <a:close/>
                  <a:moveTo>
                    <a:pt x="223" y="0"/>
                  </a:moveTo>
                  <a:cubicBezTo>
                    <a:pt x="225" y="5"/>
                    <a:pt x="226" y="10"/>
                    <a:pt x="228" y="14"/>
                  </a:cubicBezTo>
                  <a:cubicBezTo>
                    <a:pt x="232" y="22"/>
                    <a:pt x="237" y="27"/>
                    <a:pt x="240" y="36"/>
                  </a:cubicBezTo>
                  <a:cubicBezTo>
                    <a:pt x="243" y="43"/>
                    <a:pt x="245" y="47"/>
                    <a:pt x="239" y="50"/>
                  </a:cubicBezTo>
                  <a:cubicBezTo>
                    <a:pt x="233" y="45"/>
                    <a:pt x="236" y="53"/>
                    <a:pt x="235" y="56"/>
                  </a:cubicBezTo>
                  <a:cubicBezTo>
                    <a:pt x="235" y="58"/>
                    <a:pt x="233" y="58"/>
                    <a:pt x="232" y="60"/>
                  </a:cubicBezTo>
                  <a:cubicBezTo>
                    <a:pt x="228" y="63"/>
                    <a:pt x="226" y="70"/>
                    <a:pt x="222" y="71"/>
                  </a:cubicBezTo>
                  <a:cubicBezTo>
                    <a:pt x="222" y="69"/>
                    <a:pt x="223" y="67"/>
                    <a:pt x="221" y="66"/>
                  </a:cubicBezTo>
                  <a:cubicBezTo>
                    <a:pt x="217" y="64"/>
                    <a:pt x="219" y="77"/>
                    <a:pt x="217" y="79"/>
                  </a:cubicBezTo>
                  <a:cubicBezTo>
                    <a:pt x="213" y="85"/>
                    <a:pt x="205" y="93"/>
                    <a:pt x="202" y="98"/>
                  </a:cubicBezTo>
                  <a:cubicBezTo>
                    <a:pt x="201" y="97"/>
                    <a:pt x="199" y="97"/>
                    <a:pt x="197" y="96"/>
                  </a:cubicBezTo>
                  <a:cubicBezTo>
                    <a:pt x="202" y="92"/>
                    <a:pt x="206" y="82"/>
                    <a:pt x="212" y="80"/>
                  </a:cubicBezTo>
                  <a:cubicBezTo>
                    <a:pt x="213" y="79"/>
                    <a:pt x="214" y="79"/>
                    <a:pt x="214" y="78"/>
                  </a:cubicBezTo>
                  <a:cubicBezTo>
                    <a:pt x="215" y="77"/>
                    <a:pt x="214" y="75"/>
                    <a:pt x="213" y="75"/>
                  </a:cubicBezTo>
                  <a:cubicBezTo>
                    <a:pt x="211" y="74"/>
                    <a:pt x="207" y="80"/>
                    <a:pt x="205" y="82"/>
                  </a:cubicBezTo>
                  <a:cubicBezTo>
                    <a:pt x="201" y="89"/>
                    <a:pt x="197" y="93"/>
                    <a:pt x="192" y="99"/>
                  </a:cubicBezTo>
                  <a:cubicBezTo>
                    <a:pt x="190" y="101"/>
                    <a:pt x="186" y="106"/>
                    <a:pt x="184" y="107"/>
                  </a:cubicBezTo>
                  <a:cubicBezTo>
                    <a:pt x="179" y="109"/>
                    <a:pt x="173" y="105"/>
                    <a:pt x="169" y="108"/>
                  </a:cubicBezTo>
                  <a:cubicBezTo>
                    <a:pt x="173" y="109"/>
                    <a:pt x="180" y="108"/>
                    <a:pt x="183" y="110"/>
                  </a:cubicBezTo>
                  <a:cubicBezTo>
                    <a:pt x="178" y="117"/>
                    <a:pt x="173" y="124"/>
                    <a:pt x="168" y="131"/>
                  </a:cubicBezTo>
                  <a:cubicBezTo>
                    <a:pt x="167" y="129"/>
                    <a:pt x="166" y="127"/>
                    <a:pt x="163" y="127"/>
                  </a:cubicBezTo>
                  <a:cubicBezTo>
                    <a:pt x="162" y="125"/>
                    <a:pt x="163" y="115"/>
                    <a:pt x="159" y="117"/>
                  </a:cubicBezTo>
                  <a:cubicBezTo>
                    <a:pt x="156" y="118"/>
                    <a:pt x="159" y="122"/>
                    <a:pt x="159" y="123"/>
                  </a:cubicBezTo>
                  <a:cubicBezTo>
                    <a:pt x="161" y="128"/>
                    <a:pt x="161" y="140"/>
                    <a:pt x="160" y="145"/>
                  </a:cubicBezTo>
                  <a:cubicBezTo>
                    <a:pt x="160" y="153"/>
                    <a:pt x="157" y="158"/>
                    <a:pt x="151" y="161"/>
                  </a:cubicBezTo>
                  <a:cubicBezTo>
                    <a:pt x="151" y="159"/>
                    <a:pt x="153" y="158"/>
                    <a:pt x="153" y="156"/>
                  </a:cubicBezTo>
                  <a:cubicBezTo>
                    <a:pt x="147" y="163"/>
                    <a:pt x="142" y="173"/>
                    <a:pt x="135" y="181"/>
                  </a:cubicBezTo>
                  <a:cubicBezTo>
                    <a:pt x="121" y="198"/>
                    <a:pt x="108" y="217"/>
                    <a:pt x="94" y="234"/>
                  </a:cubicBezTo>
                  <a:cubicBezTo>
                    <a:pt x="89" y="241"/>
                    <a:pt x="84" y="250"/>
                    <a:pt x="78" y="257"/>
                  </a:cubicBezTo>
                  <a:cubicBezTo>
                    <a:pt x="70" y="266"/>
                    <a:pt x="61" y="276"/>
                    <a:pt x="52" y="284"/>
                  </a:cubicBezTo>
                  <a:cubicBezTo>
                    <a:pt x="53" y="281"/>
                    <a:pt x="52" y="278"/>
                    <a:pt x="53" y="274"/>
                  </a:cubicBezTo>
                  <a:cubicBezTo>
                    <a:pt x="53" y="273"/>
                    <a:pt x="55" y="269"/>
                    <a:pt x="52" y="269"/>
                  </a:cubicBezTo>
                  <a:cubicBezTo>
                    <a:pt x="51" y="269"/>
                    <a:pt x="51" y="271"/>
                    <a:pt x="51" y="273"/>
                  </a:cubicBezTo>
                  <a:cubicBezTo>
                    <a:pt x="51" y="277"/>
                    <a:pt x="49" y="286"/>
                    <a:pt x="47" y="289"/>
                  </a:cubicBezTo>
                  <a:cubicBezTo>
                    <a:pt x="46" y="272"/>
                    <a:pt x="49" y="256"/>
                    <a:pt x="49" y="238"/>
                  </a:cubicBezTo>
                  <a:cubicBezTo>
                    <a:pt x="49" y="215"/>
                    <a:pt x="51" y="190"/>
                    <a:pt x="51" y="168"/>
                  </a:cubicBezTo>
                  <a:cubicBezTo>
                    <a:pt x="51" y="161"/>
                    <a:pt x="50" y="153"/>
                    <a:pt x="51" y="147"/>
                  </a:cubicBezTo>
                  <a:cubicBezTo>
                    <a:pt x="51" y="144"/>
                    <a:pt x="52" y="142"/>
                    <a:pt x="51" y="140"/>
                  </a:cubicBezTo>
                  <a:cubicBezTo>
                    <a:pt x="50" y="136"/>
                    <a:pt x="53" y="133"/>
                    <a:pt x="52" y="127"/>
                  </a:cubicBezTo>
                  <a:cubicBezTo>
                    <a:pt x="51" y="123"/>
                    <a:pt x="53" y="119"/>
                    <a:pt x="52" y="115"/>
                  </a:cubicBezTo>
                  <a:cubicBezTo>
                    <a:pt x="51" y="112"/>
                    <a:pt x="50" y="102"/>
                    <a:pt x="54" y="101"/>
                  </a:cubicBezTo>
                  <a:cubicBezTo>
                    <a:pt x="58" y="99"/>
                    <a:pt x="66" y="103"/>
                    <a:pt x="69" y="101"/>
                  </a:cubicBezTo>
                  <a:cubicBezTo>
                    <a:pt x="66" y="98"/>
                    <a:pt x="58" y="100"/>
                    <a:pt x="53" y="98"/>
                  </a:cubicBezTo>
                  <a:cubicBezTo>
                    <a:pt x="52" y="90"/>
                    <a:pt x="54" y="80"/>
                    <a:pt x="52" y="73"/>
                  </a:cubicBezTo>
                  <a:cubicBezTo>
                    <a:pt x="48" y="78"/>
                    <a:pt x="52" y="91"/>
                    <a:pt x="50" y="98"/>
                  </a:cubicBezTo>
                  <a:cubicBezTo>
                    <a:pt x="48" y="81"/>
                    <a:pt x="49" y="61"/>
                    <a:pt x="50" y="45"/>
                  </a:cubicBezTo>
                  <a:cubicBezTo>
                    <a:pt x="46" y="49"/>
                    <a:pt x="47" y="58"/>
                    <a:pt x="47" y="65"/>
                  </a:cubicBezTo>
                  <a:cubicBezTo>
                    <a:pt x="46" y="76"/>
                    <a:pt x="47" y="88"/>
                    <a:pt x="46" y="98"/>
                  </a:cubicBezTo>
                  <a:cubicBezTo>
                    <a:pt x="36" y="99"/>
                    <a:pt x="23" y="98"/>
                    <a:pt x="13" y="98"/>
                  </a:cubicBezTo>
                  <a:cubicBezTo>
                    <a:pt x="11" y="98"/>
                    <a:pt x="1" y="99"/>
                    <a:pt x="0" y="101"/>
                  </a:cubicBezTo>
                  <a:cubicBezTo>
                    <a:pt x="0" y="104"/>
                    <a:pt x="5" y="102"/>
                    <a:pt x="5" y="102"/>
                  </a:cubicBezTo>
                  <a:cubicBezTo>
                    <a:pt x="16" y="99"/>
                    <a:pt x="33" y="101"/>
                    <a:pt x="47" y="101"/>
                  </a:cubicBezTo>
                  <a:cubicBezTo>
                    <a:pt x="47" y="131"/>
                    <a:pt x="45" y="164"/>
                    <a:pt x="44" y="192"/>
                  </a:cubicBezTo>
                  <a:cubicBezTo>
                    <a:pt x="44" y="196"/>
                    <a:pt x="45" y="200"/>
                    <a:pt x="44" y="202"/>
                  </a:cubicBezTo>
                  <a:cubicBezTo>
                    <a:pt x="44" y="203"/>
                    <a:pt x="42" y="204"/>
                    <a:pt x="42" y="205"/>
                  </a:cubicBezTo>
                  <a:cubicBezTo>
                    <a:pt x="41" y="208"/>
                    <a:pt x="42" y="215"/>
                    <a:pt x="44" y="217"/>
                  </a:cubicBezTo>
                  <a:cubicBezTo>
                    <a:pt x="45" y="218"/>
                    <a:pt x="46" y="218"/>
                    <a:pt x="47" y="219"/>
                  </a:cubicBezTo>
                  <a:cubicBezTo>
                    <a:pt x="47" y="220"/>
                    <a:pt x="47" y="223"/>
                    <a:pt x="47" y="226"/>
                  </a:cubicBezTo>
                  <a:cubicBezTo>
                    <a:pt x="46" y="230"/>
                    <a:pt x="47" y="236"/>
                    <a:pt x="47" y="240"/>
                  </a:cubicBezTo>
                  <a:cubicBezTo>
                    <a:pt x="46" y="256"/>
                    <a:pt x="44" y="273"/>
                    <a:pt x="44" y="291"/>
                  </a:cubicBezTo>
                  <a:cubicBezTo>
                    <a:pt x="44" y="296"/>
                    <a:pt x="44" y="301"/>
                    <a:pt x="40" y="303"/>
                  </a:cubicBezTo>
                  <a:cubicBezTo>
                    <a:pt x="39" y="301"/>
                    <a:pt x="38" y="299"/>
                    <a:pt x="36" y="301"/>
                  </a:cubicBezTo>
                  <a:cubicBezTo>
                    <a:pt x="34" y="308"/>
                    <a:pt x="33" y="314"/>
                    <a:pt x="30" y="319"/>
                  </a:cubicBezTo>
                  <a:cubicBezTo>
                    <a:pt x="25" y="328"/>
                    <a:pt x="13" y="331"/>
                    <a:pt x="9" y="341"/>
                  </a:cubicBezTo>
                  <a:cubicBezTo>
                    <a:pt x="12" y="342"/>
                    <a:pt x="16" y="338"/>
                    <a:pt x="18" y="336"/>
                  </a:cubicBezTo>
                  <a:cubicBezTo>
                    <a:pt x="24" y="331"/>
                    <a:pt x="29" y="323"/>
                    <a:pt x="36" y="320"/>
                  </a:cubicBezTo>
                  <a:cubicBezTo>
                    <a:pt x="35" y="324"/>
                    <a:pt x="37" y="330"/>
                    <a:pt x="35" y="334"/>
                  </a:cubicBezTo>
                  <a:cubicBezTo>
                    <a:pt x="33" y="336"/>
                    <a:pt x="27" y="336"/>
                    <a:pt x="30" y="341"/>
                  </a:cubicBezTo>
                  <a:cubicBezTo>
                    <a:pt x="32" y="342"/>
                    <a:pt x="33" y="340"/>
                    <a:pt x="35" y="340"/>
                  </a:cubicBezTo>
                  <a:cubicBezTo>
                    <a:pt x="35" y="347"/>
                    <a:pt x="35" y="356"/>
                    <a:pt x="31" y="361"/>
                  </a:cubicBezTo>
                  <a:cubicBezTo>
                    <a:pt x="35" y="361"/>
                    <a:pt x="34" y="366"/>
                    <a:pt x="33" y="368"/>
                  </a:cubicBezTo>
                  <a:cubicBezTo>
                    <a:pt x="30" y="373"/>
                    <a:pt x="18" y="366"/>
                    <a:pt x="14" y="367"/>
                  </a:cubicBezTo>
                  <a:cubicBezTo>
                    <a:pt x="13" y="367"/>
                    <a:pt x="12" y="369"/>
                    <a:pt x="12" y="369"/>
                  </a:cubicBezTo>
                  <a:cubicBezTo>
                    <a:pt x="12" y="372"/>
                    <a:pt x="19" y="372"/>
                    <a:pt x="21" y="372"/>
                  </a:cubicBezTo>
                  <a:cubicBezTo>
                    <a:pt x="24" y="373"/>
                    <a:pt x="29" y="374"/>
                    <a:pt x="32" y="375"/>
                  </a:cubicBezTo>
                  <a:cubicBezTo>
                    <a:pt x="32" y="377"/>
                    <a:pt x="26" y="376"/>
                    <a:pt x="27" y="378"/>
                  </a:cubicBezTo>
                  <a:cubicBezTo>
                    <a:pt x="27" y="380"/>
                    <a:pt x="31" y="379"/>
                    <a:pt x="32" y="380"/>
                  </a:cubicBezTo>
                  <a:cubicBezTo>
                    <a:pt x="33" y="382"/>
                    <a:pt x="30" y="383"/>
                    <a:pt x="30" y="385"/>
                  </a:cubicBezTo>
                  <a:cubicBezTo>
                    <a:pt x="31" y="389"/>
                    <a:pt x="37" y="384"/>
                    <a:pt x="36" y="381"/>
                  </a:cubicBezTo>
                  <a:cubicBezTo>
                    <a:pt x="40" y="381"/>
                    <a:pt x="43" y="379"/>
                    <a:pt x="43" y="386"/>
                  </a:cubicBezTo>
                  <a:cubicBezTo>
                    <a:pt x="43" y="402"/>
                    <a:pt x="42" y="415"/>
                    <a:pt x="41" y="430"/>
                  </a:cubicBezTo>
                  <a:cubicBezTo>
                    <a:pt x="40" y="440"/>
                    <a:pt x="39" y="452"/>
                    <a:pt x="36" y="462"/>
                  </a:cubicBezTo>
                  <a:cubicBezTo>
                    <a:pt x="36" y="463"/>
                    <a:pt x="34" y="468"/>
                    <a:pt x="38" y="468"/>
                  </a:cubicBezTo>
                  <a:cubicBezTo>
                    <a:pt x="41" y="468"/>
                    <a:pt x="41" y="462"/>
                    <a:pt x="41" y="458"/>
                  </a:cubicBezTo>
                  <a:cubicBezTo>
                    <a:pt x="42" y="453"/>
                    <a:pt x="43" y="449"/>
                    <a:pt x="43" y="445"/>
                  </a:cubicBezTo>
                  <a:cubicBezTo>
                    <a:pt x="45" y="434"/>
                    <a:pt x="43" y="423"/>
                    <a:pt x="45" y="411"/>
                  </a:cubicBezTo>
                  <a:cubicBezTo>
                    <a:pt x="46" y="405"/>
                    <a:pt x="45" y="399"/>
                    <a:pt x="45" y="394"/>
                  </a:cubicBezTo>
                  <a:cubicBezTo>
                    <a:pt x="45" y="392"/>
                    <a:pt x="45" y="380"/>
                    <a:pt x="47" y="379"/>
                  </a:cubicBezTo>
                  <a:cubicBezTo>
                    <a:pt x="49" y="377"/>
                    <a:pt x="57" y="378"/>
                    <a:pt x="61" y="378"/>
                  </a:cubicBezTo>
                  <a:cubicBezTo>
                    <a:pt x="76" y="378"/>
                    <a:pt x="90" y="378"/>
                    <a:pt x="105" y="378"/>
                  </a:cubicBezTo>
                  <a:cubicBezTo>
                    <a:pt x="123" y="378"/>
                    <a:pt x="140" y="378"/>
                    <a:pt x="156" y="382"/>
                  </a:cubicBezTo>
                  <a:cubicBezTo>
                    <a:pt x="154" y="394"/>
                    <a:pt x="158" y="406"/>
                    <a:pt x="155" y="415"/>
                  </a:cubicBezTo>
                  <a:cubicBezTo>
                    <a:pt x="152" y="421"/>
                    <a:pt x="144" y="426"/>
                    <a:pt x="136" y="424"/>
                  </a:cubicBezTo>
                  <a:cubicBezTo>
                    <a:pt x="135" y="424"/>
                    <a:pt x="135" y="422"/>
                    <a:pt x="133" y="422"/>
                  </a:cubicBezTo>
                  <a:cubicBezTo>
                    <a:pt x="132" y="422"/>
                    <a:pt x="131" y="424"/>
                    <a:pt x="130" y="425"/>
                  </a:cubicBezTo>
                  <a:cubicBezTo>
                    <a:pt x="126" y="426"/>
                    <a:pt x="118" y="426"/>
                    <a:pt x="116" y="424"/>
                  </a:cubicBezTo>
                  <a:cubicBezTo>
                    <a:pt x="115" y="423"/>
                    <a:pt x="116" y="413"/>
                    <a:pt x="115" y="410"/>
                  </a:cubicBezTo>
                  <a:cubicBezTo>
                    <a:pt x="115" y="405"/>
                    <a:pt x="115" y="398"/>
                    <a:pt x="116" y="394"/>
                  </a:cubicBezTo>
                  <a:cubicBezTo>
                    <a:pt x="116" y="393"/>
                    <a:pt x="119" y="391"/>
                    <a:pt x="118" y="389"/>
                  </a:cubicBezTo>
                  <a:cubicBezTo>
                    <a:pt x="118" y="388"/>
                    <a:pt x="115" y="388"/>
                    <a:pt x="114" y="390"/>
                  </a:cubicBezTo>
                  <a:cubicBezTo>
                    <a:pt x="112" y="395"/>
                    <a:pt x="115" y="403"/>
                    <a:pt x="113" y="407"/>
                  </a:cubicBezTo>
                  <a:cubicBezTo>
                    <a:pt x="111" y="408"/>
                    <a:pt x="110" y="408"/>
                    <a:pt x="110" y="410"/>
                  </a:cubicBezTo>
                  <a:cubicBezTo>
                    <a:pt x="110" y="410"/>
                    <a:pt x="115" y="420"/>
                    <a:pt x="110" y="421"/>
                  </a:cubicBezTo>
                  <a:cubicBezTo>
                    <a:pt x="106" y="422"/>
                    <a:pt x="104" y="417"/>
                    <a:pt x="104" y="414"/>
                  </a:cubicBezTo>
                  <a:cubicBezTo>
                    <a:pt x="104" y="409"/>
                    <a:pt x="104" y="401"/>
                    <a:pt x="106" y="396"/>
                  </a:cubicBezTo>
                  <a:cubicBezTo>
                    <a:pt x="107" y="395"/>
                    <a:pt x="110" y="393"/>
                    <a:pt x="110" y="392"/>
                  </a:cubicBezTo>
                  <a:cubicBezTo>
                    <a:pt x="109" y="388"/>
                    <a:pt x="102" y="396"/>
                    <a:pt x="103" y="398"/>
                  </a:cubicBezTo>
                  <a:cubicBezTo>
                    <a:pt x="99" y="407"/>
                    <a:pt x="104" y="421"/>
                    <a:pt x="101" y="429"/>
                  </a:cubicBezTo>
                  <a:cubicBezTo>
                    <a:pt x="100" y="433"/>
                    <a:pt x="94" y="434"/>
                    <a:pt x="100" y="437"/>
                  </a:cubicBezTo>
                  <a:cubicBezTo>
                    <a:pt x="98" y="438"/>
                    <a:pt x="98" y="441"/>
                    <a:pt x="98" y="443"/>
                  </a:cubicBezTo>
                  <a:cubicBezTo>
                    <a:pt x="95" y="443"/>
                    <a:pt x="88" y="442"/>
                    <a:pt x="88" y="446"/>
                  </a:cubicBezTo>
                  <a:cubicBezTo>
                    <a:pt x="89" y="450"/>
                    <a:pt x="94" y="447"/>
                    <a:pt x="98" y="449"/>
                  </a:cubicBezTo>
                  <a:cubicBezTo>
                    <a:pt x="101" y="450"/>
                    <a:pt x="103" y="453"/>
                    <a:pt x="103" y="456"/>
                  </a:cubicBezTo>
                  <a:cubicBezTo>
                    <a:pt x="103" y="460"/>
                    <a:pt x="103" y="472"/>
                    <a:pt x="106" y="472"/>
                  </a:cubicBezTo>
                  <a:cubicBezTo>
                    <a:pt x="111" y="473"/>
                    <a:pt x="112" y="463"/>
                    <a:pt x="113" y="460"/>
                  </a:cubicBezTo>
                  <a:cubicBezTo>
                    <a:pt x="113" y="462"/>
                    <a:pt x="114" y="465"/>
                    <a:pt x="114" y="468"/>
                  </a:cubicBezTo>
                  <a:cubicBezTo>
                    <a:pt x="114" y="470"/>
                    <a:pt x="111" y="477"/>
                    <a:pt x="115" y="476"/>
                  </a:cubicBezTo>
                  <a:cubicBezTo>
                    <a:pt x="116" y="476"/>
                    <a:pt x="117" y="470"/>
                    <a:pt x="117" y="469"/>
                  </a:cubicBezTo>
                  <a:cubicBezTo>
                    <a:pt x="118" y="463"/>
                    <a:pt x="115" y="457"/>
                    <a:pt x="116" y="453"/>
                  </a:cubicBezTo>
                  <a:cubicBezTo>
                    <a:pt x="128" y="451"/>
                    <a:pt x="140" y="451"/>
                    <a:pt x="152" y="450"/>
                  </a:cubicBezTo>
                  <a:cubicBezTo>
                    <a:pt x="152" y="452"/>
                    <a:pt x="153" y="454"/>
                    <a:pt x="155" y="454"/>
                  </a:cubicBezTo>
                  <a:cubicBezTo>
                    <a:pt x="157" y="454"/>
                    <a:pt x="157" y="450"/>
                    <a:pt x="158" y="449"/>
                  </a:cubicBezTo>
                  <a:cubicBezTo>
                    <a:pt x="159" y="449"/>
                    <a:pt x="163" y="448"/>
                    <a:pt x="163" y="448"/>
                  </a:cubicBezTo>
                  <a:cubicBezTo>
                    <a:pt x="166" y="447"/>
                    <a:pt x="169" y="447"/>
                    <a:pt x="171" y="447"/>
                  </a:cubicBezTo>
                  <a:cubicBezTo>
                    <a:pt x="182" y="445"/>
                    <a:pt x="194" y="445"/>
                    <a:pt x="205" y="447"/>
                  </a:cubicBezTo>
                  <a:cubicBezTo>
                    <a:pt x="213" y="448"/>
                    <a:pt x="222" y="447"/>
                    <a:pt x="227" y="449"/>
                  </a:cubicBezTo>
                  <a:cubicBezTo>
                    <a:pt x="227" y="450"/>
                    <a:pt x="229" y="452"/>
                    <a:pt x="230" y="452"/>
                  </a:cubicBezTo>
                  <a:cubicBezTo>
                    <a:pt x="232" y="452"/>
                    <a:pt x="233" y="451"/>
                    <a:pt x="234" y="450"/>
                  </a:cubicBezTo>
                  <a:cubicBezTo>
                    <a:pt x="236" y="449"/>
                    <a:pt x="239" y="450"/>
                    <a:pt x="242" y="450"/>
                  </a:cubicBezTo>
                  <a:cubicBezTo>
                    <a:pt x="249" y="450"/>
                    <a:pt x="256" y="448"/>
                    <a:pt x="261" y="448"/>
                  </a:cubicBezTo>
                  <a:cubicBezTo>
                    <a:pt x="261" y="449"/>
                    <a:pt x="261" y="451"/>
                    <a:pt x="262" y="452"/>
                  </a:cubicBezTo>
                  <a:cubicBezTo>
                    <a:pt x="263" y="453"/>
                    <a:pt x="266" y="451"/>
                    <a:pt x="267" y="451"/>
                  </a:cubicBezTo>
                  <a:cubicBezTo>
                    <a:pt x="268" y="454"/>
                    <a:pt x="266" y="465"/>
                    <a:pt x="269" y="466"/>
                  </a:cubicBezTo>
                  <a:cubicBezTo>
                    <a:pt x="275" y="466"/>
                    <a:pt x="269" y="452"/>
                    <a:pt x="270" y="448"/>
                  </a:cubicBezTo>
                  <a:cubicBezTo>
                    <a:pt x="275" y="447"/>
                    <a:pt x="281" y="450"/>
                    <a:pt x="285" y="449"/>
                  </a:cubicBezTo>
                  <a:cubicBezTo>
                    <a:pt x="286" y="444"/>
                    <a:pt x="279" y="445"/>
                    <a:pt x="278" y="442"/>
                  </a:cubicBezTo>
                  <a:cubicBezTo>
                    <a:pt x="281" y="441"/>
                    <a:pt x="282" y="440"/>
                    <a:pt x="285" y="440"/>
                  </a:cubicBezTo>
                  <a:cubicBezTo>
                    <a:pt x="286" y="440"/>
                    <a:pt x="286" y="438"/>
                    <a:pt x="287" y="438"/>
                  </a:cubicBezTo>
                  <a:cubicBezTo>
                    <a:pt x="289" y="437"/>
                    <a:pt x="301" y="438"/>
                    <a:pt x="306" y="439"/>
                  </a:cubicBezTo>
                  <a:cubicBezTo>
                    <a:pt x="310" y="440"/>
                    <a:pt x="314" y="440"/>
                    <a:pt x="318" y="440"/>
                  </a:cubicBezTo>
                  <a:cubicBezTo>
                    <a:pt x="319" y="440"/>
                    <a:pt x="330" y="442"/>
                    <a:pt x="330" y="440"/>
                  </a:cubicBezTo>
                  <a:cubicBezTo>
                    <a:pt x="332" y="435"/>
                    <a:pt x="317" y="437"/>
                    <a:pt x="316" y="437"/>
                  </a:cubicBezTo>
                  <a:cubicBezTo>
                    <a:pt x="300" y="439"/>
                    <a:pt x="283" y="433"/>
                    <a:pt x="269" y="433"/>
                  </a:cubicBezTo>
                  <a:cubicBezTo>
                    <a:pt x="269" y="429"/>
                    <a:pt x="268" y="425"/>
                    <a:pt x="269" y="422"/>
                  </a:cubicBezTo>
                  <a:cubicBezTo>
                    <a:pt x="279" y="422"/>
                    <a:pt x="292" y="420"/>
                    <a:pt x="303" y="420"/>
                  </a:cubicBezTo>
                  <a:cubicBezTo>
                    <a:pt x="305" y="420"/>
                    <a:pt x="319" y="422"/>
                    <a:pt x="320" y="420"/>
                  </a:cubicBezTo>
                  <a:cubicBezTo>
                    <a:pt x="322" y="418"/>
                    <a:pt x="316" y="416"/>
                    <a:pt x="315" y="416"/>
                  </a:cubicBezTo>
                  <a:cubicBezTo>
                    <a:pt x="312" y="415"/>
                    <a:pt x="310" y="414"/>
                    <a:pt x="308" y="415"/>
                  </a:cubicBezTo>
                  <a:cubicBezTo>
                    <a:pt x="307" y="415"/>
                    <a:pt x="308" y="417"/>
                    <a:pt x="307" y="418"/>
                  </a:cubicBezTo>
                  <a:cubicBezTo>
                    <a:pt x="294" y="418"/>
                    <a:pt x="286" y="419"/>
                    <a:pt x="273" y="419"/>
                  </a:cubicBezTo>
                  <a:cubicBezTo>
                    <a:pt x="266" y="419"/>
                    <a:pt x="267" y="413"/>
                    <a:pt x="267" y="406"/>
                  </a:cubicBezTo>
                  <a:cubicBezTo>
                    <a:pt x="267" y="401"/>
                    <a:pt x="267" y="396"/>
                    <a:pt x="269" y="391"/>
                  </a:cubicBezTo>
                  <a:cubicBezTo>
                    <a:pt x="269" y="390"/>
                    <a:pt x="273" y="383"/>
                    <a:pt x="269" y="382"/>
                  </a:cubicBezTo>
                  <a:cubicBezTo>
                    <a:pt x="268" y="382"/>
                    <a:pt x="268" y="384"/>
                    <a:pt x="268" y="387"/>
                  </a:cubicBezTo>
                  <a:cubicBezTo>
                    <a:pt x="266" y="394"/>
                    <a:pt x="264" y="405"/>
                    <a:pt x="263" y="413"/>
                  </a:cubicBezTo>
                  <a:cubicBezTo>
                    <a:pt x="261" y="402"/>
                    <a:pt x="262" y="388"/>
                    <a:pt x="262" y="377"/>
                  </a:cubicBezTo>
                  <a:cubicBezTo>
                    <a:pt x="265" y="376"/>
                    <a:pt x="267" y="377"/>
                    <a:pt x="270" y="376"/>
                  </a:cubicBezTo>
                  <a:cubicBezTo>
                    <a:pt x="271" y="376"/>
                    <a:pt x="272" y="373"/>
                    <a:pt x="273" y="373"/>
                  </a:cubicBezTo>
                  <a:cubicBezTo>
                    <a:pt x="277" y="372"/>
                    <a:pt x="280" y="374"/>
                    <a:pt x="284" y="373"/>
                  </a:cubicBezTo>
                  <a:cubicBezTo>
                    <a:pt x="284" y="376"/>
                    <a:pt x="287" y="375"/>
                    <a:pt x="290" y="375"/>
                  </a:cubicBezTo>
                  <a:cubicBezTo>
                    <a:pt x="294" y="376"/>
                    <a:pt x="302" y="378"/>
                    <a:pt x="303" y="376"/>
                  </a:cubicBezTo>
                  <a:cubicBezTo>
                    <a:pt x="305" y="373"/>
                    <a:pt x="292" y="366"/>
                    <a:pt x="293" y="373"/>
                  </a:cubicBezTo>
                  <a:cubicBezTo>
                    <a:pt x="291" y="373"/>
                    <a:pt x="289" y="373"/>
                    <a:pt x="287" y="373"/>
                  </a:cubicBezTo>
                  <a:cubicBezTo>
                    <a:pt x="290" y="364"/>
                    <a:pt x="274" y="372"/>
                    <a:pt x="270" y="368"/>
                  </a:cubicBezTo>
                  <a:cubicBezTo>
                    <a:pt x="268" y="367"/>
                    <a:pt x="268" y="358"/>
                    <a:pt x="268" y="356"/>
                  </a:cubicBezTo>
                  <a:cubicBezTo>
                    <a:pt x="267" y="352"/>
                    <a:pt x="267" y="348"/>
                    <a:pt x="267" y="344"/>
                  </a:cubicBezTo>
                  <a:cubicBezTo>
                    <a:pt x="271" y="344"/>
                    <a:pt x="280" y="344"/>
                    <a:pt x="279" y="340"/>
                  </a:cubicBezTo>
                  <a:cubicBezTo>
                    <a:pt x="278" y="337"/>
                    <a:pt x="271" y="339"/>
                    <a:pt x="268" y="339"/>
                  </a:cubicBezTo>
                  <a:cubicBezTo>
                    <a:pt x="267" y="333"/>
                    <a:pt x="269" y="328"/>
                    <a:pt x="270" y="324"/>
                  </a:cubicBezTo>
                  <a:cubicBezTo>
                    <a:pt x="276" y="323"/>
                    <a:pt x="270" y="319"/>
                    <a:pt x="271" y="317"/>
                  </a:cubicBezTo>
                  <a:cubicBezTo>
                    <a:pt x="274" y="316"/>
                    <a:pt x="278" y="317"/>
                    <a:pt x="282" y="317"/>
                  </a:cubicBezTo>
                  <a:cubicBezTo>
                    <a:pt x="287" y="317"/>
                    <a:pt x="297" y="319"/>
                    <a:pt x="299" y="317"/>
                  </a:cubicBezTo>
                  <a:cubicBezTo>
                    <a:pt x="300" y="317"/>
                    <a:pt x="301" y="316"/>
                    <a:pt x="302" y="315"/>
                  </a:cubicBezTo>
                  <a:cubicBezTo>
                    <a:pt x="304" y="314"/>
                    <a:pt x="315" y="316"/>
                    <a:pt x="315" y="312"/>
                  </a:cubicBezTo>
                  <a:cubicBezTo>
                    <a:pt x="315" y="306"/>
                    <a:pt x="301" y="312"/>
                    <a:pt x="298" y="312"/>
                  </a:cubicBezTo>
                  <a:cubicBezTo>
                    <a:pt x="296" y="312"/>
                    <a:pt x="294" y="311"/>
                    <a:pt x="293" y="311"/>
                  </a:cubicBezTo>
                  <a:cubicBezTo>
                    <a:pt x="291" y="311"/>
                    <a:pt x="291" y="313"/>
                    <a:pt x="289" y="313"/>
                  </a:cubicBezTo>
                  <a:cubicBezTo>
                    <a:pt x="285" y="314"/>
                    <a:pt x="281" y="310"/>
                    <a:pt x="278" y="311"/>
                  </a:cubicBezTo>
                  <a:cubicBezTo>
                    <a:pt x="275" y="311"/>
                    <a:pt x="271" y="314"/>
                    <a:pt x="268" y="311"/>
                  </a:cubicBezTo>
                  <a:cubicBezTo>
                    <a:pt x="269" y="308"/>
                    <a:pt x="268" y="303"/>
                    <a:pt x="264" y="305"/>
                  </a:cubicBezTo>
                  <a:cubicBezTo>
                    <a:pt x="264" y="289"/>
                    <a:pt x="264" y="272"/>
                    <a:pt x="264" y="255"/>
                  </a:cubicBezTo>
                  <a:cubicBezTo>
                    <a:pt x="264" y="247"/>
                    <a:pt x="265" y="238"/>
                    <a:pt x="265" y="231"/>
                  </a:cubicBezTo>
                  <a:cubicBezTo>
                    <a:pt x="265" y="229"/>
                    <a:pt x="263" y="226"/>
                    <a:pt x="263" y="223"/>
                  </a:cubicBezTo>
                  <a:cubicBezTo>
                    <a:pt x="263" y="219"/>
                    <a:pt x="265" y="211"/>
                    <a:pt x="264" y="204"/>
                  </a:cubicBezTo>
                  <a:cubicBezTo>
                    <a:pt x="263" y="203"/>
                    <a:pt x="263" y="194"/>
                    <a:pt x="260" y="194"/>
                  </a:cubicBezTo>
                  <a:cubicBezTo>
                    <a:pt x="258" y="195"/>
                    <a:pt x="262" y="209"/>
                    <a:pt x="262" y="212"/>
                  </a:cubicBezTo>
                  <a:cubicBezTo>
                    <a:pt x="262" y="240"/>
                    <a:pt x="263" y="269"/>
                    <a:pt x="262" y="298"/>
                  </a:cubicBezTo>
                  <a:cubicBezTo>
                    <a:pt x="262" y="301"/>
                    <a:pt x="262" y="310"/>
                    <a:pt x="261" y="311"/>
                  </a:cubicBezTo>
                  <a:cubicBezTo>
                    <a:pt x="259" y="313"/>
                    <a:pt x="250" y="312"/>
                    <a:pt x="248" y="311"/>
                  </a:cubicBezTo>
                  <a:cubicBezTo>
                    <a:pt x="244" y="311"/>
                    <a:pt x="240" y="311"/>
                    <a:pt x="236" y="310"/>
                  </a:cubicBezTo>
                  <a:cubicBezTo>
                    <a:pt x="237" y="282"/>
                    <a:pt x="236" y="255"/>
                    <a:pt x="237" y="229"/>
                  </a:cubicBezTo>
                  <a:cubicBezTo>
                    <a:pt x="238" y="189"/>
                    <a:pt x="244" y="151"/>
                    <a:pt x="245" y="111"/>
                  </a:cubicBezTo>
                  <a:cubicBezTo>
                    <a:pt x="273" y="113"/>
                    <a:pt x="301" y="109"/>
                    <a:pt x="327" y="118"/>
                  </a:cubicBezTo>
                  <a:cubicBezTo>
                    <a:pt x="335" y="113"/>
                    <a:pt x="317" y="111"/>
                    <a:pt x="311" y="110"/>
                  </a:cubicBezTo>
                  <a:cubicBezTo>
                    <a:pt x="291" y="108"/>
                    <a:pt x="265" y="111"/>
                    <a:pt x="245" y="110"/>
                  </a:cubicBezTo>
                  <a:cubicBezTo>
                    <a:pt x="244" y="99"/>
                    <a:pt x="244" y="83"/>
                    <a:pt x="244" y="71"/>
                  </a:cubicBezTo>
                  <a:cubicBezTo>
                    <a:pt x="244" y="69"/>
                    <a:pt x="246" y="66"/>
                    <a:pt x="244" y="65"/>
                  </a:cubicBezTo>
                  <a:cubicBezTo>
                    <a:pt x="243" y="63"/>
                    <a:pt x="240" y="65"/>
                    <a:pt x="239" y="65"/>
                  </a:cubicBezTo>
                  <a:cubicBezTo>
                    <a:pt x="238" y="64"/>
                    <a:pt x="238" y="59"/>
                    <a:pt x="239" y="58"/>
                  </a:cubicBezTo>
                  <a:cubicBezTo>
                    <a:pt x="239" y="54"/>
                    <a:pt x="244" y="52"/>
                    <a:pt x="246" y="50"/>
                  </a:cubicBezTo>
                  <a:cubicBezTo>
                    <a:pt x="247" y="51"/>
                    <a:pt x="247" y="53"/>
                    <a:pt x="249" y="53"/>
                  </a:cubicBezTo>
                  <a:cubicBezTo>
                    <a:pt x="251" y="50"/>
                    <a:pt x="247" y="49"/>
                    <a:pt x="247" y="47"/>
                  </a:cubicBezTo>
                  <a:cubicBezTo>
                    <a:pt x="248" y="44"/>
                    <a:pt x="256" y="36"/>
                    <a:pt x="259" y="33"/>
                  </a:cubicBezTo>
                  <a:cubicBezTo>
                    <a:pt x="261" y="31"/>
                    <a:pt x="261" y="29"/>
                    <a:pt x="262" y="27"/>
                  </a:cubicBezTo>
                  <a:cubicBezTo>
                    <a:pt x="263" y="25"/>
                    <a:pt x="268" y="22"/>
                    <a:pt x="267" y="20"/>
                  </a:cubicBezTo>
                  <a:cubicBezTo>
                    <a:pt x="266" y="16"/>
                    <a:pt x="259" y="22"/>
                    <a:pt x="258" y="24"/>
                  </a:cubicBezTo>
                  <a:cubicBezTo>
                    <a:pt x="257" y="28"/>
                    <a:pt x="255" y="28"/>
                    <a:pt x="253" y="31"/>
                  </a:cubicBezTo>
                  <a:cubicBezTo>
                    <a:pt x="251" y="35"/>
                    <a:pt x="250" y="40"/>
                    <a:pt x="246" y="42"/>
                  </a:cubicBezTo>
                  <a:cubicBezTo>
                    <a:pt x="243" y="34"/>
                    <a:pt x="237" y="26"/>
                    <a:pt x="235" y="18"/>
                  </a:cubicBezTo>
                  <a:cubicBezTo>
                    <a:pt x="234" y="15"/>
                    <a:pt x="231" y="12"/>
                    <a:pt x="230" y="9"/>
                  </a:cubicBezTo>
                  <a:cubicBezTo>
                    <a:pt x="229" y="6"/>
                    <a:pt x="227" y="3"/>
                    <a:pt x="226" y="0"/>
                  </a:cubicBezTo>
                  <a:lnTo>
                    <a:pt x="223" y="0"/>
                  </a:lnTo>
                  <a:close/>
                  <a:moveTo>
                    <a:pt x="235" y="63"/>
                  </a:moveTo>
                  <a:cubicBezTo>
                    <a:pt x="235" y="63"/>
                    <a:pt x="235" y="63"/>
                    <a:pt x="235" y="63"/>
                  </a:cubicBezTo>
                  <a:cubicBezTo>
                    <a:pt x="235" y="68"/>
                    <a:pt x="231" y="70"/>
                    <a:pt x="228" y="72"/>
                  </a:cubicBezTo>
                  <a:cubicBezTo>
                    <a:pt x="229" y="68"/>
                    <a:pt x="233" y="66"/>
                    <a:pt x="235" y="63"/>
                  </a:cubicBezTo>
                  <a:close/>
                  <a:moveTo>
                    <a:pt x="239" y="73"/>
                  </a:moveTo>
                  <a:cubicBezTo>
                    <a:pt x="242" y="78"/>
                    <a:pt x="240" y="85"/>
                    <a:pt x="240" y="91"/>
                  </a:cubicBezTo>
                  <a:cubicBezTo>
                    <a:pt x="239" y="117"/>
                    <a:pt x="243" y="145"/>
                    <a:pt x="236" y="170"/>
                  </a:cubicBezTo>
                  <a:cubicBezTo>
                    <a:pt x="236" y="150"/>
                    <a:pt x="236" y="127"/>
                    <a:pt x="237" y="106"/>
                  </a:cubicBezTo>
                  <a:cubicBezTo>
                    <a:pt x="237" y="101"/>
                    <a:pt x="237" y="95"/>
                    <a:pt x="237" y="89"/>
                  </a:cubicBezTo>
                  <a:cubicBezTo>
                    <a:pt x="238" y="84"/>
                    <a:pt x="238" y="76"/>
                    <a:pt x="239" y="73"/>
                  </a:cubicBezTo>
                  <a:close/>
                  <a:moveTo>
                    <a:pt x="226" y="84"/>
                  </a:moveTo>
                  <a:cubicBezTo>
                    <a:pt x="227" y="91"/>
                    <a:pt x="227" y="98"/>
                    <a:pt x="226" y="105"/>
                  </a:cubicBezTo>
                  <a:cubicBezTo>
                    <a:pt x="226" y="106"/>
                    <a:pt x="224" y="106"/>
                    <a:pt x="224" y="106"/>
                  </a:cubicBezTo>
                  <a:cubicBezTo>
                    <a:pt x="225" y="98"/>
                    <a:pt x="219" y="87"/>
                    <a:pt x="226" y="84"/>
                  </a:cubicBezTo>
                  <a:close/>
                  <a:moveTo>
                    <a:pt x="219" y="93"/>
                  </a:moveTo>
                  <a:cubicBezTo>
                    <a:pt x="220" y="97"/>
                    <a:pt x="221" y="102"/>
                    <a:pt x="220" y="106"/>
                  </a:cubicBezTo>
                  <a:cubicBezTo>
                    <a:pt x="216" y="106"/>
                    <a:pt x="212" y="106"/>
                    <a:pt x="208" y="105"/>
                  </a:cubicBezTo>
                  <a:cubicBezTo>
                    <a:pt x="211" y="100"/>
                    <a:pt x="215" y="96"/>
                    <a:pt x="219" y="93"/>
                  </a:cubicBezTo>
                  <a:close/>
                  <a:moveTo>
                    <a:pt x="199" y="100"/>
                  </a:moveTo>
                  <a:cubicBezTo>
                    <a:pt x="198" y="101"/>
                    <a:pt x="198" y="104"/>
                    <a:pt x="196" y="103"/>
                  </a:cubicBezTo>
                  <a:cubicBezTo>
                    <a:pt x="196" y="101"/>
                    <a:pt x="198" y="101"/>
                    <a:pt x="199" y="100"/>
                  </a:cubicBezTo>
                  <a:close/>
                  <a:moveTo>
                    <a:pt x="50" y="101"/>
                  </a:moveTo>
                  <a:cubicBezTo>
                    <a:pt x="51" y="107"/>
                    <a:pt x="50" y="118"/>
                    <a:pt x="49" y="124"/>
                  </a:cubicBezTo>
                  <a:cubicBezTo>
                    <a:pt x="49" y="117"/>
                    <a:pt x="49" y="109"/>
                    <a:pt x="50" y="101"/>
                  </a:cubicBezTo>
                  <a:close/>
                  <a:moveTo>
                    <a:pt x="194" y="107"/>
                  </a:moveTo>
                  <a:cubicBezTo>
                    <a:pt x="192" y="107"/>
                    <a:pt x="190" y="107"/>
                    <a:pt x="189" y="107"/>
                  </a:cubicBezTo>
                  <a:cubicBezTo>
                    <a:pt x="190" y="104"/>
                    <a:pt x="192" y="105"/>
                    <a:pt x="194" y="107"/>
                  </a:cubicBezTo>
                  <a:close/>
                  <a:moveTo>
                    <a:pt x="192" y="110"/>
                  </a:moveTo>
                  <a:cubicBezTo>
                    <a:pt x="184" y="121"/>
                    <a:pt x="175" y="131"/>
                    <a:pt x="166" y="141"/>
                  </a:cubicBezTo>
                  <a:cubicBezTo>
                    <a:pt x="166" y="139"/>
                    <a:pt x="166" y="136"/>
                    <a:pt x="167" y="134"/>
                  </a:cubicBezTo>
                  <a:cubicBezTo>
                    <a:pt x="167" y="133"/>
                    <a:pt x="167" y="135"/>
                    <a:pt x="168" y="135"/>
                  </a:cubicBezTo>
                  <a:cubicBezTo>
                    <a:pt x="174" y="128"/>
                    <a:pt x="181" y="117"/>
                    <a:pt x="187" y="109"/>
                  </a:cubicBezTo>
                  <a:cubicBezTo>
                    <a:pt x="187" y="109"/>
                    <a:pt x="191" y="110"/>
                    <a:pt x="192" y="110"/>
                  </a:cubicBezTo>
                  <a:close/>
                  <a:moveTo>
                    <a:pt x="198" y="110"/>
                  </a:moveTo>
                  <a:cubicBezTo>
                    <a:pt x="191" y="123"/>
                    <a:pt x="179" y="138"/>
                    <a:pt x="168" y="148"/>
                  </a:cubicBezTo>
                  <a:cubicBezTo>
                    <a:pt x="178" y="135"/>
                    <a:pt x="188" y="122"/>
                    <a:pt x="198" y="110"/>
                  </a:cubicBezTo>
                  <a:close/>
                  <a:moveTo>
                    <a:pt x="219" y="111"/>
                  </a:moveTo>
                  <a:cubicBezTo>
                    <a:pt x="214" y="115"/>
                    <a:pt x="205" y="116"/>
                    <a:pt x="199" y="117"/>
                  </a:cubicBezTo>
                  <a:cubicBezTo>
                    <a:pt x="201" y="115"/>
                    <a:pt x="201" y="111"/>
                    <a:pt x="204" y="110"/>
                  </a:cubicBezTo>
                  <a:cubicBezTo>
                    <a:pt x="208" y="108"/>
                    <a:pt x="215" y="112"/>
                    <a:pt x="219" y="111"/>
                  </a:cubicBezTo>
                  <a:close/>
                  <a:moveTo>
                    <a:pt x="227" y="113"/>
                  </a:moveTo>
                  <a:cubicBezTo>
                    <a:pt x="227" y="117"/>
                    <a:pt x="227" y="121"/>
                    <a:pt x="227" y="124"/>
                  </a:cubicBezTo>
                  <a:cubicBezTo>
                    <a:pt x="226" y="125"/>
                    <a:pt x="225" y="124"/>
                    <a:pt x="224" y="125"/>
                  </a:cubicBezTo>
                  <a:cubicBezTo>
                    <a:pt x="223" y="122"/>
                    <a:pt x="224" y="118"/>
                    <a:pt x="224" y="114"/>
                  </a:cubicBezTo>
                  <a:cubicBezTo>
                    <a:pt x="225" y="114"/>
                    <a:pt x="225" y="113"/>
                    <a:pt x="227" y="113"/>
                  </a:cubicBezTo>
                  <a:close/>
                  <a:moveTo>
                    <a:pt x="220" y="116"/>
                  </a:moveTo>
                  <a:cubicBezTo>
                    <a:pt x="221" y="117"/>
                    <a:pt x="221" y="122"/>
                    <a:pt x="220" y="124"/>
                  </a:cubicBezTo>
                  <a:cubicBezTo>
                    <a:pt x="213" y="125"/>
                    <a:pt x="205" y="126"/>
                    <a:pt x="197" y="124"/>
                  </a:cubicBezTo>
                  <a:cubicBezTo>
                    <a:pt x="203" y="120"/>
                    <a:pt x="212" y="118"/>
                    <a:pt x="220" y="116"/>
                  </a:cubicBezTo>
                  <a:close/>
                  <a:moveTo>
                    <a:pt x="206" y="130"/>
                  </a:moveTo>
                  <a:cubicBezTo>
                    <a:pt x="201" y="132"/>
                    <a:pt x="183" y="133"/>
                    <a:pt x="185" y="140"/>
                  </a:cubicBezTo>
                  <a:cubicBezTo>
                    <a:pt x="186" y="144"/>
                    <a:pt x="198" y="143"/>
                    <a:pt x="202" y="144"/>
                  </a:cubicBezTo>
                  <a:cubicBezTo>
                    <a:pt x="197" y="148"/>
                    <a:pt x="182" y="146"/>
                    <a:pt x="180" y="153"/>
                  </a:cubicBezTo>
                  <a:cubicBezTo>
                    <a:pt x="178" y="157"/>
                    <a:pt x="183" y="156"/>
                    <a:pt x="188" y="156"/>
                  </a:cubicBezTo>
                  <a:cubicBezTo>
                    <a:pt x="196" y="157"/>
                    <a:pt x="209" y="157"/>
                    <a:pt x="217" y="157"/>
                  </a:cubicBezTo>
                  <a:cubicBezTo>
                    <a:pt x="208" y="160"/>
                    <a:pt x="194" y="160"/>
                    <a:pt x="185" y="163"/>
                  </a:cubicBezTo>
                  <a:cubicBezTo>
                    <a:pt x="178" y="165"/>
                    <a:pt x="172" y="170"/>
                    <a:pt x="184" y="170"/>
                  </a:cubicBezTo>
                  <a:cubicBezTo>
                    <a:pt x="192" y="169"/>
                    <a:pt x="199" y="170"/>
                    <a:pt x="206" y="171"/>
                  </a:cubicBezTo>
                  <a:cubicBezTo>
                    <a:pt x="198" y="172"/>
                    <a:pt x="187" y="174"/>
                    <a:pt x="179" y="177"/>
                  </a:cubicBezTo>
                  <a:cubicBezTo>
                    <a:pt x="178" y="177"/>
                    <a:pt x="177" y="179"/>
                    <a:pt x="176" y="179"/>
                  </a:cubicBezTo>
                  <a:cubicBezTo>
                    <a:pt x="173" y="179"/>
                    <a:pt x="169" y="174"/>
                    <a:pt x="166" y="177"/>
                  </a:cubicBezTo>
                  <a:cubicBezTo>
                    <a:pt x="167" y="171"/>
                    <a:pt x="165" y="163"/>
                    <a:pt x="167" y="156"/>
                  </a:cubicBezTo>
                  <a:cubicBezTo>
                    <a:pt x="167" y="152"/>
                    <a:pt x="174" y="147"/>
                    <a:pt x="177" y="144"/>
                  </a:cubicBezTo>
                  <a:cubicBezTo>
                    <a:pt x="182" y="138"/>
                    <a:pt x="186" y="132"/>
                    <a:pt x="191" y="127"/>
                  </a:cubicBezTo>
                  <a:cubicBezTo>
                    <a:pt x="192" y="126"/>
                    <a:pt x="203" y="131"/>
                    <a:pt x="206" y="130"/>
                  </a:cubicBezTo>
                  <a:close/>
                  <a:moveTo>
                    <a:pt x="227" y="129"/>
                  </a:moveTo>
                  <a:cubicBezTo>
                    <a:pt x="228" y="132"/>
                    <a:pt x="227" y="135"/>
                    <a:pt x="227" y="138"/>
                  </a:cubicBezTo>
                  <a:cubicBezTo>
                    <a:pt x="227" y="139"/>
                    <a:pt x="226" y="139"/>
                    <a:pt x="224" y="139"/>
                  </a:cubicBezTo>
                  <a:cubicBezTo>
                    <a:pt x="224" y="136"/>
                    <a:pt x="224" y="134"/>
                    <a:pt x="224" y="130"/>
                  </a:cubicBezTo>
                  <a:cubicBezTo>
                    <a:pt x="225" y="130"/>
                    <a:pt x="226" y="129"/>
                    <a:pt x="227" y="129"/>
                  </a:cubicBezTo>
                  <a:close/>
                  <a:moveTo>
                    <a:pt x="221" y="131"/>
                  </a:moveTo>
                  <a:cubicBezTo>
                    <a:pt x="221" y="133"/>
                    <a:pt x="221" y="137"/>
                    <a:pt x="220" y="139"/>
                  </a:cubicBezTo>
                  <a:cubicBezTo>
                    <a:pt x="212" y="140"/>
                    <a:pt x="200" y="141"/>
                    <a:pt x="193" y="139"/>
                  </a:cubicBezTo>
                  <a:cubicBezTo>
                    <a:pt x="200" y="134"/>
                    <a:pt x="211" y="132"/>
                    <a:pt x="221" y="131"/>
                  </a:cubicBezTo>
                  <a:close/>
                  <a:moveTo>
                    <a:pt x="227" y="144"/>
                  </a:moveTo>
                  <a:cubicBezTo>
                    <a:pt x="228" y="146"/>
                    <a:pt x="227" y="149"/>
                    <a:pt x="227" y="152"/>
                  </a:cubicBezTo>
                  <a:cubicBezTo>
                    <a:pt x="226" y="152"/>
                    <a:pt x="225" y="152"/>
                    <a:pt x="224" y="151"/>
                  </a:cubicBezTo>
                  <a:cubicBezTo>
                    <a:pt x="225" y="148"/>
                    <a:pt x="223" y="143"/>
                    <a:pt x="227" y="144"/>
                  </a:cubicBezTo>
                  <a:close/>
                  <a:moveTo>
                    <a:pt x="221" y="145"/>
                  </a:moveTo>
                  <a:cubicBezTo>
                    <a:pt x="221" y="147"/>
                    <a:pt x="222" y="150"/>
                    <a:pt x="221" y="152"/>
                  </a:cubicBezTo>
                  <a:cubicBezTo>
                    <a:pt x="211" y="154"/>
                    <a:pt x="200" y="154"/>
                    <a:pt x="189" y="152"/>
                  </a:cubicBezTo>
                  <a:cubicBezTo>
                    <a:pt x="197" y="148"/>
                    <a:pt x="211" y="147"/>
                    <a:pt x="221" y="145"/>
                  </a:cubicBezTo>
                  <a:close/>
                  <a:moveTo>
                    <a:pt x="227" y="158"/>
                  </a:moveTo>
                  <a:cubicBezTo>
                    <a:pt x="227" y="175"/>
                    <a:pt x="228" y="194"/>
                    <a:pt x="227" y="210"/>
                  </a:cubicBezTo>
                  <a:cubicBezTo>
                    <a:pt x="224" y="205"/>
                    <a:pt x="227" y="197"/>
                    <a:pt x="226" y="194"/>
                  </a:cubicBezTo>
                  <a:cubicBezTo>
                    <a:pt x="225" y="191"/>
                    <a:pt x="227" y="187"/>
                    <a:pt x="226" y="184"/>
                  </a:cubicBezTo>
                  <a:cubicBezTo>
                    <a:pt x="226" y="183"/>
                    <a:pt x="225" y="182"/>
                    <a:pt x="225" y="181"/>
                  </a:cubicBezTo>
                  <a:cubicBezTo>
                    <a:pt x="224" y="174"/>
                    <a:pt x="226" y="166"/>
                    <a:pt x="225" y="158"/>
                  </a:cubicBezTo>
                  <a:cubicBezTo>
                    <a:pt x="226" y="158"/>
                    <a:pt x="226" y="157"/>
                    <a:pt x="227" y="158"/>
                  </a:cubicBezTo>
                  <a:close/>
                  <a:moveTo>
                    <a:pt x="222" y="160"/>
                  </a:moveTo>
                  <a:cubicBezTo>
                    <a:pt x="222" y="162"/>
                    <a:pt x="222" y="164"/>
                    <a:pt x="222" y="165"/>
                  </a:cubicBezTo>
                  <a:cubicBezTo>
                    <a:pt x="212" y="167"/>
                    <a:pt x="201" y="166"/>
                    <a:pt x="192" y="166"/>
                  </a:cubicBezTo>
                  <a:cubicBezTo>
                    <a:pt x="201" y="163"/>
                    <a:pt x="212" y="161"/>
                    <a:pt x="222" y="160"/>
                  </a:cubicBezTo>
                  <a:close/>
                  <a:moveTo>
                    <a:pt x="159" y="164"/>
                  </a:moveTo>
                  <a:cubicBezTo>
                    <a:pt x="159" y="170"/>
                    <a:pt x="159" y="175"/>
                    <a:pt x="159" y="181"/>
                  </a:cubicBezTo>
                  <a:cubicBezTo>
                    <a:pt x="155" y="183"/>
                    <a:pt x="149" y="183"/>
                    <a:pt x="144" y="183"/>
                  </a:cubicBezTo>
                  <a:cubicBezTo>
                    <a:pt x="148" y="176"/>
                    <a:pt x="153" y="170"/>
                    <a:pt x="159" y="164"/>
                  </a:cubicBezTo>
                  <a:close/>
                  <a:moveTo>
                    <a:pt x="222" y="182"/>
                  </a:moveTo>
                  <a:cubicBezTo>
                    <a:pt x="209" y="183"/>
                    <a:pt x="193" y="184"/>
                    <a:pt x="181" y="181"/>
                  </a:cubicBezTo>
                  <a:cubicBezTo>
                    <a:pt x="189" y="176"/>
                    <a:pt x="209" y="173"/>
                    <a:pt x="221" y="171"/>
                  </a:cubicBezTo>
                  <a:cubicBezTo>
                    <a:pt x="223" y="171"/>
                    <a:pt x="222" y="180"/>
                    <a:pt x="222" y="182"/>
                  </a:cubicBezTo>
                  <a:close/>
                  <a:moveTo>
                    <a:pt x="201" y="186"/>
                  </a:moveTo>
                  <a:cubicBezTo>
                    <a:pt x="194" y="189"/>
                    <a:pt x="182" y="190"/>
                    <a:pt x="175" y="193"/>
                  </a:cubicBezTo>
                  <a:cubicBezTo>
                    <a:pt x="174" y="194"/>
                    <a:pt x="173" y="195"/>
                    <a:pt x="173" y="197"/>
                  </a:cubicBezTo>
                  <a:cubicBezTo>
                    <a:pt x="173" y="200"/>
                    <a:pt x="184" y="198"/>
                    <a:pt x="187" y="199"/>
                  </a:cubicBezTo>
                  <a:cubicBezTo>
                    <a:pt x="180" y="201"/>
                    <a:pt x="172" y="203"/>
                    <a:pt x="166" y="205"/>
                  </a:cubicBezTo>
                  <a:cubicBezTo>
                    <a:pt x="165" y="198"/>
                    <a:pt x="165" y="182"/>
                    <a:pt x="174" y="183"/>
                  </a:cubicBezTo>
                  <a:cubicBezTo>
                    <a:pt x="175" y="183"/>
                    <a:pt x="175" y="184"/>
                    <a:pt x="176" y="185"/>
                  </a:cubicBezTo>
                  <a:cubicBezTo>
                    <a:pt x="182" y="187"/>
                    <a:pt x="193" y="185"/>
                    <a:pt x="201" y="186"/>
                  </a:cubicBezTo>
                  <a:close/>
                  <a:moveTo>
                    <a:pt x="159" y="186"/>
                  </a:moveTo>
                  <a:cubicBezTo>
                    <a:pt x="159" y="188"/>
                    <a:pt x="159" y="190"/>
                    <a:pt x="158" y="192"/>
                  </a:cubicBezTo>
                  <a:cubicBezTo>
                    <a:pt x="154" y="191"/>
                    <a:pt x="151" y="189"/>
                    <a:pt x="148" y="186"/>
                  </a:cubicBezTo>
                  <a:cubicBezTo>
                    <a:pt x="152" y="186"/>
                    <a:pt x="156" y="185"/>
                    <a:pt x="159" y="186"/>
                  </a:cubicBezTo>
                  <a:close/>
                  <a:moveTo>
                    <a:pt x="223" y="186"/>
                  </a:moveTo>
                  <a:cubicBezTo>
                    <a:pt x="223" y="188"/>
                    <a:pt x="223" y="192"/>
                    <a:pt x="222" y="194"/>
                  </a:cubicBezTo>
                  <a:cubicBezTo>
                    <a:pt x="212" y="196"/>
                    <a:pt x="196" y="195"/>
                    <a:pt x="184" y="195"/>
                  </a:cubicBezTo>
                  <a:cubicBezTo>
                    <a:pt x="195" y="190"/>
                    <a:pt x="210" y="189"/>
                    <a:pt x="223" y="186"/>
                  </a:cubicBezTo>
                  <a:close/>
                  <a:moveTo>
                    <a:pt x="152" y="194"/>
                  </a:moveTo>
                  <a:cubicBezTo>
                    <a:pt x="145" y="195"/>
                    <a:pt x="139" y="197"/>
                    <a:pt x="132" y="196"/>
                  </a:cubicBezTo>
                  <a:cubicBezTo>
                    <a:pt x="134" y="194"/>
                    <a:pt x="136" y="189"/>
                    <a:pt x="139" y="188"/>
                  </a:cubicBezTo>
                  <a:cubicBezTo>
                    <a:pt x="143" y="187"/>
                    <a:pt x="148" y="193"/>
                    <a:pt x="152" y="194"/>
                  </a:cubicBezTo>
                  <a:close/>
                  <a:moveTo>
                    <a:pt x="233" y="190"/>
                  </a:moveTo>
                  <a:cubicBezTo>
                    <a:pt x="234" y="196"/>
                    <a:pt x="233" y="203"/>
                    <a:pt x="233" y="209"/>
                  </a:cubicBezTo>
                  <a:cubicBezTo>
                    <a:pt x="232" y="203"/>
                    <a:pt x="231" y="196"/>
                    <a:pt x="233" y="190"/>
                  </a:cubicBezTo>
                  <a:close/>
                  <a:moveTo>
                    <a:pt x="222" y="199"/>
                  </a:moveTo>
                  <a:cubicBezTo>
                    <a:pt x="223" y="201"/>
                    <a:pt x="223" y="207"/>
                    <a:pt x="223" y="210"/>
                  </a:cubicBezTo>
                  <a:cubicBezTo>
                    <a:pt x="207" y="211"/>
                    <a:pt x="189" y="209"/>
                    <a:pt x="173" y="208"/>
                  </a:cubicBezTo>
                  <a:cubicBezTo>
                    <a:pt x="185" y="200"/>
                    <a:pt x="207" y="202"/>
                    <a:pt x="222" y="199"/>
                  </a:cubicBezTo>
                  <a:close/>
                  <a:moveTo>
                    <a:pt x="154" y="200"/>
                  </a:moveTo>
                  <a:cubicBezTo>
                    <a:pt x="154" y="202"/>
                    <a:pt x="152" y="203"/>
                    <a:pt x="151" y="205"/>
                  </a:cubicBezTo>
                  <a:cubicBezTo>
                    <a:pt x="146" y="203"/>
                    <a:pt x="141" y="202"/>
                    <a:pt x="135" y="201"/>
                  </a:cubicBezTo>
                  <a:cubicBezTo>
                    <a:pt x="141" y="199"/>
                    <a:pt x="148" y="200"/>
                    <a:pt x="154" y="200"/>
                  </a:cubicBezTo>
                  <a:close/>
                  <a:moveTo>
                    <a:pt x="138" y="206"/>
                  </a:moveTo>
                  <a:cubicBezTo>
                    <a:pt x="135" y="208"/>
                    <a:pt x="128" y="208"/>
                    <a:pt x="124" y="207"/>
                  </a:cubicBezTo>
                  <a:cubicBezTo>
                    <a:pt x="125" y="202"/>
                    <a:pt x="134" y="206"/>
                    <a:pt x="138" y="206"/>
                  </a:cubicBezTo>
                  <a:close/>
                  <a:moveTo>
                    <a:pt x="158" y="207"/>
                  </a:moveTo>
                  <a:cubicBezTo>
                    <a:pt x="156" y="242"/>
                    <a:pt x="154" y="280"/>
                    <a:pt x="155" y="314"/>
                  </a:cubicBezTo>
                  <a:cubicBezTo>
                    <a:pt x="130" y="314"/>
                    <a:pt x="102" y="314"/>
                    <a:pt x="78" y="311"/>
                  </a:cubicBezTo>
                  <a:cubicBezTo>
                    <a:pt x="81" y="306"/>
                    <a:pt x="84" y="301"/>
                    <a:pt x="88" y="297"/>
                  </a:cubicBezTo>
                  <a:cubicBezTo>
                    <a:pt x="92" y="292"/>
                    <a:pt x="95" y="287"/>
                    <a:pt x="98" y="283"/>
                  </a:cubicBezTo>
                  <a:cubicBezTo>
                    <a:pt x="103" y="277"/>
                    <a:pt x="109" y="271"/>
                    <a:pt x="114" y="265"/>
                  </a:cubicBezTo>
                  <a:cubicBezTo>
                    <a:pt x="119" y="259"/>
                    <a:pt x="124" y="253"/>
                    <a:pt x="129" y="246"/>
                  </a:cubicBezTo>
                  <a:cubicBezTo>
                    <a:pt x="138" y="233"/>
                    <a:pt x="148" y="220"/>
                    <a:pt x="157" y="208"/>
                  </a:cubicBezTo>
                  <a:cubicBezTo>
                    <a:pt x="157" y="208"/>
                    <a:pt x="158" y="208"/>
                    <a:pt x="158" y="207"/>
                  </a:cubicBezTo>
                  <a:close/>
                  <a:moveTo>
                    <a:pt x="180" y="212"/>
                  </a:moveTo>
                  <a:cubicBezTo>
                    <a:pt x="177" y="215"/>
                    <a:pt x="169" y="215"/>
                    <a:pt x="170" y="220"/>
                  </a:cubicBezTo>
                  <a:cubicBezTo>
                    <a:pt x="171" y="225"/>
                    <a:pt x="181" y="224"/>
                    <a:pt x="185" y="226"/>
                  </a:cubicBezTo>
                  <a:cubicBezTo>
                    <a:pt x="180" y="227"/>
                    <a:pt x="165" y="233"/>
                    <a:pt x="176" y="237"/>
                  </a:cubicBezTo>
                  <a:cubicBezTo>
                    <a:pt x="185" y="241"/>
                    <a:pt x="200" y="239"/>
                    <a:pt x="209" y="242"/>
                  </a:cubicBezTo>
                  <a:cubicBezTo>
                    <a:pt x="199" y="245"/>
                    <a:pt x="182" y="245"/>
                    <a:pt x="174" y="250"/>
                  </a:cubicBezTo>
                  <a:cubicBezTo>
                    <a:pt x="170" y="253"/>
                    <a:pt x="169" y="256"/>
                    <a:pt x="176" y="256"/>
                  </a:cubicBezTo>
                  <a:cubicBezTo>
                    <a:pt x="183" y="257"/>
                    <a:pt x="191" y="257"/>
                    <a:pt x="199" y="257"/>
                  </a:cubicBezTo>
                  <a:cubicBezTo>
                    <a:pt x="196" y="261"/>
                    <a:pt x="178" y="257"/>
                    <a:pt x="177" y="263"/>
                  </a:cubicBezTo>
                  <a:cubicBezTo>
                    <a:pt x="176" y="264"/>
                    <a:pt x="177" y="266"/>
                    <a:pt x="178" y="266"/>
                  </a:cubicBezTo>
                  <a:cubicBezTo>
                    <a:pt x="184" y="272"/>
                    <a:pt x="200" y="269"/>
                    <a:pt x="208" y="273"/>
                  </a:cubicBezTo>
                  <a:cubicBezTo>
                    <a:pt x="194" y="275"/>
                    <a:pt x="179" y="276"/>
                    <a:pt x="166" y="278"/>
                  </a:cubicBezTo>
                  <a:cubicBezTo>
                    <a:pt x="165" y="258"/>
                    <a:pt x="164" y="231"/>
                    <a:pt x="165" y="210"/>
                  </a:cubicBezTo>
                  <a:cubicBezTo>
                    <a:pt x="168" y="212"/>
                    <a:pt x="175" y="212"/>
                    <a:pt x="180" y="212"/>
                  </a:cubicBezTo>
                  <a:close/>
                  <a:moveTo>
                    <a:pt x="145" y="211"/>
                  </a:moveTo>
                  <a:cubicBezTo>
                    <a:pt x="144" y="213"/>
                    <a:pt x="142" y="217"/>
                    <a:pt x="139" y="218"/>
                  </a:cubicBezTo>
                  <a:cubicBezTo>
                    <a:pt x="138" y="213"/>
                    <a:pt x="128" y="216"/>
                    <a:pt x="125" y="212"/>
                  </a:cubicBezTo>
                  <a:cubicBezTo>
                    <a:pt x="131" y="211"/>
                    <a:pt x="139" y="212"/>
                    <a:pt x="145" y="211"/>
                  </a:cubicBezTo>
                  <a:close/>
                  <a:moveTo>
                    <a:pt x="129" y="218"/>
                  </a:moveTo>
                  <a:cubicBezTo>
                    <a:pt x="125" y="221"/>
                    <a:pt x="108" y="221"/>
                    <a:pt x="116" y="228"/>
                  </a:cubicBezTo>
                  <a:cubicBezTo>
                    <a:pt x="113" y="229"/>
                    <a:pt x="110" y="231"/>
                    <a:pt x="105" y="231"/>
                  </a:cubicBezTo>
                  <a:cubicBezTo>
                    <a:pt x="109" y="226"/>
                    <a:pt x="113" y="219"/>
                    <a:pt x="117" y="214"/>
                  </a:cubicBezTo>
                  <a:cubicBezTo>
                    <a:pt x="118" y="213"/>
                    <a:pt x="126" y="218"/>
                    <a:pt x="129" y="218"/>
                  </a:cubicBezTo>
                  <a:close/>
                  <a:moveTo>
                    <a:pt x="223" y="215"/>
                  </a:moveTo>
                  <a:cubicBezTo>
                    <a:pt x="223" y="217"/>
                    <a:pt x="223" y="221"/>
                    <a:pt x="223" y="223"/>
                  </a:cubicBezTo>
                  <a:cubicBezTo>
                    <a:pt x="208" y="225"/>
                    <a:pt x="190" y="222"/>
                    <a:pt x="176" y="220"/>
                  </a:cubicBezTo>
                  <a:cubicBezTo>
                    <a:pt x="187" y="213"/>
                    <a:pt x="207" y="214"/>
                    <a:pt x="223" y="215"/>
                  </a:cubicBezTo>
                  <a:close/>
                  <a:moveTo>
                    <a:pt x="161" y="215"/>
                  </a:moveTo>
                  <a:cubicBezTo>
                    <a:pt x="162" y="249"/>
                    <a:pt x="164" y="282"/>
                    <a:pt x="163" y="314"/>
                  </a:cubicBezTo>
                  <a:cubicBezTo>
                    <a:pt x="162" y="314"/>
                    <a:pt x="160" y="314"/>
                    <a:pt x="159" y="314"/>
                  </a:cubicBezTo>
                  <a:cubicBezTo>
                    <a:pt x="157" y="281"/>
                    <a:pt x="157" y="248"/>
                    <a:pt x="161" y="215"/>
                  </a:cubicBezTo>
                  <a:close/>
                  <a:moveTo>
                    <a:pt x="137" y="221"/>
                  </a:moveTo>
                  <a:cubicBezTo>
                    <a:pt x="136" y="223"/>
                    <a:pt x="134" y="224"/>
                    <a:pt x="132" y="223"/>
                  </a:cubicBezTo>
                  <a:cubicBezTo>
                    <a:pt x="133" y="222"/>
                    <a:pt x="135" y="222"/>
                    <a:pt x="137" y="221"/>
                  </a:cubicBezTo>
                  <a:close/>
                  <a:moveTo>
                    <a:pt x="229" y="223"/>
                  </a:moveTo>
                  <a:cubicBezTo>
                    <a:pt x="229" y="223"/>
                    <a:pt x="229" y="223"/>
                    <a:pt x="229" y="223"/>
                  </a:cubicBezTo>
                  <a:cubicBezTo>
                    <a:pt x="231" y="227"/>
                    <a:pt x="229" y="231"/>
                    <a:pt x="229" y="236"/>
                  </a:cubicBezTo>
                  <a:cubicBezTo>
                    <a:pt x="228" y="242"/>
                    <a:pt x="231" y="252"/>
                    <a:pt x="225" y="252"/>
                  </a:cubicBezTo>
                  <a:cubicBezTo>
                    <a:pt x="226" y="242"/>
                    <a:pt x="228" y="232"/>
                    <a:pt x="229" y="223"/>
                  </a:cubicBezTo>
                  <a:close/>
                  <a:moveTo>
                    <a:pt x="223" y="228"/>
                  </a:moveTo>
                  <a:cubicBezTo>
                    <a:pt x="223" y="230"/>
                    <a:pt x="223" y="235"/>
                    <a:pt x="222" y="237"/>
                  </a:cubicBezTo>
                  <a:cubicBezTo>
                    <a:pt x="207" y="238"/>
                    <a:pt x="190" y="237"/>
                    <a:pt x="178" y="234"/>
                  </a:cubicBezTo>
                  <a:cubicBezTo>
                    <a:pt x="189" y="227"/>
                    <a:pt x="206" y="228"/>
                    <a:pt x="223" y="228"/>
                  </a:cubicBezTo>
                  <a:close/>
                  <a:moveTo>
                    <a:pt x="127" y="232"/>
                  </a:moveTo>
                  <a:cubicBezTo>
                    <a:pt x="123" y="239"/>
                    <a:pt x="119" y="245"/>
                    <a:pt x="114" y="250"/>
                  </a:cubicBezTo>
                  <a:cubicBezTo>
                    <a:pt x="113" y="248"/>
                    <a:pt x="112" y="248"/>
                    <a:pt x="111" y="247"/>
                  </a:cubicBezTo>
                  <a:cubicBezTo>
                    <a:pt x="112" y="244"/>
                    <a:pt x="119" y="244"/>
                    <a:pt x="120" y="241"/>
                  </a:cubicBezTo>
                  <a:cubicBezTo>
                    <a:pt x="120" y="236"/>
                    <a:pt x="111" y="238"/>
                    <a:pt x="108" y="236"/>
                  </a:cubicBezTo>
                  <a:cubicBezTo>
                    <a:pt x="113" y="233"/>
                    <a:pt x="121" y="232"/>
                    <a:pt x="127" y="232"/>
                  </a:cubicBezTo>
                  <a:close/>
                  <a:moveTo>
                    <a:pt x="110" y="241"/>
                  </a:moveTo>
                  <a:cubicBezTo>
                    <a:pt x="106" y="245"/>
                    <a:pt x="93" y="243"/>
                    <a:pt x="94" y="250"/>
                  </a:cubicBezTo>
                  <a:cubicBezTo>
                    <a:pt x="92" y="252"/>
                    <a:pt x="90" y="251"/>
                    <a:pt x="89" y="253"/>
                  </a:cubicBezTo>
                  <a:cubicBezTo>
                    <a:pt x="88" y="258"/>
                    <a:pt x="97" y="256"/>
                    <a:pt x="99" y="259"/>
                  </a:cubicBezTo>
                  <a:cubicBezTo>
                    <a:pt x="92" y="263"/>
                    <a:pt x="76" y="261"/>
                    <a:pt x="79" y="271"/>
                  </a:cubicBezTo>
                  <a:cubicBezTo>
                    <a:pt x="78" y="272"/>
                    <a:pt x="75" y="272"/>
                    <a:pt x="73" y="272"/>
                  </a:cubicBezTo>
                  <a:cubicBezTo>
                    <a:pt x="81" y="259"/>
                    <a:pt x="92" y="249"/>
                    <a:pt x="100" y="238"/>
                  </a:cubicBezTo>
                  <a:cubicBezTo>
                    <a:pt x="103" y="239"/>
                    <a:pt x="107" y="240"/>
                    <a:pt x="110" y="241"/>
                  </a:cubicBezTo>
                  <a:close/>
                  <a:moveTo>
                    <a:pt x="222" y="242"/>
                  </a:moveTo>
                  <a:cubicBezTo>
                    <a:pt x="223" y="250"/>
                    <a:pt x="221" y="254"/>
                    <a:pt x="214" y="254"/>
                  </a:cubicBezTo>
                  <a:cubicBezTo>
                    <a:pt x="202" y="254"/>
                    <a:pt x="188" y="255"/>
                    <a:pt x="178" y="253"/>
                  </a:cubicBezTo>
                  <a:cubicBezTo>
                    <a:pt x="190" y="247"/>
                    <a:pt x="207" y="246"/>
                    <a:pt x="222" y="242"/>
                  </a:cubicBezTo>
                  <a:close/>
                  <a:moveTo>
                    <a:pt x="110" y="254"/>
                  </a:moveTo>
                  <a:cubicBezTo>
                    <a:pt x="110" y="256"/>
                    <a:pt x="107" y="257"/>
                    <a:pt x="105" y="256"/>
                  </a:cubicBezTo>
                  <a:cubicBezTo>
                    <a:pt x="106" y="255"/>
                    <a:pt x="108" y="254"/>
                    <a:pt x="110" y="254"/>
                  </a:cubicBezTo>
                  <a:close/>
                  <a:moveTo>
                    <a:pt x="228" y="258"/>
                  </a:moveTo>
                  <a:cubicBezTo>
                    <a:pt x="228" y="262"/>
                    <a:pt x="228" y="268"/>
                    <a:pt x="228" y="271"/>
                  </a:cubicBezTo>
                  <a:cubicBezTo>
                    <a:pt x="222" y="271"/>
                    <a:pt x="226" y="263"/>
                    <a:pt x="225" y="258"/>
                  </a:cubicBezTo>
                  <a:cubicBezTo>
                    <a:pt x="226" y="258"/>
                    <a:pt x="227" y="258"/>
                    <a:pt x="228" y="258"/>
                  </a:cubicBezTo>
                  <a:close/>
                  <a:moveTo>
                    <a:pt x="220" y="259"/>
                  </a:moveTo>
                  <a:cubicBezTo>
                    <a:pt x="221" y="263"/>
                    <a:pt x="220" y="267"/>
                    <a:pt x="220" y="270"/>
                  </a:cubicBezTo>
                  <a:cubicBezTo>
                    <a:pt x="207" y="270"/>
                    <a:pt x="195" y="268"/>
                    <a:pt x="185" y="264"/>
                  </a:cubicBezTo>
                  <a:cubicBezTo>
                    <a:pt x="196" y="262"/>
                    <a:pt x="208" y="260"/>
                    <a:pt x="220" y="259"/>
                  </a:cubicBezTo>
                  <a:close/>
                  <a:moveTo>
                    <a:pt x="103" y="264"/>
                  </a:moveTo>
                  <a:cubicBezTo>
                    <a:pt x="102" y="271"/>
                    <a:pt x="95" y="267"/>
                    <a:pt x="88" y="267"/>
                  </a:cubicBezTo>
                  <a:cubicBezTo>
                    <a:pt x="92" y="265"/>
                    <a:pt x="98" y="265"/>
                    <a:pt x="103" y="264"/>
                  </a:cubicBezTo>
                  <a:close/>
                  <a:moveTo>
                    <a:pt x="234" y="272"/>
                  </a:moveTo>
                  <a:cubicBezTo>
                    <a:pt x="234" y="280"/>
                    <a:pt x="235" y="293"/>
                    <a:pt x="232" y="298"/>
                  </a:cubicBezTo>
                  <a:cubicBezTo>
                    <a:pt x="233" y="290"/>
                    <a:pt x="231" y="280"/>
                    <a:pt x="234" y="272"/>
                  </a:cubicBezTo>
                  <a:close/>
                  <a:moveTo>
                    <a:pt x="97" y="273"/>
                  </a:moveTo>
                  <a:cubicBezTo>
                    <a:pt x="96" y="275"/>
                    <a:pt x="95" y="276"/>
                    <a:pt x="94" y="277"/>
                  </a:cubicBezTo>
                  <a:cubicBezTo>
                    <a:pt x="93" y="277"/>
                    <a:pt x="92" y="276"/>
                    <a:pt x="91" y="276"/>
                  </a:cubicBezTo>
                  <a:cubicBezTo>
                    <a:pt x="92" y="274"/>
                    <a:pt x="94" y="274"/>
                    <a:pt x="97" y="273"/>
                  </a:cubicBezTo>
                  <a:close/>
                  <a:moveTo>
                    <a:pt x="227" y="275"/>
                  </a:moveTo>
                  <a:cubicBezTo>
                    <a:pt x="228" y="277"/>
                    <a:pt x="228" y="281"/>
                    <a:pt x="228" y="284"/>
                  </a:cubicBezTo>
                  <a:cubicBezTo>
                    <a:pt x="227" y="284"/>
                    <a:pt x="226" y="285"/>
                    <a:pt x="225" y="284"/>
                  </a:cubicBezTo>
                  <a:cubicBezTo>
                    <a:pt x="224" y="281"/>
                    <a:pt x="224" y="278"/>
                    <a:pt x="224" y="276"/>
                  </a:cubicBezTo>
                  <a:cubicBezTo>
                    <a:pt x="225" y="275"/>
                    <a:pt x="226" y="276"/>
                    <a:pt x="227" y="275"/>
                  </a:cubicBezTo>
                  <a:close/>
                  <a:moveTo>
                    <a:pt x="71" y="276"/>
                  </a:moveTo>
                  <a:cubicBezTo>
                    <a:pt x="74" y="278"/>
                    <a:pt x="83" y="276"/>
                    <a:pt x="88" y="280"/>
                  </a:cubicBezTo>
                  <a:cubicBezTo>
                    <a:pt x="85" y="282"/>
                    <a:pt x="80" y="283"/>
                    <a:pt x="75" y="284"/>
                  </a:cubicBezTo>
                  <a:cubicBezTo>
                    <a:pt x="71" y="285"/>
                    <a:pt x="62" y="287"/>
                    <a:pt x="61" y="289"/>
                  </a:cubicBezTo>
                  <a:cubicBezTo>
                    <a:pt x="60" y="293"/>
                    <a:pt x="67" y="292"/>
                    <a:pt x="69" y="293"/>
                  </a:cubicBezTo>
                  <a:cubicBezTo>
                    <a:pt x="63" y="295"/>
                    <a:pt x="51" y="300"/>
                    <a:pt x="59" y="307"/>
                  </a:cubicBezTo>
                  <a:cubicBezTo>
                    <a:pt x="56" y="309"/>
                    <a:pt x="52" y="309"/>
                    <a:pt x="48" y="310"/>
                  </a:cubicBezTo>
                  <a:cubicBezTo>
                    <a:pt x="48" y="302"/>
                    <a:pt x="55" y="296"/>
                    <a:pt x="59" y="290"/>
                  </a:cubicBezTo>
                  <a:cubicBezTo>
                    <a:pt x="63" y="285"/>
                    <a:pt x="67" y="280"/>
                    <a:pt x="71" y="276"/>
                  </a:cubicBezTo>
                  <a:close/>
                  <a:moveTo>
                    <a:pt x="220" y="276"/>
                  </a:moveTo>
                  <a:cubicBezTo>
                    <a:pt x="219" y="278"/>
                    <a:pt x="221" y="282"/>
                    <a:pt x="219" y="284"/>
                  </a:cubicBezTo>
                  <a:cubicBezTo>
                    <a:pt x="218" y="285"/>
                    <a:pt x="213" y="285"/>
                    <a:pt x="212" y="285"/>
                  </a:cubicBezTo>
                  <a:cubicBezTo>
                    <a:pt x="199" y="285"/>
                    <a:pt x="180" y="284"/>
                    <a:pt x="170" y="283"/>
                  </a:cubicBezTo>
                  <a:cubicBezTo>
                    <a:pt x="183" y="277"/>
                    <a:pt x="203" y="277"/>
                    <a:pt x="220" y="276"/>
                  </a:cubicBezTo>
                  <a:close/>
                  <a:moveTo>
                    <a:pt x="203" y="288"/>
                  </a:moveTo>
                  <a:cubicBezTo>
                    <a:pt x="196" y="289"/>
                    <a:pt x="187" y="290"/>
                    <a:pt x="180" y="292"/>
                  </a:cubicBezTo>
                  <a:cubicBezTo>
                    <a:pt x="178" y="292"/>
                    <a:pt x="174" y="294"/>
                    <a:pt x="174" y="297"/>
                  </a:cubicBezTo>
                  <a:cubicBezTo>
                    <a:pt x="174" y="302"/>
                    <a:pt x="187" y="299"/>
                    <a:pt x="191" y="302"/>
                  </a:cubicBezTo>
                  <a:cubicBezTo>
                    <a:pt x="184" y="305"/>
                    <a:pt x="174" y="305"/>
                    <a:pt x="167" y="308"/>
                  </a:cubicBezTo>
                  <a:cubicBezTo>
                    <a:pt x="167" y="301"/>
                    <a:pt x="165" y="293"/>
                    <a:pt x="166" y="286"/>
                  </a:cubicBezTo>
                  <a:cubicBezTo>
                    <a:pt x="178" y="287"/>
                    <a:pt x="191" y="286"/>
                    <a:pt x="203" y="288"/>
                  </a:cubicBezTo>
                  <a:close/>
                  <a:moveTo>
                    <a:pt x="87" y="286"/>
                  </a:moveTo>
                  <a:cubicBezTo>
                    <a:pt x="86" y="293"/>
                    <a:pt x="78" y="293"/>
                    <a:pt x="73" y="289"/>
                  </a:cubicBezTo>
                  <a:cubicBezTo>
                    <a:pt x="78" y="288"/>
                    <a:pt x="82" y="287"/>
                    <a:pt x="87" y="286"/>
                  </a:cubicBezTo>
                  <a:close/>
                  <a:moveTo>
                    <a:pt x="227" y="289"/>
                  </a:moveTo>
                  <a:cubicBezTo>
                    <a:pt x="227" y="290"/>
                    <a:pt x="227" y="291"/>
                    <a:pt x="227" y="292"/>
                  </a:cubicBezTo>
                  <a:cubicBezTo>
                    <a:pt x="226" y="293"/>
                    <a:pt x="225" y="293"/>
                    <a:pt x="224" y="293"/>
                  </a:cubicBezTo>
                  <a:cubicBezTo>
                    <a:pt x="223" y="291"/>
                    <a:pt x="224" y="287"/>
                    <a:pt x="227" y="289"/>
                  </a:cubicBezTo>
                  <a:close/>
                  <a:moveTo>
                    <a:pt x="219" y="290"/>
                  </a:moveTo>
                  <a:cubicBezTo>
                    <a:pt x="219" y="292"/>
                    <a:pt x="219" y="296"/>
                    <a:pt x="219" y="299"/>
                  </a:cubicBezTo>
                  <a:cubicBezTo>
                    <a:pt x="208" y="300"/>
                    <a:pt x="193" y="299"/>
                    <a:pt x="183" y="296"/>
                  </a:cubicBezTo>
                  <a:cubicBezTo>
                    <a:pt x="193" y="292"/>
                    <a:pt x="207" y="291"/>
                    <a:pt x="219" y="290"/>
                  </a:cubicBezTo>
                  <a:close/>
                  <a:moveTo>
                    <a:pt x="77" y="298"/>
                  </a:moveTo>
                  <a:cubicBezTo>
                    <a:pt x="76" y="304"/>
                    <a:pt x="67" y="307"/>
                    <a:pt x="61" y="302"/>
                  </a:cubicBezTo>
                  <a:cubicBezTo>
                    <a:pt x="65" y="299"/>
                    <a:pt x="71" y="298"/>
                    <a:pt x="77" y="298"/>
                  </a:cubicBezTo>
                  <a:close/>
                  <a:moveTo>
                    <a:pt x="219" y="303"/>
                  </a:moveTo>
                  <a:cubicBezTo>
                    <a:pt x="220" y="305"/>
                    <a:pt x="219" y="307"/>
                    <a:pt x="220" y="309"/>
                  </a:cubicBezTo>
                  <a:cubicBezTo>
                    <a:pt x="221" y="310"/>
                    <a:pt x="224" y="311"/>
                    <a:pt x="221" y="314"/>
                  </a:cubicBezTo>
                  <a:cubicBezTo>
                    <a:pt x="220" y="316"/>
                    <a:pt x="213" y="316"/>
                    <a:pt x="211" y="316"/>
                  </a:cubicBezTo>
                  <a:cubicBezTo>
                    <a:pt x="197" y="316"/>
                    <a:pt x="180" y="315"/>
                    <a:pt x="170" y="313"/>
                  </a:cubicBezTo>
                  <a:cubicBezTo>
                    <a:pt x="182" y="305"/>
                    <a:pt x="201" y="303"/>
                    <a:pt x="219" y="303"/>
                  </a:cubicBezTo>
                  <a:close/>
                  <a:moveTo>
                    <a:pt x="233" y="303"/>
                  </a:moveTo>
                  <a:cubicBezTo>
                    <a:pt x="234" y="305"/>
                    <a:pt x="234" y="309"/>
                    <a:pt x="232" y="310"/>
                  </a:cubicBezTo>
                  <a:cubicBezTo>
                    <a:pt x="231" y="308"/>
                    <a:pt x="230" y="303"/>
                    <a:pt x="233" y="303"/>
                  </a:cubicBezTo>
                  <a:close/>
                  <a:moveTo>
                    <a:pt x="65" y="311"/>
                  </a:moveTo>
                  <a:cubicBezTo>
                    <a:pt x="67" y="314"/>
                    <a:pt x="65" y="316"/>
                    <a:pt x="65" y="319"/>
                  </a:cubicBezTo>
                  <a:cubicBezTo>
                    <a:pt x="58" y="321"/>
                    <a:pt x="54" y="318"/>
                    <a:pt x="52" y="314"/>
                  </a:cubicBezTo>
                  <a:cubicBezTo>
                    <a:pt x="56" y="313"/>
                    <a:pt x="60" y="311"/>
                    <a:pt x="65" y="311"/>
                  </a:cubicBezTo>
                  <a:close/>
                  <a:moveTo>
                    <a:pt x="47" y="317"/>
                  </a:moveTo>
                  <a:cubicBezTo>
                    <a:pt x="48" y="317"/>
                    <a:pt x="49" y="317"/>
                    <a:pt x="49" y="319"/>
                  </a:cubicBezTo>
                  <a:cubicBezTo>
                    <a:pt x="49" y="319"/>
                    <a:pt x="47" y="319"/>
                    <a:pt x="47" y="320"/>
                  </a:cubicBezTo>
                  <a:cubicBezTo>
                    <a:pt x="46" y="319"/>
                    <a:pt x="46" y="317"/>
                    <a:pt x="47" y="317"/>
                  </a:cubicBezTo>
                  <a:close/>
                  <a:moveTo>
                    <a:pt x="203" y="322"/>
                  </a:moveTo>
                  <a:cubicBezTo>
                    <a:pt x="191" y="323"/>
                    <a:pt x="178" y="325"/>
                    <a:pt x="167" y="324"/>
                  </a:cubicBezTo>
                  <a:cubicBezTo>
                    <a:pt x="175" y="323"/>
                    <a:pt x="183" y="321"/>
                    <a:pt x="192" y="320"/>
                  </a:cubicBezTo>
                  <a:cubicBezTo>
                    <a:pt x="184" y="320"/>
                    <a:pt x="175" y="320"/>
                    <a:pt x="168" y="320"/>
                  </a:cubicBezTo>
                  <a:cubicBezTo>
                    <a:pt x="178" y="319"/>
                    <a:pt x="194" y="318"/>
                    <a:pt x="203" y="322"/>
                  </a:cubicBezTo>
                  <a:close/>
                  <a:moveTo>
                    <a:pt x="47" y="322"/>
                  </a:moveTo>
                  <a:cubicBezTo>
                    <a:pt x="49" y="323"/>
                    <a:pt x="55" y="324"/>
                    <a:pt x="59" y="324"/>
                  </a:cubicBezTo>
                  <a:cubicBezTo>
                    <a:pt x="61" y="324"/>
                    <a:pt x="64" y="322"/>
                    <a:pt x="64" y="326"/>
                  </a:cubicBezTo>
                  <a:cubicBezTo>
                    <a:pt x="58" y="327"/>
                    <a:pt x="53" y="324"/>
                    <a:pt x="47" y="325"/>
                  </a:cubicBezTo>
                  <a:cubicBezTo>
                    <a:pt x="47" y="323"/>
                    <a:pt x="47" y="323"/>
                    <a:pt x="47" y="322"/>
                  </a:cubicBezTo>
                  <a:close/>
                  <a:moveTo>
                    <a:pt x="163" y="322"/>
                  </a:moveTo>
                  <a:cubicBezTo>
                    <a:pt x="164" y="325"/>
                    <a:pt x="161" y="326"/>
                    <a:pt x="159" y="325"/>
                  </a:cubicBezTo>
                  <a:cubicBezTo>
                    <a:pt x="159" y="324"/>
                    <a:pt x="158" y="324"/>
                    <a:pt x="159" y="322"/>
                  </a:cubicBezTo>
                  <a:cubicBezTo>
                    <a:pt x="160" y="322"/>
                    <a:pt x="162" y="322"/>
                    <a:pt x="163" y="322"/>
                  </a:cubicBezTo>
                  <a:close/>
                  <a:moveTo>
                    <a:pt x="155" y="324"/>
                  </a:moveTo>
                  <a:cubicBezTo>
                    <a:pt x="153" y="329"/>
                    <a:pt x="139" y="326"/>
                    <a:pt x="140" y="333"/>
                  </a:cubicBezTo>
                  <a:cubicBezTo>
                    <a:pt x="140" y="337"/>
                    <a:pt x="151" y="334"/>
                    <a:pt x="155" y="336"/>
                  </a:cubicBezTo>
                  <a:cubicBezTo>
                    <a:pt x="152" y="338"/>
                    <a:pt x="148" y="337"/>
                    <a:pt x="144" y="337"/>
                  </a:cubicBezTo>
                  <a:cubicBezTo>
                    <a:pt x="122" y="337"/>
                    <a:pt x="95" y="336"/>
                    <a:pt x="77" y="331"/>
                  </a:cubicBezTo>
                  <a:cubicBezTo>
                    <a:pt x="94" y="329"/>
                    <a:pt x="110" y="331"/>
                    <a:pt x="126" y="332"/>
                  </a:cubicBezTo>
                  <a:cubicBezTo>
                    <a:pt x="127" y="336"/>
                    <a:pt x="135" y="332"/>
                    <a:pt x="134" y="329"/>
                  </a:cubicBezTo>
                  <a:cubicBezTo>
                    <a:pt x="134" y="325"/>
                    <a:pt x="120" y="327"/>
                    <a:pt x="116" y="327"/>
                  </a:cubicBezTo>
                  <a:cubicBezTo>
                    <a:pt x="100" y="327"/>
                    <a:pt x="84" y="327"/>
                    <a:pt x="68" y="326"/>
                  </a:cubicBezTo>
                  <a:cubicBezTo>
                    <a:pt x="71" y="322"/>
                    <a:pt x="77" y="323"/>
                    <a:pt x="81" y="323"/>
                  </a:cubicBezTo>
                  <a:cubicBezTo>
                    <a:pt x="90" y="323"/>
                    <a:pt x="101" y="323"/>
                    <a:pt x="110" y="324"/>
                  </a:cubicBezTo>
                  <a:cubicBezTo>
                    <a:pt x="115" y="324"/>
                    <a:pt x="121" y="325"/>
                    <a:pt x="125" y="324"/>
                  </a:cubicBezTo>
                  <a:cubicBezTo>
                    <a:pt x="133" y="322"/>
                    <a:pt x="146" y="324"/>
                    <a:pt x="155" y="324"/>
                  </a:cubicBezTo>
                  <a:close/>
                  <a:moveTo>
                    <a:pt x="261" y="323"/>
                  </a:moveTo>
                  <a:cubicBezTo>
                    <a:pt x="261" y="328"/>
                    <a:pt x="261" y="336"/>
                    <a:pt x="260" y="340"/>
                  </a:cubicBezTo>
                  <a:cubicBezTo>
                    <a:pt x="257" y="341"/>
                    <a:pt x="254" y="341"/>
                    <a:pt x="251" y="341"/>
                  </a:cubicBezTo>
                  <a:cubicBezTo>
                    <a:pt x="250" y="334"/>
                    <a:pt x="241" y="336"/>
                    <a:pt x="235" y="334"/>
                  </a:cubicBezTo>
                  <a:cubicBezTo>
                    <a:pt x="235" y="330"/>
                    <a:pt x="235" y="328"/>
                    <a:pt x="235" y="325"/>
                  </a:cubicBezTo>
                  <a:cubicBezTo>
                    <a:pt x="243" y="323"/>
                    <a:pt x="251" y="323"/>
                    <a:pt x="261" y="323"/>
                  </a:cubicBezTo>
                  <a:close/>
                  <a:moveTo>
                    <a:pt x="231" y="324"/>
                  </a:moveTo>
                  <a:cubicBezTo>
                    <a:pt x="232" y="324"/>
                    <a:pt x="232" y="324"/>
                    <a:pt x="232" y="324"/>
                  </a:cubicBezTo>
                  <a:cubicBezTo>
                    <a:pt x="233" y="325"/>
                    <a:pt x="233" y="327"/>
                    <a:pt x="232" y="328"/>
                  </a:cubicBezTo>
                  <a:cubicBezTo>
                    <a:pt x="232" y="327"/>
                    <a:pt x="231" y="326"/>
                    <a:pt x="231" y="324"/>
                  </a:cubicBezTo>
                  <a:close/>
                  <a:moveTo>
                    <a:pt x="228" y="333"/>
                  </a:moveTo>
                  <a:cubicBezTo>
                    <a:pt x="215" y="334"/>
                    <a:pt x="201" y="333"/>
                    <a:pt x="186" y="333"/>
                  </a:cubicBezTo>
                  <a:cubicBezTo>
                    <a:pt x="180" y="333"/>
                    <a:pt x="166" y="334"/>
                    <a:pt x="167" y="329"/>
                  </a:cubicBezTo>
                  <a:cubicBezTo>
                    <a:pt x="177" y="327"/>
                    <a:pt x="189" y="326"/>
                    <a:pt x="201" y="325"/>
                  </a:cubicBezTo>
                  <a:cubicBezTo>
                    <a:pt x="207" y="324"/>
                    <a:pt x="224" y="323"/>
                    <a:pt x="227" y="328"/>
                  </a:cubicBezTo>
                  <a:cubicBezTo>
                    <a:pt x="228" y="329"/>
                    <a:pt x="228" y="332"/>
                    <a:pt x="228" y="333"/>
                  </a:cubicBezTo>
                  <a:close/>
                  <a:moveTo>
                    <a:pt x="163" y="329"/>
                  </a:moveTo>
                  <a:cubicBezTo>
                    <a:pt x="163" y="330"/>
                    <a:pt x="163" y="330"/>
                    <a:pt x="163" y="331"/>
                  </a:cubicBezTo>
                  <a:cubicBezTo>
                    <a:pt x="162" y="332"/>
                    <a:pt x="160" y="332"/>
                    <a:pt x="159" y="332"/>
                  </a:cubicBezTo>
                  <a:cubicBezTo>
                    <a:pt x="158" y="329"/>
                    <a:pt x="161" y="329"/>
                    <a:pt x="163" y="329"/>
                  </a:cubicBezTo>
                  <a:close/>
                  <a:moveTo>
                    <a:pt x="80" y="336"/>
                  </a:moveTo>
                  <a:cubicBezTo>
                    <a:pt x="70" y="335"/>
                    <a:pt x="58" y="335"/>
                    <a:pt x="47" y="335"/>
                  </a:cubicBezTo>
                  <a:cubicBezTo>
                    <a:pt x="50" y="333"/>
                    <a:pt x="55" y="333"/>
                    <a:pt x="59" y="332"/>
                  </a:cubicBezTo>
                  <a:cubicBezTo>
                    <a:pt x="59" y="332"/>
                    <a:pt x="59" y="331"/>
                    <a:pt x="60" y="330"/>
                  </a:cubicBezTo>
                  <a:cubicBezTo>
                    <a:pt x="67" y="331"/>
                    <a:pt x="74" y="333"/>
                    <a:pt x="80" y="336"/>
                  </a:cubicBezTo>
                  <a:close/>
                  <a:moveTo>
                    <a:pt x="163" y="336"/>
                  </a:moveTo>
                  <a:cubicBezTo>
                    <a:pt x="163" y="338"/>
                    <a:pt x="160" y="337"/>
                    <a:pt x="160" y="336"/>
                  </a:cubicBezTo>
                  <a:cubicBezTo>
                    <a:pt x="160" y="335"/>
                    <a:pt x="162" y="335"/>
                    <a:pt x="163" y="336"/>
                  </a:cubicBezTo>
                  <a:close/>
                  <a:moveTo>
                    <a:pt x="167" y="338"/>
                  </a:moveTo>
                  <a:cubicBezTo>
                    <a:pt x="167" y="337"/>
                    <a:pt x="166" y="336"/>
                    <a:pt x="167" y="336"/>
                  </a:cubicBezTo>
                  <a:cubicBezTo>
                    <a:pt x="186" y="337"/>
                    <a:pt x="207" y="335"/>
                    <a:pt x="225" y="338"/>
                  </a:cubicBezTo>
                  <a:cubicBezTo>
                    <a:pt x="225" y="338"/>
                    <a:pt x="229" y="338"/>
                    <a:pt x="229" y="340"/>
                  </a:cubicBezTo>
                  <a:cubicBezTo>
                    <a:pt x="229" y="342"/>
                    <a:pt x="214" y="340"/>
                    <a:pt x="212" y="340"/>
                  </a:cubicBezTo>
                  <a:cubicBezTo>
                    <a:pt x="211" y="341"/>
                    <a:pt x="210" y="341"/>
                    <a:pt x="210" y="341"/>
                  </a:cubicBezTo>
                  <a:cubicBezTo>
                    <a:pt x="205" y="342"/>
                    <a:pt x="200" y="340"/>
                    <a:pt x="196" y="339"/>
                  </a:cubicBezTo>
                  <a:cubicBezTo>
                    <a:pt x="186" y="338"/>
                    <a:pt x="176" y="340"/>
                    <a:pt x="167" y="338"/>
                  </a:cubicBezTo>
                  <a:close/>
                  <a:moveTo>
                    <a:pt x="109" y="341"/>
                  </a:moveTo>
                  <a:cubicBezTo>
                    <a:pt x="101" y="343"/>
                    <a:pt x="91" y="343"/>
                    <a:pt x="81" y="343"/>
                  </a:cubicBezTo>
                  <a:cubicBezTo>
                    <a:pt x="75" y="343"/>
                    <a:pt x="69" y="346"/>
                    <a:pt x="63" y="345"/>
                  </a:cubicBezTo>
                  <a:cubicBezTo>
                    <a:pt x="61" y="345"/>
                    <a:pt x="60" y="344"/>
                    <a:pt x="58" y="344"/>
                  </a:cubicBezTo>
                  <a:cubicBezTo>
                    <a:pt x="55" y="344"/>
                    <a:pt x="52" y="349"/>
                    <a:pt x="47" y="347"/>
                  </a:cubicBezTo>
                  <a:cubicBezTo>
                    <a:pt x="46" y="345"/>
                    <a:pt x="47" y="343"/>
                    <a:pt x="47" y="340"/>
                  </a:cubicBezTo>
                  <a:cubicBezTo>
                    <a:pt x="59" y="338"/>
                    <a:pt x="70" y="339"/>
                    <a:pt x="82" y="339"/>
                  </a:cubicBezTo>
                  <a:cubicBezTo>
                    <a:pt x="91" y="339"/>
                    <a:pt x="101" y="338"/>
                    <a:pt x="109" y="341"/>
                  </a:cubicBezTo>
                  <a:close/>
                  <a:moveTo>
                    <a:pt x="156" y="343"/>
                  </a:moveTo>
                  <a:cubicBezTo>
                    <a:pt x="152" y="344"/>
                    <a:pt x="147" y="343"/>
                    <a:pt x="142" y="342"/>
                  </a:cubicBezTo>
                  <a:cubicBezTo>
                    <a:pt x="146" y="341"/>
                    <a:pt x="157" y="337"/>
                    <a:pt x="156" y="343"/>
                  </a:cubicBezTo>
                  <a:close/>
                  <a:moveTo>
                    <a:pt x="163" y="341"/>
                  </a:moveTo>
                  <a:cubicBezTo>
                    <a:pt x="163" y="342"/>
                    <a:pt x="164" y="343"/>
                    <a:pt x="163" y="344"/>
                  </a:cubicBezTo>
                  <a:cubicBezTo>
                    <a:pt x="163" y="344"/>
                    <a:pt x="161" y="344"/>
                    <a:pt x="161" y="344"/>
                  </a:cubicBezTo>
                  <a:cubicBezTo>
                    <a:pt x="160" y="343"/>
                    <a:pt x="160" y="342"/>
                    <a:pt x="160" y="341"/>
                  </a:cubicBezTo>
                  <a:cubicBezTo>
                    <a:pt x="161" y="340"/>
                    <a:pt x="162" y="341"/>
                    <a:pt x="163" y="341"/>
                  </a:cubicBezTo>
                  <a:close/>
                  <a:moveTo>
                    <a:pt x="167" y="344"/>
                  </a:moveTo>
                  <a:cubicBezTo>
                    <a:pt x="167" y="344"/>
                    <a:pt x="166" y="342"/>
                    <a:pt x="167" y="341"/>
                  </a:cubicBezTo>
                  <a:cubicBezTo>
                    <a:pt x="184" y="343"/>
                    <a:pt x="205" y="342"/>
                    <a:pt x="223" y="344"/>
                  </a:cubicBezTo>
                  <a:cubicBezTo>
                    <a:pt x="224" y="345"/>
                    <a:pt x="227" y="344"/>
                    <a:pt x="226" y="347"/>
                  </a:cubicBezTo>
                  <a:cubicBezTo>
                    <a:pt x="226" y="348"/>
                    <a:pt x="216" y="349"/>
                    <a:pt x="212" y="349"/>
                  </a:cubicBezTo>
                  <a:cubicBezTo>
                    <a:pt x="205" y="349"/>
                    <a:pt x="199" y="349"/>
                    <a:pt x="194" y="349"/>
                  </a:cubicBezTo>
                  <a:cubicBezTo>
                    <a:pt x="184" y="349"/>
                    <a:pt x="176" y="346"/>
                    <a:pt x="167" y="344"/>
                  </a:cubicBezTo>
                  <a:close/>
                  <a:moveTo>
                    <a:pt x="156" y="347"/>
                  </a:moveTo>
                  <a:cubicBezTo>
                    <a:pt x="142" y="349"/>
                    <a:pt x="125" y="347"/>
                    <a:pt x="111" y="346"/>
                  </a:cubicBezTo>
                  <a:cubicBezTo>
                    <a:pt x="125" y="342"/>
                    <a:pt x="143" y="343"/>
                    <a:pt x="156" y="347"/>
                  </a:cubicBezTo>
                  <a:close/>
                  <a:moveTo>
                    <a:pt x="260" y="345"/>
                  </a:moveTo>
                  <a:cubicBezTo>
                    <a:pt x="260" y="348"/>
                    <a:pt x="261" y="353"/>
                    <a:pt x="260" y="356"/>
                  </a:cubicBezTo>
                  <a:cubicBezTo>
                    <a:pt x="252" y="357"/>
                    <a:pt x="242" y="357"/>
                    <a:pt x="234" y="357"/>
                  </a:cubicBezTo>
                  <a:cubicBezTo>
                    <a:pt x="234" y="355"/>
                    <a:pt x="234" y="353"/>
                    <a:pt x="235" y="352"/>
                  </a:cubicBezTo>
                  <a:cubicBezTo>
                    <a:pt x="242" y="351"/>
                    <a:pt x="250" y="350"/>
                    <a:pt x="254" y="345"/>
                  </a:cubicBezTo>
                  <a:cubicBezTo>
                    <a:pt x="257" y="346"/>
                    <a:pt x="258" y="344"/>
                    <a:pt x="260" y="345"/>
                  </a:cubicBezTo>
                  <a:close/>
                  <a:moveTo>
                    <a:pt x="157" y="351"/>
                  </a:moveTo>
                  <a:cubicBezTo>
                    <a:pt x="157" y="353"/>
                    <a:pt x="157" y="356"/>
                    <a:pt x="156" y="358"/>
                  </a:cubicBezTo>
                  <a:cubicBezTo>
                    <a:pt x="142" y="359"/>
                    <a:pt x="125" y="358"/>
                    <a:pt x="112" y="360"/>
                  </a:cubicBezTo>
                  <a:cubicBezTo>
                    <a:pt x="101" y="361"/>
                    <a:pt x="91" y="357"/>
                    <a:pt x="79" y="357"/>
                  </a:cubicBezTo>
                  <a:cubicBezTo>
                    <a:pt x="84" y="355"/>
                    <a:pt x="91" y="355"/>
                    <a:pt x="96" y="354"/>
                  </a:cubicBezTo>
                  <a:cubicBezTo>
                    <a:pt x="94" y="353"/>
                    <a:pt x="89" y="354"/>
                    <a:pt x="88" y="352"/>
                  </a:cubicBezTo>
                  <a:cubicBezTo>
                    <a:pt x="108" y="352"/>
                    <a:pt x="121" y="356"/>
                    <a:pt x="141" y="355"/>
                  </a:cubicBezTo>
                  <a:cubicBezTo>
                    <a:pt x="127" y="352"/>
                    <a:pt x="111" y="352"/>
                    <a:pt x="97" y="350"/>
                  </a:cubicBezTo>
                  <a:cubicBezTo>
                    <a:pt x="116" y="348"/>
                    <a:pt x="138" y="349"/>
                    <a:pt x="157" y="351"/>
                  </a:cubicBezTo>
                  <a:close/>
                  <a:moveTo>
                    <a:pt x="83" y="352"/>
                  </a:moveTo>
                  <a:cubicBezTo>
                    <a:pt x="71" y="354"/>
                    <a:pt x="59" y="354"/>
                    <a:pt x="47" y="355"/>
                  </a:cubicBezTo>
                  <a:cubicBezTo>
                    <a:pt x="47" y="355"/>
                    <a:pt x="46" y="353"/>
                    <a:pt x="47" y="352"/>
                  </a:cubicBezTo>
                  <a:cubicBezTo>
                    <a:pt x="59" y="353"/>
                    <a:pt x="72" y="349"/>
                    <a:pt x="83" y="352"/>
                  </a:cubicBezTo>
                  <a:close/>
                  <a:moveTo>
                    <a:pt x="167" y="351"/>
                  </a:moveTo>
                  <a:cubicBezTo>
                    <a:pt x="186" y="353"/>
                    <a:pt x="210" y="352"/>
                    <a:pt x="230" y="352"/>
                  </a:cubicBezTo>
                  <a:cubicBezTo>
                    <a:pt x="232" y="359"/>
                    <a:pt x="222" y="358"/>
                    <a:pt x="217" y="358"/>
                  </a:cubicBezTo>
                  <a:cubicBezTo>
                    <a:pt x="208" y="358"/>
                    <a:pt x="200" y="357"/>
                    <a:pt x="190" y="357"/>
                  </a:cubicBezTo>
                  <a:cubicBezTo>
                    <a:pt x="186" y="357"/>
                    <a:pt x="180" y="356"/>
                    <a:pt x="178" y="358"/>
                  </a:cubicBezTo>
                  <a:cubicBezTo>
                    <a:pt x="177" y="358"/>
                    <a:pt x="177" y="360"/>
                    <a:pt x="176" y="360"/>
                  </a:cubicBezTo>
                  <a:cubicBezTo>
                    <a:pt x="173" y="361"/>
                    <a:pt x="169" y="359"/>
                    <a:pt x="167" y="359"/>
                  </a:cubicBezTo>
                  <a:cubicBezTo>
                    <a:pt x="166" y="357"/>
                    <a:pt x="166" y="355"/>
                    <a:pt x="166" y="352"/>
                  </a:cubicBezTo>
                  <a:cubicBezTo>
                    <a:pt x="166" y="352"/>
                    <a:pt x="167" y="351"/>
                    <a:pt x="167" y="351"/>
                  </a:cubicBezTo>
                  <a:close/>
                  <a:moveTo>
                    <a:pt x="163" y="352"/>
                  </a:moveTo>
                  <a:cubicBezTo>
                    <a:pt x="163" y="353"/>
                    <a:pt x="164" y="355"/>
                    <a:pt x="163" y="358"/>
                  </a:cubicBezTo>
                  <a:cubicBezTo>
                    <a:pt x="163" y="358"/>
                    <a:pt x="162" y="359"/>
                    <a:pt x="160" y="359"/>
                  </a:cubicBezTo>
                  <a:cubicBezTo>
                    <a:pt x="160" y="357"/>
                    <a:pt x="158" y="350"/>
                    <a:pt x="163" y="352"/>
                  </a:cubicBezTo>
                  <a:close/>
                  <a:moveTo>
                    <a:pt x="66" y="361"/>
                  </a:moveTo>
                  <a:cubicBezTo>
                    <a:pt x="60" y="362"/>
                    <a:pt x="55" y="363"/>
                    <a:pt x="48" y="364"/>
                  </a:cubicBezTo>
                  <a:cubicBezTo>
                    <a:pt x="48" y="363"/>
                    <a:pt x="47" y="362"/>
                    <a:pt x="47" y="361"/>
                  </a:cubicBezTo>
                  <a:cubicBezTo>
                    <a:pt x="53" y="359"/>
                    <a:pt x="61" y="360"/>
                    <a:pt x="66" y="361"/>
                  </a:cubicBezTo>
                  <a:close/>
                  <a:moveTo>
                    <a:pt x="230" y="362"/>
                  </a:moveTo>
                  <a:cubicBezTo>
                    <a:pt x="230" y="364"/>
                    <a:pt x="227" y="365"/>
                    <a:pt x="225" y="365"/>
                  </a:cubicBezTo>
                  <a:cubicBezTo>
                    <a:pt x="212" y="366"/>
                    <a:pt x="196" y="365"/>
                    <a:pt x="188" y="362"/>
                  </a:cubicBezTo>
                  <a:cubicBezTo>
                    <a:pt x="201" y="360"/>
                    <a:pt x="216" y="362"/>
                    <a:pt x="230" y="362"/>
                  </a:cubicBezTo>
                  <a:close/>
                  <a:moveTo>
                    <a:pt x="40" y="361"/>
                  </a:moveTo>
                  <a:cubicBezTo>
                    <a:pt x="40" y="363"/>
                    <a:pt x="41" y="367"/>
                    <a:pt x="40" y="369"/>
                  </a:cubicBezTo>
                  <a:cubicBezTo>
                    <a:pt x="37" y="369"/>
                    <a:pt x="36" y="360"/>
                    <a:pt x="40" y="361"/>
                  </a:cubicBezTo>
                  <a:close/>
                  <a:moveTo>
                    <a:pt x="156" y="363"/>
                  </a:moveTo>
                  <a:cubicBezTo>
                    <a:pt x="157" y="365"/>
                    <a:pt x="156" y="367"/>
                    <a:pt x="156" y="368"/>
                  </a:cubicBezTo>
                  <a:cubicBezTo>
                    <a:pt x="138" y="371"/>
                    <a:pt x="116" y="371"/>
                    <a:pt x="98" y="369"/>
                  </a:cubicBezTo>
                  <a:cubicBezTo>
                    <a:pt x="100" y="369"/>
                    <a:pt x="102" y="368"/>
                    <a:pt x="105" y="368"/>
                  </a:cubicBezTo>
                  <a:cubicBezTo>
                    <a:pt x="93" y="367"/>
                    <a:pt x="78" y="369"/>
                    <a:pt x="65" y="369"/>
                  </a:cubicBezTo>
                  <a:cubicBezTo>
                    <a:pt x="59" y="368"/>
                    <a:pt x="53" y="371"/>
                    <a:pt x="49" y="368"/>
                  </a:cubicBezTo>
                  <a:cubicBezTo>
                    <a:pt x="64" y="359"/>
                    <a:pt x="84" y="365"/>
                    <a:pt x="103" y="364"/>
                  </a:cubicBezTo>
                  <a:cubicBezTo>
                    <a:pt x="120" y="364"/>
                    <a:pt x="139" y="361"/>
                    <a:pt x="156" y="363"/>
                  </a:cubicBezTo>
                  <a:close/>
                  <a:moveTo>
                    <a:pt x="160" y="363"/>
                  </a:moveTo>
                  <a:cubicBezTo>
                    <a:pt x="161" y="363"/>
                    <a:pt x="162" y="364"/>
                    <a:pt x="163" y="364"/>
                  </a:cubicBezTo>
                  <a:cubicBezTo>
                    <a:pt x="163" y="365"/>
                    <a:pt x="161" y="366"/>
                    <a:pt x="160" y="366"/>
                  </a:cubicBezTo>
                  <a:cubicBezTo>
                    <a:pt x="160" y="366"/>
                    <a:pt x="160" y="364"/>
                    <a:pt x="160" y="363"/>
                  </a:cubicBezTo>
                  <a:close/>
                  <a:moveTo>
                    <a:pt x="189" y="367"/>
                  </a:moveTo>
                  <a:cubicBezTo>
                    <a:pt x="182" y="371"/>
                    <a:pt x="178" y="364"/>
                    <a:pt x="168" y="367"/>
                  </a:cubicBezTo>
                  <a:cubicBezTo>
                    <a:pt x="168" y="366"/>
                    <a:pt x="167" y="366"/>
                    <a:pt x="167" y="364"/>
                  </a:cubicBezTo>
                  <a:cubicBezTo>
                    <a:pt x="174" y="365"/>
                    <a:pt x="183" y="365"/>
                    <a:pt x="189" y="367"/>
                  </a:cubicBezTo>
                  <a:close/>
                  <a:moveTo>
                    <a:pt x="224" y="370"/>
                  </a:moveTo>
                  <a:cubicBezTo>
                    <a:pt x="229" y="374"/>
                    <a:pt x="226" y="377"/>
                    <a:pt x="225" y="382"/>
                  </a:cubicBezTo>
                  <a:cubicBezTo>
                    <a:pt x="224" y="389"/>
                    <a:pt x="225" y="390"/>
                    <a:pt x="217" y="391"/>
                  </a:cubicBezTo>
                  <a:cubicBezTo>
                    <a:pt x="203" y="392"/>
                    <a:pt x="183" y="390"/>
                    <a:pt x="168" y="389"/>
                  </a:cubicBezTo>
                  <a:cubicBezTo>
                    <a:pt x="175" y="383"/>
                    <a:pt x="192" y="380"/>
                    <a:pt x="205" y="379"/>
                  </a:cubicBezTo>
                  <a:cubicBezTo>
                    <a:pt x="212" y="378"/>
                    <a:pt x="226" y="380"/>
                    <a:pt x="225" y="373"/>
                  </a:cubicBezTo>
                  <a:cubicBezTo>
                    <a:pt x="209" y="373"/>
                    <a:pt x="197" y="374"/>
                    <a:pt x="181" y="373"/>
                  </a:cubicBezTo>
                  <a:cubicBezTo>
                    <a:pt x="193" y="371"/>
                    <a:pt x="209" y="370"/>
                    <a:pt x="224" y="370"/>
                  </a:cubicBezTo>
                  <a:close/>
                  <a:moveTo>
                    <a:pt x="117" y="374"/>
                  </a:moveTo>
                  <a:cubicBezTo>
                    <a:pt x="113" y="377"/>
                    <a:pt x="108" y="373"/>
                    <a:pt x="105" y="376"/>
                  </a:cubicBezTo>
                  <a:cubicBezTo>
                    <a:pt x="92" y="374"/>
                    <a:pt x="75" y="376"/>
                    <a:pt x="61" y="375"/>
                  </a:cubicBezTo>
                  <a:cubicBezTo>
                    <a:pt x="79" y="372"/>
                    <a:pt x="99" y="374"/>
                    <a:pt x="117" y="374"/>
                  </a:cubicBezTo>
                  <a:close/>
                  <a:moveTo>
                    <a:pt x="156" y="375"/>
                  </a:moveTo>
                  <a:cubicBezTo>
                    <a:pt x="154" y="377"/>
                    <a:pt x="149" y="375"/>
                    <a:pt x="147" y="375"/>
                  </a:cubicBezTo>
                  <a:cubicBezTo>
                    <a:pt x="149" y="374"/>
                    <a:pt x="153" y="374"/>
                    <a:pt x="156" y="375"/>
                  </a:cubicBezTo>
                  <a:close/>
                  <a:moveTo>
                    <a:pt x="145" y="375"/>
                  </a:moveTo>
                  <a:cubicBezTo>
                    <a:pt x="143" y="378"/>
                    <a:pt x="139" y="377"/>
                    <a:pt x="136" y="376"/>
                  </a:cubicBezTo>
                  <a:cubicBezTo>
                    <a:pt x="138" y="375"/>
                    <a:pt x="142" y="375"/>
                    <a:pt x="145" y="375"/>
                  </a:cubicBezTo>
                  <a:close/>
                  <a:moveTo>
                    <a:pt x="163" y="375"/>
                  </a:moveTo>
                  <a:cubicBezTo>
                    <a:pt x="163" y="379"/>
                    <a:pt x="163" y="385"/>
                    <a:pt x="161" y="389"/>
                  </a:cubicBezTo>
                  <a:cubicBezTo>
                    <a:pt x="160" y="384"/>
                    <a:pt x="162" y="379"/>
                    <a:pt x="163" y="375"/>
                  </a:cubicBezTo>
                  <a:close/>
                  <a:moveTo>
                    <a:pt x="192" y="378"/>
                  </a:moveTo>
                  <a:cubicBezTo>
                    <a:pt x="183" y="380"/>
                    <a:pt x="174" y="381"/>
                    <a:pt x="166" y="383"/>
                  </a:cubicBezTo>
                  <a:cubicBezTo>
                    <a:pt x="166" y="381"/>
                    <a:pt x="166" y="378"/>
                    <a:pt x="167" y="375"/>
                  </a:cubicBezTo>
                  <a:cubicBezTo>
                    <a:pt x="175" y="377"/>
                    <a:pt x="183" y="377"/>
                    <a:pt x="192" y="378"/>
                  </a:cubicBezTo>
                  <a:close/>
                  <a:moveTo>
                    <a:pt x="258" y="376"/>
                  </a:moveTo>
                  <a:cubicBezTo>
                    <a:pt x="260" y="389"/>
                    <a:pt x="257" y="406"/>
                    <a:pt x="258" y="420"/>
                  </a:cubicBezTo>
                  <a:cubicBezTo>
                    <a:pt x="254" y="421"/>
                    <a:pt x="248" y="420"/>
                    <a:pt x="246" y="418"/>
                  </a:cubicBezTo>
                  <a:cubicBezTo>
                    <a:pt x="246" y="417"/>
                    <a:pt x="249" y="417"/>
                    <a:pt x="249" y="415"/>
                  </a:cubicBezTo>
                  <a:cubicBezTo>
                    <a:pt x="249" y="412"/>
                    <a:pt x="243" y="414"/>
                    <a:pt x="241" y="414"/>
                  </a:cubicBezTo>
                  <a:cubicBezTo>
                    <a:pt x="239" y="413"/>
                    <a:pt x="233" y="401"/>
                    <a:pt x="233" y="397"/>
                  </a:cubicBezTo>
                  <a:cubicBezTo>
                    <a:pt x="234" y="395"/>
                    <a:pt x="237" y="392"/>
                    <a:pt x="234" y="391"/>
                  </a:cubicBezTo>
                  <a:cubicBezTo>
                    <a:pt x="234" y="385"/>
                    <a:pt x="234" y="381"/>
                    <a:pt x="234" y="375"/>
                  </a:cubicBezTo>
                  <a:cubicBezTo>
                    <a:pt x="241" y="376"/>
                    <a:pt x="250" y="375"/>
                    <a:pt x="258" y="376"/>
                  </a:cubicBezTo>
                  <a:close/>
                  <a:moveTo>
                    <a:pt x="185" y="394"/>
                  </a:moveTo>
                  <a:cubicBezTo>
                    <a:pt x="179" y="394"/>
                    <a:pt x="167" y="403"/>
                    <a:pt x="166" y="393"/>
                  </a:cubicBezTo>
                  <a:cubicBezTo>
                    <a:pt x="172" y="393"/>
                    <a:pt x="179" y="393"/>
                    <a:pt x="185" y="394"/>
                  </a:cubicBezTo>
                  <a:close/>
                  <a:moveTo>
                    <a:pt x="224" y="394"/>
                  </a:moveTo>
                  <a:cubicBezTo>
                    <a:pt x="224" y="395"/>
                    <a:pt x="224" y="397"/>
                    <a:pt x="224" y="397"/>
                  </a:cubicBezTo>
                  <a:cubicBezTo>
                    <a:pt x="223" y="397"/>
                    <a:pt x="222" y="396"/>
                    <a:pt x="222" y="395"/>
                  </a:cubicBezTo>
                  <a:cubicBezTo>
                    <a:pt x="223" y="395"/>
                    <a:pt x="223" y="394"/>
                    <a:pt x="224" y="394"/>
                  </a:cubicBezTo>
                  <a:close/>
                  <a:moveTo>
                    <a:pt x="220" y="399"/>
                  </a:moveTo>
                  <a:cubicBezTo>
                    <a:pt x="206" y="401"/>
                    <a:pt x="193" y="400"/>
                    <a:pt x="179" y="400"/>
                  </a:cubicBezTo>
                  <a:cubicBezTo>
                    <a:pt x="187" y="396"/>
                    <a:pt x="203" y="395"/>
                    <a:pt x="215" y="395"/>
                  </a:cubicBezTo>
                  <a:cubicBezTo>
                    <a:pt x="218" y="395"/>
                    <a:pt x="220" y="395"/>
                    <a:pt x="220" y="399"/>
                  </a:cubicBezTo>
                  <a:close/>
                  <a:moveTo>
                    <a:pt x="224" y="404"/>
                  </a:moveTo>
                  <a:cubicBezTo>
                    <a:pt x="224" y="404"/>
                    <a:pt x="224" y="405"/>
                    <a:pt x="224" y="406"/>
                  </a:cubicBezTo>
                  <a:cubicBezTo>
                    <a:pt x="211" y="409"/>
                    <a:pt x="196" y="407"/>
                    <a:pt x="183" y="408"/>
                  </a:cubicBezTo>
                  <a:cubicBezTo>
                    <a:pt x="195" y="405"/>
                    <a:pt x="208" y="404"/>
                    <a:pt x="224" y="404"/>
                  </a:cubicBezTo>
                  <a:close/>
                  <a:moveTo>
                    <a:pt x="171" y="405"/>
                  </a:moveTo>
                  <a:cubicBezTo>
                    <a:pt x="167" y="408"/>
                    <a:pt x="171" y="412"/>
                    <a:pt x="176" y="412"/>
                  </a:cubicBezTo>
                  <a:cubicBezTo>
                    <a:pt x="172" y="414"/>
                    <a:pt x="165" y="414"/>
                    <a:pt x="164" y="420"/>
                  </a:cubicBezTo>
                  <a:cubicBezTo>
                    <a:pt x="163" y="416"/>
                    <a:pt x="165" y="409"/>
                    <a:pt x="166" y="405"/>
                  </a:cubicBezTo>
                  <a:cubicBezTo>
                    <a:pt x="168" y="405"/>
                    <a:pt x="169" y="404"/>
                    <a:pt x="171" y="405"/>
                  </a:cubicBezTo>
                  <a:close/>
                  <a:moveTo>
                    <a:pt x="178" y="416"/>
                  </a:moveTo>
                  <a:cubicBezTo>
                    <a:pt x="192" y="413"/>
                    <a:pt x="212" y="412"/>
                    <a:pt x="226" y="411"/>
                  </a:cubicBezTo>
                  <a:cubicBezTo>
                    <a:pt x="228" y="410"/>
                    <a:pt x="226" y="413"/>
                    <a:pt x="225" y="414"/>
                  </a:cubicBezTo>
                  <a:cubicBezTo>
                    <a:pt x="222" y="415"/>
                    <a:pt x="215" y="414"/>
                    <a:pt x="211" y="415"/>
                  </a:cubicBezTo>
                  <a:cubicBezTo>
                    <a:pt x="199" y="416"/>
                    <a:pt x="189" y="417"/>
                    <a:pt x="178" y="416"/>
                  </a:cubicBezTo>
                  <a:close/>
                  <a:moveTo>
                    <a:pt x="227" y="419"/>
                  </a:moveTo>
                  <a:cubicBezTo>
                    <a:pt x="227" y="420"/>
                    <a:pt x="227" y="422"/>
                    <a:pt x="226" y="423"/>
                  </a:cubicBezTo>
                  <a:cubicBezTo>
                    <a:pt x="206" y="425"/>
                    <a:pt x="184" y="427"/>
                    <a:pt x="165" y="425"/>
                  </a:cubicBezTo>
                  <a:cubicBezTo>
                    <a:pt x="184" y="420"/>
                    <a:pt x="205" y="417"/>
                    <a:pt x="227" y="419"/>
                  </a:cubicBezTo>
                  <a:close/>
                  <a:moveTo>
                    <a:pt x="105" y="422"/>
                  </a:moveTo>
                  <a:cubicBezTo>
                    <a:pt x="107" y="423"/>
                    <a:pt x="107" y="424"/>
                    <a:pt x="108" y="425"/>
                  </a:cubicBezTo>
                  <a:cubicBezTo>
                    <a:pt x="107" y="425"/>
                    <a:pt x="106" y="426"/>
                    <a:pt x="105" y="427"/>
                  </a:cubicBezTo>
                  <a:cubicBezTo>
                    <a:pt x="104" y="427"/>
                    <a:pt x="105" y="424"/>
                    <a:pt x="105" y="422"/>
                  </a:cubicBezTo>
                  <a:close/>
                  <a:moveTo>
                    <a:pt x="244" y="427"/>
                  </a:moveTo>
                  <a:cubicBezTo>
                    <a:pt x="241" y="429"/>
                    <a:pt x="236" y="428"/>
                    <a:pt x="232" y="428"/>
                  </a:cubicBezTo>
                  <a:cubicBezTo>
                    <a:pt x="232" y="427"/>
                    <a:pt x="232" y="426"/>
                    <a:pt x="232" y="425"/>
                  </a:cubicBezTo>
                  <a:cubicBezTo>
                    <a:pt x="236" y="423"/>
                    <a:pt x="241" y="425"/>
                    <a:pt x="244" y="427"/>
                  </a:cubicBezTo>
                  <a:close/>
                  <a:moveTo>
                    <a:pt x="226" y="425"/>
                  </a:moveTo>
                  <a:cubicBezTo>
                    <a:pt x="227" y="429"/>
                    <a:pt x="222" y="429"/>
                    <a:pt x="219" y="429"/>
                  </a:cubicBezTo>
                  <a:cubicBezTo>
                    <a:pt x="211" y="429"/>
                    <a:pt x="201" y="428"/>
                    <a:pt x="195" y="428"/>
                  </a:cubicBezTo>
                  <a:cubicBezTo>
                    <a:pt x="203" y="427"/>
                    <a:pt x="216" y="426"/>
                    <a:pt x="226" y="425"/>
                  </a:cubicBezTo>
                  <a:close/>
                  <a:moveTo>
                    <a:pt x="217" y="433"/>
                  </a:moveTo>
                  <a:cubicBezTo>
                    <a:pt x="206" y="434"/>
                    <a:pt x="194" y="432"/>
                    <a:pt x="184" y="434"/>
                  </a:cubicBezTo>
                  <a:cubicBezTo>
                    <a:pt x="195" y="438"/>
                    <a:pt x="213" y="435"/>
                    <a:pt x="226" y="436"/>
                  </a:cubicBezTo>
                  <a:cubicBezTo>
                    <a:pt x="220" y="439"/>
                    <a:pt x="209" y="437"/>
                    <a:pt x="200" y="438"/>
                  </a:cubicBezTo>
                  <a:cubicBezTo>
                    <a:pt x="191" y="439"/>
                    <a:pt x="182" y="438"/>
                    <a:pt x="172" y="438"/>
                  </a:cubicBezTo>
                  <a:cubicBezTo>
                    <a:pt x="166" y="438"/>
                    <a:pt x="161" y="439"/>
                    <a:pt x="163" y="431"/>
                  </a:cubicBezTo>
                  <a:cubicBezTo>
                    <a:pt x="181" y="430"/>
                    <a:pt x="201" y="432"/>
                    <a:pt x="217" y="433"/>
                  </a:cubicBezTo>
                  <a:close/>
                  <a:moveTo>
                    <a:pt x="134" y="433"/>
                  </a:moveTo>
                  <a:cubicBezTo>
                    <a:pt x="129" y="434"/>
                    <a:pt x="122" y="433"/>
                    <a:pt x="116" y="432"/>
                  </a:cubicBezTo>
                  <a:cubicBezTo>
                    <a:pt x="121" y="430"/>
                    <a:pt x="129" y="431"/>
                    <a:pt x="134" y="433"/>
                  </a:cubicBezTo>
                  <a:close/>
                  <a:moveTo>
                    <a:pt x="153" y="432"/>
                  </a:moveTo>
                  <a:cubicBezTo>
                    <a:pt x="153" y="433"/>
                    <a:pt x="151" y="433"/>
                    <a:pt x="150" y="433"/>
                  </a:cubicBezTo>
                  <a:cubicBezTo>
                    <a:pt x="151" y="432"/>
                    <a:pt x="152" y="432"/>
                    <a:pt x="153" y="432"/>
                  </a:cubicBezTo>
                  <a:close/>
                  <a:moveTo>
                    <a:pt x="152" y="436"/>
                  </a:moveTo>
                  <a:cubicBezTo>
                    <a:pt x="151" y="438"/>
                    <a:pt x="147" y="438"/>
                    <a:pt x="145" y="437"/>
                  </a:cubicBezTo>
                  <a:cubicBezTo>
                    <a:pt x="146" y="435"/>
                    <a:pt x="150" y="435"/>
                    <a:pt x="152" y="436"/>
                  </a:cubicBezTo>
                  <a:close/>
                  <a:moveTo>
                    <a:pt x="256" y="439"/>
                  </a:moveTo>
                  <a:cubicBezTo>
                    <a:pt x="251" y="440"/>
                    <a:pt x="248" y="440"/>
                    <a:pt x="243" y="440"/>
                  </a:cubicBezTo>
                  <a:cubicBezTo>
                    <a:pt x="247" y="439"/>
                    <a:pt x="253" y="438"/>
                    <a:pt x="256" y="439"/>
                  </a:cubicBezTo>
                  <a:close/>
                  <a:moveTo>
                    <a:pt x="143" y="443"/>
                  </a:moveTo>
                  <a:cubicBezTo>
                    <a:pt x="139" y="445"/>
                    <a:pt x="131" y="444"/>
                    <a:pt x="126" y="444"/>
                  </a:cubicBezTo>
                  <a:cubicBezTo>
                    <a:pt x="131" y="442"/>
                    <a:pt x="137" y="443"/>
                    <a:pt x="143" y="443"/>
                  </a:cubicBezTo>
                  <a:close/>
                  <a:moveTo>
                    <a:pt x="227" y="446"/>
                  </a:moveTo>
                  <a:cubicBezTo>
                    <a:pt x="226" y="448"/>
                    <a:pt x="223" y="447"/>
                    <a:pt x="221" y="446"/>
                  </a:cubicBezTo>
                  <a:cubicBezTo>
                    <a:pt x="223" y="446"/>
                    <a:pt x="226" y="445"/>
                    <a:pt x="227" y="446"/>
                  </a:cubicBezTo>
                  <a:close/>
                  <a:moveTo>
                    <a:pt x="250" y="447"/>
                  </a:moveTo>
                  <a:cubicBezTo>
                    <a:pt x="245" y="448"/>
                    <a:pt x="238" y="448"/>
                    <a:pt x="233" y="447"/>
                  </a:cubicBezTo>
                  <a:cubicBezTo>
                    <a:pt x="233" y="447"/>
                    <a:pt x="234" y="447"/>
                    <a:pt x="234" y="446"/>
                  </a:cubicBezTo>
                  <a:cubicBezTo>
                    <a:pt x="239" y="446"/>
                    <a:pt x="245" y="446"/>
                    <a:pt x="250" y="447"/>
                  </a:cubicBezTo>
                  <a:close/>
                  <a:moveTo>
                    <a:pt x="139" y="447"/>
                  </a:moveTo>
                  <a:cubicBezTo>
                    <a:pt x="132" y="448"/>
                    <a:pt x="123" y="449"/>
                    <a:pt x="116" y="449"/>
                  </a:cubicBezTo>
                  <a:cubicBezTo>
                    <a:pt x="124" y="446"/>
                    <a:pt x="131" y="448"/>
                    <a:pt x="139" y="447"/>
                  </a:cubicBezTo>
                  <a:close/>
                  <a:moveTo>
                    <a:pt x="106" y="453"/>
                  </a:moveTo>
                  <a:cubicBezTo>
                    <a:pt x="107" y="453"/>
                    <a:pt x="107" y="453"/>
                    <a:pt x="107" y="453"/>
                  </a:cubicBezTo>
                  <a:cubicBezTo>
                    <a:pt x="107" y="455"/>
                    <a:pt x="107" y="458"/>
                    <a:pt x="110" y="458"/>
                  </a:cubicBezTo>
                  <a:cubicBezTo>
                    <a:pt x="110" y="461"/>
                    <a:pt x="109" y="463"/>
                    <a:pt x="109" y="465"/>
                  </a:cubicBezTo>
                  <a:cubicBezTo>
                    <a:pt x="107" y="462"/>
                    <a:pt x="107" y="457"/>
                    <a:pt x="106" y="453"/>
                  </a:cubicBezTo>
                  <a:close/>
                </a:path>
              </a:pathLst>
            </a:custGeom>
            <a:grpFill/>
            <a:ln>
              <a:noFill/>
            </a:ln>
          </p:spPr>
          <p:txBody>
            <a:bodyPr vert="horz" wrap="square" lIns="91440" tIns="45720" rIns="91440" bIns="45720" numCol="1" anchor="t" anchorCtr="0" compatLnSpc="1"/>
            <a:lstStyle/>
            <a:p>
              <a:endParaRPr lang="zh-CN" altLang="en-US">
                <a:solidFill>
                  <a:schemeClr val="bg1"/>
                </a:solidFill>
              </a:endParaRPr>
            </a:p>
          </p:txBody>
        </p:sp>
      </p:grpSp>
      <p:sp>
        <p:nvSpPr>
          <p:cNvPr id="4" name="TextBox 3"/>
          <p:cNvSpPr txBox="1"/>
          <p:nvPr/>
        </p:nvSpPr>
        <p:spPr>
          <a:xfrm>
            <a:off x="827584" y="1503021"/>
            <a:ext cx="677108" cy="913070"/>
          </a:xfrm>
          <a:prstGeom prst="rect">
            <a:avLst/>
          </a:prstGeom>
          <a:noFill/>
        </p:spPr>
        <p:txBody>
          <a:bodyPr vert="eaVert" wrap="non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目录</a:t>
            </a:r>
          </a:p>
        </p:txBody>
      </p:sp>
      <p:sp>
        <p:nvSpPr>
          <p:cNvPr id="60" name="矩形 59"/>
          <p:cNvSpPr/>
          <p:nvPr/>
        </p:nvSpPr>
        <p:spPr>
          <a:xfrm rot="5400000">
            <a:off x="261050" y="2970799"/>
            <a:ext cx="1635384" cy="584775"/>
          </a:xfrm>
          <a:prstGeom prst="rect">
            <a:avLst/>
          </a:prstGeom>
        </p:spPr>
        <p:txBody>
          <a:bodyPr wrap="none">
            <a:spAutoFit/>
          </a:bodyPr>
          <a:lstStyle/>
          <a:p>
            <a:r>
              <a:rPr lang="en-US" altLang="zh-CN" sz="3200" b="1" dirty="0">
                <a:solidFill>
                  <a:schemeClr val="bg1"/>
                </a:solidFill>
                <a:latin typeface="Agency FB" panose="020B0503020202020204" pitchFamily="34" charset="0"/>
                <a:ea typeface="微软雅黑" panose="020B0503020204020204" pitchFamily="34" charset="-122"/>
                <a:cs typeface="BrowalliaUPC" panose="020B0604020202020204" pitchFamily="34" charset="-34"/>
              </a:rPr>
              <a:t>CONTENTS</a:t>
            </a:r>
            <a:endParaRPr lang="zh-CN" altLang="en-US" sz="3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fade">
                                      <p:cBhvr>
                                        <p:cTn id="15" dur="500"/>
                                        <p:tgtEl>
                                          <p:spTgt spid="6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par>
                          <p:cTn id="20" fill="hold">
                            <p:stCondLst>
                              <p:cond delay="2000"/>
                            </p:stCondLst>
                            <p:childTnLst>
                              <p:par>
                                <p:cTn id="21" presetID="1" presetClass="entr" presetSubtype="0"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500"/>
                                        <p:tgtEl>
                                          <p:spTgt spid="45"/>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par>
                          <p:cTn id="35" fill="hold">
                            <p:stCondLst>
                              <p:cond delay="3500"/>
                            </p:stCondLst>
                            <p:childTnLst>
                              <p:par>
                                <p:cTn id="36" presetID="1" presetClass="entr" presetSubtype="0" fill="hold" nodeType="afterEffect">
                                  <p:stCondLst>
                                    <p:cond delay="0"/>
                                  </p:stCondLst>
                                  <p:childTnLst>
                                    <p:set>
                                      <p:cBhvr>
                                        <p:cTn id="37" dur="1" fill="hold">
                                          <p:stCondLst>
                                            <p:cond delay="0"/>
                                          </p:stCondLst>
                                        </p:cTn>
                                        <p:tgtEl>
                                          <p:spTgt spid="51"/>
                                        </p:tgtEl>
                                        <p:attrNameLst>
                                          <p:attrName>style.visibility</p:attrName>
                                        </p:attrNameLst>
                                      </p:cBhvr>
                                      <p:to>
                                        <p:strVal val="visible"/>
                                      </p:to>
                                    </p:se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500"/>
                                        <p:tgtEl>
                                          <p:spTgt spid="46"/>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childTnLst>
                          </p:cTn>
                        </p:par>
                        <p:par>
                          <p:cTn id="50" fill="hold">
                            <p:stCondLst>
                              <p:cond delay="5000"/>
                            </p:stCondLst>
                            <p:childTnLst>
                              <p:par>
                                <p:cTn id="51" presetID="1"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500"/>
                                        <p:tgtEl>
                                          <p:spTgt spid="38"/>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500"/>
                                        <p:tgtEl>
                                          <p:spTgt spid="41"/>
                                        </p:tgtEl>
                                      </p:cBhvr>
                                    </p:animEffect>
                                  </p:childTnLst>
                                </p:cTn>
                              </p:par>
                            </p:childTnLst>
                          </p:cTn>
                        </p:par>
                        <p:par>
                          <p:cTn id="65" fill="hold">
                            <p:stCondLst>
                              <p:cond delay="6500"/>
                            </p:stCondLst>
                            <p:childTnLst>
                              <p:par>
                                <p:cTn id="66" presetID="1" presetClass="entr" presetSubtype="0" fill="hold" nodeType="afterEffect">
                                  <p:stCondLst>
                                    <p:cond delay="0"/>
                                  </p:stCondLst>
                                  <p:childTnLst>
                                    <p:set>
                                      <p:cBhvr>
                                        <p:cTn id="67" dur="1" fill="hold">
                                          <p:stCondLst>
                                            <p:cond delay="0"/>
                                          </p:stCondLst>
                                        </p:cTn>
                                        <p:tgtEl>
                                          <p:spTgt spid="57"/>
                                        </p:tgtEl>
                                        <p:attrNameLst>
                                          <p:attrName>style.visibility</p:attrName>
                                        </p:attrNameLst>
                                      </p:cBhvr>
                                      <p:to>
                                        <p:strVal val="visible"/>
                                      </p:to>
                                    </p:set>
                                  </p:childTnLst>
                                </p:cTn>
                              </p:par>
                            </p:childTnLst>
                          </p:cTn>
                        </p:par>
                        <p:par>
                          <p:cTn id="68" fill="hold">
                            <p:stCondLst>
                              <p:cond delay="6500"/>
                            </p:stCondLst>
                            <p:childTnLst>
                              <p:par>
                                <p:cTn id="69" presetID="10" presetClass="entr" presetSubtype="0" fill="hold" grpId="0" nodeType="after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fade">
                                      <p:cBhvr>
                                        <p:cTn id="71" dur="500"/>
                                        <p:tgtEl>
                                          <p:spTgt spid="47"/>
                                        </p:tgtEl>
                                      </p:cBhvr>
                                    </p:animEffect>
                                  </p:childTnLst>
                                </p:cTn>
                              </p:par>
                            </p:childTnLst>
                          </p:cTn>
                        </p:par>
                        <p:par>
                          <p:cTn id="72" fill="hold">
                            <p:stCondLst>
                              <p:cond delay="7000"/>
                            </p:stCondLst>
                            <p:childTnLst>
                              <p:par>
                                <p:cTn id="73" presetID="10" presetClass="entr" presetSubtype="0" fill="hold" grpId="0" nodeType="after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fade">
                                      <p:cBhvr>
                                        <p:cTn id="7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27" grpId="0" animBg="1"/>
      <p:bldP spid="31" grpId="0" animBg="1"/>
      <p:bldP spid="32" grpId="0" animBg="1"/>
      <p:bldP spid="36" grpId="0" animBg="1"/>
      <p:bldP spid="37" grpId="0" animBg="1"/>
      <p:bldP spid="38" grpId="0"/>
      <p:bldP spid="41" grpId="0" animBg="1"/>
      <p:bldP spid="42" grpId="0" animBg="1"/>
      <p:bldP spid="45" grpId="0"/>
      <p:bldP spid="46" grpId="0"/>
      <p:bldP spid="47" grpId="0"/>
      <p:bldP spid="4" grpId="0"/>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3" name="组合 42"/>
          <p:cNvGrpSpPr/>
          <p:nvPr/>
        </p:nvGrpSpPr>
        <p:grpSpPr>
          <a:xfrm>
            <a:off x="3510316" y="1287717"/>
            <a:ext cx="985697" cy="1134998"/>
            <a:chOff x="2301202" y="523979"/>
            <a:chExt cx="985697" cy="1134998"/>
          </a:xfrm>
        </p:grpSpPr>
        <p:sp>
          <p:nvSpPr>
            <p:cNvPr id="44" name="任意多边形 43"/>
            <p:cNvSpPr/>
            <p:nvPr/>
          </p:nvSpPr>
          <p:spPr>
            <a:xfrm>
              <a:off x="2301202" y="523979"/>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sp>
          <p:nvSpPr>
            <p:cNvPr id="45" name="任意多边形 44"/>
            <p:cNvSpPr/>
            <p:nvPr/>
          </p:nvSpPr>
          <p:spPr>
            <a:xfrm>
              <a:off x="2392465" y="616696"/>
              <a:ext cx="815301" cy="93879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0">
                  <a:schemeClr val="bg1"/>
                </a:gs>
                <a:gs pos="100000">
                  <a:schemeClr val="bg1">
                    <a:lumMod val="75000"/>
                  </a:schemeClr>
                </a:gs>
              </a:gsLst>
              <a:lin ang="16200000" scaled="1"/>
            </a:gradFill>
            <a:ln>
              <a:noFill/>
            </a:ln>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grpSp>
      <p:grpSp>
        <p:nvGrpSpPr>
          <p:cNvPr id="28" name="组合 27"/>
          <p:cNvGrpSpPr/>
          <p:nvPr/>
        </p:nvGrpSpPr>
        <p:grpSpPr>
          <a:xfrm>
            <a:off x="4603620" y="1300969"/>
            <a:ext cx="985697" cy="1134998"/>
            <a:chOff x="2301202" y="523979"/>
            <a:chExt cx="985697" cy="1134998"/>
          </a:xfrm>
        </p:grpSpPr>
        <p:sp>
          <p:nvSpPr>
            <p:cNvPr id="29" name="任意多边形 28"/>
            <p:cNvSpPr/>
            <p:nvPr/>
          </p:nvSpPr>
          <p:spPr>
            <a:xfrm>
              <a:off x="2301202" y="523979"/>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sp>
          <p:nvSpPr>
            <p:cNvPr id="30" name="任意多边形 29"/>
            <p:cNvSpPr/>
            <p:nvPr/>
          </p:nvSpPr>
          <p:spPr>
            <a:xfrm>
              <a:off x="2392465" y="616696"/>
              <a:ext cx="815301" cy="93879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0">
                  <a:schemeClr val="bg1"/>
                </a:gs>
                <a:gs pos="100000">
                  <a:schemeClr val="bg1">
                    <a:lumMod val="75000"/>
                  </a:schemeClr>
                </a:gs>
              </a:gsLst>
              <a:lin ang="16200000" scaled="1"/>
            </a:gradFill>
            <a:ln>
              <a:noFill/>
            </a:ln>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grpSp>
      <p:grpSp>
        <p:nvGrpSpPr>
          <p:cNvPr id="31" name="组合 30"/>
          <p:cNvGrpSpPr/>
          <p:nvPr/>
        </p:nvGrpSpPr>
        <p:grpSpPr>
          <a:xfrm>
            <a:off x="5133707" y="2261752"/>
            <a:ext cx="985697" cy="1134998"/>
            <a:chOff x="2301202" y="523979"/>
            <a:chExt cx="985697" cy="1134998"/>
          </a:xfrm>
        </p:grpSpPr>
        <p:sp>
          <p:nvSpPr>
            <p:cNvPr id="32" name="任意多边形 31"/>
            <p:cNvSpPr/>
            <p:nvPr/>
          </p:nvSpPr>
          <p:spPr>
            <a:xfrm>
              <a:off x="2301202" y="523979"/>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sp>
          <p:nvSpPr>
            <p:cNvPr id="33" name="任意多边形 32"/>
            <p:cNvSpPr/>
            <p:nvPr/>
          </p:nvSpPr>
          <p:spPr>
            <a:xfrm>
              <a:off x="2392465" y="616696"/>
              <a:ext cx="815301" cy="93879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0">
                  <a:schemeClr val="bg1"/>
                </a:gs>
                <a:gs pos="100000">
                  <a:schemeClr val="bg1">
                    <a:lumMod val="75000"/>
                  </a:schemeClr>
                </a:gs>
              </a:gsLst>
              <a:lin ang="16200000" scaled="1"/>
            </a:gradFill>
            <a:ln>
              <a:noFill/>
            </a:ln>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grpSp>
      <p:grpSp>
        <p:nvGrpSpPr>
          <p:cNvPr id="34" name="组合 33"/>
          <p:cNvGrpSpPr/>
          <p:nvPr/>
        </p:nvGrpSpPr>
        <p:grpSpPr>
          <a:xfrm>
            <a:off x="4596994" y="3222535"/>
            <a:ext cx="985697" cy="1134998"/>
            <a:chOff x="2301202" y="523979"/>
            <a:chExt cx="985697" cy="1134998"/>
          </a:xfrm>
        </p:grpSpPr>
        <p:sp>
          <p:nvSpPr>
            <p:cNvPr id="35" name="任意多边形 34"/>
            <p:cNvSpPr/>
            <p:nvPr/>
          </p:nvSpPr>
          <p:spPr>
            <a:xfrm>
              <a:off x="2301202" y="523979"/>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sp>
          <p:nvSpPr>
            <p:cNvPr id="36" name="任意多边形 35"/>
            <p:cNvSpPr/>
            <p:nvPr/>
          </p:nvSpPr>
          <p:spPr>
            <a:xfrm>
              <a:off x="2392465" y="616696"/>
              <a:ext cx="815301" cy="93879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0">
                  <a:schemeClr val="bg1"/>
                </a:gs>
                <a:gs pos="100000">
                  <a:schemeClr val="bg1">
                    <a:lumMod val="75000"/>
                  </a:schemeClr>
                </a:gs>
              </a:gsLst>
              <a:lin ang="16200000" scaled="1"/>
            </a:gradFill>
            <a:ln>
              <a:noFill/>
            </a:ln>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grpSp>
      <p:grpSp>
        <p:nvGrpSpPr>
          <p:cNvPr id="37" name="组合 36"/>
          <p:cNvGrpSpPr/>
          <p:nvPr/>
        </p:nvGrpSpPr>
        <p:grpSpPr>
          <a:xfrm>
            <a:off x="3543446" y="3229161"/>
            <a:ext cx="985697" cy="1134998"/>
            <a:chOff x="2301202" y="523979"/>
            <a:chExt cx="985697" cy="1134998"/>
          </a:xfrm>
        </p:grpSpPr>
        <p:sp>
          <p:nvSpPr>
            <p:cNvPr id="38" name="任意多边形 37"/>
            <p:cNvSpPr/>
            <p:nvPr/>
          </p:nvSpPr>
          <p:spPr>
            <a:xfrm>
              <a:off x="2301202" y="523979"/>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sp>
          <p:nvSpPr>
            <p:cNvPr id="39" name="任意多边形 38"/>
            <p:cNvSpPr/>
            <p:nvPr/>
          </p:nvSpPr>
          <p:spPr>
            <a:xfrm>
              <a:off x="2392465" y="616696"/>
              <a:ext cx="815301" cy="93879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0">
                  <a:schemeClr val="bg1"/>
                </a:gs>
                <a:gs pos="100000">
                  <a:schemeClr val="bg1">
                    <a:lumMod val="75000"/>
                  </a:schemeClr>
                </a:gs>
              </a:gsLst>
              <a:lin ang="16200000" scaled="1"/>
            </a:gradFill>
            <a:ln>
              <a:noFill/>
            </a:ln>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grpSp>
      <p:grpSp>
        <p:nvGrpSpPr>
          <p:cNvPr id="40" name="组合 39"/>
          <p:cNvGrpSpPr/>
          <p:nvPr/>
        </p:nvGrpSpPr>
        <p:grpSpPr>
          <a:xfrm>
            <a:off x="3000107" y="2268379"/>
            <a:ext cx="985697" cy="1134998"/>
            <a:chOff x="2301202" y="523979"/>
            <a:chExt cx="985697" cy="1134998"/>
          </a:xfrm>
        </p:grpSpPr>
        <p:sp>
          <p:nvSpPr>
            <p:cNvPr id="41" name="任意多边形 40"/>
            <p:cNvSpPr/>
            <p:nvPr/>
          </p:nvSpPr>
          <p:spPr>
            <a:xfrm>
              <a:off x="2301202" y="523979"/>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sp>
          <p:nvSpPr>
            <p:cNvPr id="42" name="任意多边形 41"/>
            <p:cNvSpPr/>
            <p:nvPr/>
          </p:nvSpPr>
          <p:spPr>
            <a:xfrm>
              <a:off x="2392465" y="616696"/>
              <a:ext cx="815301" cy="93879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0">
                  <a:schemeClr val="bg1"/>
                </a:gs>
                <a:gs pos="100000">
                  <a:schemeClr val="bg1">
                    <a:lumMod val="75000"/>
                  </a:schemeClr>
                </a:gs>
              </a:gsLst>
              <a:lin ang="16200000" scaled="1"/>
            </a:gradFill>
            <a:ln>
              <a:solidFill>
                <a:schemeClr val="bg1">
                  <a:lumMod val="85000"/>
                </a:schemeClr>
              </a:solidFill>
            </a:ln>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grpSp>
      <p:sp>
        <p:nvSpPr>
          <p:cNvPr id="2" name="灯片编号占位符 1"/>
          <p:cNvSpPr>
            <a:spLocks noGrp="1"/>
          </p:cNvSpPr>
          <p:nvPr>
            <p:ph type="sldNum" sz="quarter" idx="12"/>
          </p:nvPr>
        </p:nvSpPr>
        <p:spPr/>
        <p:txBody>
          <a:bodyPr/>
          <a:lstStyle/>
          <a:p>
            <a:fld id="{877C4908-FE0A-43F2-B8DA-9F7993525651}" type="slidenum">
              <a:rPr lang="zh-CN" altLang="en-US" smtClean="0"/>
              <a:t>20</a:t>
            </a:fld>
            <a:endParaRPr lang="zh-CN" altLang="en-US"/>
          </a:p>
        </p:txBody>
      </p:sp>
      <p:sp>
        <p:nvSpPr>
          <p:cNvPr id="6" name="Freeform 193"/>
          <p:cNvSpPr>
            <a:spLocks noEditPoints="1"/>
          </p:cNvSpPr>
          <p:nvPr/>
        </p:nvSpPr>
        <p:spPr bwMode="auto">
          <a:xfrm>
            <a:off x="3852183" y="3621685"/>
            <a:ext cx="354974" cy="353450"/>
          </a:xfrm>
          <a:custGeom>
            <a:avLst/>
            <a:gdLst>
              <a:gd name="T0" fmla="*/ 155939 w 128"/>
              <a:gd name="T1" fmla="*/ 149668 h 128"/>
              <a:gd name="T2" fmla="*/ 173265 w 128"/>
              <a:gd name="T3" fmla="*/ 132398 h 128"/>
              <a:gd name="T4" fmla="*/ 155939 w 128"/>
              <a:gd name="T5" fmla="*/ 115129 h 128"/>
              <a:gd name="T6" fmla="*/ 138612 w 128"/>
              <a:gd name="T7" fmla="*/ 132398 h 128"/>
              <a:gd name="T8" fmla="*/ 155939 w 128"/>
              <a:gd name="T9" fmla="*/ 149668 h 128"/>
              <a:gd name="T10" fmla="*/ 225245 w 128"/>
              <a:gd name="T11" fmla="*/ 149668 h 128"/>
              <a:gd name="T12" fmla="*/ 242572 w 128"/>
              <a:gd name="T13" fmla="*/ 132398 h 128"/>
              <a:gd name="T14" fmla="*/ 225245 w 128"/>
              <a:gd name="T15" fmla="*/ 115129 h 128"/>
              <a:gd name="T16" fmla="*/ 207919 w 128"/>
              <a:gd name="T17" fmla="*/ 132398 h 128"/>
              <a:gd name="T18" fmla="*/ 225245 w 128"/>
              <a:gd name="T19" fmla="*/ 149668 h 128"/>
              <a:gd name="T20" fmla="*/ 121286 w 128"/>
              <a:gd name="T21" fmla="*/ 259040 h 128"/>
              <a:gd name="T22" fmla="*/ 150163 w 128"/>
              <a:gd name="T23" fmla="*/ 261919 h 128"/>
              <a:gd name="T24" fmla="*/ 300327 w 128"/>
              <a:gd name="T25" fmla="*/ 129520 h 128"/>
              <a:gd name="T26" fmla="*/ 150163 w 128"/>
              <a:gd name="T27" fmla="*/ 0 h 128"/>
              <a:gd name="T28" fmla="*/ 0 w 128"/>
              <a:gd name="T29" fmla="*/ 129520 h 128"/>
              <a:gd name="T30" fmla="*/ 57755 w 128"/>
              <a:gd name="T31" fmla="*/ 233136 h 128"/>
              <a:gd name="T32" fmla="*/ 57755 w 128"/>
              <a:gd name="T33" fmla="*/ 299336 h 128"/>
              <a:gd name="T34" fmla="*/ 121286 w 128"/>
              <a:gd name="T35" fmla="*/ 259040 h 128"/>
              <a:gd name="T36" fmla="*/ 23102 w 128"/>
              <a:gd name="T37" fmla="*/ 132398 h 128"/>
              <a:gd name="T38" fmla="*/ 150163 w 128"/>
              <a:gd name="T39" fmla="*/ 23026 h 128"/>
              <a:gd name="T40" fmla="*/ 277225 w 128"/>
              <a:gd name="T41" fmla="*/ 132398 h 128"/>
              <a:gd name="T42" fmla="*/ 150163 w 128"/>
              <a:gd name="T43" fmla="*/ 241771 h 128"/>
              <a:gd name="T44" fmla="*/ 121286 w 128"/>
              <a:gd name="T45" fmla="*/ 238893 h 128"/>
              <a:gd name="T46" fmla="*/ 98184 w 128"/>
              <a:gd name="T47" fmla="*/ 253284 h 128"/>
              <a:gd name="T48" fmla="*/ 98184 w 128"/>
              <a:gd name="T49" fmla="*/ 253284 h 128"/>
              <a:gd name="T50" fmla="*/ 80857 w 128"/>
              <a:gd name="T51" fmla="*/ 264797 h 128"/>
              <a:gd name="T52" fmla="*/ 80857 w 128"/>
              <a:gd name="T53" fmla="*/ 247527 h 128"/>
              <a:gd name="T54" fmla="*/ 80857 w 128"/>
              <a:gd name="T55" fmla="*/ 224502 h 128"/>
              <a:gd name="T56" fmla="*/ 23102 w 128"/>
              <a:gd name="T57" fmla="*/ 132398 h 128"/>
              <a:gd name="T58" fmla="*/ 103959 w 128"/>
              <a:gd name="T59" fmla="*/ 132398 h 128"/>
              <a:gd name="T60" fmla="*/ 86633 w 128"/>
              <a:gd name="T61" fmla="*/ 115129 h 128"/>
              <a:gd name="T62" fmla="*/ 69306 w 128"/>
              <a:gd name="T63" fmla="*/ 132398 h 128"/>
              <a:gd name="T64" fmla="*/ 86633 w 128"/>
              <a:gd name="T65" fmla="*/ 149668 h 128"/>
              <a:gd name="T66" fmla="*/ 103959 w 128"/>
              <a:gd name="T67" fmla="*/ 132398 h 128"/>
              <a:gd name="T68" fmla="*/ 323429 w 128"/>
              <a:gd name="T69" fmla="*/ 106494 h 128"/>
              <a:gd name="T70" fmla="*/ 323429 w 128"/>
              <a:gd name="T71" fmla="*/ 115129 h 128"/>
              <a:gd name="T72" fmla="*/ 320541 w 128"/>
              <a:gd name="T73" fmla="*/ 135277 h 128"/>
              <a:gd name="T74" fmla="*/ 346531 w 128"/>
              <a:gd name="T75" fmla="*/ 201476 h 128"/>
              <a:gd name="T76" fmla="*/ 288776 w 128"/>
              <a:gd name="T77" fmla="*/ 293579 h 128"/>
              <a:gd name="T78" fmla="*/ 288776 w 128"/>
              <a:gd name="T79" fmla="*/ 316605 h 128"/>
              <a:gd name="T80" fmla="*/ 288776 w 128"/>
              <a:gd name="T81" fmla="*/ 333874 h 128"/>
              <a:gd name="T82" fmla="*/ 271449 w 128"/>
              <a:gd name="T83" fmla="*/ 322361 h 128"/>
              <a:gd name="T84" fmla="*/ 271449 w 128"/>
              <a:gd name="T85" fmla="*/ 322361 h 128"/>
              <a:gd name="T86" fmla="*/ 248347 w 128"/>
              <a:gd name="T87" fmla="*/ 307970 h 128"/>
              <a:gd name="T88" fmla="*/ 219470 w 128"/>
              <a:gd name="T89" fmla="*/ 310848 h 128"/>
              <a:gd name="T90" fmla="*/ 141500 w 128"/>
              <a:gd name="T91" fmla="*/ 287823 h 128"/>
              <a:gd name="T92" fmla="*/ 121286 w 128"/>
              <a:gd name="T93" fmla="*/ 287823 h 128"/>
              <a:gd name="T94" fmla="*/ 106847 w 128"/>
              <a:gd name="T95" fmla="*/ 287823 h 128"/>
              <a:gd name="T96" fmla="*/ 219470 w 128"/>
              <a:gd name="T97" fmla="*/ 330996 h 128"/>
              <a:gd name="T98" fmla="*/ 248347 w 128"/>
              <a:gd name="T99" fmla="*/ 328118 h 128"/>
              <a:gd name="T100" fmla="*/ 311878 w 128"/>
              <a:gd name="T101" fmla="*/ 368413 h 128"/>
              <a:gd name="T102" fmla="*/ 311878 w 128"/>
              <a:gd name="T103" fmla="*/ 302214 h 128"/>
              <a:gd name="T104" fmla="*/ 369633 w 128"/>
              <a:gd name="T105" fmla="*/ 198598 h 128"/>
              <a:gd name="T106" fmla="*/ 323429 w 128"/>
              <a:gd name="T107" fmla="*/ 106494 h 12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8" h="128">
                <a:moveTo>
                  <a:pt x="54" y="52"/>
                </a:moveTo>
                <a:cubicBezTo>
                  <a:pt x="57" y="52"/>
                  <a:pt x="60" y="49"/>
                  <a:pt x="60" y="46"/>
                </a:cubicBezTo>
                <a:cubicBezTo>
                  <a:pt x="60" y="43"/>
                  <a:pt x="57" y="40"/>
                  <a:pt x="54" y="40"/>
                </a:cubicBezTo>
                <a:cubicBezTo>
                  <a:pt x="51" y="40"/>
                  <a:pt x="48" y="43"/>
                  <a:pt x="48" y="46"/>
                </a:cubicBezTo>
                <a:cubicBezTo>
                  <a:pt x="48" y="49"/>
                  <a:pt x="51" y="52"/>
                  <a:pt x="54" y="52"/>
                </a:cubicBezTo>
                <a:close/>
                <a:moveTo>
                  <a:pt x="78" y="52"/>
                </a:moveTo>
                <a:cubicBezTo>
                  <a:pt x="81" y="52"/>
                  <a:pt x="84" y="49"/>
                  <a:pt x="84" y="46"/>
                </a:cubicBezTo>
                <a:cubicBezTo>
                  <a:pt x="84" y="43"/>
                  <a:pt x="81" y="40"/>
                  <a:pt x="78" y="40"/>
                </a:cubicBezTo>
                <a:cubicBezTo>
                  <a:pt x="75" y="40"/>
                  <a:pt x="72" y="43"/>
                  <a:pt x="72" y="46"/>
                </a:cubicBezTo>
                <a:cubicBezTo>
                  <a:pt x="72" y="49"/>
                  <a:pt x="75" y="52"/>
                  <a:pt x="78" y="52"/>
                </a:cubicBezTo>
                <a:close/>
                <a:moveTo>
                  <a:pt x="42" y="90"/>
                </a:moveTo>
                <a:cubicBezTo>
                  <a:pt x="46" y="91"/>
                  <a:pt x="49" y="91"/>
                  <a:pt x="52" y="91"/>
                </a:cubicBezTo>
                <a:cubicBezTo>
                  <a:pt x="81" y="91"/>
                  <a:pt x="104" y="71"/>
                  <a:pt x="104" y="45"/>
                </a:cubicBezTo>
                <a:cubicBezTo>
                  <a:pt x="104" y="20"/>
                  <a:pt x="81" y="0"/>
                  <a:pt x="52" y="0"/>
                </a:cubicBezTo>
                <a:cubicBezTo>
                  <a:pt x="23" y="0"/>
                  <a:pt x="0" y="20"/>
                  <a:pt x="0" y="45"/>
                </a:cubicBezTo>
                <a:cubicBezTo>
                  <a:pt x="0" y="60"/>
                  <a:pt x="8" y="73"/>
                  <a:pt x="20" y="81"/>
                </a:cubicBezTo>
                <a:cubicBezTo>
                  <a:pt x="20" y="104"/>
                  <a:pt x="20" y="104"/>
                  <a:pt x="20" y="104"/>
                </a:cubicBezTo>
                <a:lnTo>
                  <a:pt x="42" y="90"/>
                </a:lnTo>
                <a:close/>
                <a:moveTo>
                  <a:pt x="8" y="46"/>
                </a:moveTo>
                <a:cubicBezTo>
                  <a:pt x="8" y="25"/>
                  <a:pt x="28" y="8"/>
                  <a:pt x="52" y="8"/>
                </a:cubicBezTo>
                <a:cubicBezTo>
                  <a:pt x="76" y="8"/>
                  <a:pt x="96" y="25"/>
                  <a:pt x="96" y="46"/>
                </a:cubicBezTo>
                <a:cubicBezTo>
                  <a:pt x="96" y="67"/>
                  <a:pt x="76" y="84"/>
                  <a:pt x="52" y="84"/>
                </a:cubicBezTo>
                <a:cubicBezTo>
                  <a:pt x="48" y="84"/>
                  <a:pt x="45" y="84"/>
                  <a:pt x="42" y="83"/>
                </a:cubicBezTo>
                <a:cubicBezTo>
                  <a:pt x="34" y="88"/>
                  <a:pt x="34" y="88"/>
                  <a:pt x="34" y="88"/>
                </a:cubicBezTo>
                <a:cubicBezTo>
                  <a:pt x="34" y="88"/>
                  <a:pt x="34" y="88"/>
                  <a:pt x="34" y="88"/>
                </a:cubicBezTo>
                <a:cubicBezTo>
                  <a:pt x="28" y="92"/>
                  <a:pt x="28" y="92"/>
                  <a:pt x="28" y="92"/>
                </a:cubicBezTo>
                <a:cubicBezTo>
                  <a:pt x="28" y="86"/>
                  <a:pt x="28" y="86"/>
                  <a:pt x="28" y="86"/>
                </a:cubicBezTo>
                <a:cubicBezTo>
                  <a:pt x="28" y="78"/>
                  <a:pt x="28" y="78"/>
                  <a:pt x="28" y="78"/>
                </a:cubicBezTo>
                <a:cubicBezTo>
                  <a:pt x="16" y="71"/>
                  <a:pt x="8" y="59"/>
                  <a:pt x="8" y="46"/>
                </a:cubicBezTo>
                <a:close/>
                <a:moveTo>
                  <a:pt x="36" y="46"/>
                </a:moveTo>
                <a:cubicBezTo>
                  <a:pt x="36" y="43"/>
                  <a:pt x="33" y="40"/>
                  <a:pt x="30" y="40"/>
                </a:cubicBezTo>
                <a:cubicBezTo>
                  <a:pt x="27" y="40"/>
                  <a:pt x="24" y="43"/>
                  <a:pt x="24" y="46"/>
                </a:cubicBezTo>
                <a:cubicBezTo>
                  <a:pt x="24" y="49"/>
                  <a:pt x="27" y="52"/>
                  <a:pt x="30" y="52"/>
                </a:cubicBezTo>
                <a:cubicBezTo>
                  <a:pt x="33" y="52"/>
                  <a:pt x="36" y="49"/>
                  <a:pt x="36" y="46"/>
                </a:cubicBezTo>
                <a:close/>
                <a:moveTo>
                  <a:pt x="112" y="37"/>
                </a:moveTo>
                <a:cubicBezTo>
                  <a:pt x="112" y="38"/>
                  <a:pt x="112" y="39"/>
                  <a:pt x="112" y="40"/>
                </a:cubicBezTo>
                <a:cubicBezTo>
                  <a:pt x="112" y="43"/>
                  <a:pt x="112" y="45"/>
                  <a:pt x="111" y="47"/>
                </a:cubicBezTo>
                <a:cubicBezTo>
                  <a:pt x="117" y="54"/>
                  <a:pt x="120" y="62"/>
                  <a:pt x="120" y="70"/>
                </a:cubicBezTo>
                <a:cubicBezTo>
                  <a:pt x="120" y="83"/>
                  <a:pt x="112" y="95"/>
                  <a:pt x="100" y="102"/>
                </a:cubicBezTo>
                <a:cubicBezTo>
                  <a:pt x="100" y="110"/>
                  <a:pt x="100" y="110"/>
                  <a:pt x="100" y="110"/>
                </a:cubicBezTo>
                <a:cubicBezTo>
                  <a:pt x="100" y="116"/>
                  <a:pt x="100" y="116"/>
                  <a:pt x="100" y="116"/>
                </a:cubicBezTo>
                <a:cubicBezTo>
                  <a:pt x="94" y="112"/>
                  <a:pt x="94" y="112"/>
                  <a:pt x="94" y="112"/>
                </a:cubicBezTo>
                <a:cubicBezTo>
                  <a:pt x="94" y="112"/>
                  <a:pt x="94" y="112"/>
                  <a:pt x="94" y="112"/>
                </a:cubicBezTo>
                <a:cubicBezTo>
                  <a:pt x="86" y="107"/>
                  <a:pt x="86" y="107"/>
                  <a:pt x="86" y="107"/>
                </a:cubicBezTo>
                <a:cubicBezTo>
                  <a:pt x="83" y="108"/>
                  <a:pt x="80" y="108"/>
                  <a:pt x="76" y="108"/>
                </a:cubicBezTo>
                <a:cubicBezTo>
                  <a:pt x="66" y="108"/>
                  <a:pt x="56" y="105"/>
                  <a:pt x="49" y="100"/>
                </a:cubicBezTo>
                <a:cubicBezTo>
                  <a:pt x="46" y="100"/>
                  <a:pt x="44" y="100"/>
                  <a:pt x="42" y="100"/>
                </a:cubicBezTo>
                <a:cubicBezTo>
                  <a:pt x="40" y="100"/>
                  <a:pt x="39" y="100"/>
                  <a:pt x="37" y="100"/>
                </a:cubicBezTo>
                <a:cubicBezTo>
                  <a:pt x="47" y="109"/>
                  <a:pt x="61" y="115"/>
                  <a:pt x="76" y="115"/>
                </a:cubicBezTo>
                <a:cubicBezTo>
                  <a:pt x="79" y="115"/>
                  <a:pt x="82" y="115"/>
                  <a:pt x="86" y="114"/>
                </a:cubicBezTo>
                <a:cubicBezTo>
                  <a:pt x="108" y="128"/>
                  <a:pt x="108" y="128"/>
                  <a:pt x="108" y="128"/>
                </a:cubicBezTo>
                <a:cubicBezTo>
                  <a:pt x="108" y="105"/>
                  <a:pt x="108" y="105"/>
                  <a:pt x="108" y="105"/>
                </a:cubicBezTo>
                <a:cubicBezTo>
                  <a:pt x="120" y="97"/>
                  <a:pt x="128" y="84"/>
                  <a:pt x="128" y="69"/>
                </a:cubicBezTo>
                <a:cubicBezTo>
                  <a:pt x="128" y="57"/>
                  <a:pt x="122" y="45"/>
                  <a:pt x="112" y="37"/>
                </a:cubicBezTo>
                <a:close/>
              </a:path>
            </a:pathLst>
          </a:custGeom>
          <a:solidFill>
            <a:schemeClr val="tx1">
              <a:lumMod val="75000"/>
              <a:lumOff val="25000"/>
            </a:schemeClr>
          </a:solidFill>
          <a:ln>
            <a:noFill/>
          </a:ln>
        </p:spPr>
        <p:txBody>
          <a:bodyPr lIns="68580" tIns="34290" rIns="68580" bIns="34290"/>
          <a:lstStyle/>
          <a:p>
            <a:endParaRPr lang="zh-CN" altLang="en-US">
              <a:solidFill>
                <a:schemeClr val="tx1">
                  <a:lumMod val="50000"/>
                  <a:lumOff val="50000"/>
                </a:schemeClr>
              </a:solidFill>
            </a:endParaRPr>
          </a:p>
        </p:txBody>
      </p:sp>
      <p:sp>
        <p:nvSpPr>
          <p:cNvPr id="7" name="Freeform 221"/>
          <p:cNvSpPr>
            <a:spLocks noEditPoints="1"/>
          </p:cNvSpPr>
          <p:nvPr/>
        </p:nvSpPr>
        <p:spPr bwMode="auto">
          <a:xfrm>
            <a:off x="5448799" y="2675599"/>
            <a:ext cx="353450" cy="354974"/>
          </a:xfrm>
          <a:custGeom>
            <a:avLst/>
            <a:gdLst>
              <a:gd name="T0" fmla="*/ 322361 w 128"/>
              <a:gd name="T1" fmla="*/ 0 h 128"/>
              <a:gd name="T2" fmla="*/ 195719 w 128"/>
              <a:gd name="T3" fmla="*/ 34539 h 128"/>
              <a:gd name="T4" fmla="*/ 172694 w 128"/>
              <a:gd name="T5" fmla="*/ 34539 h 128"/>
              <a:gd name="T6" fmla="*/ 46052 w 128"/>
              <a:gd name="T7" fmla="*/ 0 h 128"/>
              <a:gd name="T8" fmla="*/ 0 w 128"/>
              <a:gd name="T9" fmla="*/ 46052 h 128"/>
              <a:gd name="T10" fmla="*/ 0 w 128"/>
              <a:gd name="T11" fmla="*/ 287823 h 128"/>
              <a:gd name="T12" fmla="*/ 46052 w 128"/>
              <a:gd name="T13" fmla="*/ 333874 h 128"/>
              <a:gd name="T14" fmla="*/ 172694 w 128"/>
              <a:gd name="T15" fmla="*/ 368413 h 128"/>
              <a:gd name="T16" fmla="*/ 195719 w 128"/>
              <a:gd name="T17" fmla="*/ 368413 h 128"/>
              <a:gd name="T18" fmla="*/ 322361 w 128"/>
              <a:gd name="T19" fmla="*/ 333874 h 128"/>
              <a:gd name="T20" fmla="*/ 368413 w 128"/>
              <a:gd name="T21" fmla="*/ 287823 h 128"/>
              <a:gd name="T22" fmla="*/ 368413 w 128"/>
              <a:gd name="T23" fmla="*/ 46052 h 128"/>
              <a:gd name="T24" fmla="*/ 322361 w 128"/>
              <a:gd name="T25" fmla="*/ 0 h 128"/>
              <a:gd name="T26" fmla="*/ 172694 w 128"/>
              <a:gd name="T27" fmla="*/ 345387 h 128"/>
              <a:gd name="T28" fmla="*/ 46052 w 128"/>
              <a:gd name="T29" fmla="*/ 310848 h 128"/>
              <a:gd name="T30" fmla="*/ 23026 w 128"/>
              <a:gd name="T31" fmla="*/ 287823 h 128"/>
              <a:gd name="T32" fmla="*/ 23026 w 128"/>
              <a:gd name="T33" fmla="*/ 46052 h 128"/>
              <a:gd name="T34" fmla="*/ 46052 w 128"/>
              <a:gd name="T35" fmla="*/ 23026 h 128"/>
              <a:gd name="T36" fmla="*/ 172694 w 128"/>
              <a:gd name="T37" fmla="*/ 57565 h 128"/>
              <a:gd name="T38" fmla="*/ 172694 w 128"/>
              <a:gd name="T39" fmla="*/ 345387 h 128"/>
              <a:gd name="T40" fmla="*/ 345387 w 128"/>
              <a:gd name="T41" fmla="*/ 287823 h 128"/>
              <a:gd name="T42" fmla="*/ 322361 w 128"/>
              <a:gd name="T43" fmla="*/ 310848 h 128"/>
              <a:gd name="T44" fmla="*/ 195719 w 128"/>
              <a:gd name="T45" fmla="*/ 345387 h 128"/>
              <a:gd name="T46" fmla="*/ 195719 w 128"/>
              <a:gd name="T47" fmla="*/ 57565 h 128"/>
              <a:gd name="T48" fmla="*/ 322361 w 128"/>
              <a:gd name="T49" fmla="*/ 23026 h 128"/>
              <a:gd name="T50" fmla="*/ 345387 w 128"/>
              <a:gd name="T51" fmla="*/ 46052 h 128"/>
              <a:gd name="T52" fmla="*/ 345387 w 128"/>
              <a:gd name="T53" fmla="*/ 287823 h 1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8" h="128">
                <a:moveTo>
                  <a:pt x="112" y="0"/>
                </a:moveTo>
                <a:cubicBezTo>
                  <a:pt x="112" y="0"/>
                  <a:pt x="89" y="6"/>
                  <a:pt x="68" y="12"/>
                </a:cubicBezTo>
                <a:cubicBezTo>
                  <a:pt x="65" y="12"/>
                  <a:pt x="63" y="12"/>
                  <a:pt x="60" y="12"/>
                </a:cubicBezTo>
                <a:cubicBezTo>
                  <a:pt x="40" y="7"/>
                  <a:pt x="16" y="0"/>
                  <a:pt x="16" y="0"/>
                </a:cubicBezTo>
                <a:cubicBezTo>
                  <a:pt x="7" y="0"/>
                  <a:pt x="0" y="7"/>
                  <a:pt x="0" y="16"/>
                </a:cubicBezTo>
                <a:cubicBezTo>
                  <a:pt x="0" y="100"/>
                  <a:pt x="0" y="100"/>
                  <a:pt x="0" y="100"/>
                </a:cubicBezTo>
                <a:cubicBezTo>
                  <a:pt x="0" y="109"/>
                  <a:pt x="8" y="113"/>
                  <a:pt x="16" y="116"/>
                </a:cubicBezTo>
                <a:cubicBezTo>
                  <a:pt x="16" y="116"/>
                  <a:pt x="38" y="122"/>
                  <a:pt x="60" y="128"/>
                </a:cubicBezTo>
                <a:cubicBezTo>
                  <a:pt x="63" y="128"/>
                  <a:pt x="65" y="128"/>
                  <a:pt x="68" y="128"/>
                </a:cubicBezTo>
                <a:cubicBezTo>
                  <a:pt x="90" y="122"/>
                  <a:pt x="112" y="116"/>
                  <a:pt x="112" y="116"/>
                </a:cubicBezTo>
                <a:cubicBezTo>
                  <a:pt x="120" y="114"/>
                  <a:pt x="128" y="109"/>
                  <a:pt x="128" y="100"/>
                </a:cubicBezTo>
                <a:cubicBezTo>
                  <a:pt x="128" y="16"/>
                  <a:pt x="128" y="16"/>
                  <a:pt x="128" y="16"/>
                </a:cubicBezTo>
                <a:cubicBezTo>
                  <a:pt x="128" y="7"/>
                  <a:pt x="121" y="0"/>
                  <a:pt x="112" y="0"/>
                </a:cubicBezTo>
                <a:close/>
                <a:moveTo>
                  <a:pt x="60" y="120"/>
                </a:moveTo>
                <a:cubicBezTo>
                  <a:pt x="38" y="114"/>
                  <a:pt x="16" y="108"/>
                  <a:pt x="16" y="108"/>
                </a:cubicBezTo>
                <a:cubicBezTo>
                  <a:pt x="11" y="107"/>
                  <a:pt x="8" y="104"/>
                  <a:pt x="8" y="100"/>
                </a:cubicBezTo>
                <a:cubicBezTo>
                  <a:pt x="8" y="16"/>
                  <a:pt x="8" y="16"/>
                  <a:pt x="8" y="16"/>
                </a:cubicBezTo>
                <a:cubicBezTo>
                  <a:pt x="8" y="12"/>
                  <a:pt x="12" y="8"/>
                  <a:pt x="16" y="8"/>
                </a:cubicBezTo>
                <a:cubicBezTo>
                  <a:pt x="60" y="20"/>
                  <a:pt x="60" y="20"/>
                  <a:pt x="60" y="20"/>
                </a:cubicBezTo>
                <a:lnTo>
                  <a:pt x="60" y="120"/>
                </a:lnTo>
                <a:close/>
                <a:moveTo>
                  <a:pt x="120" y="100"/>
                </a:moveTo>
                <a:cubicBezTo>
                  <a:pt x="120" y="104"/>
                  <a:pt x="116" y="107"/>
                  <a:pt x="112" y="108"/>
                </a:cubicBezTo>
                <a:cubicBezTo>
                  <a:pt x="112" y="108"/>
                  <a:pt x="90" y="114"/>
                  <a:pt x="68" y="120"/>
                </a:cubicBezTo>
                <a:cubicBezTo>
                  <a:pt x="68" y="20"/>
                  <a:pt x="68" y="20"/>
                  <a:pt x="68" y="20"/>
                </a:cubicBezTo>
                <a:cubicBezTo>
                  <a:pt x="112" y="8"/>
                  <a:pt x="112" y="8"/>
                  <a:pt x="112" y="8"/>
                </a:cubicBezTo>
                <a:cubicBezTo>
                  <a:pt x="116" y="8"/>
                  <a:pt x="120" y="12"/>
                  <a:pt x="120" y="16"/>
                </a:cubicBezTo>
                <a:lnTo>
                  <a:pt x="120" y="100"/>
                </a:lnTo>
                <a:close/>
              </a:path>
            </a:pathLst>
          </a:custGeom>
          <a:solidFill>
            <a:schemeClr val="tx1">
              <a:lumMod val="75000"/>
              <a:lumOff val="25000"/>
            </a:schemeClr>
          </a:solidFill>
          <a:ln>
            <a:noFill/>
          </a:ln>
        </p:spPr>
        <p:txBody>
          <a:bodyPr lIns="68580" tIns="34290" rIns="68580" bIns="34290"/>
          <a:lstStyle/>
          <a:p>
            <a:endParaRPr lang="zh-CN" altLang="en-US">
              <a:solidFill>
                <a:schemeClr val="tx1">
                  <a:lumMod val="50000"/>
                  <a:lumOff val="50000"/>
                </a:schemeClr>
              </a:solidFill>
            </a:endParaRPr>
          </a:p>
        </p:txBody>
      </p:sp>
      <p:sp>
        <p:nvSpPr>
          <p:cNvPr id="8" name="Freeform 223"/>
          <p:cNvSpPr>
            <a:spLocks noEditPoints="1"/>
          </p:cNvSpPr>
          <p:nvPr/>
        </p:nvSpPr>
        <p:spPr bwMode="auto">
          <a:xfrm>
            <a:off x="3852183" y="1708185"/>
            <a:ext cx="354974" cy="353450"/>
          </a:xfrm>
          <a:custGeom>
            <a:avLst/>
            <a:gdLst>
              <a:gd name="T0" fmla="*/ 277225 w 128"/>
              <a:gd name="T1" fmla="*/ 161181 h 128"/>
              <a:gd name="T2" fmla="*/ 92408 w 128"/>
              <a:gd name="T3" fmla="*/ 161181 h 128"/>
              <a:gd name="T4" fmla="*/ 80857 w 128"/>
              <a:gd name="T5" fmla="*/ 172694 h 128"/>
              <a:gd name="T6" fmla="*/ 92408 w 128"/>
              <a:gd name="T7" fmla="*/ 184207 h 128"/>
              <a:gd name="T8" fmla="*/ 277225 w 128"/>
              <a:gd name="T9" fmla="*/ 184207 h 128"/>
              <a:gd name="T10" fmla="*/ 288776 w 128"/>
              <a:gd name="T11" fmla="*/ 172694 h 128"/>
              <a:gd name="T12" fmla="*/ 277225 w 128"/>
              <a:gd name="T13" fmla="*/ 161181 h 128"/>
              <a:gd name="T14" fmla="*/ 277225 w 128"/>
              <a:gd name="T15" fmla="*/ 230258 h 128"/>
              <a:gd name="T16" fmla="*/ 92408 w 128"/>
              <a:gd name="T17" fmla="*/ 230258 h 128"/>
              <a:gd name="T18" fmla="*/ 80857 w 128"/>
              <a:gd name="T19" fmla="*/ 241771 h 128"/>
              <a:gd name="T20" fmla="*/ 92408 w 128"/>
              <a:gd name="T21" fmla="*/ 253284 h 128"/>
              <a:gd name="T22" fmla="*/ 277225 w 128"/>
              <a:gd name="T23" fmla="*/ 253284 h 128"/>
              <a:gd name="T24" fmla="*/ 288776 w 128"/>
              <a:gd name="T25" fmla="*/ 241771 h 128"/>
              <a:gd name="T26" fmla="*/ 277225 w 128"/>
              <a:gd name="T27" fmla="*/ 230258 h 128"/>
              <a:gd name="T28" fmla="*/ 277225 w 128"/>
              <a:gd name="T29" fmla="*/ 92103 h 128"/>
              <a:gd name="T30" fmla="*/ 92408 w 128"/>
              <a:gd name="T31" fmla="*/ 92103 h 128"/>
              <a:gd name="T32" fmla="*/ 80857 w 128"/>
              <a:gd name="T33" fmla="*/ 103616 h 128"/>
              <a:gd name="T34" fmla="*/ 92408 w 128"/>
              <a:gd name="T35" fmla="*/ 115129 h 128"/>
              <a:gd name="T36" fmla="*/ 277225 w 128"/>
              <a:gd name="T37" fmla="*/ 115129 h 128"/>
              <a:gd name="T38" fmla="*/ 288776 w 128"/>
              <a:gd name="T39" fmla="*/ 103616 h 128"/>
              <a:gd name="T40" fmla="*/ 277225 w 128"/>
              <a:gd name="T41" fmla="*/ 92103 h 128"/>
              <a:gd name="T42" fmla="*/ 323429 w 128"/>
              <a:gd name="T43" fmla="*/ 0 h 128"/>
              <a:gd name="T44" fmla="*/ 46204 w 128"/>
              <a:gd name="T45" fmla="*/ 0 h 128"/>
              <a:gd name="T46" fmla="*/ 0 w 128"/>
              <a:gd name="T47" fmla="*/ 48930 h 128"/>
              <a:gd name="T48" fmla="*/ 0 w 128"/>
              <a:gd name="T49" fmla="*/ 322361 h 128"/>
              <a:gd name="T50" fmla="*/ 46204 w 128"/>
              <a:gd name="T51" fmla="*/ 368413 h 128"/>
              <a:gd name="T52" fmla="*/ 320541 w 128"/>
              <a:gd name="T53" fmla="*/ 368413 h 128"/>
              <a:gd name="T54" fmla="*/ 369633 w 128"/>
              <a:gd name="T55" fmla="*/ 322361 h 128"/>
              <a:gd name="T56" fmla="*/ 369633 w 128"/>
              <a:gd name="T57" fmla="*/ 46052 h 128"/>
              <a:gd name="T58" fmla="*/ 323429 w 128"/>
              <a:gd name="T59" fmla="*/ 0 h 128"/>
              <a:gd name="T60" fmla="*/ 346531 w 128"/>
              <a:gd name="T61" fmla="*/ 322361 h 128"/>
              <a:gd name="T62" fmla="*/ 320541 w 128"/>
              <a:gd name="T63" fmla="*/ 345387 h 128"/>
              <a:gd name="T64" fmla="*/ 46204 w 128"/>
              <a:gd name="T65" fmla="*/ 345387 h 128"/>
              <a:gd name="T66" fmla="*/ 23102 w 128"/>
              <a:gd name="T67" fmla="*/ 322361 h 128"/>
              <a:gd name="T68" fmla="*/ 23102 w 128"/>
              <a:gd name="T69" fmla="*/ 48930 h 128"/>
              <a:gd name="T70" fmla="*/ 46204 w 128"/>
              <a:gd name="T71" fmla="*/ 23026 h 128"/>
              <a:gd name="T72" fmla="*/ 323429 w 128"/>
              <a:gd name="T73" fmla="*/ 23026 h 128"/>
              <a:gd name="T74" fmla="*/ 346531 w 128"/>
              <a:gd name="T75" fmla="*/ 46052 h 128"/>
              <a:gd name="T76" fmla="*/ 346531 w 128"/>
              <a:gd name="T77" fmla="*/ 322361 h 1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8" h="128">
                <a:moveTo>
                  <a:pt x="96" y="56"/>
                </a:moveTo>
                <a:cubicBezTo>
                  <a:pt x="32" y="56"/>
                  <a:pt x="32" y="56"/>
                  <a:pt x="32" y="56"/>
                </a:cubicBezTo>
                <a:cubicBezTo>
                  <a:pt x="30" y="56"/>
                  <a:pt x="28" y="58"/>
                  <a:pt x="28" y="60"/>
                </a:cubicBezTo>
                <a:cubicBezTo>
                  <a:pt x="28" y="62"/>
                  <a:pt x="30" y="64"/>
                  <a:pt x="32" y="64"/>
                </a:cubicBezTo>
                <a:cubicBezTo>
                  <a:pt x="96" y="64"/>
                  <a:pt x="96" y="64"/>
                  <a:pt x="96" y="64"/>
                </a:cubicBezTo>
                <a:cubicBezTo>
                  <a:pt x="98" y="64"/>
                  <a:pt x="100" y="62"/>
                  <a:pt x="100" y="60"/>
                </a:cubicBezTo>
                <a:cubicBezTo>
                  <a:pt x="100" y="58"/>
                  <a:pt x="98" y="56"/>
                  <a:pt x="96" y="56"/>
                </a:cubicBezTo>
                <a:close/>
                <a:moveTo>
                  <a:pt x="96" y="80"/>
                </a:moveTo>
                <a:cubicBezTo>
                  <a:pt x="32" y="80"/>
                  <a:pt x="32" y="80"/>
                  <a:pt x="32" y="80"/>
                </a:cubicBezTo>
                <a:cubicBezTo>
                  <a:pt x="30" y="80"/>
                  <a:pt x="28" y="82"/>
                  <a:pt x="28" y="84"/>
                </a:cubicBezTo>
                <a:cubicBezTo>
                  <a:pt x="28" y="86"/>
                  <a:pt x="30" y="88"/>
                  <a:pt x="32" y="88"/>
                </a:cubicBezTo>
                <a:cubicBezTo>
                  <a:pt x="96" y="88"/>
                  <a:pt x="96" y="88"/>
                  <a:pt x="96" y="88"/>
                </a:cubicBezTo>
                <a:cubicBezTo>
                  <a:pt x="98" y="88"/>
                  <a:pt x="100" y="86"/>
                  <a:pt x="100" y="84"/>
                </a:cubicBezTo>
                <a:cubicBezTo>
                  <a:pt x="100" y="82"/>
                  <a:pt x="98" y="80"/>
                  <a:pt x="96" y="80"/>
                </a:cubicBezTo>
                <a:close/>
                <a:moveTo>
                  <a:pt x="96" y="32"/>
                </a:moveTo>
                <a:cubicBezTo>
                  <a:pt x="32" y="32"/>
                  <a:pt x="32" y="32"/>
                  <a:pt x="32" y="32"/>
                </a:cubicBezTo>
                <a:cubicBezTo>
                  <a:pt x="30" y="32"/>
                  <a:pt x="28" y="34"/>
                  <a:pt x="28" y="36"/>
                </a:cubicBezTo>
                <a:cubicBezTo>
                  <a:pt x="28" y="38"/>
                  <a:pt x="30" y="40"/>
                  <a:pt x="32" y="40"/>
                </a:cubicBezTo>
                <a:cubicBezTo>
                  <a:pt x="96" y="40"/>
                  <a:pt x="96" y="40"/>
                  <a:pt x="96" y="40"/>
                </a:cubicBezTo>
                <a:cubicBezTo>
                  <a:pt x="98" y="40"/>
                  <a:pt x="100" y="38"/>
                  <a:pt x="100" y="36"/>
                </a:cubicBezTo>
                <a:cubicBezTo>
                  <a:pt x="100" y="34"/>
                  <a:pt x="98" y="32"/>
                  <a:pt x="96" y="32"/>
                </a:cubicBezTo>
                <a:close/>
                <a:moveTo>
                  <a:pt x="112" y="0"/>
                </a:moveTo>
                <a:cubicBezTo>
                  <a:pt x="16" y="0"/>
                  <a:pt x="16" y="0"/>
                  <a:pt x="16" y="0"/>
                </a:cubicBezTo>
                <a:cubicBezTo>
                  <a:pt x="7" y="0"/>
                  <a:pt x="0" y="8"/>
                  <a:pt x="0" y="17"/>
                </a:cubicBezTo>
                <a:cubicBezTo>
                  <a:pt x="0" y="112"/>
                  <a:pt x="0" y="112"/>
                  <a:pt x="0" y="112"/>
                </a:cubicBezTo>
                <a:cubicBezTo>
                  <a:pt x="0" y="121"/>
                  <a:pt x="7" y="128"/>
                  <a:pt x="16" y="128"/>
                </a:cubicBezTo>
                <a:cubicBezTo>
                  <a:pt x="111" y="128"/>
                  <a:pt x="111" y="128"/>
                  <a:pt x="111" y="128"/>
                </a:cubicBezTo>
                <a:cubicBezTo>
                  <a:pt x="120" y="128"/>
                  <a:pt x="128" y="121"/>
                  <a:pt x="128" y="112"/>
                </a:cubicBezTo>
                <a:cubicBezTo>
                  <a:pt x="128" y="16"/>
                  <a:pt x="128" y="16"/>
                  <a:pt x="128" y="16"/>
                </a:cubicBezTo>
                <a:cubicBezTo>
                  <a:pt x="128" y="7"/>
                  <a:pt x="121" y="0"/>
                  <a:pt x="112" y="0"/>
                </a:cubicBezTo>
                <a:close/>
                <a:moveTo>
                  <a:pt x="120" y="112"/>
                </a:moveTo>
                <a:cubicBezTo>
                  <a:pt x="120" y="116"/>
                  <a:pt x="116" y="120"/>
                  <a:pt x="111" y="120"/>
                </a:cubicBezTo>
                <a:cubicBezTo>
                  <a:pt x="16" y="120"/>
                  <a:pt x="16" y="120"/>
                  <a:pt x="16" y="120"/>
                </a:cubicBezTo>
                <a:cubicBezTo>
                  <a:pt x="12" y="120"/>
                  <a:pt x="8" y="116"/>
                  <a:pt x="8" y="112"/>
                </a:cubicBezTo>
                <a:cubicBezTo>
                  <a:pt x="8" y="17"/>
                  <a:pt x="8" y="17"/>
                  <a:pt x="8" y="17"/>
                </a:cubicBezTo>
                <a:cubicBezTo>
                  <a:pt x="8" y="12"/>
                  <a:pt x="12" y="8"/>
                  <a:pt x="16" y="8"/>
                </a:cubicBezTo>
                <a:cubicBezTo>
                  <a:pt x="112" y="8"/>
                  <a:pt x="112" y="8"/>
                  <a:pt x="112" y="8"/>
                </a:cubicBezTo>
                <a:cubicBezTo>
                  <a:pt x="116" y="8"/>
                  <a:pt x="120" y="12"/>
                  <a:pt x="120" y="16"/>
                </a:cubicBezTo>
                <a:lnTo>
                  <a:pt x="120" y="112"/>
                </a:lnTo>
                <a:close/>
              </a:path>
            </a:pathLst>
          </a:custGeom>
          <a:solidFill>
            <a:schemeClr val="tx1">
              <a:lumMod val="75000"/>
              <a:lumOff val="25000"/>
            </a:schemeClr>
          </a:solidFill>
          <a:ln>
            <a:noFill/>
          </a:ln>
        </p:spPr>
        <p:txBody>
          <a:bodyPr lIns="68580" tIns="34290" rIns="68580" bIns="34290"/>
          <a:lstStyle/>
          <a:p>
            <a:endParaRPr lang="zh-CN" altLang="en-US">
              <a:solidFill>
                <a:schemeClr val="tx1">
                  <a:lumMod val="50000"/>
                  <a:lumOff val="50000"/>
                </a:schemeClr>
              </a:solidFill>
            </a:endParaRPr>
          </a:p>
        </p:txBody>
      </p:sp>
      <p:sp>
        <p:nvSpPr>
          <p:cNvPr id="12" name="KSO_Shape"/>
          <p:cNvSpPr/>
          <p:nvPr/>
        </p:nvSpPr>
        <p:spPr>
          <a:xfrm>
            <a:off x="3352480" y="2671030"/>
            <a:ext cx="284893" cy="342785"/>
          </a:xfrm>
          <a:custGeom>
            <a:avLst/>
            <a:gdLst/>
            <a:ahLst/>
            <a:cxnLst/>
            <a:rect l="l" t="t" r="r" b="b"/>
            <a:pathLst>
              <a:path w="1674290" h="2018114">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chemeClr val="tx1">
              <a:lumMod val="75000"/>
              <a:lumOff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50000"/>
                  <a:lumOff val="50000"/>
                </a:schemeClr>
              </a:solidFill>
            </a:endParaRPr>
          </a:p>
        </p:txBody>
      </p:sp>
      <p:sp>
        <p:nvSpPr>
          <p:cNvPr id="13" name="KSO_Shape"/>
          <p:cNvSpPr/>
          <p:nvPr/>
        </p:nvSpPr>
        <p:spPr bwMode="auto">
          <a:xfrm>
            <a:off x="4869874" y="1735608"/>
            <a:ext cx="441812" cy="327550"/>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chemeClr val="tx1">
              <a:lumMod val="75000"/>
              <a:lumOff val="25000"/>
            </a:schemeClr>
          </a:solidFill>
          <a:ln>
            <a:noFill/>
          </a:ln>
        </p:spPr>
        <p:txBody>
          <a:bodyPr lIns="51435" tIns="25718" rIns="51435" bIns="405000"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50000"/>
                  <a:lumOff val="50000"/>
                </a:schemeClr>
              </a:solidFill>
            </a:endParaRPr>
          </a:p>
        </p:txBody>
      </p:sp>
      <p:sp>
        <p:nvSpPr>
          <p:cNvPr id="14" name="KSO_Shape"/>
          <p:cNvSpPr/>
          <p:nvPr/>
        </p:nvSpPr>
        <p:spPr bwMode="auto">
          <a:xfrm>
            <a:off x="4920150" y="3615592"/>
            <a:ext cx="341261" cy="353450"/>
          </a:xfrm>
          <a:custGeom>
            <a:avLst/>
            <a:gdLst>
              <a:gd name="T0" fmla="*/ 2147483646 w 90"/>
              <a:gd name="T1" fmla="*/ 2147483646 h 93"/>
              <a:gd name="T2" fmla="*/ 2147483646 w 90"/>
              <a:gd name="T3" fmla="*/ 2147483646 h 93"/>
              <a:gd name="T4" fmla="*/ 2147483646 w 90"/>
              <a:gd name="T5" fmla="*/ 2147483646 h 93"/>
              <a:gd name="T6" fmla="*/ 2147483646 w 90"/>
              <a:gd name="T7" fmla="*/ 2147483646 h 93"/>
              <a:gd name="T8" fmla="*/ 2147483646 w 90"/>
              <a:gd name="T9" fmla="*/ 2147483646 h 93"/>
              <a:gd name="T10" fmla="*/ 0 w 90"/>
              <a:gd name="T11" fmla="*/ 2147483646 h 93"/>
              <a:gd name="T12" fmla="*/ 0 w 90"/>
              <a:gd name="T13" fmla="*/ 2147483646 h 93"/>
              <a:gd name="T14" fmla="*/ 2147483646 w 90"/>
              <a:gd name="T15" fmla="*/ 2147483646 h 93"/>
              <a:gd name="T16" fmla="*/ 2147483646 w 90"/>
              <a:gd name="T17" fmla="*/ 2147483646 h 93"/>
              <a:gd name="T18" fmla="*/ 2147483646 w 90"/>
              <a:gd name="T19" fmla="*/ 2147483646 h 93"/>
              <a:gd name="T20" fmla="*/ 2147483646 w 90"/>
              <a:gd name="T21" fmla="*/ 2147483646 h 93"/>
              <a:gd name="T22" fmla="*/ 2147483646 w 90"/>
              <a:gd name="T23" fmla="*/ 2147483646 h 93"/>
              <a:gd name="T24" fmla="*/ 2147483646 w 90"/>
              <a:gd name="T25" fmla="*/ 2147483646 h 93"/>
              <a:gd name="T26" fmla="*/ 2147483646 w 90"/>
              <a:gd name="T27" fmla="*/ 2147483646 h 93"/>
              <a:gd name="T28" fmla="*/ 2147483646 w 90"/>
              <a:gd name="T29" fmla="*/ 2147483646 h 93"/>
              <a:gd name="T30" fmla="*/ 2147483646 w 90"/>
              <a:gd name="T31" fmla="*/ 2147483646 h 93"/>
              <a:gd name="T32" fmla="*/ 2147483646 w 90"/>
              <a:gd name="T33" fmla="*/ 2147483646 h 93"/>
              <a:gd name="T34" fmla="*/ 2147483646 w 90"/>
              <a:gd name="T35" fmla="*/ 2147483646 h 93"/>
              <a:gd name="T36" fmla="*/ 2147483646 w 90"/>
              <a:gd name="T37" fmla="*/ 2147483646 h 93"/>
              <a:gd name="T38" fmla="*/ 2147483646 w 90"/>
              <a:gd name="T39" fmla="*/ 2147483646 h 93"/>
              <a:gd name="T40" fmla="*/ 2147483646 w 90"/>
              <a:gd name="T41" fmla="*/ 2147483646 h 93"/>
              <a:gd name="T42" fmla="*/ 2147483646 w 90"/>
              <a:gd name="T43" fmla="*/ 2147483646 h 93"/>
              <a:gd name="T44" fmla="*/ 2147483646 w 90"/>
              <a:gd name="T45" fmla="*/ 2147483646 h 93"/>
              <a:gd name="T46" fmla="*/ 2147483646 w 90"/>
              <a:gd name="T47" fmla="*/ 2147483646 h 93"/>
              <a:gd name="T48" fmla="*/ 2147483646 w 90"/>
              <a:gd name="T49" fmla="*/ 2147483646 h 93"/>
              <a:gd name="T50" fmla="*/ 2147483646 w 90"/>
              <a:gd name="T51" fmla="*/ 2147483646 h 93"/>
              <a:gd name="T52" fmla="*/ 2147483646 w 90"/>
              <a:gd name="T53" fmla="*/ 2147483646 h 93"/>
              <a:gd name="T54" fmla="*/ 2147483646 w 90"/>
              <a:gd name="T55" fmla="*/ 2147483646 h 93"/>
              <a:gd name="T56" fmla="*/ 2147483646 w 90"/>
              <a:gd name="T57" fmla="*/ 2147483646 h 93"/>
              <a:gd name="T58" fmla="*/ 2147483646 w 90"/>
              <a:gd name="T59" fmla="*/ 2147483646 h 93"/>
              <a:gd name="T60" fmla="*/ 2147483646 w 90"/>
              <a:gd name="T61" fmla="*/ 2147483646 h 93"/>
              <a:gd name="T62" fmla="*/ 2147483646 w 90"/>
              <a:gd name="T63" fmla="*/ 2147483646 h 93"/>
              <a:gd name="T64" fmla="*/ 2147483646 w 90"/>
              <a:gd name="T65" fmla="*/ 2147483646 h 93"/>
              <a:gd name="T66" fmla="*/ 2147483646 w 90"/>
              <a:gd name="T67" fmla="*/ 2147483646 h 93"/>
              <a:gd name="T68" fmla="*/ 2147483646 w 90"/>
              <a:gd name="T69" fmla="*/ 2147483646 h 93"/>
              <a:gd name="T70" fmla="*/ 2147483646 w 90"/>
              <a:gd name="T71" fmla="*/ 2147483646 h 93"/>
              <a:gd name="T72" fmla="*/ 2147483646 w 90"/>
              <a:gd name="T73" fmla="*/ 2147483646 h 93"/>
              <a:gd name="T74" fmla="*/ 2147483646 w 90"/>
              <a:gd name="T75" fmla="*/ 2147483646 h 93"/>
              <a:gd name="T76" fmla="*/ 2147483646 w 90"/>
              <a:gd name="T77" fmla="*/ 2147483646 h 93"/>
              <a:gd name="T78" fmla="*/ 2147483646 w 90"/>
              <a:gd name="T79" fmla="*/ 2147483646 h 93"/>
              <a:gd name="T80" fmla="*/ 2147483646 w 90"/>
              <a:gd name="T81" fmla="*/ 2147483646 h 93"/>
              <a:gd name="T82" fmla="*/ 2147483646 w 90"/>
              <a:gd name="T83" fmla="*/ 2147483646 h 93"/>
              <a:gd name="T84" fmla="*/ 2147483646 w 90"/>
              <a:gd name="T85" fmla="*/ 2147483646 h 93"/>
              <a:gd name="T86" fmla="*/ 2147483646 w 90"/>
              <a:gd name="T87" fmla="*/ 2147483646 h 93"/>
              <a:gd name="T88" fmla="*/ 2147483646 w 90"/>
              <a:gd name="T89" fmla="*/ 2147483646 h 93"/>
              <a:gd name="T90" fmla="*/ 2147483646 w 90"/>
              <a:gd name="T91" fmla="*/ 2147483646 h 93"/>
              <a:gd name="T92" fmla="*/ 2147483646 w 90"/>
              <a:gd name="T93" fmla="*/ 2147483646 h 93"/>
              <a:gd name="T94" fmla="*/ 2147483646 w 90"/>
              <a:gd name="T95" fmla="*/ 2147483646 h 93"/>
              <a:gd name="T96" fmla="*/ 2147483646 w 90"/>
              <a:gd name="T97" fmla="*/ 2147483646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0" h="93">
                <a:moveTo>
                  <a:pt x="86" y="38"/>
                </a:moveTo>
                <a:cubicBezTo>
                  <a:pt x="88" y="40"/>
                  <a:pt x="90" y="43"/>
                  <a:pt x="90" y="46"/>
                </a:cubicBezTo>
                <a:cubicBezTo>
                  <a:pt x="90" y="83"/>
                  <a:pt x="90" y="83"/>
                  <a:pt x="90" y="83"/>
                </a:cubicBezTo>
                <a:cubicBezTo>
                  <a:pt x="90" y="88"/>
                  <a:pt x="86" y="93"/>
                  <a:pt x="81" y="93"/>
                </a:cubicBezTo>
                <a:cubicBezTo>
                  <a:pt x="9" y="93"/>
                  <a:pt x="9" y="93"/>
                  <a:pt x="9" y="93"/>
                </a:cubicBezTo>
                <a:cubicBezTo>
                  <a:pt x="4" y="93"/>
                  <a:pt x="0" y="88"/>
                  <a:pt x="0" y="83"/>
                </a:cubicBezTo>
                <a:cubicBezTo>
                  <a:pt x="0" y="46"/>
                  <a:pt x="0" y="46"/>
                  <a:pt x="0" y="46"/>
                </a:cubicBezTo>
                <a:cubicBezTo>
                  <a:pt x="0" y="44"/>
                  <a:pt x="1" y="41"/>
                  <a:pt x="2" y="40"/>
                </a:cubicBezTo>
                <a:cubicBezTo>
                  <a:pt x="2" y="40"/>
                  <a:pt x="2" y="40"/>
                  <a:pt x="2" y="40"/>
                </a:cubicBezTo>
                <a:cubicBezTo>
                  <a:pt x="2" y="40"/>
                  <a:pt x="2" y="40"/>
                  <a:pt x="2" y="40"/>
                </a:cubicBezTo>
                <a:cubicBezTo>
                  <a:pt x="2" y="39"/>
                  <a:pt x="2" y="39"/>
                  <a:pt x="3" y="39"/>
                </a:cubicBezTo>
                <a:cubicBezTo>
                  <a:pt x="39" y="3"/>
                  <a:pt x="39" y="3"/>
                  <a:pt x="39" y="3"/>
                </a:cubicBezTo>
                <a:cubicBezTo>
                  <a:pt x="43" y="0"/>
                  <a:pt x="46" y="0"/>
                  <a:pt x="50" y="3"/>
                </a:cubicBezTo>
                <a:cubicBezTo>
                  <a:pt x="86" y="38"/>
                  <a:pt x="86" y="38"/>
                  <a:pt x="86" y="38"/>
                </a:cubicBezTo>
                <a:close/>
                <a:moveTo>
                  <a:pt x="15" y="30"/>
                </a:moveTo>
                <a:cubicBezTo>
                  <a:pt x="15" y="52"/>
                  <a:pt x="15" y="52"/>
                  <a:pt x="15" y="52"/>
                </a:cubicBezTo>
                <a:cubicBezTo>
                  <a:pt x="45" y="75"/>
                  <a:pt x="45" y="75"/>
                  <a:pt x="45" y="75"/>
                </a:cubicBezTo>
                <a:cubicBezTo>
                  <a:pt x="72" y="54"/>
                  <a:pt x="72" y="54"/>
                  <a:pt x="72" y="54"/>
                </a:cubicBezTo>
                <a:cubicBezTo>
                  <a:pt x="72" y="30"/>
                  <a:pt x="72" y="30"/>
                  <a:pt x="72" y="30"/>
                </a:cubicBezTo>
                <a:cubicBezTo>
                  <a:pt x="15" y="30"/>
                  <a:pt x="15" y="30"/>
                  <a:pt x="15" y="30"/>
                </a:cubicBezTo>
                <a:close/>
                <a:moveTo>
                  <a:pt x="25" y="35"/>
                </a:moveTo>
                <a:cubicBezTo>
                  <a:pt x="25" y="39"/>
                  <a:pt x="25" y="39"/>
                  <a:pt x="25" y="39"/>
                </a:cubicBezTo>
                <a:cubicBezTo>
                  <a:pt x="63" y="39"/>
                  <a:pt x="63" y="39"/>
                  <a:pt x="63" y="39"/>
                </a:cubicBezTo>
                <a:cubicBezTo>
                  <a:pt x="63" y="35"/>
                  <a:pt x="63" y="35"/>
                  <a:pt x="63" y="35"/>
                </a:cubicBezTo>
                <a:cubicBezTo>
                  <a:pt x="25" y="35"/>
                  <a:pt x="25" y="35"/>
                  <a:pt x="25" y="35"/>
                </a:cubicBezTo>
                <a:close/>
                <a:moveTo>
                  <a:pt x="25" y="51"/>
                </a:moveTo>
                <a:cubicBezTo>
                  <a:pt x="25" y="55"/>
                  <a:pt x="25" y="55"/>
                  <a:pt x="25" y="55"/>
                </a:cubicBezTo>
                <a:cubicBezTo>
                  <a:pt x="63" y="55"/>
                  <a:pt x="63" y="55"/>
                  <a:pt x="63" y="55"/>
                </a:cubicBezTo>
                <a:cubicBezTo>
                  <a:pt x="63" y="51"/>
                  <a:pt x="63" y="51"/>
                  <a:pt x="63" y="51"/>
                </a:cubicBezTo>
                <a:cubicBezTo>
                  <a:pt x="25" y="51"/>
                  <a:pt x="25" y="51"/>
                  <a:pt x="25" y="51"/>
                </a:cubicBezTo>
                <a:close/>
                <a:moveTo>
                  <a:pt x="25" y="43"/>
                </a:moveTo>
                <a:cubicBezTo>
                  <a:pt x="25" y="47"/>
                  <a:pt x="25" y="47"/>
                  <a:pt x="25" y="47"/>
                </a:cubicBezTo>
                <a:cubicBezTo>
                  <a:pt x="63" y="47"/>
                  <a:pt x="63" y="47"/>
                  <a:pt x="63" y="47"/>
                </a:cubicBezTo>
                <a:cubicBezTo>
                  <a:pt x="63" y="43"/>
                  <a:pt x="63" y="43"/>
                  <a:pt x="63" y="43"/>
                </a:cubicBezTo>
                <a:cubicBezTo>
                  <a:pt x="25" y="43"/>
                  <a:pt x="25" y="43"/>
                  <a:pt x="25" y="43"/>
                </a:cubicBezTo>
                <a:close/>
                <a:moveTo>
                  <a:pt x="10" y="87"/>
                </a:moveTo>
                <a:cubicBezTo>
                  <a:pt x="28" y="69"/>
                  <a:pt x="28" y="69"/>
                  <a:pt x="28" y="69"/>
                </a:cubicBezTo>
                <a:cubicBezTo>
                  <a:pt x="28" y="69"/>
                  <a:pt x="28" y="68"/>
                  <a:pt x="28" y="67"/>
                </a:cubicBezTo>
                <a:cubicBezTo>
                  <a:pt x="27" y="66"/>
                  <a:pt x="26" y="66"/>
                  <a:pt x="25" y="67"/>
                </a:cubicBezTo>
                <a:cubicBezTo>
                  <a:pt x="7" y="84"/>
                  <a:pt x="7" y="84"/>
                  <a:pt x="7" y="84"/>
                </a:cubicBezTo>
                <a:cubicBezTo>
                  <a:pt x="6" y="85"/>
                  <a:pt x="6" y="86"/>
                  <a:pt x="7" y="87"/>
                </a:cubicBezTo>
                <a:cubicBezTo>
                  <a:pt x="8" y="87"/>
                  <a:pt x="9" y="87"/>
                  <a:pt x="10" y="87"/>
                </a:cubicBezTo>
                <a:close/>
                <a:moveTo>
                  <a:pt x="84" y="84"/>
                </a:moveTo>
                <a:cubicBezTo>
                  <a:pt x="66" y="67"/>
                  <a:pt x="66" y="67"/>
                  <a:pt x="66" y="67"/>
                </a:cubicBezTo>
                <a:cubicBezTo>
                  <a:pt x="65" y="66"/>
                  <a:pt x="64" y="66"/>
                  <a:pt x="63" y="67"/>
                </a:cubicBezTo>
                <a:cubicBezTo>
                  <a:pt x="62" y="68"/>
                  <a:pt x="62" y="69"/>
                  <a:pt x="63" y="69"/>
                </a:cubicBezTo>
                <a:cubicBezTo>
                  <a:pt x="81" y="87"/>
                  <a:pt x="81" y="87"/>
                  <a:pt x="81" y="87"/>
                </a:cubicBezTo>
                <a:cubicBezTo>
                  <a:pt x="82" y="87"/>
                  <a:pt x="83" y="87"/>
                  <a:pt x="84" y="87"/>
                </a:cubicBezTo>
                <a:cubicBezTo>
                  <a:pt x="85" y="86"/>
                  <a:pt x="85" y="85"/>
                  <a:pt x="84" y="84"/>
                </a:cubicBezTo>
                <a:close/>
              </a:path>
            </a:pathLst>
          </a:custGeom>
          <a:solidFill>
            <a:schemeClr val="tx1">
              <a:lumMod val="75000"/>
              <a:lumOff val="25000"/>
            </a:schemeClr>
          </a:solidFill>
          <a:ln>
            <a:noFill/>
          </a:ln>
        </p:spPr>
        <p:txBody>
          <a:bodyPr lIns="68580" tIns="34290" rIns="68580" bIns="34290" anchor="ctr">
            <a:scene3d>
              <a:camera prst="orthographicFront"/>
              <a:lightRig rig="threePt" dir="t"/>
            </a:scene3d>
            <a:sp3d contourW="12700">
              <a:contourClr>
                <a:srgbClr val="FFFFFF"/>
              </a:contourClr>
            </a:sp3d>
          </a:bodyPr>
          <a:lstStyle/>
          <a:p>
            <a:pPr algn="ctr">
              <a:defRPr/>
            </a:pPr>
            <a:endParaRPr lang="zh-CN" altLang="en-US">
              <a:solidFill>
                <a:schemeClr val="tx1">
                  <a:lumMod val="50000"/>
                  <a:lumOff val="50000"/>
                </a:schemeClr>
              </a:solidFill>
            </a:endParaRPr>
          </a:p>
        </p:txBody>
      </p:sp>
      <p:grpSp>
        <p:nvGrpSpPr>
          <p:cNvPr id="15" name="组合 14"/>
          <p:cNvGrpSpPr/>
          <p:nvPr/>
        </p:nvGrpSpPr>
        <p:grpSpPr>
          <a:xfrm>
            <a:off x="4071566" y="2268830"/>
            <a:ext cx="985698" cy="1134998"/>
            <a:chOff x="4006786" y="1929859"/>
            <a:chExt cx="985698" cy="1134998"/>
          </a:xfrm>
          <a:solidFill>
            <a:schemeClr val="tx1">
              <a:lumMod val="50000"/>
              <a:lumOff val="50000"/>
            </a:schemeClr>
          </a:solidFill>
        </p:grpSpPr>
        <p:sp>
          <p:nvSpPr>
            <p:cNvPr id="16" name="任意多边形 15"/>
            <p:cNvSpPr/>
            <p:nvPr/>
          </p:nvSpPr>
          <p:spPr>
            <a:xfrm>
              <a:off x="4006786" y="1929859"/>
              <a:ext cx="985698"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tx1">
                <a:lumMod val="65000"/>
                <a:lumOff val="35000"/>
              </a:schemeClr>
            </a:solidFill>
            <a:ln>
              <a:noFill/>
            </a:ln>
          </p:spPr>
          <p:txBody>
            <a:bodyPr vert="horz" wrap="square" lIns="68580" tIns="34290" rIns="68580" bIns="34290" numCol="1" anchor="t" anchorCtr="0" compatLnSpc="1"/>
            <a:lstStyle/>
            <a:p>
              <a:endParaRPr lang="zh-CN" altLang="en-US" dirty="0">
                <a:solidFill>
                  <a:schemeClr val="tx1">
                    <a:lumMod val="50000"/>
                    <a:lumOff val="50000"/>
                  </a:schemeClr>
                </a:solidFill>
              </a:endParaRPr>
            </a:p>
          </p:txBody>
        </p:sp>
        <p:sp>
          <p:nvSpPr>
            <p:cNvPr id="17" name="KSO_Shape"/>
            <p:cNvSpPr/>
            <p:nvPr/>
          </p:nvSpPr>
          <p:spPr bwMode="auto">
            <a:xfrm>
              <a:off x="4257847" y="2149549"/>
              <a:ext cx="493926" cy="673536"/>
            </a:xfrm>
            <a:custGeom>
              <a:avLst/>
              <a:gdLst>
                <a:gd name="T0" fmla="*/ 690912 w 1387475"/>
                <a:gd name="T1" fmla="*/ 1460893 h 1890713"/>
                <a:gd name="T2" fmla="*/ 273569 w 1387475"/>
                <a:gd name="T3" fmla="*/ 1342172 h 1890713"/>
                <a:gd name="T4" fmla="*/ 1125427 w 1387475"/>
                <a:gd name="T5" fmla="*/ 1107527 h 1890713"/>
                <a:gd name="T6" fmla="*/ 1132217 w 1387475"/>
                <a:gd name="T7" fmla="*/ 1123117 h 1890713"/>
                <a:gd name="T8" fmla="*/ 1000025 w 1387475"/>
                <a:gd name="T9" fmla="*/ 749763 h 1890713"/>
                <a:gd name="T10" fmla="*/ 1159374 w 1387475"/>
                <a:gd name="T11" fmla="*/ 788538 h 1890713"/>
                <a:gd name="T12" fmla="*/ 1296359 w 1387475"/>
                <a:gd name="T13" fmla="*/ 860090 h 1890713"/>
                <a:gd name="T14" fmla="*/ 1380227 w 1387475"/>
                <a:gd name="T15" fmla="*/ 938838 h 1890713"/>
                <a:gd name="T16" fmla="*/ 1395402 w 1387475"/>
                <a:gd name="T17" fmla="*/ 983609 h 1890713"/>
                <a:gd name="T18" fmla="*/ 1388613 w 1387475"/>
                <a:gd name="T19" fmla="*/ 1092736 h 1890713"/>
                <a:gd name="T20" fmla="*/ 1337095 w 1387475"/>
                <a:gd name="T21" fmla="*/ 1277414 h 1890713"/>
                <a:gd name="T22" fmla="*/ 1108654 w 1387475"/>
                <a:gd name="T23" fmla="*/ 1651167 h 1890713"/>
                <a:gd name="T24" fmla="*/ 234430 w 1387475"/>
                <a:gd name="T25" fmla="*/ 1588809 h 1890713"/>
                <a:gd name="T26" fmla="*/ 132192 w 1387475"/>
                <a:gd name="T27" fmla="*/ 1603999 h 1890713"/>
                <a:gd name="T28" fmla="*/ 75082 w 1387475"/>
                <a:gd name="T29" fmla="*/ 1526850 h 1890713"/>
                <a:gd name="T30" fmla="*/ 9585 w 1387475"/>
                <a:gd name="T31" fmla="*/ 1125115 h 1890713"/>
                <a:gd name="T32" fmla="*/ 1198 w 1387475"/>
                <a:gd name="T33" fmla="*/ 986407 h 1890713"/>
                <a:gd name="T34" fmla="*/ 15176 w 1387475"/>
                <a:gd name="T35" fmla="*/ 938039 h 1890713"/>
                <a:gd name="T36" fmla="*/ 60305 w 1387475"/>
                <a:gd name="T37" fmla="*/ 885673 h 1890713"/>
                <a:gd name="T38" fmla="*/ 179717 w 1387475"/>
                <a:gd name="T39" fmla="*/ 820917 h 1890713"/>
                <a:gd name="T40" fmla="*/ 333475 w 1387475"/>
                <a:gd name="T41" fmla="*/ 775746 h 1890713"/>
                <a:gd name="T42" fmla="*/ 492025 w 1387475"/>
                <a:gd name="T43" fmla="*/ 750962 h 1890713"/>
                <a:gd name="T44" fmla="*/ 748422 w 1387475"/>
                <a:gd name="T45" fmla="*/ 882076 h 1890713"/>
                <a:gd name="T46" fmla="*/ 930934 w 1387475"/>
                <a:gd name="T47" fmla="*/ 750163 h 1890713"/>
                <a:gd name="T48" fmla="*/ 763236 w 1387475"/>
                <a:gd name="T49" fmla="*/ 2000 h 1890713"/>
                <a:gd name="T50" fmla="*/ 882716 w 1387475"/>
                <a:gd name="T51" fmla="*/ 31207 h 1890713"/>
                <a:gd name="T52" fmla="*/ 976222 w 1387475"/>
                <a:gd name="T53" fmla="*/ 84818 h 1890713"/>
                <a:gd name="T54" fmla="*/ 983815 w 1387475"/>
                <a:gd name="T55" fmla="*/ 140830 h 1890713"/>
                <a:gd name="T56" fmla="*/ 937461 w 1387475"/>
                <a:gd name="T57" fmla="*/ 183639 h 1890713"/>
                <a:gd name="T58" fmla="*/ 861137 w 1387475"/>
                <a:gd name="T59" fmla="*/ 203243 h 1890713"/>
                <a:gd name="T60" fmla="*/ 748450 w 1387475"/>
                <a:gd name="T61" fmla="*/ 166435 h 1890713"/>
                <a:gd name="T62" fmla="*/ 909489 w 1387475"/>
                <a:gd name="T63" fmla="*/ 231649 h 1890713"/>
                <a:gd name="T64" fmla="*/ 958240 w 1387475"/>
                <a:gd name="T65" fmla="*/ 231649 h 1890713"/>
                <a:gd name="T66" fmla="*/ 981018 w 1387475"/>
                <a:gd name="T67" fmla="*/ 265256 h 1890713"/>
                <a:gd name="T68" fmla="*/ 989409 w 1387475"/>
                <a:gd name="T69" fmla="*/ 299663 h 1890713"/>
                <a:gd name="T70" fmla="*/ 1005793 w 1387475"/>
                <a:gd name="T71" fmla="*/ 334471 h 1890713"/>
                <a:gd name="T72" fmla="*/ 1011387 w 1387475"/>
                <a:gd name="T73" fmla="*/ 406487 h 1890713"/>
                <a:gd name="T74" fmla="*/ 1002596 w 1387475"/>
                <a:gd name="T75" fmla="*/ 470900 h 1890713"/>
                <a:gd name="T76" fmla="*/ 985413 w 1387475"/>
                <a:gd name="T77" fmla="*/ 493305 h 1890713"/>
                <a:gd name="T78" fmla="*/ 969029 w 1387475"/>
                <a:gd name="T79" fmla="*/ 462499 h 1890713"/>
                <a:gd name="T80" fmla="*/ 933466 w 1387475"/>
                <a:gd name="T81" fmla="*/ 585725 h 1890713"/>
                <a:gd name="T82" fmla="*/ 867131 w 1387475"/>
                <a:gd name="T83" fmla="*/ 678944 h 1890713"/>
                <a:gd name="T84" fmla="*/ 785613 w 1387475"/>
                <a:gd name="T85" fmla="*/ 737757 h 1890713"/>
                <a:gd name="T86" fmla="*/ 703695 w 1387475"/>
                <a:gd name="T87" fmla="*/ 758161 h 1890713"/>
                <a:gd name="T88" fmla="*/ 632567 w 1387475"/>
                <a:gd name="T89" fmla="*/ 736957 h 1890713"/>
                <a:gd name="T90" fmla="*/ 552247 w 1387475"/>
                <a:gd name="T91" fmla="*/ 676944 h 1890713"/>
                <a:gd name="T92" fmla="*/ 479121 w 1387475"/>
                <a:gd name="T93" fmla="*/ 586925 h 1890713"/>
                <a:gd name="T94" fmla="*/ 429170 w 1387475"/>
                <a:gd name="T95" fmla="*/ 473701 h 1890713"/>
                <a:gd name="T96" fmla="*/ 413186 w 1387475"/>
                <a:gd name="T97" fmla="*/ 497706 h 1890713"/>
                <a:gd name="T98" fmla="*/ 395604 w 1387475"/>
                <a:gd name="T99" fmla="*/ 469300 h 1890713"/>
                <a:gd name="T100" fmla="*/ 388411 w 1387475"/>
                <a:gd name="T101" fmla="*/ 400886 h 1890713"/>
                <a:gd name="T102" fmla="*/ 395604 w 1387475"/>
                <a:gd name="T103" fmla="*/ 332470 h 1890713"/>
                <a:gd name="T104" fmla="*/ 413186 w 1387475"/>
                <a:gd name="T105" fmla="*/ 304064 h 1890713"/>
                <a:gd name="T106" fmla="*/ 418780 w 1387475"/>
                <a:gd name="T107" fmla="*/ 231249 h 1890713"/>
                <a:gd name="T108" fmla="*/ 433966 w 1387475"/>
                <a:gd name="T109" fmla="*/ 153632 h 1890713"/>
                <a:gd name="T110" fmla="*/ 415983 w 1387475"/>
                <a:gd name="T111" fmla="*/ 121626 h 1890713"/>
                <a:gd name="T112" fmla="*/ 474725 w 1387475"/>
                <a:gd name="T113" fmla="*/ 72015 h 1890713"/>
                <a:gd name="T114" fmla="*/ 567432 w 1387475"/>
                <a:gd name="T115" fmla="*/ 28006 h 1890713"/>
                <a:gd name="T116" fmla="*/ 671328 w 1387475"/>
                <a:gd name="T117" fmla="*/ 3601 h 18907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87475" h="1890713">
                  <a:moveTo>
                    <a:pt x="1185185" y="1355117"/>
                  </a:moveTo>
                  <a:lnTo>
                    <a:pt x="1112995" y="1364242"/>
                  </a:lnTo>
                  <a:lnTo>
                    <a:pt x="719520" y="1412247"/>
                  </a:lnTo>
                  <a:lnTo>
                    <a:pt x="699687" y="1419785"/>
                  </a:lnTo>
                  <a:lnTo>
                    <a:pt x="661609" y="1434464"/>
                  </a:lnTo>
                  <a:lnTo>
                    <a:pt x="591006" y="1461839"/>
                  </a:lnTo>
                  <a:lnTo>
                    <a:pt x="656849" y="1453905"/>
                  </a:lnTo>
                  <a:lnTo>
                    <a:pt x="686201" y="1449937"/>
                  </a:lnTo>
                  <a:lnTo>
                    <a:pt x="1212950" y="1385269"/>
                  </a:lnTo>
                  <a:lnTo>
                    <a:pt x="1207397" y="1379318"/>
                  </a:lnTo>
                  <a:lnTo>
                    <a:pt x="1185185" y="1355117"/>
                  </a:lnTo>
                  <a:close/>
                  <a:moveTo>
                    <a:pt x="882939" y="1288862"/>
                  </a:moveTo>
                  <a:lnTo>
                    <a:pt x="692944" y="1297987"/>
                  </a:lnTo>
                  <a:lnTo>
                    <a:pt x="638207" y="1300764"/>
                  </a:lnTo>
                  <a:lnTo>
                    <a:pt x="608855" y="1302351"/>
                  </a:lnTo>
                  <a:lnTo>
                    <a:pt x="271704" y="1332106"/>
                  </a:lnTo>
                  <a:lnTo>
                    <a:pt x="253855" y="1342421"/>
                  </a:lnTo>
                  <a:lnTo>
                    <a:pt x="152313" y="1399948"/>
                  </a:lnTo>
                  <a:lnTo>
                    <a:pt x="688581" y="1318617"/>
                  </a:lnTo>
                  <a:lnTo>
                    <a:pt x="749665" y="1309492"/>
                  </a:lnTo>
                  <a:lnTo>
                    <a:pt x="761564" y="1307112"/>
                  </a:lnTo>
                  <a:lnTo>
                    <a:pt x="882939" y="1288862"/>
                  </a:lnTo>
                  <a:close/>
                  <a:moveTo>
                    <a:pt x="1118944" y="1098824"/>
                  </a:moveTo>
                  <a:lnTo>
                    <a:pt x="1117754" y="1099221"/>
                  </a:lnTo>
                  <a:lnTo>
                    <a:pt x="1116168" y="1100808"/>
                  </a:lnTo>
                  <a:lnTo>
                    <a:pt x="1115374" y="1102395"/>
                  </a:lnTo>
                  <a:lnTo>
                    <a:pt x="1114978" y="1103585"/>
                  </a:lnTo>
                  <a:lnTo>
                    <a:pt x="1115771" y="1105569"/>
                  </a:lnTo>
                  <a:lnTo>
                    <a:pt x="1116564" y="1107156"/>
                  </a:lnTo>
                  <a:lnTo>
                    <a:pt x="1118151" y="1109139"/>
                  </a:lnTo>
                  <a:lnTo>
                    <a:pt x="1119737" y="1110726"/>
                  </a:lnTo>
                  <a:lnTo>
                    <a:pt x="1124497" y="1114694"/>
                  </a:lnTo>
                  <a:lnTo>
                    <a:pt x="1123307" y="1106362"/>
                  </a:lnTo>
                  <a:lnTo>
                    <a:pt x="1122514" y="1102791"/>
                  </a:lnTo>
                  <a:lnTo>
                    <a:pt x="1121721" y="1100808"/>
                  </a:lnTo>
                  <a:lnTo>
                    <a:pt x="1120134" y="1099221"/>
                  </a:lnTo>
                  <a:lnTo>
                    <a:pt x="1118944" y="1098824"/>
                  </a:lnTo>
                  <a:close/>
                  <a:moveTo>
                    <a:pt x="953542" y="742950"/>
                  </a:moveTo>
                  <a:lnTo>
                    <a:pt x="973374" y="743347"/>
                  </a:lnTo>
                  <a:lnTo>
                    <a:pt x="993207" y="744140"/>
                  </a:lnTo>
                  <a:lnTo>
                    <a:pt x="1013436" y="746124"/>
                  </a:lnTo>
                  <a:lnTo>
                    <a:pt x="1033268" y="749298"/>
                  </a:lnTo>
                  <a:lnTo>
                    <a:pt x="1053497" y="752868"/>
                  </a:lnTo>
                  <a:lnTo>
                    <a:pt x="1072933" y="757629"/>
                  </a:lnTo>
                  <a:lnTo>
                    <a:pt x="1093162" y="762787"/>
                  </a:lnTo>
                  <a:lnTo>
                    <a:pt x="1112598" y="768738"/>
                  </a:lnTo>
                  <a:lnTo>
                    <a:pt x="1132430" y="775483"/>
                  </a:lnTo>
                  <a:lnTo>
                    <a:pt x="1151469" y="782624"/>
                  </a:lnTo>
                  <a:lnTo>
                    <a:pt x="1170509" y="790162"/>
                  </a:lnTo>
                  <a:lnTo>
                    <a:pt x="1188754" y="798097"/>
                  </a:lnTo>
                  <a:lnTo>
                    <a:pt x="1206603" y="806428"/>
                  </a:lnTo>
                  <a:lnTo>
                    <a:pt x="1224056" y="815553"/>
                  </a:lnTo>
                  <a:lnTo>
                    <a:pt x="1240715" y="824678"/>
                  </a:lnTo>
                  <a:lnTo>
                    <a:pt x="1257374" y="833803"/>
                  </a:lnTo>
                  <a:lnTo>
                    <a:pt x="1272844" y="843722"/>
                  </a:lnTo>
                  <a:lnTo>
                    <a:pt x="1287520" y="853640"/>
                  </a:lnTo>
                  <a:lnTo>
                    <a:pt x="1301402" y="863558"/>
                  </a:lnTo>
                  <a:lnTo>
                    <a:pt x="1314492" y="873477"/>
                  </a:lnTo>
                  <a:lnTo>
                    <a:pt x="1326391" y="883395"/>
                  </a:lnTo>
                  <a:lnTo>
                    <a:pt x="1337894" y="893314"/>
                  </a:lnTo>
                  <a:lnTo>
                    <a:pt x="1347810" y="903232"/>
                  </a:lnTo>
                  <a:lnTo>
                    <a:pt x="1356537" y="912754"/>
                  </a:lnTo>
                  <a:lnTo>
                    <a:pt x="1364866" y="922672"/>
                  </a:lnTo>
                  <a:lnTo>
                    <a:pt x="1370816" y="931797"/>
                  </a:lnTo>
                  <a:lnTo>
                    <a:pt x="1376369" y="940526"/>
                  </a:lnTo>
                  <a:lnTo>
                    <a:pt x="1378749" y="944890"/>
                  </a:lnTo>
                  <a:lnTo>
                    <a:pt x="1380732" y="948857"/>
                  </a:lnTo>
                  <a:lnTo>
                    <a:pt x="1381922" y="953221"/>
                  </a:lnTo>
                  <a:lnTo>
                    <a:pt x="1383112" y="957585"/>
                  </a:lnTo>
                  <a:lnTo>
                    <a:pt x="1383905" y="961156"/>
                  </a:lnTo>
                  <a:lnTo>
                    <a:pt x="1384302" y="965123"/>
                  </a:lnTo>
                  <a:lnTo>
                    <a:pt x="1385888" y="976232"/>
                  </a:lnTo>
                  <a:lnTo>
                    <a:pt x="1387078" y="988134"/>
                  </a:lnTo>
                  <a:lnTo>
                    <a:pt x="1387475" y="1000830"/>
                  </a:lnTo>
                  <a:lnTo>
                    <a:pt x="1387475" y="1013922"/>
                  </a:lnTo>
                  <a:lnTo>
                    <a:pt x="1386682" y="1027014"/>
                  </a:lnTo>
                  <a:lnTo>
                    <a:pt x="1385492" y="1040900"/>
                  </a:lnTo>
                  <a:lnTo>
                    <a:pt x="1383509" y="1055183"/>
                  </a:lnTo>
                  <a:lnTo>
                    <a:pt x="1381525" y="1069465"/>
                  </a:lnTo>
                  <a:lnTo>
                    <a:pt x="1379145" y="1084541"/>
                  </a:lnTo>
                  <a:lnTo>
                    <a:pt x="1375972" y="1100014"/>
                  </a:lnTo>
                  <a:lnTo>
                    <a:pt x="1372799" y="1115487"/>
                  </a:lnTo>
                  <a:lnTo>
                    <a:pt x="1369229" y="1131357"/>
                  </a:lnTo>
                  <a:lnTo>
                    <a:pt x="1365263" y="1148020"/>
                  </a:lnTo>
                  <a:lnTo>
                    <a:pt x="1360503" y="1164286"/>
                  </a:lnTo>
                  <a:lnTo>
                    <a:pt x="1350983" y="1198009"/>
                  </a:lnTo>
                  <a:lnTo>
                    <a:pt x="1339877" y="1232525"/>
                  </a:lnTo>
                  <a:lnTo>
                    <a:pt x="1327978" y="1267834"/>
                  </a:lnTo>
                  <a:lnTo>
                    <a:pt x="1315285" y="1303541"/>
                  </a:lnTo>
                  <a:lnTo>
                    <a:pt x="1302196" y="1339247"/>
                  </a:lnTo>
                  <a:lnTo>
                    <a:pt x="1288710" y="1374954"/>
                  </a:lnTo>
                  <a:lnTo>
                    <a:pt x="1274827" y="1411057"/>
                  </a:lnTo>
                  <a:lnTo>
                    <a:pt x="1246665" y="1482073"/>
                  </a:lnTo>
                  <a:lnTo>
                    <a:pt x="1212950" y="1581654"/>
                  </a:lnTo>
                  <a:lnTo>
                    <a:pt x="1106251" y="1559437"/>
                  </a:lnTo>
                  <a:lnTo>
                    <a:pt x="1101095" y="1638784"/>
                  </a:lnTo>
                  <a:lnTo>
                    <a:pt x="1092369" y="1729241"/>
                  </a:lnTo>
                  <a:lnTo>
                    <a:pt x="1085229" y="1803431"/>
                  </a:lnTo>
                  <a:lnTo>
                    <a:pt x="1076503" y="1890713"/>
                  </a:lnTo>
                  <a:lnTo>
                    <a:pt x="285190" y="1890713"/>
                  </a:lnTo>
                  <a:lnTo>
                    <a:pt x="274084" y="1780023"/>
                  </a:lnTo>
                  <a:lnTo>
                    <a:pt x="265358" y="1685203"/>
                  </a:lnTo>
                  <a:lnTo>
                    <a:pt x="255441" y="1570546"/>
                  </a:lnTo>
                  <a:lnTo>
                    <a:pt x="232832" y="1576893"/>
                  </a:lnTo>
                  <a:lnTo>
                    <a:pt x="209827" y="1582448"/>
                  </a:lnTo>
                  <a:lnTo>
                    <a:pt x="197927" y="1584828"/>
                  </a:lnTo>
                  <a:lnTo>
                    <a:pt x="186821" y="1587605"/>
                  </a:lnTo>
                  <a:lnTo>
                    <a:pt x="174922" y="1589192"/>
                  </a:lnTo>
                  <a:lnTo>
                    <a:pt x="163816" y="1590779"/>
                  </a:lnTo>
                  <a:lnTo>
                    <a:pt x="152313" y="1591573"/>
                  </a:lnTo>
                  <a:lnTo>
                    <a:pt x="142000" y="1591969"/>
                  </a:lnTo>
                  <a:lnTo>
                    <a:pt x="131291" y="1591969"/>
                  </a:lnTo>
                  <a:lnTo>
                    <a:pt x="121374" y="1591573"/>
                  </a:lnTo>
                  <a:lnTo>
                    <a:pt x="112251" y="1590382"/>
                  </a:lnTo>
                  <a:lnTo>
                    <a:pt x="103129" y="1588399"/>
                  </a:lnTo>
                  <a:lnTo>
                    <a:pt x="99162" y="1587209"/>
                  </a:lnTo>
                  <a:lnTo>
                    <a:pt x="95196" y="1585225"/>
                  </a:lnTo>
                  <a:lnTo>
                    <a:pt x="91229" y="1583638"/>
                  </a:lnTo>
                  <a:lnTo>
                    <a:pt x="87659" y="1581654"/>
                  </a:lnTo>
                  <a:lnTo>
                    <a:pt x="74570" y="1515399"/>
                  </a:lnTo>
                  <a:lnTo>
                    <a:pt x="59497" y="1433274"/>
                  </a:lnTo>
                  <a:lnTo>
                    <a:pt x="51564" y="1388046"/>
                  </a:lnTo>
                  <a:lnTo>
                    <a:pt x="43235" y="1341628"/>
                  </a:lnTo>
                  <a:lnTo>
                    <a:pt x="35698" y="1295209"/>
                  </a:lnTo>
                  <a:lnTo>
                    <a:pt x="28162" y="1247998"/>
                  </a:lnTo>
                  <a:lnTo>
                    <a:pt x="21022" y="1202373"/>
                  </a:lnTo>
                  <a:lnTo>
                    <a:pt x="14676" y="1157938"/>
                  </a:lnTo>
                  <a:lnTo>
                    <a:pt x="9520" y="1116677"/>
                  </a:lnTo>
                  <a:lnTo>
                    <a:pt x="5156" y="1078987"/>
                  </a:lnTo>
                  <a:lnTo>
                    <a:pt x="1983" y="1045264"/>
                  </a:lnTo>
                  <a:lnTo>
                    <a:pt x="793" y="1030188"/>
                  </a:lnTo>
                  <a:lnTo>
                    <a:pt x="0" y="1016699"/>
                  </a:lnTo>
                  <a:lnTo>
                    <a:pt x="0" y="1004797"/>
                  </a:lnTo>
                  <a:lnTo>
                    <a:pt x="0" y="994482"/>
                  </a:lnTo>
                  <a:lnTo>
                    <a:pt x="397" y="985754"/>
                  </a:lnTo>
                  <a:lnTo>
                    <a:pt x="1190" y="979009"/>
                  </a:lnTo>
                  <a:lnTo>
                    <a:pt x="1587" y="972661"/>
                  </a:lnTo>
                  <a:lnTo>
                    <a:pt x="2380" y="966314"/>
                  </a:lnTo>
                  <a:lnTo>
                    <a:pt x="3966" y="959966"/>
                  </a:lnTo>
                  <a:lnTo>
                    <a:pt x="5553" y="954015"/>
                  </a:lnTo>
                  <a:lnTo>
                    <a:pt x="7536" y="948064"/>
                  </a:lnTo>
                  <a:lnTo>
                    <a:pt x="9520" y="942113"/>
                  </a:lnTo>
                  <a:lnTo>
                    <a:pt x="12296" y="936558"/>
                  </a:lnTo>
                  <a:lnTo>
                    <a:pt x="15073" y="931004"/>
                  </a:lnTo>
                  <a:lnTo>
                    <a:pt x="18246" y="925053"/>
                  </a:lnTo>
                  <a:lnTo>
                    <a:pt x="21816" y="919498"/>
                  </a:lnTo>
                  <a:lnTo>
                    <a:pt x="25782" y="914341"/>
                  </a:lnTo>
                  <a:lnTo>
                    <a:pt x="29352" y="909183"/>
                  </a:lnTo>
                  <a:lnTo>
                    <a:pt x="34112" y="904026"/>
                  </a:lnTo>
                  <a:lnTo>
                    <a:pt x="38872" y="898471"/>
                  </a:lnTo>
                  <a:lnTo>
                    <a:pt x="48391" y="888950"/>
                  </a:lnTo>
                  <a:lnTo>
                    <a:pt x="59894" y="879031"/>
                  </a:lnTo>
                  <a:lnTo>
                    <a:pt x="71793" y="869906"/>
                  </a:lnTo>
                  <a:lnTo>
                    <a:pt x="84486" y="860781"/>
                  </a:lnTo>
                  <a:lnTo>
                    <a:pt x="98765" y="852450"/>
                  </a:lnTo>
                  <a:lnTo>
                    <a:pt x="113441" y="844118"/>
                  </a:lnTo>
                  <a:lnTo>
                    <a:pt x="128514" y="836183"/>
                  </a:lnTo>
                  <a:lnTo>
                    <a:pt x="144380" y="828645"/>
                  </a:lnTo>
                  <a:lnTo>
                    <a:pt x="161436" y="821504"/>
                  </a:lnTo>
                  <a:lnTo>
                    <a:pt x="178492" y="814760"/>
                  </a:lnTo>
                  <a:lnTo>
                    <a:pt x="196341" y="808015"/>
                  </a:lnTo>
                  <a:lnTo>
                    <a:pt x="214587" y="801667"/>
                  </a:lnTo>
                  <a:lnTo>
                    <a:pt x="233229" y="795716"/>
                  </a:lnTo>
                  <a:lnTo>
                    <a:pt x="252268" y="790162"/>
                  </a:lnTo>
                  <a:lnTo>
                    <a:pt x="271704" y="784608"/>
                  </a:lnTo>
                  <a:lnTo>
                    <a:pt x="291140" y="779450"/>
                  </a:lnTo>
                  <a:lnTo>
                    <a:pt x="310972" y="774689"/>
                  </a:lnTo>
                  <a:lnTo>
                    <a:pt x="331201" y="769928"/>
                  </a:lnTo>
                  <a:lnTo>
                    <a:pt x="351034" y="765564"/>
                  </a:lnTo>
                  <a:lnTo>
                    <a:pt x="371263" y="761994"/>
                  </a:lnTo>
                  <a:lnTo>
                    <a:pt x="391492" y="758026"/>
                  </a:lnTo>
                  <a:lnTo>
                    <a:pt x="431156" y="751282"/>
                  </a:lnTo>
                  <a:lnTo>
                    <a:pt x="470028" y="745727"/>
                  </a:lnTo>
                  <a:lnTo>
                    <a:pt x="474788" y="745330"/>
                  </a:lnTo>
                  <a:lnTo>
                    <a:pt x="479548" y="744934"/>
                  </a:lnTo>
                  <a:lnTo>
                    <a:pt x="488670" y="745330"/>
                  </a:lnTo>
                  <a:lnTo>
                    <a:pt x="616391" y="1197215"/>
                  </a:lnTo>
                  <a:lnTo>
                    <a:pt x="618771" y="1179759"/>
                  </a:lnTo>
                  <a:lnTo>
                    <a:pt x="663196" y="869509"/>
                  </a:lnTo>
                  <a:lnTo>
                    <a:pt x="650503" y="838961"/>
                  </a:lnTo>
                  <a:lnTo>
                    <a:pt x="675095" y="798493"/>
                  </a:lnTo>
                  <a:lnTo>
                    <a:pt x="731022" y="798097"/>
                  </a:lnTo>
                  <a:lnTo>
                    <a:pt x="754028" y="838961"/>
                  </a:lnTo>
                  <a:lnTo>
                    <a:pt x="743319" y="875461"/>
                  </a:lnTo>
                  <a:lnTo>
                    <a:pt x="782983" y="1202373"/>
                  </a:lnTo>
                  <a:lnTo>
                    <a:pt x="887302" y="760407"/>
                  </a:lnTo>
                  <a:lnTo>
                    <a:pt x="899201" y="754852"/>
                  </a:lnTo>
                  <a:lnTo>
                    <a:pt x="907927" y="750488"/>
                  </a:lnTo>
                  <a:lnTo>
                    <a:pt x="913481" y="747314"/>
                  </a:lnTo>
                  <a:lnTo>
                    <a:pt x="914671" y="746124"/>
                  </a:lnTo>
                  <a:lnTo>
                    <a:pt x="914671" y="745727"/>
                  </a:lnTo>
                  <a:lnTo>
                    <a:pt x="924587" y="744537"/>
                  </a:lnTo>
                  <a:lnTo>
                    <a:pt x="934106" y="743744"/>
                  </a:lnTo>
                  <a:lnTo>
                    <a:pt x="943626" y="743347"/>
                  </a:lnTo>
                  <a:lnTo>
                    <a:pt x="953542" y="742950"/>
                  </a:lnTo>
                  <a:close/>
                  <a:moveTo>
                    <a:pt x="713979" y="0"/>
                  </a:moveTo>
                  <a:lnTo>
                    <a:pt x="725091" y="0"/>
                  </a:lnTo>
                  <a:lnTo>
                    <a:pt x="736601" y="397"/>
                  </a:lnTo>
                  <a:lnTo>
                    <a:pt x="746919" y="794"/>
                  </a:lnTo>
                  <a:lnTo>
                    <a:pt x="758032" y="1985"/>
                  </a:lnTo>
                  <a:lnTo>
                    <a:pt x="768351" y="3177"/>
                  </a:lnTo>
                  <a:lnTo>
                    <a:pt x="778669" y="4368"/>
                  </a:lnTo>
                  <a:lnTo>
                    <a:pt x="788591" y="5956"/>
                  </a:lnTo>
                  <a:lnTo>
                    <a:pt x="808038" y="9530"/>
                  </a:lnTo>
                  <a:lnTo>
                    <a:pt x="826691" y="13898"/>
                  </a:lnTo>
                  <a:lnTo>
                    <a:pt x="844551" y="19060"/>
                  </a:lnTo>
                  <a:lnTo>
                    <a:pt x="860822" y="25016"/>
                  </a:lnTo>
                  <a:lnTo>
                    <a:pt x="876697" y="30973"/>
                  </a:lnTo>
                  <a:lnTo>
                    <a:pt x="891779" y="37723"/>
                  </a:lnTo>
                  <a:lnTo>
                    <a:pt x="906066" y="44076"/>
                  </a:lnTo>
                  <a:lnTo>
                    <a:pt x="919163" y="51224"/>
                  </a:lnTo>
                  <a:lnTo>
                    <a:pt x="930672" y="57974"/>
                  </a:lnTo>
                  <a:lnTo>
                    <a:pt x="942182" y="64725"/>
                  </a:lnTo>
                  <a:lnTo>
                    <a:pt x="952501" y="71475"/>
                  </a:lnTo>
                  <a:lnTo>
                    <a:pt x="961232" y="77829"/>
                  </a:lnTo>
                  <a:lnTo>
                    <a:pt x="969566" y="84182"/>
                  </a:lnTo>
                  <a:lnTo>
                    <a:pt x="976313" y="89344"/>
                  </a:lnTo>
                  <a:lnTo>
                    <a:pt x="987822" y="98874"/>
                  </a:lnTo>
                  <a:lnTo>
                    <a:pt x="994172" y="105227"/>
                  </a:lnTo>
                  <a:lnTo>
                    <a:pt x="996554" y="107213"/>
                  </a:lnTo>
                  <a:lnTo>
                    <a:pt x="993775" y="113566"/>
                  </a:lnTo>
                  <a:lnTo>
                    <a:pt x="989410" y="120317"/>
                  </a:lnTo>
                  <a:lnTo>
                    <a:pt x="984251" y="129450"/>
                  </a:lnTo>
                  <a:lnTo>
                    <a:pt x="977107" y="139774"/>
                  </a:lnTo>
                  <a:lnTo>
                    <a:pt x="973138" y="144936"/>
                  </a:lnTo>
                  <a:lnTo>
                    <a:pt x="968375" y="150495"/>
                  </a:lnTo>
                  <a:lnTo>
                    <a:pt x="963216" y="156054"/>
                  </a:lnTo>
                  <a:lnTo>
                    <a:pt x="957660" y="161613"/>
                  </a:lnTo>
                  <a:lnTo>
                    <a:pt x="951707" y="167173"/>
                  </a:lnTo>
                  <a:lnTo>
                    <a:pt x="945754" y="172732"/>
                  </a:lnTo>
                  <a:lnTo>
                    <a:pt x="938610" y="177497"/>
                  </a:lnTo>
                  <a:lnTo>
                    <a:pt x="931069" y="182262"/>
                  </a:lnTo>
                  <a:lnTo>
                    <a:pt x="923529" y="186630"/>
                  </a:lnTo>
                  <a:lnTo>
                    <a:pt x="915194" y="190601"/>
                  </a:lnTo>
                  <a:lnTo>
                    <a:pt x="906463" y="194174"/>
                  </a:lnTo>
                  <a:lnTo>
                    <a:pt x="896938" y="196954"/>
                  </a:lnTo>
                  <a:lnTo>
                    <a:pt x="887413" y="199733"/>
                  </a:lnTo>
                  <a:lnTo>
                    <a:pt x="877094" y="200925"/>
                  </a:lnTo>
                  <a:lnTo>
                    <a:pt x="866775" y="201719"/>
                  </a:lnTo>
                  <a:lnTo>
                    <a:pt x="855266" y="201719"/>
                  </a:lnTo>
                  <a:lnTo>
                    <a:pt x="843360" y="200925"/>
                  </a:lnTo>
                  <a:lnTo>
                    <a:pt x="831454" y="198939"/>
                  </a:lnTo>
                  <a:lnTo>
                    <a:pt x="818357" y="195763"/>
                  </a:lnTo>
                  <a:lnTo>
                    <a:pt x="805260" y="191792"/>
                  </a:lnTo>
                  <a:lnTo>
                    <a:pt x="791369" y="186233"/>
                  </a:lnTo>
                  <a:lnTo>
                    <a:pt x="777082" y="179879"/>
                  </a:lnTo>
                  <a:lnTo>
                    <a:pt x="760016" y="171938"/>
                  </a:lnTo>
                  <a:lnTo>
                    <a:pt x="743347" y="165187"/>
                  </a:lnTo>
                  <a:lnTo>
                    <a:pt x="778272" y="181468"/>
                  </a:lnTo>
                  <a:lnTo>
                    <a:pt x="812007" y="196954"/>
                  </a:lnTo>
                  <a:lnTo>
                    <a:pt x="828279" y="204101"/>
                  </a:lnTo>
                  <a:lnTo>
                    <a:pt x="844551" y="210852"/>
                  </a:lnTo>
                  <a:lnTo>
                    <a:pt x="860029" y="217205"/>
                  </a:lnTo>
                  <a:lnTo>
                    <a:pt x="875110" y="222367"/>
                  </a:lnTo>
                  <a:lnTo>
                    <a:pt x="889397" y="226735"/>
                  </a:lnTo>
                  <a:lnTo>
                    <a:pt x="903288" y="229912"/>
                  </a:lnTo>
                  <a:lnTo>
                    <a:pt x="910035" y="231103"/>
                  </a:lnTo>
                  <a:lnTo>
                    <a:pt x="916385" y="232294"/>
                  </a:lnTo>
                  <a:lnTo>
                    <a:pt x="922735" y="232691"/>
                  </a:lnTo>
                  <a:lnTo>
                    <a:pt x="929085" y="233089"/>
                  </a:lnTo>
                  <a:lnTo>
                    <a:pt x="935038" y="233089"/>
                  </a:lnTo>
                  <a:lnTo>
                    <a:pt x="940991" y="232294"/>
                  </a:lnTo>
                  <a:lnTo>
                    <a:pt x="946547" y="231103"/>
                  </a:lnTo>
                  <a:lnTo>
                    <a:pt x="951707" y="229912"/>
                  </a:lnTo>
                  <a:lnTo>
                    <a:pt x="956866" y="228324"/>
                  </a:lnTo>
                  <a:lnTo>
                    <a:pt x="961629" y="226338"/>
                  </a:lnTo>
                  <a:lnTo>
                    <a:pt x="966788" y="223161"/>
                  </a:lnTo>
                  <a:lnTo>
                    <a:pt x="970757" y="220382"/>
                  </a:lnTo>
                  <a:lnTo>
                    <a:pt x="972741" y="231500"/>
                  </a:lnTo>
                  <a:lnTo>
                    <a:pt x="973535" y="242619"/>
                  </a:lnTo>
                  <a:lnTo>
                    <a:pt x="973932" y="253340"/>
                  </a:lnTo>
                  <a:lnTo>
                    <a:pt x="974329" y="263267"/>
                  </a:lnTo>
                  <a:lnTo>
                    <a:pt x="974329" y="273591"/>
                  </a:lnTo>
                  <a:lnTo>
                    <a:pt x="973932" y="283121"/>
                  </a:lnTo>
                  <a:lnTo>
                    <a:pt x="973138" y="302181"/>
                  </a:lnTo>
                  <a:lnTo>
                    <a:pt x="974725" y="300196"/>
                  </a:lnTo>
                  <a:lnTo>
                    <a:pt x="976710" y="298210"/>
                  </a:lnTo>
                  <a:lnTo>
                    <a:pt x="978297" y="297416"/>
                  </a:lnTo>
                  <a:lnTo>
                    <a:pt x="980282" y="297019"/>
                  </a:lnTo>
                  <a:lnTo>
                    <a:pt x="982663" y="297416"/>
                  </a:lnTo>
                  <a:lnTo>
                    <a:pt x="985044" y="299005"/>
                  </a:lnTo>
                  <a:lnTo>
                    <a:pt x="987822" y="301784"/>
                  </a:lnTo>
                  <a:lnTo>
                    <a:pt x="989807" y="304564"/>
                  </a:lnTo>
                  <a:lnTo>
                    <a:pt x="991791" y="308932"/>
                  </a:lnTo>
                  <a:lnTo>
                    <a:pt x="994172" y="313697"/>
                  </a:lnTo>
                  <a:lnTo>
                    <a:pt x="995760" y="318859"/>
                  </a:lnTo>
                  <a:lnTo>
                    <a:pt x="997744" y="325212"/>
                  </a:lnTo>
                  <a:lnTo>
                    <a:pt x="998935" y="331963"/>
                  </a:lnTo>
                  <a:lnTo>
                    <a:pt x="1000919" y="339507"/>
                  </a:lnTo>
                  <a:lnTo>
                    <a:pt x="1002110" y="347846"/>
                  </a:lnTo>
                  <a:lnTo>
                    <a:pt x="1002904" y="356185"/>
                  </a:lnTo>
                  <a:lnTo>
                    <a:pt x="1003697" y="364523"/>
                  </a:lnTo>
                  <a:lnTo>
                    <a:pt x="1004094" y="373656"/>
                  </a:lnTo>
                  <a:lnTo>
                    <a:pt x="1004491" y="383584"/>
                  </a:lnTo>
                  <a:lnTo>
                    <a:pt x="1004888" y="393114"/>
                  </a:lnTo>
                  <a:lnTo>
                    <a:pt x="1004491" y="403438"/>
                  </a:lnTo>
                  <a:lnTo>
                    <a:pt x="1004094" y="412571"/>
                  </a:lnTo>
                  <a:lnTo>
                    <a:pt x="1003697" y="422101"/>
                  </a:lnTo>
                  <a:lnTo>
                    <a:pt x="1002904" y="430837"/>
                  </a:lnTo>
                  <a:lnTo>
                    <a:pt x="1002110" y="439175"/>
                  </a:lnTo>
                  <a:lnTo>
                    <a:pt x="1000919" y="447117"/>
                  </a:lnTo>
                  <a:lnTo>
                    <a:pt x="998935" y="454265"/>
                  </a:lnTo>
                  <a:lnTo>
                    <a:pt x="997744" y="461015"/>
                  </a:lnTo>
                  <a:lnTo>
                    <a:pt x="995760" y="467368"/>
                  </a:lnTo>
                  <a:lnTo>
                    <a:pt x="994172" y="472928"/>
                  </a:lnTo>
                  <a:lnTo>
                    <a:pt x="991791" y="478090"/>
                  </a:lnTo>
                  <a:lnTo>
                    <a:pt x="989807" y="481663"/>
                  </a:lnTo>
                  <a:lnTo>
                    <a:pt x="987822" y="485237"/>
                  </a:lnTo>
                  <a:lnTo>
                    <a:pt x="985044" y="487620"/>
                  </a:lnTo>
                  <a:lnTo>
                    <a:pt x="982663" y="488811"/>
                  </a:lnTo>
                  <a:lnTo>
                    <a:pt x="980282" y="489605"/>
                  </a:lnTo>
                  <a:lnTo>
                    <a:pt x="978694" y="489605"/>
                  </a:lnTo>
                  <a:lnTo>
                    <a:pt x="977504" y="488811"/>
                  </a:lnTo>
                  <a:lnTo>
                    <a:pt x="975122" y="487223"/>
                  </a:lnTo>
                  <a:lnTo>
                    <a:pt x="972741" y="484840"/>
                  </a:lnTo>
                  <a:lnTo>
                    <a:pt x="970360" y="481266"/>
                  </a:lnTo>
                  <a:lnTo>
                    <a:pt x="968375" y="476898"/>
                  </a:lnTo>
                  <a:lnTo>
                    <a:pt x="966391" y="471736"/>
                  </a:lnTo>
                  <a:lnTo>
                    <a:pt x="964010" y="465780"/>
                  </a:lnTo>
                  <a:lnTo>
                    <a:pt x="962422" y="459030"/>
                  </a:lnTo>
                  <a:lnTo>
                    <a:pt x="960438" y="476104"/>
                  </a:lnTo>
                  <a:lnTo>
                    <a:pt x="957263" y="491988"/>
                  </a:lnTo>
                  <a:lnTo>
                    <a:pt x="953691" y="507871"/>
                  </a:lnTo>
                  <a:lnTo>
                    <a:pt x="949325" y="523754"/>
                  </a:lnTo>
                  <a:lnTo>
                    <a:pt x="944563" y="538844"/>
                  </a:lnTo>
                  <a:lnTo>
                    <a:pt x="939404" y="553536"/>
                  </a:lnTo>
                  <a:lnTo>
                    <a:pt x="933451" y="567434"/>
                  </a:lnTo>
                  <a:lnTo>
                    <a:pt x="927101" y="581332"/>
                  </a:lnTo>
                  <a:lnTo>
                    <a:pt x="920354" y="594435"/>
                  </a:lnTo>
                  <a:lnTo>
                    <a:pt x="912813" y="607539"/>
                  </a:lnTo>
                  <a:lnTo>
                    <a:pt x="905272" y="619849"/>
                  </a:lnTo>
                  <a:lnTo>
                    <a:pt x="896938" y="631364"/>
                  </a:lnTo>
                  <a:lnTo>
                    <a:pt x="888604" y="642880"/>
                  </a:lnTo>
                  <a:lnTo>
                    <a:pt x="879872" y="653601"/>
                  </a:lnTo>
                  <a:lnTo>
                    <a:pt x="870347" y="663925"/>
                  </a:lnTo>
                  <a:lnTo>
                    <a:pt x="861219" y="673852"/>
                  </a:lnTo>
                  <a:lnTo>
                    <a:pt x="851694" y="682985"/>
                  </a:lnTo>
                  <a:lnTo>
                    <a:pt x="841772" y="691721"/>
                  </a:lnTo>
                  <a:lnTo>
                    <a:pt x="831851" y="700060"/>
                  </a:lnTo>
                  <a:lnTo>
                    <a:pt x="821532" y="707604"/>
                  </a:lnTo>
                  <a:lnTo>
                    <a:pt x="811610" y="714752"/>
                  </a:lnTo>
                  <a:lnTo>
                    <a:pt x="801291" y="721105"/>
                  </a:lnTo>
                  <a:lnTo>
                    <a:pt x="790972" y="727062"/>
                  </a:lnTo>
                  <a:lnTo>
                    <a:pt x="780257" y="732224"/>
                  </a:lnTo>
                  <a:lnTo>
                    <a:pt x="769938" y="736989"/>
                  </a:lnTo>
                  <a:lnTo>
                    <a:pt x="759619" y="741357"/>
                  </a:lnTo>
                  <a:lnTo>
                    <a:pt x="749301" y="744533"/>
                  </a:lnTo>
                  <a:lnTo>
                    <a:pt x="738585" y="747710"/>
                  </a:lnTo>
                  <a:lnTo>
                    <a:pt x="728663" y="750093"/>
                  </a:lnTo>
                  <a:lnTo>
                    <a:pt x="718344" y="751284"/>
                  </a:lnTo>
                  <a:lnTo>
                    <a:pt x="708819" y="752475"/>
                  </a:lnTo>
                  <a:lnTo>
                    <a:pt x="698897" y="752475"/>
                  </a:lnTo>
                  <a:lnTo>
                    <a:pt x="690960" y="752475"/>
                  </a:lnTo>
                  <a:lnTo>
                    <a:pt x="683022" y="751284"/>
                  </a:lnTo>
                  <a:lnTo>
                    <a:pt x="674688" y="749695"/>
                  </a:lnTo>
                  <a:lnTo>
                    <a:pt x="665560" y="747313"/>
                  </a:lnTo>
                  <a:lnTo>
                    <a:pt x="656432" y="744136"/>
                  </a:lnTo>
                  <a:lnTo>
                    <a:pt x="646907" y="740960"/>
                  </a:lnTo>
                  <a:lnTo>
                    <a:pt x="637779" y="736195"/>
                  </a:lnTo>
                  <a:lnTo>
                    <a:pt x="628254" y="731430"/>
                  </a:lnTo>
                  <a:lnTo>
                    <a:pt x="617935" y="725870"/>
                  </a:lnTo>
                  <a:lnTo>
                    <a:pt x="608410" y="719914"/>
                  </a:lnTo>
                  <a:lnTo>
                    <a:pt x="598091" y="713561"/>
                  </a:lnTo>
                  <a:lnTo>
                    <a:pt x="588169" y="706413"/>
                  </a:lnTo>
                  <a:lnTo>
                    <a:pt x="578247" y="698471"/>
                  </a:lnTo>
                  <a:lnTo>
                    <a:pt x="568325" y="690133"/>
                  </a:lnTo>
                  <a:lnTo>
                    <a:pt x="558007" y="681397"/>
                  </a:lnTo>
                  <a:lnTo>
                    <a:pt x="548482" y="671867"/>
                  </a:lnTo>
                  <a:lnTo>
                    <a:pt x="538560" y="662734"/>
                  </a:lnTo>
                  <a:lnTo>
                    <a:pt x="529035" y="652410"/>
                  </a:lnTo>
                  <a:lnTo>
                    <a:pt x="519510" y="641688"/>
                  </a:lnTo>
                  <a:lnTo>
                    <a:pt x="509985" y="630570"/>
                  </a:lnTo>
                  <a:lnTo>
                    <a:pt x="501254" y="619452"/>
                  </a:lnTo>
                  <a:lnTo>
                    <a:pt x="492522" y="607539"/>
                  </a:lnTo>
                  <a:lnTo>
                    <a:pt x="483791" y="595230"/>
                  </a:lnTo>
                  <a:lnTo>
                    <a:pt x="475854" y="582523"/>
                  </a:lnTo>
                  <a:lnTo>
                    <a:pt x="467916" y="569419"/>
                  </a:lnTo>
                  <a:lnTo>
                    <a:pt x="460772" y="556315"/>
                  </a:lnTo>
                  <a:lnTo>
                    <a:pt x="453629" y="542417"/>
                  </a:lnTo>
                  <a:lnTo>
                    <a:pt x="447279" y="528519"/>
                  </a:lnTo>
                  <a:lnTo>
                    <a:pt x="441325" y="514224"/>
                  </a:lnTo>
                  <a:lnTo>
                    <a:pt x="435769" y="499929"/>
                  </a:lnTo>
                  <a:lnTo>
                    <a:pt x="431007" y="485237"/>
                  </a:lnTo>
                  <a:lnTo>
                    <a:pt x="426244" y="470148"/>
                  </a:lnTo>
                  <a:lnTo>
                    <a:pt x="424657" y="474913"/>
                  </a:lnTo>
                  <a:lnTo>
                    <a:pt x="422672" y="480075"/>
                  </a:lnTo>
                  <a:lnTo>
                    <a:pt x="421085" y="484046"/>
                  </a:lnTo>
                  <a:lnTo>
                    <a:pt x="419101" y="487620"/>
                  </a:lnTo>
                  <a:lnTo>
                    <a:pt x="417116" y="490399"/>
                  </a:lnTo>
                  <a:lnTo>
                    <a:pt x="414735" y="492385"/>
                  </a:lnTo>
                  <a:lnTo>
                    <a:pt x="412354" y="493576"/>
                  </a:lnTo>
                  <a:lnTo>
                    <a:pt x="410369" y="493973"/>
                  </a:lnTo>
                  <a:lnTo>
                    <a:pt x="407591" y="493576"/>
                  </a:lnTo>
                  <a:lnTo>
                    <a:pt x="405210" y="491988"/>
                  </a:lnTo>
                  <a:lnTo>
                    <a:pt x="402829" y="490002"/>
                  </a:lnTo>
                  <a:lnTo>
                    <a:pt x="400447" y="486428"/>
                  </a:lnTo>
                  <a:lnTo>
                    <a:pt x="398463" y="482855"/>
                  </a:lnTo>
                  <a:lnTo>
                    <a:pt x="396082" y="477693"/>
                  </a:lnTo>
                  <a:lnTo>
                    <a:pt x="394494" y="472133"/>
                  </a:lnTo>
                  <a:lnTo>
                    <a:pt x="392907" y="465780"/>
                  </a:lnTo>
                  <a:lnTo>
                    <a:pt x="391319" y="459030"/>
                  </a:lnTo>
                  <a:lnTo>
                    <a:pt x="390129" y="451882"/>
                  </a:lnTo>
                  <a:lnTo>
                    <a:pt x="388541" y="443940"/>
                  </a:lnTo>
                  <a:lnTo>
                    <a:pt x="387351" y="435602"/>
                  </a:lnTo>
                  <a:lnTo>
                    <a:pt x="386557" y="426469"/>
                  </a:lnTo>
                  <a:lnTo>
                    <a:pt x="386160" y="417336"/>
                  </a:lnTo>
                  <a:lnTo>
                    <a:pt x="385763" y="407409"/>
                  </a:lnTo>
                  <a:lnTo>
                    <a:pt x="385763" y="397879"/>
                  </a:lnTo>
                  <a:lnTo>
                    <a:pt x="385763" y="388349"/>
                  </a:lnTo>
                  <a:lnTo>
                    <a:pt x="386160" y="378421"/>
                  </a:lnTo>
                  <a:lnTo>
                    <a:pt x="386557" y="369288"/>
                  </a:lnTo>
                  <a:lnTo>
                    <a:pt x="387351" y="360156"/>
                  </a:lnTo>
                  <a:lnTo>
                    <a:pt x="388541" y="351817"/>
                  </a:lnTo>
                  <a:lnTo>
                    <a:pt x="390129" y="344272"/>
                  </a:lnTo>
                  <a:lnTo>
                    <a:pt x="391319" y="336728"/>
                  </a:lnTo>
                  <a:lnTo>
                    <a:pt x="392907" y="329977"/>
                  </a:lnTo>
                  <a:lnTo>
                    <a:pt x="394494" y="323624"/>
                  </a:lnTo>
                  <a:lnTo>
                    <a:pt x="396082" y="318065"/>
                  </a:lnTo>
                  <a:lnTo>
                    <a:pt x="398463" y="313697"/>
                  </a:lnTo>
                  <a:lnTo>
                    <a:pt x="400447" y="309329"/>
                  </a:lnTo>
                  <a:lnTo>
                    <a:pt x="402829" y="305755"/>
                  </a:lnTo>
                  <a:lnTo>
                    <a:pt x="405210" y="303770"/>
                  </a:lnTo>
                  <a:lnTo>
                    <a:pt x="407591" y="302181"/>
                  </a:lnTo>
                  <a:lnTo>
                    <a:pt x="410369" y="301784"/>
                  </a:lnTo>
                  <a:lnTo>
                    <a:pt x="411560" y="302181"/>
                  </a:lnTo>
                  <a:lnTo>
                    <a:pt x="413147" y="302975"/>
                  </a:lnTo>
                  <a:lnTo>
                    <a:pt x="413544" y="289872"/>
                  </a:lnTo>
                  <a:lnTo>
                    <a:pt x="414338" y="277562"/>
                  </a:lnTo>
                  <a:lnTo>
                    <a:pt x="415925" y="266444"/>
                  </a:lnTo>
                  <a:lnTo>
                    <a:pt x="418307" y="255722"/>
                  </a:lnTo>
                  <a:lnTo>
                    <a:pt x="417116" y="242222"/>
                  </a:lnTo>
                  <a:lnTo>
                    <a:pt x="415925" y="229515"/>
                  </a:lnTo>
                  <a:lnTo>
                    <a:pt x="415925" y="217205"/>
                  </a:lnTo>
                  <a:lnTo>
                    <a:pt x="416322" y="206484"/>
                  </a:lnTo>
                  <a:lnTo>
                    <a:pt x="417910" y="195763"/>
                  </a:lnTo>
                  <a:lnTo>
                    <a:pt x="419497" y="185835"/>
                  </a:lnTo>
                  <a:lnTo>
                    <a:pt x="421482" y="176305"/>
                  </a:lnTo>
                  <a:lnTo>
                    <a:pt x="424260" y="167570"/>
                  </a:lnTo>
                  <a:lnTo>
                    <a:pt x="427435" y="159628"/>
                  </a:lnTo>
                  <a:lnTo>
                    <a:pt x="431007" y="152480"/>
                  </a:lnTo>
                  <a:lnTo>
                    <a:pt x="434975" y="145730"/>
                  </a:lnTo>
                  <a:lnTo>
                    <a:pt x="439341" y="139377"/>
                  </a:lnTo>
                  <a:lnTo>
                    <a:pt x="444501" y="133420"/>
                  </a:lnTo>
                  <a:lnTo>
                    <a:pt x="449660" y="128258"/>
                  </a:lnTo>
                  <a:lnTo>
                    <a:pt x="455613" y="123890"/>
                  </a:lnTo>
                  <a:lnTo>
                    <a:pt x="461566" y="119522"/>
                  </a:lnTo>
                  <a:lnTo>
                    <a:pt x="434182" y="119919"/>
                  </a:lnTo>
                  <a:lnTo>
                    <a:pt x="413147" y="120714"/>
                  </a:lnTo>
                  <a:lnTo>
                    <a:pt x="394891" y="121508"/>
                  </a:lnTo>
                  <a:lnTo>
                    <a:pt x="401241" y="118728"/>
                  </a:lnTo>
                  <a:lnTo>
                    <a:pt x="407591" y="115154"/>
                  </a:lnTo>
                  <a:lnTo>
                    <a:pt x="420291" y="107213"/>
                  </a:lnTo>
                  <a:lnTo>
                    <a:pt x="433388" y="98477"/>
                  </a:lnTo>
                  <a:lnTo>
                    <a:pt x="446485" y="88947"/>
                  </a:lnTo>
                  <a:lnTo>
                    <a:pt x="459185" y="79814"/>
                  </a:lnTo>
                  <a:lnTo>
                    <a:pt x="471488" y="71475"/>
                  </a:lnTo>
                  <a:lnTo>
                    <a:pt x="482601" y="63931"/>
                  </a:lnTo>
                  <a:lnTo>
                    <a:pt x="488157" y="60357"/>
                  </a:lnTo>
                  <a:lnTo>
                    <a:pt x="493316" y="57577"/>
                  </a:lnTo>
                  <a:lnTo>
                    <a:pt x="507604" y="50827"/>
                  </a:lnTo>
                  <a:lnTo>
                    <a:pt x="521891" y="44473"/>
                  </a:lnTo>
                  <a:lnTo>
                    <a:pt x="536179" y="38517"/>
                  </a:lnTo>
                  <a:lnTo>
                    <a:pt x="550069" y="32958"/>
                  </a:lnTo>
                  <a:lnTo>
                    <a:pt x="563563" y="27796"/>
                  </a:lnTo>
                  <a:lnTo>
                    <a:pt x="577057" y="23428"/>
                  </a:lnTo>
                  <a:lnTo>
                    <a:pt x="590551" y="19457"/>
                  </a:lnTo>
                  <a:lnTo>
                    <a:pt x="603647" y="15883"/>
                  </a:lnTo>
                  <a:lnTo>
                    <a:pt x="616744" y="12310"/>
                  </a:lnTo>
                  <a:lnTo>
                    <a:pt x="629841" y="9927"/>
                  </a:lnTo>
                  <a:lnTo>
                    <a:pt x="642541" y="7148"/>
                  </a:lnTo>
                  <a:lnTo>
                    <a:pt x="654844" y="5162"/>
                  </a:lnTo>
                  <a:lnTo>
                    <a:pt x="666751" y="3574"/>
                  </a:lnTo>
                  <a:lnTo>
                    <a:pt x="679054" y="2382"/>
                  </a:lnTo>
                  <a:lnTo>
                    <a:pt x="690960" y="1191"/>
                  </a:lnTo>
                  <a:lnTo>
                    <a:pt x="702866" y="397"/>
                  </a:lnTo>
                  <a:lnTo>
                    <a:pt x="713979" y="0"/>
                  </a:lnTo>
                  <a:close/>
                </a:path>
              </a:pathLst>
            </a:custGeom>
            <a:solidFill>
              <a:schemeClr val="bg1"/>
            </a:solidFill>
            <a:ln>
              <a:noFill/>
            </a:ln>
          </p:spPr>
          <p:txBody>
            <a:bodyPr lIns="68580" tIns="34290" rIns="68580" bIns="34290" anchor="ctr">
              <a:scene3d>
                <a:camera prst="orthographicFront"/>
                <a:lightRig rig="threePt" dir="t"/>
              </a:scene3d>
              <a:sp3d>
                <a:contourClr>
                  <a:srgbClr val="FFFFFF"/>
                </a:contourClr>
              </a:sp3d>
            </a:bodyPr>
            <a:lstStyle/>
            <a:p>
              <a:pPr algn="ctr">
                <a:defRPr/>
              </a:pPr>
              <a:endParaRPr lang="zh-CN" altLang="en-US">
                <a:solidFill>
                  <a:schemeClr val="tx1">
                    <a:lumMod val="50000"/>
                    <a:lumOff val="50000"/>
                  </a:schemeClr>
                </a:solidFill>
              </a:endParaRPr>
            </a:p>
          </p:txBody>
        </p:sp>
      </p:grpSp>
      <p:sp>
        <p:nvSpPr>
          <p:cNvPr id="18" name="Content Placeholder 2"/>
          <p:cNvSpPr txBox="1"/>
          <p:nvPr/>
        </p:nvSpPr>
        <p:spPr bwMode="auto">
          <a:xfrm>
            <a:off x="1137043" y="1369167"/>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9" name="Content Placeholder 2"/>
          <p:cNvSpPr txBox="1"/>
          <p:nvPr/>
        </p:nvSpPr>
        <p:spPr bwMode="auto">
          <a:xfrm>
            <a:off x="593126" y="2445290"/>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20" name="Content Placeholder 2"/>
          <p:cNvSpPr txBox="1"/>
          <p:nvPr/>
        </p:nvSpPr>
        <p:spPr bwMode="auto">
          <a:xfrm>
            <a:off x="1145586" y="3425780"/>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21" name="Content Placeholder 2"/>
          <p:cNvSpPr txBox="1"/>
          <p:nvPr/>
        </p:nvSpPr>
        <p:spPr bwMode="auto">
          <a:xfrm>
            <a:off x="5599216" y="1369167"/>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22" name="Content Placeholder 2"/>
          <p:cNvSpPr txBox="1"/>
          <p:nvPr/>
        </p:nvSpPr>
        <p:spPr bwMode="auto">
          <a:xfrm>
            <a:off x="6102136" y="2435967"/>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23" name="Content Placeholder 2"/>
          <p:cNvSpPr txBox="1"/>
          <p:nvPr/>
        </p:nvSpPr>
        <p:spPr bwMode="auto">
          <a:xfrm>
            <a:off x="5622076" y="3472287"/>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46" name="矩形 45"/>
          <p:cNvSpPr/>
          <p:nvPr/>
        </p:nvSpPr>
        <p:spPr>
          <a:xfrm>
            <a:off x="3389286" y="227424"/>
            <a:ext cx="2236510" cy="400110"/>
          </a:xfrm>
          <a:prstGeom prst="rect">
            <a:avLst/>
          </a:prstGeom>
        </p:spPr>
        <p:txBody>
          <a:bodyPr wrap="none">
            <a:spAutoFit/>
          </a:bodyPr>
          <a:lstStyle/>
          <a:p>
            <a:pPr lvl="0" algn="ctr" defTabSz="685800">
              <a:spcBef>
                <a:spcPct val="20000"/>
              </a:spcBef>
              <a:defRPr/>
            </a:pPr>
            <a:r>
              <a:rPr lang="zh-CN" altLang="en-US" sz="20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单击输入标题内容</a:t>
            </a:r>
            <a:endParaRPr lang="en-US" altLang="zh-CN" sz="20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1500"/>
                            </p:stCondLst>
                            <p:childTnLst>
                              <p:par>
                                <p:cTn id="25" presetID="1"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par>
                          <p:cTn id="31" fill="hold">
                            <p:stCondLst>
                              <p:cond delay="2000"/>
                            </p:stCondLst>
                            <p:childTnLst>
                              <p:par>
                                <p:cTn id="32" presetID="1"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par>
                          <p:cTn id="38" fill="hold">
                            <p:stCondLst>
                              <p:cond delay="2500"/>
                            </p:stCondLst>
                            <p:childTnLst>
                              <p:par>
                                <p:cTn id="39" presetID="1" presetClass="entr" presetSubtype="0"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par>
                          <p:cTn id="45" fill="hold">
                            <p:stCondLst>
                              <p:cond delay="3000"/>
                            </p:stCondLst>
                            <p:childTnLst>
                              <p:par>
                                <p:cTn id="46" presetID="1" presetClass="entr" presetSubtype="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P spid="13" grpId="0" animBg="1"/>
      <p:bldP spid="14" grpId="0" animBg="1"/>
      <p:bldP spid="18" grpId="0"/>
      <p:bldP spid="19" grpId="0"/>
      <p:bldP spid="20" grpId="0"/>
      <p:bldP spid="21" grpId="0"/>
      <p:bldP spid="22"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 name="Oval 1"/>
          <p:cNvSpPr/>
          <p:nvPr/>
        </p:nvSpPr>
        <p:spPr bwMode="auto">
          <a:xfrm>
            <a:off x="3067075" y="2314938"/>
            <a:ext cx="1341153" cy="1341152"/>
          </a:xfrm>
          <a:prstGeom prst="ellipse">
            <a:avLst/>
          </a:prstGeom>
          <a:gradFill flip="none" rotWithShape="1">
            <a:gsLst>
              <a:gs pos="0">
                <a:schemeClr val="bg1">
                  <a:lumMod val="85000"/>
                </a:schemeClr>
              </a:gs>
              <a:gs pos="1000">
                <a:schemeClr val="bg1"/>
              </a:gs>
              <a:gs pos="100000">
                <a:schemeClr val="bg1">
                  <a:lumMod val="85000"/>
                </a:schemeClr>
              </a:gs>
            </a:gsLst>
            <a:lin ang="16200000" scaled="1"/>
            <a:tileRect/>
          </a:gradFill>
          <a:ln w="25400" cap="flat" cmpd="sng" algn="ctr">
            <a:solidFill>
              <a:schemeClr val="bg1">
                <a:lumMod val="85000"/>
              </a:schemeClr>
            </a:solidFill>
            <a:prstDash val="solid"/>
          </a:ln>
          <a:effectLst>
            <a:outerShdw blurRad="254000" dist="127000" dir="8160000" algn="t" rotWithShape="0">
              <a:prstClr val="black">
                <a:alpha val="34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sp>
        <p:nvSpPr>
          <p:cNvPr id="90" name="Oval 1"/>
          <p:cNvSpPr/>
          <p:nvPr/>
        </p:nvSpPr>
        <p:spPr bwMode="auto">
          <a:xfrm>
            <a:off x="4432049" y="1692086"/>
            <a:ext cx="1341153" cy="1341152"/>
          </a:xfrm>
          <a:prstGeom prst="ellipse">
            <a:avLst/>
          </a:prstGeom>
          <a:gradFill flip="none" rotWithShape="1">
            <a:gsLst>
              <a:gs pos="0">
                <a:schemeClr val="bg1">
                  <a:lumMod val="85000"/>
                </a:schemeClr>
              </a:gs>
              <a:gs pos="1000">
                <a:schemeClr val="bg1"/>
              </a:gs>
              <a:gs pos="100000">
                <a:schemeClr val="bg1">
                  <a:lumMod val="85000"/>
                </a:schemeClr>
              </a:gs>
            </a:gsLst>
            <a:lin ang="16200000" scaled="1"/>
            <a:tileRect/>
          </a:gradFill>
          <a:ln w="25400" cap="flat" cmpd="sng" algn="ctr">
            <a:solidFill>
              <a:schemeClr val="bg1">
                <a:lumMod val="85000"/>
              </a:schemeClr>
            </a:solidFill>
            <a:prstDash val="solid"/>
          </a:ln>
          <a:effectLst>
            <a:outerShdw blurRad="254000" dist="127000" dir="8160000" algn="t" rotWithShape="0">
              <a:prstClr val="black">
                <a:alpha val="34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sp>
        <p:nvSpPr>
          <p:cNvPr id="91" name="Oval 1"/>
          <p:cNvSpPr/>
          <p:nvPr/>
        </p:nvSpPr>
        <p:spPr bwMode="auto">
          <a:xfrm>
            <a:off x="6048814" y="1049356"/>
            <a:ext cx="1341153" cy="1341152"/>
          </a:xfrm>
          <a:prstGeom prst="ellipse">
            <a:avLst/>
          </a:prstGeom>
          <a:gradFill flip="none" rotWithShape="1">
            <a:gsLst>
              <a:gs pos="0">
                <a:schemeClr val="bg1">
                  <a:lumMod val="85000"/>
                </a:schemeClr>
              </a:gs>
              <a:gs pos="1000">
                <a:schemeClr val="bg1"/>
              </a:gs>
              <a:gs pos="100000">
                <a:schemeClr val="bg1">
                  <a:lumMod val="85000"/>
                </a:schemeClr>
              </a:gs>
            </a:gsLst>
            <a:lin ang="16200000" scaled="1"/>
            <a:tileRect/>
          </a:gradFill>
          <a:ln w="25400" cap="flat" cmpd="sng" algn="ctr">
            <a:solidFill>
              <a:schemeClr val="bg1">
                <a:lumMod val="85000"/>
              </a:schemeClr>
            </a:solidFill>
            <a:prstDash val="solid"/>
          </a:ln>
          <a:effectLst>
            <a:outerShdw blurRad="254000" dist="127000" dir="8160000" algn="t" rotWithShape="0">
              <a:prstClr val="black">
                <a:alpha val="34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sp>
        <p:nvSpPr>
          <p:cNvPr id="88" name="Oval 1"/>
          <p:cNvSpPr/>
          <p:nvPr/>
        </p:nvSpPr>
        <p:spPr bwMode="auto">
          <a:xfrm>
            <a:off x="1390675" y="2984173"/>
            <a:ext cx="1341153" cy="1341152"/>
          </a:xfrm>
          <a:prstGeom prst="ellipse">
            <a:avLst/>
          </a:prstGeom>
          <a:gradFill flip="none" rotWithShape="1">
            <a:gsLst>
              <a:gs pos="0">
                <a:schemeClr val="bg1">
                  <a:lumMod val="85000"/>
                </a:schemeClr>
              </a:gs>
              <a:gs pos="1000">
                <a:schemeClr val="bg1"/>
              </a:gs>
              <a:gs pos="100000">
                <a:schemeClr val="bg1">
                  <a:lumMod val="85000"/>
                </a:schemeClr>
              </a:gs>
            </a:gsLst>
            <a:lin ang="16200000" scaled="1"/>
            <a:tileRect/>
          </a:gradFill>
          <a:ln w="25400" cap="flat" cmpd="sng" algn="ctr">
            <a:noFill/>
            <a:prstDash val="solid"/>
          </a:ln>
          <a:effectLst>
            <a:outerShdw blurRad="254000" dist="127000" dir="8160000" algn="t" rotWithShape="0">
              <a:prstClr val="black">
                <a:alpha val="34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sp>
        <p:nvSpPr>
          <p:cNvPr id="2" name="灯片编号占位符 1"/>
          <p:cNvSpPr>
            <a:spLocks noGrp="1"/>
          </p:cNvSpPr>
          <p:nvPr>
            <p:ph type="sldNum" sz="quarter" idx="12"/>
          </p:nvPr>
        </p:nvSpPr>
        <p:spPr/>
        <p:txBody>
          <a:bodyPr/>
          <a:lstStyle/>
          <a:p>
            <a:fld id="{877C4908-FE0A-43F2-B8DA-9F7993525651}" type="slidenum">
              <a:rPr lang="zh-CN" altLang="en-US" smtClean="0"/>
              <a:t>21</a:t>
            </a:fld>
            <a:endParaRPr lang="zh-CN" altLang="en-US"/>
          </a:p>
        </p:txBody>
      </p:sp>
      <p:sp>
        <p:nvSpPr>
          <p:cNvPr id="71" name="矩形 70"/>
          <p:cNvSpPr/>
          <p:nvPr/>
        </p:nvSpPr>
        <p:spPr>
          <a:xfrm>
            <a:off x="1683900" y="3554516"/>
            <a:ext cx="326051" cy="392415"/>
          </a:xfrm>
          <a:prstGeom prst="rect">
            <a:avLst/>
          </a:prstGeom>
        </p:spPr>
        <p:txBody>
          <a:bodyPr wrap="none" lIns="68580" tIns="34290" rIns="68580" bIns="34290">
            <a:spAutoFit/>
          </a:bodyPr>
          <a:lstStyle/>
          <a:p>
            <a:r>
              <a:rPr lang="en-US" altLang="zh-CN" sz="2100" b="1" dirty="0">
                <a:solidFill>
                  <a:schemeClr val="tx1">
                    <a:lumMod val="65000"/>
                    <a:lumOff val="35000"/>
                  </a:schemeClr>
                </a:solidFill>
                <a:latin typeface="Agency FB" panose="020B0503020202020204" pitchFamily="34" charset="0"/>
                <a:ea typeface="微软雅黑" panose="020B0503020204020204" pitchFamily="34" charset="-122"/>
              </a:rPr>
              <a:t>01</a:t>
            </a:r>
            <a:endParaRPr lang="zh-CN" altLang="en-US" sz="2100" b="1" dirty="0">
              <a:solidFill>
                <a:schemeClr val="tx1">
                  <a:lumMod val="65000"/>
                  <a:lumOff val="35000"/>
                </a:schemeClr>
              </a:solidFill>
            </a:endParaRPr>
          </a:p>
        </p:txBody>
      </p:sp>
      <p:sp>
        <p:nvSpPr>
          <p:cNvPr id="74" name="矩形 73"/>
          <p:cNvSpPr/>
          <p:nvPr/>
        </p:nvSpPr>
        <p:spPr>
          <a:xfrm>
            <a:off x="3302085" y="2984173"/>
            <a:ext cx="382156" cy="392415"/>
          </a:xfrm>
          <a:prstGeom prst="rect">
            <a:avLst/>
          </a:prstGeom>
          <a:ln>
            <a:noFill/>
          </a:ln>
        </p:spPr>
        <p:txBody>
          <a:bodyPr wrap="none" lIns="68580" tIns="34290" rIns="68580" bIns="34290">
            <a:spAutoFit/>
          </a:bodyPr>
          <a:lstStyle/>
          <a:p>
            <a:r>
              <a:rPr lang="en-US" altLang="zh-CN" sz="2100" b="1" dirty="0">
                <a:solidFill>
                  <a:schemeClr val="tx1">
                    <a:lumMod val="65000"/>
                    <a:lumOff val="35000"/>
                  </a:schemeClr>
                </a:solidFill>
                <a:latin typeface="Agency FB" panose="020B0503020202020204" pitchFamily="34" charset="0"/>
                <a:ea typeface="微软雅黑" panose="020B0503020204020204" pitchFamily="34" charset="-122"/>
              </a:rPr>
              <a:t>02</a:t>
            </a:r>
            <a:endParaRPr lang="zh-CN" altLang="en-US" sz="2100" b="1" dirty="0">
              <a:solidFill>
                <a:schemeClr val="tx1">
                  <a:lumMod val="65000"/>
                  <a:lumOff val="35000"/>
                </a:schemeClr>
              </a:solidFill>
            </a:endParaRPr>
          </a:p>
        </p:txBody>
      </p:sp>
      <p:sp>
        <p:nvSpPr>
          <p:cNvPr id="77" name="矩形 76"/>
          <p:cNvSpPr/>
          <p:nvPr/>
        </p:nvSpPr>
        <p:spPr>
          <a:xfrm>
            <a:off x="4651936" y="2299810"/>
            <a:ext cx="386965" cy="392415"/>
          </a:xfrm>
          <a:prstGeom prst="rect">
            <a:avLst/>
          </a:prstGeom>
        </p:spPr>
        <p:txBody>
          <a:bodyPr wrap="none" lIns="68580" tIns="34290" rIns="68580" bIns="34290">
            <a:spAutoFit/>
          </a:bodyPr>
          <a:lstStyle/>
          <a:p>
            <a:r>
              <a:rPr lang="en-US" altLang="zh-CN" sz="2100" b="1" dirty="0">
                <a:solidFill>
                  <a:schemeClr val="tx1">
                    <a:lumMod val="65000"/>
                    <a:lumOff val="35000"/>
                  </a:schemeClr>
                </a:solidFill>
                <a:latin typeface="Agency FB" panose="020B0503020202020204" pitchFamily="34" charset="0"/>
                <a:ea typeface="微软雅黑" panose="020B0503020204020204" pitchFamily="34" charset="-122"/>
              </a:rPr>
              <a:t>03</a:t>
            </a:r>
            <a:endParaRPr lang="zh-CN" altLang="en-US" sz="2100" b="1" dirty="0">
              <a:solidFill>
                <a:schemeClr val="tx1">
                  <a:lumMod val="65000"/>
                  <a:lumOff val="35000"/>
                </a:schemeClr>
              </a:solidFill>
            </a:endParaRPr>
          </a:p>
        </p:txBody>
      </p:sp>
      <p:sp>
        <p:nvSpPr>
          <p:cNvPr id="79" name="弧形 78"/>
          <p:cNvSpPr/>
          <p:nvPr/>
        </p:nvSpPr>
        <p:spPr>
          <a:xfrm>
            <a:off x="6173042" y="1190730"/>
            <a:ext cx="1071155" cy="1071155"/>
          </a:xfrm>
          <a:prstGeom prst="arc">
            <a:avLst>
              <a:gd name="adj1" fmla="val 2212195"/>
              <a:gd name="adj2" fmla="val 0"/>
            </a:avLst>
          </a:prstGeom>
          <a:ln w="19050">
            <a:solidFill>
              <a:schemeClr val="tx1">
                <a:lumMod val="75000"/>
                <a:lumOff val="2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solidFill>
                <a:schemeClr val="tx1">
                  <a:lumMod val="50000"/>
                  <a:lumOff val="50000"/>
                </a:schemeClr>
              </a:solidFill>
            </a:endParaRPr>
          </a:p>
        </p:txBody>
      </p:sp>
      <p:sp>
        <p:nvSpPr>
          <p:cNvPr id="80" name="矩形 79"/>
          <p:cNvSpPr/>
          <p:nvPr/>
        </p:nvSpPr>
        <p:spPr>
          <a:xfrm>
            <a:off x="6256249" y="1602102"/>
            <a:ext cx="385362" cy="392415"/>
          </a:xfrm>
          <a:prstGeom prst="rect">
            <a:avLst/>
          </a:prstGeom>
        </p:spPr>
        <p:txBody>
          <a:bodyPr wrap="none" lIns="68580" tIns="34290" rIns="68580" bIns="34290">
            <a:spAutoFit/>
          </a:bodyPr>
          <a:lstStyle/>
          <a:p>
            <a:r>
              <a:rPr lang="en-US" altLang="zh-CN" sz="2100" b="1" dirty="0">
                <a:solidFill>
                  <a:schemeClr val="tx1">
                    <a:lumMod val="65000"/>
                    <a:lumOff val="35000"/>
                  </a:schemeClr>
                </a:solidFill>
                <a:latin typeface="Agency FB" panose="020B0503020202020204" pitchFamily="34" charset="0"/>
                <a:ea typeface="微软雅黑" panose="020B0503020204020204" pitchFamily="34" charset="-122"/>
              </a:rPr>
              <a:t>04</a:t>
            </a:r>
            <a:endParaRPr lang="zh-CN" altLang="en-US" sz="2100" b="1" dirty="0">
              <a:solidFill>
                <a:schemeClr val="tx1">
                  <a:lumMod val="65000"/>
                  <a:lumOff val="35000"/>
                </a:schemeClr>
              </a:solidFill>
            </a:endParaRPr>
          </a:p>
        </p:txBody>
      </p:sp>
      <p:sp>
        <p:nvSpPr>
          <p:cNvPr id="81" name="Content Placeholder 2"/>
          <p:cNvSpPr txBox="1"/>
          <p:nvPr/>
        </p:nvSpPr>
        <p:spPr bwMode="auto">
          <a:xfrm>
            <a:off x="843517" y="1940676"/>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82" name="Content Placeholder 2"/>
          <p:cNvSpPr txBox="1"/>
          <p:nvPr/>
        </p:nvSpPr>
        <p:spPr bwMode="auto">
          <a:xfrm>
            <a:off x="3779912" y="898647"/>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83" name="Content Placeholder 2"/>
          <p:cNvSpPr txBox="1"/>
          <p:nvPr/>
        </p:nvSpPr>
        <p:spPr bwMode="auto">
          <a:xfrm>
            <a:off x="2681162" y="3850957"/>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84" name="Content Placeholder 2"/>
          <p:cNvSpPr txBox="1"/>
          <p:nvPr/>
        </p:nvSpPr>
        <p:spPr bwMode="auto">
          <a:xfrm>
            <a:off x="5626580" y="2669340"/>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92" name="弧形 91"/>
          <p:cNvSpPr/>
          <p:nvPr/>
        </p:nvSpPr>
        <p:spPr>
          <a:xfrm>
            <a:off x="4556277" y="1827084"/>
            <a:ext cx="1071155" cy="1071155"/>
          </a:xfrm>
          <a:prstGeom prst="arc">
            <a:avLst>
              <a:gd name="adj1" fmla="val 2212195"/>
              <a:gd name="adj2" fmla="val 0"/>
            </a:avLst>
          </a:prstGeom>
          <a:ln w="19050">
            <a:solidFill>
              <a:schemeClr val="tx1">
                <a:lumMod val="75000"/>
                <a:lumOff val="2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solidFill>
                <a:schemeClr val="tx1">
                  <a:lumMod val="50000"/>
                  <a:lumOff val="50000"/>
                </a:schemeClr>
              </a:solidFill>
            </a:endParaRPr>
          </a:p>
        </p:txBody>
      </p:sp>
      <p:sp>
        <p:nvSpPr>
          <p:cNvPr id="95" name="弧形 94"/>
          <p:cNvSpPr/>
          <p:nvPr/>
        </p:nvSpPr>
        <p:spPr>
          <a:xfrm>
            <a:off x="3191303" y="2456562"/>
            <a:ext cx="1071155" cy="1071155"/>
          </a:xfrm>
          <a:prstGeom prst="arc">
            <a:avLst>
              <a:gd name="adj1" fmla="val 2212195"/>
              <a:gd name="adj2" fmla="val 0"/>
            </a:avLst>
          </a:prstGeom>
          <a:ln w="19050">
            <a:solidFill>
              <a:schemeClr val="tx1">
                <a:lumMod val="75000"/>
                <a:lumOff val="2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solidFill>
                <a:schemeClr val="tx1">
                  <a:lumMod val="50000"/>
                  <a:lumOff val="50000"/>
                </a:schemeClr>
              </a:solidFill>
            </a:endParaRPr>
          </a:p>
        </p:txBody>
      </p:sp>
      <p:sp>
        <p:nvSpPr>
          <p:cNvPr id="96" name="弧形 95"/>
          <p:cNvSpPr/>
          <p:nvPr/>
        </p:nvSpPr>
        <p:spPr>
          <a:xfrm>
            <a:off x="1521529" y="3112544"/>
            <a:ext cx="1071155" cy="1071155"/>
          </a:xfrm>
          <a:prstGeom prst="arc">
            <a:avLst>
              <a:gd name="adj1" fmla="val 2212195"/>
              <a:gd name="adj2" fmla="val 0"/>
            </a:avLst>
          </a:prstGeom>
          <a:ln w="19050">
            <a:solidFill>
              <a:schemeClr val="tx1">
                <a:lumMod val="75000"/>
                <a:lumOff val="2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solidFill>
                <a:schemeClr val="tx1">
                  <a:lumMod val="50000"/>
                  <a:lumOff val="50000"/>
                </a:schemeClr>
              </a:solidFill>
            </a:endParaRPr>
          </a:p>
        </p:txBody>
      </p:sp>
      <p:sp>
        <p:nvSpPr>
          <p:cNvPr id="97" name="AutoShape 97"/>
          <p:cNvSpPr/>
          <p:nvPr/>
        </p:nvSpPr>
        <p:spPr bwMode="auto">
          <a:xfrm>
            <a:off x="2022665" y="3468818"/>
            <a:ext cx="383468" cy="3821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 y="6463"/>
                </a:moveTo>
                <a:cubicBezTo>
                  <a:pt x="385" y="6463"/>
                  <a:pt x="262" y="6412"/>
                  <a:pt x="155" y="6305"/>
                </a:cubicBezTo>
                <a:cubicBezTo>
                  <a:pt x="48" y="6201"/>
                  <a:pt x="0" y="6075"/>
                  <a:pt x="0" y="5925"/>
                </a:cubicBezTo>
                <a:lnTo>
                  <a:pt x="0" y="538"/>
                </a:lnTo>
                <a:cubicBezTo>
                  <a:pt x="0" y="388"/>
                  <a:pt x="48" y="265"/>
                  <a:pt x="155" y="158"/>
                </a:cubicBezTo>
                <a:cubicBezTo>
                  <a:pt x="262" y="51"/>
                  <a:pt x="385" y="0"/>
                  <a:pt x="535" y="0"/>
                </a:cubicBezTo>
                <a:lnTo>
                  <a:pt x="5925" y="0"/>
                </a:lnTo>
                <a:cubicBezTo>
                  <a:pt x="6072" y="0"/>
                  <a:pt x="6201" y="51"/>
                  <a:pt x="6319" y="158"/>
                </a:cubicBezTo>
                <a:cubicBezTo>
                  <a:pt x="6432" y="264"/>
                  <a:pt x="6486" y="388"/>
                  <a:pt x="6486" y="538"/>
                </a:cubicBezTo>
                <a:lnTo>
                  <a:pt x="6486" y="5925"/>
                </a:lnTo>
                <a:cubicBezTo>
                  <a:pt x="6486" y="6075"/>
                  <a:pt x="6432" y="6201"/>
                  <a:pt x="6319" y="6305"/>
                </a:cubicBezTo>
                <a:cubicBezTo>
                  <a:pt x="6201" y="6412"/>
                  <a:pt x="6072" y="6463"/>
                  <a:pt x="5925" y="6463"/>
                </a:cubicBezTo>
                <a:lnTo>
                  <a:pt x="535" y="6463"/>
                </a:lnTo>
                <a:close/>
                <a:moveTo>
                  <a:pt x="21058" y="8105"/>
                </a:moveTo>
                <a:cubicBezTo>
                  <a:pt x="21205" y="8105"/>
                  <a:pt x="21335" y="8156"/>
                  <a:pt x="21438" y="8257"/>
                </a:cubicBezTo>
                <a:cubicBezTo>
                  <a:pt x="21542" y="8358"/>
                  <a:pt x="21599" y="8487"/>
                  <a:pt x="21599" y="8643"/>
                </a:cubicBezTo>
                <a:lnTo>
                  <a:pt x="21599" y="12613"/>
                </a:lnTo>
                <a:cubicBezTo>
                  <a:pt x="21599" y="13854"/>
                  <a:pt x="21314" y="15020"/>
                  <a:pt x="20750" y="16114"/>
                </a:cubicBezTo>
                <a:cubicBezTo>
                  <a:pt x="20183" y="17209"/>
                  <a:pt x="19411" y="18159"/>
                  <a:pt x="18432" y="18968"/>
                </a:cubicBezTo>
                <a:cubicBezTo>
                  <a:pt x="17453" y="19774"/>
                  <a:pt x="16313" y="20416"/>
                  <a:pt x="15000" y="20891"/>
                </a:cubicBezTo>
                <a:cubicBezTo>
                  <a:pt x="13690" y="21363"/>
                  <a:pt x="12291" y="21599"/>
                  <a:pt x="10802" y="21599"/>
                </a:cubicBezTo>
                <a:cubicBezTo>
                  <a:pt x="9297" y="21599"/>
                  <a:pt x="7891" y="21363"/>
                  <a:pt x="6587" y="20891"/>
                </a:cubicBezTo>
                <a:cubicBezTo>
                  <a:pt x="5283" y="20416"/>
                  <a:pt x="4140" y="19774"/>
                  <a:pt x="3161" y="18968"/>
                </a:cubicBezTo>
                <a:cubicBezTo>
                  <a:pt x="2182" y="18159"/>
                  <a:pt x="1410" y="17212"/>
                  <a:pt x="843" y="16120"/>
                </a:cubicBezTo>
                <a:cubicBezTo>
                  <a:pt x="279" y="15032"/>
                  <a:pt x="0" y="13866"/>
                  <a:pt x="0" y="12613"/>
                </a:cubicBezTo>
                <a:lnTo>
                  <a:pt x="0" y="8643"/>
                </a:lnTo>
                <a:cubicBezTo>
                  <a:pt x="0" y="8496"/>
                  <a:pt x="48" y="8369"/>
                  <a:pt x="155" y="8263"/>
                </a:cubicBezTo>
                <a:cubicBezTo>
                  <a:pt x="262" y="8159"/>
                  <a:pt x="385" y="8104"/>
                  <a:pt x="535" y="8104"/>
                </a:cubicBezTo>
                <a:lnTo>
                  <a:pt x="5925" y="8104"/>
                </a:lnTo>
                <a:cubicBezTo>
                  <a:pt x="6072" y="8104"/>
                  <a:pt x="6201" y="8156"/>
                  <a:pt x="6319" y="8257"/>
                </a:cubicBezTo>
                <a:cubicBezTo>
                  <a:pt x="6432" y="8358"/>
                  <a:pt x="6486" y="8487"/>
                  <a:pt x="6486" y="8643"/>
                </a:cubicBezTo>
                <a:lnTo>
                  <a:pt x="6486" y="12613"/>
                </a:lnTo>
                <a:cubicBezTo>
                  <a:pt x="6486" y="12881"/>
                  <a:pt x="6596" y="13154"/>
                  <a:pt x="6800" y="13439"/>
                </a:cubicBezTo>
                <a:cubicBezTo>
                  <a:pt x="7005" y="13725"/>
                  <a:pt x="7298" y="13992"/>
                  <a:pt x="7676" y="14246"/>
                </a:cubicBezTo>
                <a:cubicBezTo>
                  <a:pt x="8050" y="14499"/>
                  <a:pt x="8505" y="14704"/>
                  <a:pt x="9032" y="14865"/>
                </a:cubicBezTo>
                <a:cubicBezTo>
                  <a:pt x="9561" y="15029"/>
                  <a:pt x="10152" y="15107"/>
                  <a:pt x="10802" y="15107"/>
                </a:cubicBezTo>
                <a:cubicBezTo>
                  <a:pt x="11447" y="15107"/>
                  <a:pt x="12038" y="15029"/>
                  <a:pt x="12576" y="14865"/>
                </a:cubicBezTo>
                <a:cubicBezTo>
                  <a:pt x="13112" y="14704"/>
                  <a:pt x="13566" y="14499"/>
                  <a:pt x="13944" y="14246"/>
                </a:cubicBezTo>
                <a:cubicBezTo>
                  <a:pt x="14321" y="13992"/>
                  <a:pt x="14615" y="13722"/>
                  <a:pt x="14822" y="13439"/>
                </a:cubicBezTo>
                <a:cubicBezTo>
                  <a:pt x="15029" y="13154"/>
                  <a:pt x="15130" y="12881"/>
                  <a:pt x="15130" y="12613"/>
                </a:cubicBezTo>
                <a:lnTo>
                  <a:pt x="15130" y="8643"/>
                </a:lnTo>
                <a:cubicBezTo>
                  <a:pt x="15130" y="8286"/>
                  <a:pt x="15311" y="8104"/>
                  <a:pt x="15671" y="8104"/>
                </a:cubicBezTo>
                <a:lnTo>
                  <a:pt x="21058" y="8104"/>
                </a:lnTo>
                <a:close/>
                <a:moveTo>
                  <a:pt x="21058" y="2"/>
                </a:moveTo>
                <a:cubicBezTo>
                  <a:pt x="21205" y="2"/>
                  <a:pt x="21335" y="54"/>
                  <a:pt x="21438" y="161"/>
                </a:cubicBezTo>
                <a:cubicBezTo>
                  <a:pt x="21542" y="267"/>
                  <a:pt x="21599" y="391"/>
                  <a:pt x="21599" y="541"/>
                </a:cubicBezTo>
                <a:lnTo>
                  <a:pt x="21599" y="5928"/>
                </a:lnTo>
                <a:cubicBezTo>
                  <a:pt x="21599" y="6077"/>
                  <a:pt x="21542" y="6204"/>
                  <a:pt x="21438" y="6308"/>
                </a:cubicBezTo>
                <a:cubicBezTo>
                  <a:pt x="21335" y="6414"/>
                  <a:pt x="21205" y="6466"/>
                  <a:pt x="21058" y="6466"/>
                </a:cubicBezTo>
                <a:lnTo>
                  <a:pt x="15671" y="6466"/>
                </a:lnTo>
                <a:cubicBezTo>
                  <a:pt x="15311" y="6466"/>
                  <a:pt x="15130" y="6288"/>
                  <a:pt x="15130" y="5928"/>
                </a:cubicBezTo>
                <a:lnTo>
                  <a:pt x="15130" y="541"/>
                </a:lnTo>
                <a:cubicBezTo>
                  <a:pt x="15130" y="391"/>
                  <a:pt x="15182" y="267"/>
                  <a:pt x="15282" y="161"/>
                </a:cubicBezTo>
                <a:cubicBezTo>
                  <a:pt x="15383" y="54"/>
                  <a:pt x="15513" y="2"/>
                  <a:pt x="15671" y="2"/>
                </a:cubicBezTo>
                <a:lnTo>
                  <a:pt x="21058" y="2"/>
                </a:lnTo>
                <a:close/>
              </a:path>
            </a:pathLst>
          </a:custGeom>
          <a:solidFill>
            <a:schemeClr val="tx1">
              <a:lumMod val="75000"/>
              <a:lumOff val="25000"/>
            </a:schemeClr>
          </a:solidFill>
          <a:ln>
            <a:noFill/>
          </a:ln>
          <a:effectLst/>
        </p:spPr>
        <p:txBody>
          <a:bodyPr lIns="38092" tIns="38092" rIns="38092" bIns="38092" anchor="ctr"/>
          <a:lstStyle/>
          <a:p>
            <a:pPr defTabSz="342900"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98" name="Freeform 145"/>
          <p:cNvSpPr>
            <a:spLocks noChangeArrowheads="1"/>
          </p:cNvSpPr>
          <p:nvPr/>
        </p:nvSpPr>
        <p:spPr bwMode="auto">
          <a:xfrm>
            <a:off x="3737651" y="2805367"/>
            <a:ext cx="410279" cy="410173"/>
          </a:xfrm>
          <a:custGeom>
            <a:avLst/>
            <a:gdLst>
              <a:gd name="T0" fmla="*/ 83990 w 444"/>
              <a:gd name="T1" fmla="*/ 478860 h 445"/>
              <a:gd name="T2" fmla="*/ 83990 w 444"/>
              <a:gd name="T3" fmla="*/ 478860 h 445"/>
              <a:gd name="T4" fmla="*/ 148782 w 444"/>
              <a:gd name="T5" fmla="*/ 531535 h 445"/>
              <a:gd name="T6" fmla="*/ 201576 w 444"/>
              <a:gd name="T7" fmla="*/ 478860 h 445"/>
              <a:gd name="T8" fmla="*/ 148782 w 444"/>
              <a:gd name="T9" fmla="*/ 414214 h 445"/>
              <a:gd name="T10" fmla="*/ 83990 w 444"/>
              <a:gd name="T11" fmla="*/ 478860 h 445"/>
              <a:gd name="T12" fmla="*/ 382754 w 444"/>
              <a:gd name="T13" fmla="*/ 478860 h 445"/>
              <a:gd name="T14" fmla="*/ 382754 w 444"/>
              <a:gd name="T15" fmla="*/ 478860 h 445"/>
              <a:gd name="T16" fmla="*/ 446346 w 444"/>
              <a:gd name="T17" fmla="*/ 531535 h 445"/>
              <a:gd name="T18" fmla="*/ 500340 w 444"/>
              <a:gd name="T19" fmla="*/ 478860 h 445"/>
              <a:gd name="T20" fmla="*/ 446346 w 444"/>
              <a:gd name="T21" fmla="*/ 414214 h 445"/>
              <a:gd name="T22" fmla="*/ 382754 w 444"/>
              <a:gd name="T23" fmla="*/ 478860 h 445"/>
              <a:gd name="T24" fmla="*/ 190777 w 444"/>
              <a:gd name="T25" fmla="*/ 339991 h 445"/>
              <a:gd name="T26" fmla="*/ 190777 w 444"/>
              <a:gd name="T27" fmla="*/ 339991 h 445"/>
              <a:gd name="T28" fmla="*/ 520737 w 444"/>
              <a:gd name="T29" fmla="*/ 244219 h 445"/>
              <a:gd name="T30" fmla="*/ 531536 w 444"/>
              <a:gd name="T31" fmla="*/ 223867 h 445"/>
              <a:gd name="T32" fmla="*/ 531536 w 444"/>
              <a:gd name="T33" fmla="*/ 64646 h 445"/>
              <a:gd name="T34" fmla="*/ 117586 w 444"/>
              <a:gd name="T35" fmla="*/ 64646 h 445"/>
              <a:gd name="T36" fmla="*/ 117586 w 444"/>
              <a:gd name="T37" fmla="*/ 11972 h 445"/>
              <a:gd name="T38" fmla="*/ 106787 w 444"/>
              <a:gd name="T39" fmla="*/ 0 h 445"/>
              <a:gd name="T40" fmla="*/ 10799 w 444"/>
              <a:gd name="T41" fmla="*/ 0 h 445"/>
              <a:gd name="T42" fmla="*/ 0 w 444"/>
              <a:gd name="T43" fmla="*/ 11972 h 445"/>
              <a:gd name="T44" fmla="*/ 0 w 444"/>
              <a:gd name="T45" fmla="*/ 64646 h 445"/>
              <a:gd name="T46" fmla="*/ 53994 w 444"/>
              <a:gd name="T47" fmla="*/ 64646 h 445"/>
              <a:gd name="T48" fmla="*/ 117586 w 444"/>
              <a:gd name="T49" fmla="*/ 329216 h 445"/>
              <a:gd name="T50" fmla="*/ 117586 w 444"/>
              <a:gd name="T51" fmla="*/ 361539 h 445"/>
              <a:gd name="T52" fmla="*/ 117586 w 444"/>
              <a:gd name="T53" fmla="*/ 404637 h 445"/>
              <a:gd name="T54" fmla="*/ 127185 w 444"/>
              <a:gd name="T55" fmla="*/ 414214 h 445"/>
              <a:gd name="T56" fmla="*/ 148782 w 444"/>
              <a:gd name="T57" fmla="*/ 414214 h 445"/>
              <a:gd name="T58" fmla="*/ 446346 w 444"/>
              <a:gd name="T59" fmla="*/ 414214 h 445"/>
              <a:gd name="T60" fmla="*/ 520737 w 444"/>
              <a:gd name="T61" fmla="*/ 414214 h 445"/>
              <a:gd name="T62" fmla="*/ 531536 w 444"/>
              <a:gd name="T63" fmla="*/ 404637 h 445"/>
              <a:gd name="T64" fmla="*/ 531536 w 444"/>
              <a:gd name="T65" fmla="*/ 361539 h 445"/>
              <a:gd name="T66" fmla="*/ 201576 w 444"/>
              <a:gd name="T67" fmla="*/ 361539 h 445"/>
              <a:gd name="T68" fmla="*/ 190777 w 444"/>
              <a:gd name="T69" fmla="*/ 339991 h 4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44" h="445">
                <a:moveTo>
                  <a:pt x="70" y="400"/>
                </a:moveTo>
                <a:lnTo>
                  <a:pt x="70" y="400"/>
                </a:lnTo>
                <a:cubicBezTo>
                  <a:pt x="70" y="426"/>
                  <a:pt x="98" y="444"/>
                  <a:pt x="124" y="444"/>
                </a:cubicBezTo>
                <a:cubicBezTo>
                  <a:pt x="151" y="444"/>
                  <a:pt x="168" y="426"/>
                  <a:pt x="168" y="400"/>
                </a:cubicBezTo>
                <a:cubicBezTo>
                  <a:pt x="168" y="373"/>
                  <a:pt x="151" y="346"/>
                  <a:pt x="124" y="346"/>
                </a:cubicBezTo>
                <a:cubicBezTo>
                  <a:pt x="98" y="346"/>
                  <a:pt x="70" y="373"/>
                  <a:pt x="70" y="400"/>
                </a:cubicBezTo>
                <a:close/>
                <a:moveTo>
                  <a:pt x="319" y="400"/>
                </a:moveTo>
                <a:lnTo>
                  <a:pt x="319" y="400"/>
                </a:lnTo>
                <a:cubicBezTo>
                  <a:pt x="319" y="426"/>
                  <a:pt x="345" y="444"/>
                  <a:pt x="372" y="444"/>
                </a:cubicBezTo>
                <a:cubicBezTo>
                  <a:pt x="399" y="444"/>
                  <a:pt x="417" y="426"/>
                  <a:pt x="417" y="400"/>
                </a:cubicBezTo>
                <a:cubicBezTo>
                  <a:pt x="417" y="373"/>
                  <a:pt x="399" y="346"/>
                  <a:pt x="372" y="346"/>
                </a:cubicBezTo>
                <a:cubicBezTo>
                  <a:pt x="345" y="346"/>
                  <a:pt x="319" y="373"/>
                  <a:pt x="319" y="400"/>
                </a:cubicBezTo>
                <a:close/>
                <a:moveTo>
                  <a:pt x="159" y="284"/>
                </a:moveTo>
                <a:lnTo>
                  <a:pt x="159" y="284"/>
                </a:lnTo>
                <a:cubicBezTo>
                  <a:pt x="434" y="204"/>
                  <a:pt x="434" y="204"/>
                  <a:pt x="434" y="204"/>
                </a:cubicBezTo>
                <a:cubicBezTo>
                  <a:pt x="443" y="204"/>
                  <a:pt x="443" y="195"/>
                  <a:pt x="443" y="187"/>
                </a:cubicBezTo>
                <a:cubicBezTo>
                  <a:pt x="443" y="54"/>
                  <a:pt x="443" y="54"/>
                  <a:pt x="443" y="54"/>
                </a:cubicBezTo>
                <a:cubicBezTo>
                  <a:pt x="98" y="54"/>
                  <a:pt x="98" y="54"/>
                  <a:pt x="98" y="54"/>
                </a:cubicBezTo>
                <a:cubicBezTo>
                  <a:pt x="98" y="10"/>
                  <a:pt x="98" y="10"/>
                  <a:pt x="98" y="10"/>
                </a:cubicBezTo>
                <a:lnTo>
                  <a:pt x="89" y="0"/>
                </a:lnTo>
                <a:cubicBezTo>
                  <a:pt x="9" y="0"/>
                  <a:pt x="9" y="0"/>
                  <a:pt x="9" y="0"/>
                </a:cubicBezTo>
                <a:cubicBezTo>
                  <a:pt x="0" y="0"/>
                  <a:pt x="0" y="10"/>
                  <a:pt x="0" y="10"/>
                </a:cubicBezTo>
                <a:cubicBezTo>
                  <a:pt x="0" y="54"/>
                  <a:pt x="0" y="54"/>
                  <a:pt x="0" y="54"/>
                </a:cubicBezTo>
                <a:cubicBezTo>
                  <a:pt x="45" y="54"/>
                  <a:pt x="45" y="54"/>
                  <a:pt x="45" y="54"/>
                </a:cubicBezTo>
                <a:cubicBezTo>
                  <a:pt x="98" y="275"/>
                  <a:pt x="98" y="275"/>
                  <a:pt x="98" y="275"/>
                </a:cubicBezTo>
                <a:cubicBezTo>
                  <a:pt x="98" y="302"/>
                  <a:pt x="98" y="302"/>
                  <a:pt x="98" y="302"/>
                </a:cubicBezTo>
                <a:cubicBezTo>
                  <a:pt x="98" y="338"/>
                  <a:pt x="98" y="338"/>
                  <a:pt x="98" y="338"/>
                </a:cubicBezTo>
                <a:cubicBezTo>
                  <a:pt x="98" y="346"/>
                  <a:pt x="106" y="346"/>
                  <a:pt x="106" y="346"/>
                </a:cubicBezTo>
                <a:cubicBezTo>
                  <a:pt x="124" y="346"/>
                  <a:pt x="124" y="346"/>
                  <a:pt x="124" y="346"/>
                </a:cubicBezTo>
                <a:cubicBezTo>
                  <a:pt x="372" y="346"/>
                  <a:pt x="372" y="346"/>
                  <a:pt x="372" y="346"/>
                </a:cubicBezTo>
                <a:cubicBezTo>
                  <a:pt x="434" y="346"/>
                  <a:pt x="434" y="346"/>
                  <a:pt x="434" y="346"/>
                </a:cubicBezTo>
                <a:cubicBezTo>
                  <a:pt x="443" y="346"/>
                  <a:pt x="443" y="346"/>
                  <a:pt x="443" y="338"/>
                </a:cubicBezTo>
                <a:cubicBezTo>
                  <a:pt x="443" y="302"/>
                  <a:pt x="443" y="302"/>
                  <a:pt x="443" y="302"/>
                </a:cubicBezTo>
                <a:cubicBezTo>
                  <a:pt x="168" y="302"/>
                  <a:pt x="168" y="302"/>
                  <a:pt x="168" y="302"/>
                </a:cubicBezTo>
                <a:cubicBezTo>
                  <a:pt x="133" y="302"/>
                  <a:pt x="133" y="284"/>
                  <a:pt x="159" y="284"/>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99" name="Freeform 119"/>
          <p:cNvSpPr>
            <a:spLocks noChangeArrowheads="1"/>
          </p:cNvSpPr>
          <p:nvPr/>
        </p:nvSpPr>
        <p:spPr bwMode="auto">
          <a:xfrm>
            <a:off x="5039458" y="2199197"/>
            <a:ext cx="428419" cy="382621"/>
          </a:xfrm>
          <a:custGeom>
            <a:avLst/>
            <a:gdLst>
              <a:gd name="T0" fmla="*/ 531268 w 497"/>
              <a:gd name="T1" fmla="*/ 83989 h 444"/>
              <a:gd name="T2" fmla="*/ 531268 w 497"/>
              <a:gd name="T3" fmla="*/ 83989 h 444"/>
              <a:gd name="T4" fmla="*/ 510880 w 497"/>
              <a:gd name="T5" fmla="*/ 83989 h 444"/>
              <a:gd name="T6" fmla="*/ 510880 w 497"/>
              <a:gd name="T7" fmla="*/ 531532 h 444"/>
              <a:gd name="T8" fmla="*/ 531268 w 497"/>
              <a:gd name="T9" fmla="*/ 531532 h 444"/>
              <a:gd name="T10" fmla="*/ 594828 w 497"/>
              <a:gd name="T11" fmla="*/ 477539 h 444"/>
              <a:gd name="T12" fmla="*/ 594828 w 497"/>
              <a:gd name="T13" fmla="*/ 148781 h 444"/>
              <a:gd name="T14" fmla="*/ 531268 w 497"/>
              <a:gd name="T15" fmla="*/ 83989 h 444"/>
              <a:gd name="T16" fmla="*/ 0 w 497"/>
              <a:gd name="T17" fmla="*/ 148781 h 444"/>
              <a:gd name="T18" fmla="*/ 0 w 497"/>
              <a:gd name="T19" fmla="*/ 148781 h 444"/>
              <a:gd name="T20" fmla="*/ 0 w 497"/>
              <a:gd name="T21" fmla="*/ 477539 h 444"/>
              <a:gd name="T22" fmla="*/ 63560 w 497"/>
              <a:gd name="T23" fmla="*/ 531532 h 444"/>
              <a:gd name="T24" fmla="*/ 85147 w 497"/>
              <a:gd name="T25" fmla="*/ 531532 h 444"/>
              <a:gd name="T26" fmla="*/ 85147 w 497"/>
              <a:gd name="T27" fmla="*/ 83989 h 444"/>
              <a:gd name="T28" fmla="*/ 63560 w 497"/>
              <a:gd name="T29" fmla="*/ 83989 h 444"/>
              <a:gd name="T30" fmla="*/ 0 w 497"/>
              <a:gd name="T31" fmla="*/ 148781 h 444"/>
              <a:gd name="T32" fmla="*/ 404147 w 497"/>
              <a:gd name="T33" fmla="*/ 31196 h 444"/>
              <a:gd name="T34" fmla="*/ 404147 w 497"/>
              <a:gd name="T35" fmla="*/ 31196 h 444"/>
              <a:gd name="T36" fmla="*/ 297414 w 497"/>
              <a:gd name="T37" fmla="*/ 0 h 444"/>
              <a:gd name="T38" fmla="*/ 191880 w 497"/>
              <a:gd name="T39" fmla="*/ 31196 h 444"/>
              <a:gd name="T40" fmla="*/ 191880 w 497"/>
              <a:gd name="T41" fmla="*/ 83989 h 444"/>
              <a:gd name="T42" fmla="*/ 128320 w 497"/>
              <a:gd name="T43" fmla="*/ 83989 h 444"/>
              <a:gd name="T44" fmla="*/ 128320 w 497"/>
              <a:gd name="T45" fmla="*/ 531532 h 444"/>
              <a:gd name="T46" fmla="*/ 467707 w 497"/>
              <a:gd name="T47" fmla="*/ 531532 h 444"/>
              <a:gd name="T48" fmla="*/ 467707 w 497"/>
              <a:gd name="T49" fmla="*/ 83989 h 444"/>
              <a:gd name="T50" fmla="*/ 404147 w 497"/>
              <a:gd name="T51" fmla="*/ 83989 h 444"/>
              <a:gd name="T52" fmla="*/ 404147 w 497"/>
              <a:gd name="T53" fmla="*/ 31196 h 444"/>
              <a:gd name="T54" fmla="*/ 360974 w 497"/>
              <a:gd name="T55" fmla="*/ 83989 h 444"/>
              <a:gd name="T56" fmla="*/ 360974 w 497"/>
              <a:gd name="T57" fmla="*/ 83989 h 444"/>
              <a:gd name="T58" fmla="*/ 233854 w 497"/>
              <a:gd name="T59" fmla="*/ 83989 h 444"/>
              <a:gd name="T60" fmla="*/ 233854 w 497"/>
              <a:gd name="T61" fmla="*/ 52793 h 444"/>
              <a:gd name="T62" fmla="*/ 297414 w 497"/>
              <a:gd name="T63" fmla="*/ 31196 h 444"/>
              <a:gd name="T64" fmla="*/ 360974 w 497"/>
              <a:gd name="T65" fmla="*/ 52793 h 444"/>
              <a:gd name="T66" fmla="*/ 360974 w 497"/>
              <a:gd name="T67" fmla="*/ 83989 h 4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00" name="Freeform 101"/>
          <p:cNvSpPr>
            <a:spLocks noEditPoints="1"/>
          </p:cNvSpPr>
          <p:nvPr/>
        </p:nvSpPr>
        <p:spPr bwMode="auto">
          <a:xfrm>
            <a:off x="6588224" y="1543541"/>
            <a:ext cx="551621" cy="365532"/>
          </a:xfrm>
          <a:custGeom>
            <a:avLst/>
            <a:gdLst/>
            <a:ahLst/>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chemeClr val="tx1">
              <a:lumMod val="75000"/>
              <a:lumOff val="25000"/>
            </a:schemeClr>
          </a:solidFill>
          <a:ln w="9525">
            <a:noFill/>
            <a:round/>
          </a:ln>
        </p:spPr>
        <p:txBody>
          <a:bodyPr vert="horz" wrap="square" lIns="68580" tIns="34290" rIns="68580" bIns="34290" numCol="1" anchor="t" anchorCtr="0" compatLnSpc="1"/>
          <a:lstStyle/>
          <a:p>
            <a:endParaRPr lang="en-US"/>
          </a:p>
        </p:txBody>
      </p:sp>
      <p:sp>
        <p:nvSpPr>
          <p:cNvPr id="101" name="矩形 100"/>
          <p:cNvSpPr/>
          <p:nvPr/>
        </p:nvSpPr>
        <p:spPr>
          <a:xfrm>
            <a:off x="3389286" y="227424"/>
            <a:ext cx="2236510" cy="400110"/>
          </a:xfrm>
          <a:prstGeom prst="rect">
            <a:avLst/>
          </a:prstGeom>
        </p:spPr>
        <p:txBody>
          <a:bodyPr wrap="none">
            <a:spAutoFit/>
          </a:bodyPr>
          <a:lstStyle/>
          <a:p>
            <a:pPr lvl="0" algn="ctr" defTabSz="685800">
              <a:spcBef>
                <a:spcPct val="20000"/>
              </a:spcBef>
              <a:defRPr/>
            </a:pPr>
            <a:r>
              <a:rPr lang="zh-CN" altLang="en-US" sz="20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单击输入标题内容</a:t>
            </a:r>
            <a:endParaRPr lang="en-US" altLang="zh-CN" sz="20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500" fill="hold"/>
                                        <p:tgtEl>
                                          <p:spTgt spid="83"/>
                                        </p:tgtEl>
                                        <p:attrNameLst>
                                          <p:attrName>ppt_x</p:attrName>
                                        </p:attrNameLst>
                                      </p:cBhvr>
                                      <p:tavLst>
                                        <p:tav tm="0">
                                          <p:val>
                                            <p:strVal val="1+#ppt_w/2"/>
                                          </p:val>
                                        </p:tav>
                                        <p:tav tm="100000">
                                          <p:val>
                                            <p:strVal val="#ppt_x"/>
                                          </p:val>
                                        </p:tav>
                                      </p:tavLst>
                                    </p:anim>
                                    <p:anim calcmode="lin" valueType="num">
                                      <p:cBhvr additive="base">
                                        <p:cTn id="8" dur="500" fill="hold"/>
                                        <p:tgtEl>
                                          <p:spTgt spid="8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1"/>
                                        </p:tgtEl>
                                        <p:attrNameLst>
                                          <p:attrName>style.visibility</p:attrName>
                                        </p:attrNameLst>
                                      </p:cBhvr>
                                      <p:to>
                                        <p:strVal val="visible"/>
                                      </p:to>
                                    </p:set>
                                    <p:anim calcmode="lin" valueType="num">
                                      <p:cBhvr additive="base">
                                        <p:cTn id="12" dur="500" fill="hold"/>
                                        <p:tgtEl>
                                          <p:spTgt spid="81"/>
                                        </p:tgtEl>
                                        <p:attrNameLst>
                                          <p:attrName>ppt_x</p:attrName>
                                        </p:attrNameLst>
                                      </p:cBhvr>
                                      <p:tavLst>
                                        <p:tav tm="0">
                                          <p:val>
                                            <p:strVal val="0-#ppt_w/2"/>
                                          </p:val>
                                        </p:tav>
                                        <p:tav tm="100000">
                                          <p:val>
                                            <p:strVal val="#ppt_x"/>
                                          </p:val>
                                        </p:tav>
                                      </p:tavLst>
                                    </p:anim>
                                    <p:anim calcmode="lin" valueType="num">
                                      <p:cBhvr additive="base">
                                        <p:cTn id="13" dur="500" fill="hold"/>
                                        <p:tgtEl>
                                          <p:spTgt spid="8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84"/>
                                        </p:tgtEl>
                                        <p:attrNameLst>
                                          <p:attrName>style.visibility</p:attrName>
                                        </p:attrNameLst>
                                      </p:cBhvr>
                                      <p:to>
                                        <p:strVal val="visible"/>
                                      </p:to>
                                    </p:set>
                                    <p:anim calcmode="lin" valueType="num">
                                      <p:cBhvr additive="base">
                                        <p:cTn id="17" dur="500" fill="hold"/>
                                        <p:tgtEl>
                                          <p:spTgt spid="84"/>
                                        </p:tgtEl>
                                        <p:attrNameLst>
                                          <p:attrName>ppt_x</p:attrName>
                                        </p:attrNameLst>
                                      </p:cBhvr>
                                      <p:tavLst>
                                        <p:tav tm="0">
                                          <p:val>
                                            <p:strVal val="1+#ppt_w/2"/>
                                          </p:val>
                                        </p:tav>
                                        <p:tav tm="100000">
                                          <p:val>
                                            <p:strVal val="#ppt_x"/>
                                          </p:val>
                                        </p:tav>
                                      </p:tavLst>
                                    </p:anim>
                                    <p:anim calcmode="lin" valueType="num">
                                      <p:cBhvr additive="base">
                                        <p:cTn id="18" dur="500" fill="hold"/>
                                        <p:tgtEl>
                                          <p:spTgt spid="8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82"/>
                                        </p:tgtEl>
                                        <p:attrNameLst>
                                          <p:attrName>style.visibility</p:attrName>
                                        </p:attrNameLst>
                                      </p:cBhvr>
                                      <p:to>
                                        <p:strVal val="visible"/>
                                      </p:to>
                                    </p:set>
                                    <p:anim calcmode="lin" valueType="num">
                                      <p:cBhvr additive="base">
                                        <p:cTn id="22" dur="500" fill="hold"/>
                                        <p:tgtEl>
                                          <p:spTgt spid="82"/>
                                        </p:tgtEl>
                                        <p:attrNameLst>
                                          <p:attrName>ppt_x</p:attrName>
                                        </p:attrNameLst>
                                      </p:cBhvr>
                                      <p:tavLst>
                                        <p:tav tm="0">
                                          <p:val>
                                            <p:strVal val="0-#ppt_w/2"/>
                                          </p:val>
                                        </p:tav>
                                        <p:tav tm="100000">
                                          <p:val>
                                            <p:strVal val="#ppt_x"/>
                                          </p:val>
                                        </p:tav>
                                      </p:tavLst>
                                    </p:anim>
                                    <p:anim calcmode="lin" valueType="num">
                                      <p:cBhvr additive="base">
                                        <p:cTn id="23" dur="500" fill="hold"/>
                                        <p:tgtEl>
                                          <p:spTgt spid="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P spid="83" grpId="0"/>
      <p:bldP spid="84"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t>22</a:t>
            </a:fld>
            <a:endParaRPr lang="zh-CN" altLang="en-US"/>
          </a:p>
        </p:txBody>
      </p:sp>
      <p:sp>
        <p:nvSpPr>
          <p:cNvPr id="27" name="任意多边形 26"/>
          <p:cNvSpPr/>
          <p:nvPr/>
        </p:nvSpPr>
        <p:spPr>
          <a:xfrm rot="18900000">
            <a:off x="1554677" y="683397"/>
            <a:ext cx="5768491" cy="4029813"/>
          </a:xfrm>
          <a:custGeom>
            <a:avLst/>
            <a:gdLst>
              <a:gd name="connsiteX0" fmla="*/ 7587321 w 7691321"/>
              <a:gd name="connsiteY0" fmla="*/ 4766931 h 5373084"/>
              <a:gd name="connsiteX1" fmla="*/ 7691321 w 7691321"/>
              <a:gd name="connsiteY1" fmla="*/ 5018008 h 5373084"/>
              <a:gd name="connsiteX2" fmla="*/ 7691320 w 7691321"/>
              <a:gd name="connsiteY2" fmla="*/ 5018008 h 5373084"/>
              <a:gd name="connsiteX3" fmla="*/ 7336244 w 7691321"/>
              <a:gd name="connsiteY3" fmla="*/ 5373084 h 5373084"/>
              <a:gd name="connsiteX4" fmla="*/ 5018008 w 7691321"/>
              <a:gd name="connsiteY4" fmla="*/ 5373083 h 5373084"/>
              <a:gd name="connsiteX5" fmla="*/ 4766931 w 7691321"/>
              <a:gd name="connsiteY5" fmla="*/ 5269083 h 5373084"/>
              <a:gd name="connsiteX6" fmla="*/ 4762547 w 7691321"/>
              <a:gd name="connsiteY6" fmla="*/ 5263771 h 5373084"/>
              <a:gd name="connsiteX7" fmla="*/ 4757230 w 7691321"/>
              <a:gd name="connsiteY7" fmla="*/ 5259383 h 5373084"/>
              <a:gd name="connsiteX8" fmla="*/ 4653231 w 7691321"/>
              <a:gd name="connsiteY8" fmla="*/ 5008306 h 5373084"/>
              <a:gd name="connsiteX9" fmla="*/ 4653232 w 7691321"/>
              <a:gd name="connsiteY9" fmla="*/ 3041618 h 5373084"/>
              <a:gd name="connsiteX10" fmla="*/ 2686542 w 7691321"/>
              <a:gd name="connsiteY10" fmla="*/ 3041617 h 5373084"/>
              <a:gd name="connsiteX11" fmla="*/ 2435466 w 7691321"/>
              <a:gd name="connsiteY11" fmla="*/ 2937618 h 5373084"/>
              <a:gd name="connsiteX12" fmla="*/ 2431081 w 7691321"/>
              <a:gd name="connsiteY12" fmla="*/ 2932304 h 5373084"/>
              <a:gd name="connsiteX13" fmla="*/ 2425764 w 7691321"/>
              <a:gd name="connsiteY13" fmla="*/ 2927917 h 5373084"/>
              <a:gd name="connsiteX14" fmla="*/ 2321765 w 7691321"/>
              <a:gd name="connsiteY14" fmla="*/ 2676840 h 5373084"/>
              <a:gd name="connsiteX15" fmla="*/ 2321766 w 7691321"/>
              <a:gd name="connsiteY15" fmla="*/ 710152 h 5373084"/>
              <a:gd name="connsiteX16" fmla="*/ 355076 w 7691321"/>
              <a:gd name="connsiteY16" fmla="*/ 710151 h 5373084"/>
              <a:gd name="connsiteX17" fmla="*/ 0 w 7691321"/>
              <a:gd name="connsiteY17" fmla="*/ 355075 h 5373084"/>
              <a:gd name="connsiteX18" fmla="*/ 0 w 7691321"/>
              <a:gd name="connsiteY18" fmla="*/ 355076 h 5373084"/>
              <a:gd name="connsiteX19" fmla="*/ 355076 w 7691321"/>
              <a:gd name="connsiteY19" fmla="*/ 0 h 5373084"/>
              <a:gd name="connsiteX20" fmla="*/ 2673313 w 7691321"/>
              <a:gd name="connsiteY20" fmla="*/ 0 h 5373084"/>
              <a:gd name="connsiteX21" fmla="*/ 2924390 w 7691321"/>
              <a:gd name="connsiteY21" fmla="*/ 103999 h 5373084"/>
              <a:gd name="connsiteX22" fmla="*/ 2925987 w 7691321"/>
              <a:gd name="connsiteY22" fmla="*/ 105936 h 5373084"/>
              <a:gd name="connsiteX23" fmla="*/ 2927917 w 7691321"/>
              <a:gd name="connsiteY23" fmla="*/ 107528 h 5373084"/>
              <a:gd name="connsiteX24" fmla="*/ 3031917 w 7691321"/>
              <a:gd name="connsiteY24" fmla="*/ 358605 h 5373084"/>
              <a:gd name="connsiteX25" fmla="*/ 3031916 w 7691321"/>
              <a:gd name="connsiteY25" fmla="*/ 2331466 h 5373084"/>
              <a:gd name="connsiteX26" fmla="*/ 5004779 w 7691321"/>
              <a:gd name="connsiteY26" fmla="*/ 2331466 h 5373084"/>
              <a:gd name="connsiteX27" fmla="*/ 5255856 w 7691321"/>
              <a:gd name="connsiteY27" fmla="*/ 2435466 h 5373084"/>
              <a:gd name="connsiteX28" fmla="*/ 5257453 w 7691321"/>
              <a:gd name="connsiteY28" fmla="*/ 2437402 h 5373084"/>
              <a:gd name="connsiteX29" fmla="*/ 5259383 w 7691321"/>
              <a:gd name="connsiteY29" fmla="*/ 2438994 h 5373084"/>
              <a:gd name="connsiteX30" fmla="*/ 5363383 w 7691321"/>
              <a:gd name="connsiteY30" fmla="*/ 2690071 h 5373084"/>
              <a:gd name="connsiteX31" fmla="*/ 5363383 w 7691321"/>
              <a:gd name="connsiteY31" fmla="*/ 4662932 h 5373084"/>
              <a:gd name="connsiteX32" fmla="*/ 7336245 w 7691321"/>
              <a:gd name="connsiteY32" fmla="*/ 4662932 h 5373084"/>
              <a:gd name="connsiteX33" fmla="*/ 7587321 w 7691321"/>
              <a:gd name="connsiteY33" fmla="*/ 4766931 h 537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91321" h="5373084">
                <a:moveTo>
                  <a:pt x="7587321" y="4766931"/>
                </a:moveTo>
                <a:cubicBezTo>
                  <a:pt x="7651577" y="4831187"/>
                  <a:pt x="7691321" y="4919956"/>
                  <a:pt x="7691321" y="5018008"/>
                </a:cubicBezTo>
                <a:lnTo>
                  <a:pt x="7691320" y="5018008"/>
                </a:lnTo>
                <a:cubicBezTo>
                  <a:pt x="7691320" y="5214111"/>
                  <a:pt x="7532347" y="5373084"/>
                  <a:pt x="7336244" y="5373084"/>
                </a:cubicBezTo>
                <a:lnTo>
                  <a:pt x="5018008" y="5373083"/>
                </a:lnTo>
                <a:cubicBezTo>
                  <a:pt x="4919956" y="5373083"/>
                  <a:pt x="4831187" y="5333339"/>
                  <a:pt x="4766931" y="5269083"/>
                </a:cubicBezTo>
                <a:lnTo>
                  <a:pt x="4762547" y="5263771"/>
                </a:lnTo>
                <a:lnTo>
                  <a:pt x="4757230" y="5259383"/>
                </a:lnTo>
                <a:cubicBezTo>
                  <a:pt x="4692974" y="5195127"/>
                  <a:pt x="4653231" y="5106358"/>
                  <a:pt x="4653231" y="5008306"/>
                </a:cubicBezTo>
                <a:lnTo>
                  <a:pt x="4653232" y="3041618"/>
                </a:lnTo>
                <a:lnTo>
                  <a:pt x="2686542" y="3041617"/>
                </a:lnTo>
                <a:cubicBezTo>
                  <a:pt x="2588491" y="3041618"/>
                  <a:pt x="2499722" y="3001874"/>
                  <a:pt x="2435466" y="2937618"/>
                </a:cubicBezTo>
                <a:lnTo>
                  <a:pt x="2431081" y="2932304"/>
                </a:lnTo>
                <a:lnTo>
                  <a:pt x="2425764" y="2927917"/>
                </a:lnTo>
                <a:cubicBezTo>
                  <a:pt x="2361508" y="2863661"/>
                  <a:pt x="2321765" y="2774892"/>
                  <a:pt x="2321765" y="2676840"/>
                </a:cubicBezTo>
                <a:lnTo>
                  <a:pt x="2321766" y="710152"/>
                </a:lnTo>
                <a:lnTo>
                  <a:pt x="355076" y="710151"/>
                </a:lnTo>
                <a:cubicBezTo>
                  <a:pt x="158973" y="710151"/>
                  <a:pt x="0" y="551178"/>
                  <a:pt x="0" y="355075"/>
                </a:cubicBezTo>
                <a:lnTo>
                  <a:pt x="0" y="355076"/>
                </a:lnTo>
                <a:cubicBezTo>
                  <a:pt x="0" y="158973"/>
                  <a:pt x="158973" y="0"/>
                  <a:pt x="355076" y="0"/>
                </a:cubicBezTo>
                <a:lnTo>
                  <a:pt x="2673313" y="0"/>
                </a:lnTo>
                <a:cubicBezTo>
                  <a:pt x="2771365" y="0"/>
                  <a:pt x="2860134" y="39743"/>
                  <a:pt x="2924390" y="103999"/>
                </a:cubicBezTo>
                <a:lnTo>
                  <a:pt x="2925987" y="105936"/>
                </a:lnTo>
                <a:lnTo>
                  <a:pt x="2927917" y="107528"/>
                </a:lnTo>
                <a:cubicBezTo>
                  <a:pt x="2992173" y="171784"/>
                  <a:pt x="3031916" y="260553"/>
                  <a:pt x="3031917" y="358605"/>
                </a:cubicBezTo>
                <a:lnTo>
                  <a:pt x="3031916" y="2331466"/>
                </a:lnTo>
                <a:lnTo>
                  <a:pt x="5004779" y="2331466"/>
                </a:lnTo>
                <a:cubicBezTo>
                  <a:pt x="5102831" y="2331466"/>
                  <a:pt x="5191600" y="2371210"/>
                  <a:pt x="5255856" y="2435466"/>
                </a:cubicBezTo>
                <a:lnTo>
                  <a:pt x="5257453" y="2437402"/>
                </a:lnTo>
                <a:lnTo>
                  <a:pt x="5259383" y="2438994"/>
                </a:lnTo>
                <a:cubicBezTo>
                  <a:pt x="5323640" y="2503250"/>
                  <a:pt x="5363383" y="2592019"/>
                  <a:pt x="5363383" y="2690071"/>
                </a:cubicBezTo>
                <a:lnTo>
                  <a:pt x="5363383" y="4662932"/>
                </a:lnTo>
                <a:lnTo>
                  <a:pt x="7336245" y="4662932"/>
                </a:lnTo>
                <a:cubicBezTo>
                  <a:pt x="7434296" y="4662931"/>
                  <a:pt x="7523065" y="4702675"/>
                  <a:pt x="7587321" y="4766931"/>
                </a:cubicBezTo>
                <a:close/>
              </a:path>
            </a:pathLst>
          </a:custGeom>
          <a:gradFill>
            <a:gsLst>
              <a:gs pos="0">
                <a:srgbClr val="BFBFBF"/>
              </a:gs>
              <a:gs pos="100000">
                <a:srgbClr val="FFFFFF"/>
              </a:gs>
            </a:gsLst>
            <a:lin ang="8400000" scaled="1"/>
          </a:gradFill>
          <a:ln w="19050">
            <a:solidFill>
              <a:schemeClr val="bg1">
                <a:lumMod val="85000"/>
              </a:schemeClr>
            </a:solidFill>
          </a:ln>
          <a:effectLst>
            <a:outerShdw blurRad="50800" dist="38100" dir="5400000" algn="t"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50000"/>
                  <a:lumOff val="50000"/>
                </a:schemeClr>
              </a:solidFill>
            </a:endParaRPr>
          </a:p>
        </p:txBody>
      </p:sp>
      <p:sp>
        <p:nvSpPr>
          <p:cNvPr id="46" name="Content Placeholder 2"/>
          <p:cNvSpPr txBox="1"/>
          <p:nvPr/>
        </p:nvSpPr>
        <p:spPr bwMode="auto">
          <a:xfrm>
            <a:off x="251520" y="3579863"/>
            <a:ext cx="2169035"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grpSp>
        <p:nvGrpSpPr>
          <p:cNvPr id="3" name="组合 2"/>
          <p:cNvGrpSpPr/>
          <p:nvPr/>
        </p:nvGrpSpPr>
        <p:grpSpPr>
          <a:xfrm>
            <a:off x="2325246" y="1923678"/>
            <a:ext cx="481731" cy="417822"/>
            <a:chOff x="2325246" y="1923678"/>
            <a:chExt cx="481731" cy="417822"/>
          </a:xfrm>
        </p:grpSpPr>
        <p:sp>
          <p:nvSpPr>
            <p:cNvPr id="63" name="Oval 1"/>
            <p:cNvSpPr/>
            <p:nvPr/>
          </p:nvSpPr>
          <p:spPr bwMode="auto">
            <a:xfrm>
              <a:off x="2361698" y="1932672"/>
              <a:ext cx="408828" cy="408828"/>
            </a:xfrm>
            <a:prstGeom prst="ellipse">
              <a:avLst/>
            </a:prstGeom>
            <a:gradFill flip="none" rotWithShape="1">
              <a:gsLst>
                <a:gs pos="0">
                  <a:schemeClr val="bg1">
                    <a:lumMod val="85000"/>
                  </a:schemeClr>
                </a:gs>
                <a:gs pos="1000">
                  <a:schemeClr val="bg1"/>
                </a:gs>
                <a:gs pos="100000">
                  <a:schemeClr val="bg1">
                    <a:lumMod val="6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900" b="0" i="0" u="none" strike="noStrike" kern="0" cap="none" spc="0" normalizeH="0" baseline="0" noProof="0">
                <a:ln>
                  <a:noFill/>
                </a:ln>
                <a:solidFill>
                  <a:schemeClr val="tx1">
                    <a:lumMod val="65000"/>
                    <a:lumOff val="35000"/>
                  </a:schemeClr>
                </a:solidFill>
                <a:effectLst>
                  <a:innerShdw blurRad="114300">
                    <a:prstClr val="black"/>
                  </a:innerShdw>
                </a:effectLst>
                <a:uLnTx/>
                <a:uFillTx/>
                <a:latin typeface="Open Sans"/>
                <a:ea typeface="MS PGothic" panose="020B0600070205080204" charset="-128"/>
                <a:cs typeface="+mn-cs"/>
              </a:endParaRPr>
            </a:p>
          </p:txBody>
        </p:sp>
        <p:sp>
          <p:nvSpPr>
            <p:cNvPr id="64" name="矩形 63"/>
            <p:cNvSpPr/>
            <p:nvPr/>
          </p:nvSpPr>
          <p:spPr>
            <a:xfrm>
              <a:off x="2325246" y="1923678"/>
              <a:ext cx="481731" cy="415498"/>
            </a:xfrm>
            <a:prstGeom prst="rect">
              <a:avLst/>
            </a:prstGeom>
          </p:spPr>
          <p:txBody>
            <a:bodyPr wrap="square">
              <a:spAutoFit/>
            </a:bodyPr>
            <a:lstStyle/>
            <a:p>
              <a:pPr algn="ctr"/>
              <a:r>
                <a:rPr lang="en-US" altLang="zh-CN" sz="2000" b="1" dirty="0">
                  <a:solidFill>
                    <a:schemeClr val="tx1">
                      <a:lumMod val="65000"/>
                      <a:lumOff val="35000"/>
                    </a:schemeClr>
                  </a:solidFill>
                  <a:effectLst>
                    <a:innerShdw blurRad="114300">
                      <a:prstClr val="black"/>
                    </a:innerShdw>
                  </a:effectLst>
                  <a:latin typeface="Agency FB" panose="020B0503020202020204" pitchFamily="34" charset="0"/>
                  <a:ea typeface="微软雅黑" panose="020B0503020204020204" pitchFamily="34" charset="-122"/>
                </a:rPr>
                <a:t>02</a:t>
              </a:r>
            </a:p>
          </p:txBody>
        </p:sp>
      </p:grpSp>
      <p:grpSp>
        <p:nvGrpSpPr>
          <p:cNvPr id="65" name="组合 64"/>
          <p:cNvGrpSpPr/>
          <p:nvPr/>
        </p:nvGrpSpPr>
        <p:grpSpPr>
          <a:xfrm>
            <a:off x="1130555" y="3089538"/>
            <a:ext cx="481731" cy="417822"/>
            <a:chOff x="2325246" y="1923678"/>
            <a:chExt cx="481731" cy="417822"/>
          </a:xfrm>
        </p:grpSpPr>
        <p:sp>
          <p:nvSpPr>
            <p:cNvPr id="66" name="Oval 1"/>
            <p:cNvSpPr/>
            <p:nvPr/>
          </p:nvSpPr>
          <p:spPr bwMode="auto">
            <a:xfrm>
              <a:off x="2361698" y="1932672"/>
              <a:ext cx="408828" cy="408828"/>
            </a:xfrm>
            <a:prstGeom prst="ellipse">
              <a:avLst/>
            </a:prstGeom>
            <a:gradFill flip="none" rotWithShape="1">
              <a:gsLst>
                <a:gs pos="0">
                  <a:schemeClr val="bg1">
                    <a:lumMod val="85000"/>
                  </a:schemeClr>
                </a:gs>
                <a:gs pos="1000">
                  <a:schemeClr val="bg1"/>
                </a:gs>
                <a:gs pos="100000">
                  <a:schemeClr val="bg1">
                    <a:lumMod val="6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900" b="0" i="0" u="none" strike="noStrike" kern="0" cap="none" spc="0" normalizeH="0" baseline="0" noProof="0">
                <a:ln>
                  <a:noFill/>
                </a:ln>
                <a:solidFill>
                  <a:schemeClr val="tx1">
                    <a:lumMod val="65000"/>
                    <a:lumOff val="35000"/>
                  </a:schemeClr>
                </a:solidFill>
                <a:effectLst>
                  <a:innerShdw blurRad="114300">
                    <a:prstClr val="black"/>
                  </a:innerShdw>
                </a:effectLst>
                <a:uLnTx/>
                <a:uFillTx/>
                <a:latin typeface="Open Sans"/>
                <a:ea typeface="MS PGothic" panose="020B0600070205080204" charset="-128"/>
                <a:cs typeface="+mn-cs"/>
              </a:endParaRPr>
            </a:p>
          </p:txBody>
        </p:sp>
        <p:sp>
          <p:nvSpPr>
            <p:cNvPr id="67" name="矩形 66"/>
            <p:cNvSpPr/>
            <p:nvPr/>
          </p:nvSpPr>
          <p:spPr>
            <a:xfrm>
              <a:off x="2325246" y="1923678"/>
              <a:ext cx="481731" cy="415498"/>
            </a:xfrm>
            <a:prstGeom prst="rect">
              <a:avLst/>
            </a:prstGeom>
          </p:spPr>
          <p:txBody>
            <a:bodyPr wrap="square">
              <a:spAutoFit/>
            </a:bodyPr>
            <a:lstStyle/>
            <a:p>
              <a:pPr algn="ctr"/>
              <a:r>
                <a:rPr lang="en-US" altLang="zh-CN" sz="2000" b="1" dirty="0">
                  <a:solidFill>
                    <a:schemeClr val="tx1">
                      <a:lumMod val="65000"/>
                      <a:lumOff val="35000"/>
                    </a:schemeClr>
                  </a:solidFill>
                  <a:effectLst>
                    <a:innerShdw blurRad="114300">
                      <a:prstClr val="black"/>
                    </a:innerShdw>
                  </a:effectLst>
                  <a:latin typeface="Agency FB" panose="020B0503020202020204" pitchFamily="34" charset="0"/>
                  <a:ea typeface="微软雅黑" panose="020B0503020204020204" pitchFamily="34" charset="-122"/>
                </a:rPr>
                <a:t>01</a:t>
              </a:r>
            </a:p>
          </p:txBody>
        </p:sp>
      </p:grpSp>
      <p:grpSp>
        <p:nvGrpSpPr>
          <p:cNvPr id="68" name="组合 67"/>
          <p:cNvGrpSpPr/>
          <p:nvPr/>
        </p:nvGrpSpPr>
        <p:grpSpPr>
          <a:xfrm>
            <a:off x="3586213" y="3066678"/>
            <a:ext cx="481731" cy="417822"/>
            <a:chOff x="2325246" y="1923678"/>
            <a:chExt cx="481731" cy="417822"/>
          </a:xfrm>
        </p:grpSpPr>
        <p:sp>
          <p:nvSpPr>
            <p:cNvPr id="69" name="Oval 1"/>
            <p:cNvSpPr/>
            <p:nvPr/>
          </p:nvSpPr>
          <p:spPr bwMode="auto">
            <a:xfrm>
              <a:off x="2361698" y="1932672"/>
              <a:ext cx="408828" cy="408828"/>
            </a:xfrm>
            <a:prstGeom prst="ellipse">
              <a:avLst/>
            </a:prstGeom>
            <a:gradFill flip="none" rotWithShape="1">
              <a:gsLst>
                <a:gs pos="0">
                  <a:schemeClr val="bg1">
                    <a:lumMod val="85000"/>
                  </a:schemeClr>
                </a:gs>
                <a:gs pos="1000">
                  <a:schemeClr val="bg1"/>
                </a:gs>
                <a:gs pos="100000">
                  <a:schemeClr val="bg1">
                    <a:lumMod val="6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900" b="0" i="0" u="none" strike="noStrike" kern="0" cap="none" spc="0" normalizeH="0" baseline="0" noProof="0">
                <a:ln>
                  <a:noFill/>
                </a:ln>
                <a:solidFill>
                  <a:schemeClr val="tx1">
                    <a:lumMod val="65000"/>
                    <a:lumOff val="35000"/>
                  </a:schemeClr>
                </a:solidFill>
                <a:effectLst>
                  <a:innerShdw blurRad="114300">
                    <a:prstClr val="black"/>
                  </a:innerShdw>
                </a:effectLst>
                <a:uLnTx/>
                <a:uFillTx/>
                <a:latin typeface="Open Sans"/>
                <a:ea typeface="MS PGothic" panose="020B0600070205080204" charset="-128"/>
                <a:cs typeface="+mn-cs"/>
              </a:endParaRPr>
            </a:p>
          </p:txBody>
        </p:sp>
        <p:sp>
          <p:nvSpPr>
            <p:cNvPr id="70" name="矩形 69"/>
            <p:cNvSpPr/>
            <p:nvPr/>
          </p:nvSpPr>
          <p:spPr>
            <a:xfrm>
              <a:off x="2325246" y="1923678"/>
              <a:ext cx="481731" cy="415498"/>
            </a:xfrm>
            <a:prstGeom prst="rect">
              <a:avLst/>
            </a:prstGeom>
          </p:spPr>
          <p:txBody>
            <a:bodyPr wrap="square">
              <a:spAutoFit/>
            </a:bodyPr>
            <a:lstStyle/>
            <a:p>
              <a:pPr algn="ctr"/>
              <a:r>
                <a:rPr lang="en-US" altLang="zh-CN" sz="2000" b="1" dirty="0">
                  <a:solidFill>
                    <a:schemeClr val="tx1">
                      <a:lumMod val="65000"/>
                      <a:lumOff val="35000"/>
                    </a:schemeClr>
                  </a:solidFill>
                  <a:effectLst>
                    <a:innerShdw blurRad="114300">
                      <a:prstClr val="black"/>
                    </a:innerShdw>
                  </a:effectLst>
                  <a:latin typeface="Agency FB" panose="020B0503020202020204" pitchFamily="34" charset="0"/>
                  <a:ea typeface="微软雅黑" panose="020B0503020204020204" pitchFamily="34" charset="-122"/>
                </a:rPr>
                <a:t>03</a:t>
              </a:r>
            </a:p>
          </p:txBody>
        </p:sp>
      </p:grpSp>
      <p:grpSp>
        <p:nvGrpSpPr>
          <p:cNvPr id="75" name="组合 74"/>
          <p:cNvGrpSpPr/>
          <p:nvPr/>
        </p:nvGrpSpPr>
        <p:grpSpPr>
          <a:xfrm>
            <a:off x="4797793" y="1923678"/>
            <a:ext cx="481731" cy="417822"/>
            <a:chOff x="2325246" y="1923678"/>
            <a:chExt cx="481731" cy="417822"/>
          </a:xfrm>
        </p:grpSpPr>
        <p:sp>
          <p:nvSpPr>
            <p:cNvPr id="76" name="Oval 1"/>
            <p:cNvSpPr/>
            <p:nvPr/>
          </p:nvSpPr>
          <p:spPr bwMode="auto">
            <a:xfrm>
              <a:off x="2361698" y="1932672"/>
              <a:ext cx="408828" cy="408828"/>
            </a:xfrm>
            <a:prstGeom prst="ellipse">
              <a:avLst/>
            </a:prstGeom>
            <a:gradFill flip="none" rotWithShape="1">
              <a:gsLst>
                <a:gs pos="0">
                  <a:schemeClr val="bg1">
                    <a:lumMod val="85000"/>
                  </a:schemeClr>
                </a:gs>
                <a:gs pos="1000">
                  <a:schemeClr val="bg1"/>
                </a:gs>
                <a:gs pos="100000">
                  <a:schemeClr val="bg1">
                    <a:lumMod val="6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900" b="0" i="0" u="none" strike="noStrike" kern="0" cap="none" spc="0" normalizeH="0" baseline="0" noProof="0">
                <a:ln>
                  <a:noFill/>
                </a:ln>
                <a:solidFill>
                  <a:schemeClr val="tx1">
                    <a:lumMod val="65000"/>
                    <a:lumOff val="35000"/>
                  </a:schemeClr>
                </a:solidFill>
                <a:effectLst>
                  <a:innerShdw blurRad="114300">
                    <a:prstClr val="black"/>
                  </a:innerShdw>
                </a:effectLst>
                <a:uLnTx/>
                <a:uFillTx/>
                <a:latin typeface="Open Sans"/>
                <a:ea typeface="MS PGothic" panose="020B0600070205080204" charset="-128"/>
                <a:cs typeface="+mn-cs"/>
              </a:endParaRPr>
            </a:p>
          </p:txBody>
        </p:sp>
        <p:sp>
          <p:nvSpPr>
            <p:cNvPr id="77" name="矩形 76"/>
            <p:cNvSpPr/>
            <p:nvPr/>
          </p:nvSpPr>
          <p:spPr>
            <a:xfrm>
              <a:off x="2325246" y="1923678"/>
              <a:ext cx="481731" cy="415498"/>
            </a:xfrm>
            <a:prstGeom prst="rect">
              <a:avLst/>
            </a:prstGeom>
          </p:spPr>
          <p:txBody>
            <a:bodyPr wrap="square">
              <a:spAutoFit/>
            </a:bodyPr>
            <a:lstStyle/>
            <a:p>
              <a:pPr algn="ctr"/>
              <a:r>
                <a:rPr lang="en-US" altLang="zh-CN" sz="2000" b="1" dirty="0">
                  <a:solidFill>
                    <a:schemeClr val="tx1">
                      <a:lumMod val="65000"/>
                      <a:lumOff val="35000"/>
                    </a:schemeClr>
                  </a:solidFill>
                  <a:effectLst>
                    <a:innerShdw blurRad="114300">
                      <a:prstClr val="black"/>
                    </a:innerShdw>
                  </a:effectLst>
                  <a:latin typeface="Agency FB" panose="020B0503020202020204" pitchFamily="34" charset="0"/>
                  <a:ea typeface="微软雅黑" panose="020B0503020204020204" pitchFamily="34" charset="-122"/>
                </a:rPr>
                <a:t>04</a:t>
              </a:r>
            </a:p>
          </p:txBody>
        </p:sp>
      </p:grpSp>
      <p:grpSp>
        <p:nvGrpSpPr>
          <p:cNvPr id="78" name="组合 77"/>
          <p:cNvGrpSpPr/>
          <p:nvPr/>
        </p:nvGrpSpPr>
        <p:grpSpPr>
          <a:xfrm>
            <a:off x="6039853" y="3036198"/>
            <a:ext cx="481731" cy="417822"/>
            <a:chOff x="2325246" y="1923678"/>
            <a:chExt cx="481731" cy="417822"/>
          </a:xfrm>
        </p:grpSpPr>
        <p:sp>
          <p:nvSpPr>
            <p:cNvPr id="79" name="Oval 1"/>
            <p:cNvSpPr/>
            <p:nvPr/>
          </p:nvSpPr>
          <p:spPr bwMode="auto">
            <a:xfrm>
              <a:off x="2361698" y="1932672"/>
              <a:ext cx="408828" cy="408828"/>
            </a:xfrm>
            <a:prstGeom prst="ellipse">
              <a:avLst/>
            </a:prstGeom>
            <a:gradFill flip="none" rotWithShape="1">
              <a:gsLst>
                <a:gs pos="0">
                  <a:schemeClr val="bg1">
                    <a:lumMod val="85000"/>
                  </a:schemeClr>
                </a:gs>
                <a:gs pos="1000">
                  <a:schemeClr val="bg1"/>
                </a:gs>
                <a:gs pos="100000">
                  <a:schemeClr val="bg1">
                    <a:lumMod val="6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900" b="0" i="0" u="none" strike="noStrike" kern="0" cap="none" spc="0" normalizeH="0" baseline="0" noProof="0">
                <a:ln>
                  <a:noFill/>
                </a:ln>
                <a:solidFill>
                  <a:schemeClr val="tx1">
                    <a:lumMod val="65000"/>
                    <a:lumOff val="35000"/>
                  </a:schemeClr>
                </a:solidFill>
                <a:effectLst>
                  <a:innerShdw blurRad="114300">
                    <a:prstClr val="black"/>
                  </a:innerShdw>
                </a:effectLst>
                <a:uLnTx/>
                <a:uFillTx/>
                <a:latin typeface="Open Sans"/>
                <a:ea typeface="MS PGothic" panose="020B0600070205080204" charset="-128"/>
                <a:cs typeface="+mn-cs"/>
              </a:endParaRPr>
            </a:p>
          </p:txBody>
        </p:sp>
        <p:sp>
          <p:nvSpPr>
            <p:cNvPr id="80" name="矩形 79"/>
            <p:cNvSpPr/>
            <p:nvPr/>
          </p:nvSpPr>
          <p:spPr>
            <a:xfrm>
              <a:off x="2325246" y="1923678"/>
              <a:ext cx="481731" cy="415498"/>
            </a:xfrm>
            <a:prstGeom prst="rect">
              <a:avLst/>
            </a:prstGeom>
          </p:spPr>
          <p:txBody>
            <a:bodyPr wrap="square">
              <a:spAutoFit/>
            </a:bodyPr>
            <a:lstStyle/>
            <a:p>
              <a:pPr algn="ctr"/>
              <a:r>
                <a:rPr lang="en-US" altLang="zh-CN" sz="2000" b="1" dirty="0">
                  <a:solidFill>
                    <a:schemeClr val="tx1">
                      <a:lumMod val="65000"/>
                      <a:lumOff val="35000"/>
                    </a:schemeClr>
                  </a:solidFill>
                  <a:effectLst>
                    <a:innerShdw blurRad="114300">
                      <a:prstClr val="black"/>
                    </a:innerShdw>
                  </a:effectLst>
                  <a:latin typeface="Agency FB" panose="020B0503020202020204" pitchFamily="34" charset="0"/>
                  <a:ea typeface="微软雅黑" panose="020B0503020204020204" pitchFamily="34" charset="-122"/>
                </a:rPr>
                <a:t>05</a:t>
              </a:r>
            </a:p>
          </p:txBody>
        </p:sp>
      </p:grpSp>
      <p:grpSp>
        <p:nvGrpSpPr>
          <p:cNvPr id="81" name="组合 80"/>
          <p:cNvGrpSpPr/>
          <p:nvPr/>
        </p:nvGrpSpPr>
        <p:grpSpPr>
          <a:xfrm>
            <a:off x="7272645" y="1884779"/>
            <a:ext cx="481731" cy="417822"/>
            <a:chOff x="2325246" y="1923678"/>
            <a:chExt cx="481731" cy="417822"/>
          </a:xfrm>
        </p:grpSpPr>
        <p:sp>
          <p:nvSpPr>
            <p:cNvPr id="82" name="Oval 1"/>
            <p:cNvSpPr/>
            <p:nvPr/>
          </p:nvSpPr>
          <p:spPr bwMode="auto">
            <a:xfrm>
              <a:off x="2361698" y="1932672"/>
              <a:ext cx="408828" cy="408828"/>
            </a:xfrm>
            <a:prstGeom prst="ellipse">
              <a:avLst/>
            </a:prstGeom>
            <a:gradFill flip="none" rotWithShape="1">
              <a:gsLst>
                <a:gs pos="0">
                  <a:schemeClr val="bg1">
                    <a:lumMod val="85000"/>
                  </a:schemeClr>
                </a:gs>
                <a:gs pos="1000">
                  <a:schemeClr val="bg1"/>
                </a:gs>
                <a:gs pos="100000">
                  <a:schemeClr val="bg1">
                    <a:lumMod val="6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900" b="0" i="0" u="none" strike="noStrike" kern="0" cap="none" spc="0" normalizeH="0" baseline="0" noProof="0">
                <a:ln>
                  <a:noFill/>
                </a:ln>
                <a:solidFill>
                  <a:schemeClr val="tx1">
                    <a:lumMod val="65000"/>
                    <a:lumOff val="35000"/>
                  </a:schemeClr>
                </a:solidFill>
                <a:effectLst>
                  <a:innerShdw blurRad="114300">
                    <a:prstClr val="black"/>
                  </a:innerShdw>
                </a:effectLst>
                <a:uLnTx/>
                <a:uFillTx/>
                <a:latin typeface="Open Sans"/>
                <a:ea typeface="MS PGothic" panose="020B0600070205080204" charset="-128"/>
                <a:cs typeface="+mn-cs"/>
              </a:endParaRPr>
            </a:p>
          </p:txBody>
        </p:sp>
        <p:sp>
          <p:nvSpPr>
            <p:cNvPr id="83" name="矩形 82"/>
            <p:cNvSpPr/>
            <p:nvPr/>
          </p:nvSpPr>
          <p:spPr>
            <a:xfrm>
              <a:off x="2325246" y="1923678"/>
              <a:ext cx="481731" cy="415498"/>
            </a:xfrm>
            <a:prstGeom prst="rect">
              <a:avLst/>
            </a:prstGeom>
          </p:spPr>
          <p:txBody>
            <a:bodyPr wrap="square">
              <a:spAutoFit/>
            </a:bodyPr>
            <a:lstStyle/>
            <a:p>
              <a:pPr algn="ctr"/>
              <a:r>
                <a:rPr lang="en-US" altLang="zh-CN" sz="2000" b="1" dirty="0">
                  <a:solidFill>
                    <a:schemeClr val="tx1">
                      <a:lumMod val="65000"/>
                      <a:lumOff val="35000"/>
                    </a:schemeClr>
                  </a:solidFill>
                  <a:effectLst>
                    <a:innerShdw blurRad="114300">
                      <a:prstClr val="black"/>
                    </a:innerShdw>
                  </a:effectLst>
                  <a:latin typeface="Agency FB" panose="020B0503020202020204" pitchFamily="34" charset="0"/>
                  <a:ea typeface="微软雅黑" panose="020B0503020204020204" pitchFamily="34" charset="-122"/>
                </a:rPr>
                <a:t>06</a:t>
              </a:r>
            </a:p>
          </p:txBody>
        </p:sp>
      </p:grpSp>
      <p:sp>
        <p:nvSpPr>
          <p:cNvPr id="33" name="Content Placeholder 2"/>
          <p:cNvSpPr txBox="1"/>
          <p:nvPr/>
        </p:nvSpPr>
        <p:spPr bwMode="auto">
          <a:xfrm>
            <a:off x="1575835" y="1116734"/>
            <a:ext cx="2169035"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34" name="Content Placeholder 2"/>
          <p:cNvSpPr txBox="1"/>
          <p:nvPr/>
        </p:nvSpPr>
        <p:spPr bwMode="auto">
          <a:xfrm>
            <a:off x="2867922" y="3608143"/>
            <a:ext cx="2169035"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35" name="Content Placeholder 2"/>
          <p:cNvSpPr txBox="1"/>
          <p:nvPr/>
        </p:nvSpPr>
        <p:spPr bwMode="auto">
          <a:xfrm>
            <a:off x="4014235" y="1129987"/>
            <a:ext cx="2169035"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36" name="Content Placeholder 2"/>
          <p:cNvSpPr txBox="1"/>
          <p:nvPr/>
        </p:nvSpPr>
        <p:spPr bwMode="auto">
          <a:xfrm>
            <a:off x="5094288" y="3588265"/>
            <a:ext cx="2169035"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37" name="Content Placeholder 2"/>
          <p:cNvSpPr txBox="1"/>
          <p:nvPr/>
        </p:nvSpPr>
        <p:spPr bwMode="auto">
          <a:xfrm>
            <a:off x="6479140" y="1129987"/>
            <a:ext cx="2169035"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4" name="矩形 3"/>
          <p:cNvSpPr/>
          <p:nvPr/>
        </p:nvSpPr>
        <p:spPr>
          <a:xfrm>
            <a:off x="3389286" y="227424"/>
            <a:ext cx="2236510" cy="400110"/>
          </a:xfrm>
          <a:prstGeom prst="rect">
            <a:avLst/>
          </a:prstGeom>
        </p:spPr>
        <p:txBody>
          <a:bodyPr wrap="none">
            <a:spAutoFit/>
          </a:bodyPr>
          <a:lstStyle/>
          <a:p>
            <a:pPr lvl="0" algn="ctr" defTabSz="685800">
              <a:spcBef>
                <a:spcPct val="20000"/>
              </a:spcBef>
              <a:defRPr/>
            </a:pPr>
            <a:r>
              <a:rPr lang="zh-CN" altLang="en-US" sz="20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单击输入标题内容</a:t>
            </a:r>
            <a:endParaRPr lang="en-US" altLang="zh-CN" sz="20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500"/>
                                        <p:tgtEl>
                                          <p:spTgt spid="46"/>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6" grpId="0"/>
      <p:bldP spid="33" grpId="0"/>
      <p:bldP spid="34" grpId="0"/>
      <p:bldP spid="35" grpId="0"/>
      <p:bldP spid="36" grpId="0"/>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组合 5"/>
          <p:cNvGrpSpPr/>
          <p:nvPr/>
        </p:nvGrpSpPr>
        <p:grpSpPr>
          <a:xfrm>
            <a:off x="3808365" y="1094973"/>
            <a:ext cx="1458162" cy="1458162"/>
            <a:chOff x="4840752" y="1682588"/>
            <a:chExt cx="1944216" cy="1944216"/>
          </a:xfrm>
        </p:grpSpPr>
        <p:sp>
          <p:nvSpPr>
            <p:cNvPr id="2" name="圆角矩形 1"/>
            <p:cNvSpPr/>
            <p:nvPr/>
          </p:nvSpPr>
          <p:spPr>
            <a:xfrm rot="19460361">
              <a:off x="4840752" y="1682588"/>
              <a:ext cx="1944216" cy="1944216"/>
            </a:xfrm>
            <a:prstGeom prst="roundRect">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dirty="0"/>
            </a:p>
          </p:txBody>
        </p:sp>
        <p:sp>
          <p:nvSpPr>
            <p:cNvPr id="3" name="Freeform 15"/>
            <p:cNvSpPr>
              <a:spLocks noEditPoints="1"/>
            </p:cNvSpPr>
            <p:nvPr/>
          </p:nvSpPr>
          <p:spPr bwMode="auto">
            <a:xfrm>
              <a:off x="5272466" y="2111480"/>
              <a:ext cx="1080788" cy="1086432"/>
            </a:xfrm>
            <a:custGeom>
              <a:avLst/>
              <a:gdLst>
                <a:gd name="T0" fmla="*/ 192 w 383"/>
                <a:gd name="T1" fmla="*/ 64 h 385"/>
                <a:gd name="T2" fmla="*/ 336 w 383"/>
                <a:gd name="T3" fmla="*/ 224 h 385"/>
                <a:gd name="T4" fmla="*/ 336 w 383"/>
                <a:gd name="T5" fmla="*/ 385 h 385"/>
                <a:gd name="T6" fmla="*/ 239 w 383"/>
                <a:gd name="T7" fmla="*/ 385 h 385"/>
                <a:gd name="T8" fmla="*/ 239 w 383"/>
                <a:gd name="T9" fmla="*/ 264 h 385"/>
                <a:gd name="T10" fmla="*/ 236 w 383"/>
                <a:gd name="T11" fmla="*/ 253 h 385"/>
                <a:gd name="T12" fmla="*/ 227 w 383"/>
                <a:gd name="T13" fmla="*/ 244 h 385"/>
                <a:gd name="T14" fmla="*/ 215 w 383"/>
                <a:gd name="T15" fmla="*/ 241 h 385"/>
                <a:gd name="T16" fmla="*/ 168 w 383"/>
                <a:gd name="T17" fmla="*/ 241 h 385"/>
                <a:gd name="T18" fmla="*/ 156 w 383"/>
                <a:gd name="T19" fmla="*/ 244 h 385"/>
                <a:gd name="T20" fmla="*/ 146 w 383"/>
                <a:gd name="T21" fmla="*/ 253 h 385"/>
                <a:gd name="T22" fmla="*/ 144 w 383"/>
                <a:gd name="T23" fmla="*/ 264 h 385"/>
                <a:gd name="T24" fmla="*/ 144 w 383"/>
                <a:gd name="T25" fmla="*/ 385 h 385"/>
                <a:gd name="T26" fmla="*/ 48 w 383"/>
                <a:gd name="T27" fmla="*/ 385 h 385"/>
                <a:gd name="T28" fmla="*/ 48 w 383"/>
                <a:gd name="T29" fmla="*/ 224 h 385"/>
                <a:gd name="T30" fmla="*/ 192 w 383"/>
                <a:gd name="T31" fmla="*/ 64 h 385"/>
                <a:gd name="T32" fmla="*/ 312 w 383"/>
                <a:gd name="T33" fmla="*/ 24 h 385"/>
                <a:gd name="T34" fmla="*/ 360 w 383"/>
                <a:gd name="T35" fmla="*/ 24 h 385"/>
                <a:gd name="T36" fmla="*/ 360 w 383"/>
                <a:gd name="T37" fmla="*/ 129 h 385"/>
                <a:gd name="T38" fmla="*/ 312 w 383"/>
                <a:gd name="T39" fmla="*/ 74 h 385"/>
                <a:gd name="T40" fmla="*/ 312 w 383"/>
                <a:gd name="T41" fmla="*/ 24 h 385"/>
                <a:gd name="T42" fmla="*/ 168 w 383"/>
                <a:gd name="T43" fmla="*/ 0 h 385"/>
                <a:gd name="T44" fmla="*/ 215 w 383"/>
                <a:gd name="T45" fmla="*/ 0 h 385"/>
                <a:gd name="T46" fmla="*/ 383 w 383"/>
                <a:gd name="T47" fmla="*/ 193 h 385"/>
                <a:gd name="T48" fmla="*/ 336 w 383"/>
                <a:gd name="T49" fmla="*/ 193 h 385"/>
                <a:gd name="T50" fmla="*/ 192 w 383"/>
                <a:gd name="T51" fmla="*/ 27 h 385"/>
                <a:gd name="T52" fmla="*/ 48 w 383"/>
                <a:gd name="T53" fmla="*/ 193 h 385"/>
                <a:gd name="T54" fmla="*/ 0 w 383"/>
                <a:gd name="T55" fmla="*/ 193 h 385"/>
                <a:gd name="T56" fmla="*/ 168 w 383"/>
                <a:gd name="T57"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3" h="385">
                  <a:moveTo>
                    <a:pt x="192" y="64"/>
                  </a:moveTo>
                  <a:lnTo>
                    <a:pt x="336" y="224"/>
                  </a:lnTo>
                  <a:lnTo>
                    <a:pt x="336" y="385"/>
                  </a:lnTo>
                  <a:lnTo>
                    <a:pt x="239" y="385"/>
                  </a:lnTo>
                  <a:lnTo>
                    <a:pt x="239" y="264"/>
                  </a:lnTo>
                  <a:lnTo>
                    <a:pt x="236" y="253"/>
                  </a:lnTo>
                  <a:lnTo>
                    <a:pt x="227" y="244"/>
                  </a:lnTo>
                  <a:lnTo>
                    <a:pt x="215" y="241"/>
                  </a:lnTo>
                  <a:lnTo>
                    <a:pt x="168" y="241"/>
                  </a:lnTo>
                  <a:lnTo>
                    <a:pt x="156" y="244"/>
                  </a:lnTo>
                  <a:lnTo>
                    <a:pt x="146" y="253"/>
                  </a:lnTo>
                  <a:lnTo>
                    <a:pt x="144" y="264"/>
                  </a:lnTo>
                  <a:lnTo>
                    <a:pt x="144" y="385"/>
                  </a:lnTo>
                  <a:lnTo>
                    <a:pt x="48" y="385"/>
                  </a:lnTo>
                  <a:lnTo>
                    <a:pt x="48" y="224"/>
                  </a:lnTo>
                  <a:lnTo>
                    <a:pt x="192" y="64"/>
                  </a:lnTo>
                  <a:close/>
                  <a:moveTo>
                    <a:pt x="312" y="24"/>
                  </a:moveTo>
                  <a:lnTo>
                    <a:pt x="360" y="24"/>
                  </a:lnTo>
                  <a:lnTo>
                    <a:pt x="360" y="129"/>
                  </a:lnTo>
                  <a:lnTo>
                    <a:pt x="312" y="74"/>
                  </a:lnTo>
                  <a:lnTo>
                    <a:pt x="312" y="24"/>
                  </a:lnTo>
                  <a:close/>
                  <a:moveTo>
                    <a:pt x="168" y="0"/>
                  </a:moveTo>
                  <a:lnTo>
                    <a:pt x="215" y="0"/>
                  </a:lnTo>
                  <a:lnTo>
                    <a:pt x="383" y="193"/>
                  </a:lnTo>
                  <a:lnTo>
                    <a:pt x="336" y="193"/>
                  </a:lnTo>
                  <a:lnTo>
                    <a:pt x="192" y="27"/>
                  </a:lnTo>
                  <a:lnTo>
                    <a:pt x="48" y="193"/>
                  </a:lnTo>
                  <a:lnTo>
                    <a:pt x="0" y="193"/>
                  </a:lnTo>
                  <a:lnTo>
                    <a:pt x="168" y="0"/>
                  </a:lnTo>
                  <a:close/>
                </a:path>
              </a:pathLst>
            </a:custGeom>
            <a:solidFill>
              <a:schemeClr val="tx1"/>
            </a:solidFill>
            <a:ln w="3175">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650"/>
            </a:p>
          </p:txBody>
        </p:sp>
      </p:grpSp>
      <p:sp>
        <p:nvSpPr>
          <p:cNvPr id="4" name="TextBox 4"/>
          <p:cNvSpPr txBox="1"/>
          <p:nvPr/>
        </p:nvSpPr>
        <p:spPr>
          <a:xfrm>
            <a:off x="818545" y="3202214"/>
            <a:ext cx="3726414" cy="369332"/>
          </a:xfrm>
          <a:prstGeom prst="rect">
            <a:avLst/>
          </a:prstGeom>
          <a:noFill/>
        </p:spPr>
        <p:txBody>
          <a:bodyPr wrap="square" rtlCol="0">
            <a:spAutoFit/>
          </a:bodyPr>
          <a:lstStyle/>
          <a:p>
            <a:pPr algn="ctr"/>
            <a:r>
              <a:rPr lang="en-US" altLang="zh-CN" sz="1800" b="1" dirty="0">
                <a:solidFill>
                  <a:schemeClr val="bg1"/>
                </a:solidFill>
                <a:latin typeface="微软雅黑" panose="020B0503020204020204" pitchFamily="34" charset="-122"/>
                <a:ea typeface="微软雅黑" panose="020B0503020204020204" pitchFamily="34" charset="-122"/>
              </a:rPr>
              <a:t>05.</a:t>
            </a:r>
            <a:r>
              <a:rPr lang="zh-CN" altLang="en-US" sz="1800" b="1" dirty="0">
                <a:solidFill>
                  <a:schemeClr val="bg1"/>
                </a:solidFill>
                <a:latin typeface="微软雅黑" panose="020B0503020204020204" pitchFamily="34" charset="-122"/>
                <a:ea typeface="微软雅黑" panose="020B0503020204020204" pitchFamily="34" charset="-122"/>
              </a:rPr>
              <a:t>发展前景</a:t>
            </a:r>
          </a:p>
        </p:txBody>
      </p:sp>
      <p:sp>
        <p:nvSpPr>
          <p:cNvPr id="5" name="TextBox 5"/>
          <p:cNvSpPr txBox="1"/>
          <p:nvPr/>
        </p:nvSpPr>
        <p:spPr>
          <a:xfrm>
            <a:off x="3805172" y="3023374"/>
            <a:ext cx="4171792" cy="346249"/>
          </a:xfrm>
          <a:prstGeom prst="rect">
            <a:avLst/>
          </a:prstGeom>
          <a:noFill/>
        </p:spPr>
        <p:txBody>
          <a:bodyPr wrap="square" rtlCol="0">
            <a:spAutoFit/>
          </a:bodyPr>
          <a:lstStyle/>
          <a:p>
            <a:pPr lvl="1" indent="-128905">
              <a:buFont typeface="Wingdings" panose="05000000000000000000" pitchFamily="2" charset="2"/>
              <a:buChar char="l"/>
            </a:pPr>
            <a:r>
              <a:rPr lang="zh-CN" altLang="en-US" sz="1650" dirty="0">
                <a:solidFill>
                  <a:schemeClr val="bg1"/>
                </a:solidFill>
                <a:latin typeface="微软雅黑" panose="020B0503020204020204" pitchFamily="34" charset="-122"/>
                <a:ea typeface="微软雅黑" panose="020B0503020204020204" pitchFamily="34" charset="-122"/>
              </a:rPr>
              <a:t>成本预算</a:t>
            </a:r>
          </a:p>
        </p:txBody>
      </p:sp>
      <p:sp>
        <p:nvSpPr>
          <p:cNvPr id="7" name="文本框 9"/>
          <p:cNvSpPr txBox="1"/>
          <p:nvPr/>
        </p:nvSpPr>
        <p:spPr>
          <a:xfrm>
            <a:off x="3953555" y="3067920"/>
            <a:ext cx="1505955" cy="253916"/>
          </a:xfrm>
          <a:prstGeom prst="rect">
            <a:avLst/>
          </a:prstGeom>
          <a:noFill/>
        </p:spPr>
        <p:txBody>
          <a:bodyPr wrap="square" lIns="0" tIns="0" rIns="0" bIns="0" rtlCol="0">
            <a:spAutoFit/>
          </a:bodyPr>
          <a:lstStyle/>
          <a:p>
            <a:pPr lvl="1" indent="-128905">
              <a:buFont typeface="Wingdings" panose="05000000000000000000" pitchFamily="2" charset="2"/>
              <a:buChar char="l"/>
            </a:pPr>
            <a:r>
              <a:rPr lang="zh-CN" altLang="en-US" sz="1650" dirty="0">
                <a:solidFill>
                  <a:schemeClr val="bg1"/>
                </a:solidFill>
                <a:latin typeface="微软雅黑" panose="020B0503020204020204" pitchFamily="34" charset="-122"/>
                <a:ea typeface="微软雅黑" panose="020B0503020204020204" pitchFamily="34" charset="-122"/>
              </a:rPr>
              <a:t>资金预算</a:t>
            </a:r>
          </a:p>
        </p:txBody>
      </p:sp>
      <p:sp>
        <p:nvSpPr>
          <p:cNvPr id="10" name="文本框 9"/>
          <p:cNvSpPr txBox="1"/>
          <p:nvPr/>
        </p:nvSpPr>
        <p:spPr>
          <a:xfrm>
            <a:off x="3858161" y="3680014"/>
            <a:ext cx="1505955" cy="253916"/>
          </a:xfrm>
          <a:prstGeom prst="rect">
            <a:avLst/>
          </a:prstGeom>
          <a:noFill/>
        </p:spPr>
        <p:txBody>
          <a:bodyPr wrap="square" lIns="0" tIns="0" rIns="0" bIns="0" rtlCol="0">
            <a:spAutoFit/>
          </a:bodyPr>
          <a:lstStyle/>
          <a:p>
            <a:pPr lvl="1" indent="-128905">
              <a:buFont typeface="Wingdings" panose="05000000000000000000" pitchFamily="2" charset="2"/>
              <a:buChar char="l"/>
            </a:pPr>
            <a:r>
              <a:rPr lang="zh-CN" altLang="en-US" sz="1650" dirty="0">
                <a:solidFill>
                  <a:schemeClr val="bg1"/>
                </a:solidFill>
                <a:latin typeface="微软雅黑" panose="020B0503020204020204" pitchFamily="34" charset="-122"/>
                <a:ea typeface="微软雅黑" panose="020B0503020204020204" pitchFamily="34" charset="-122"/>
              </a:rPr>
              <a:t>融资计划</a:t>
            </a:r>
          </a:p>
        </p:txBody>
      </p:sp>
      <p:sp>
        <p:nvSpPr>
          <p:cNvPr id="11" name="文本框 9"/>
          <p:cNvSpPr txBox="1"/>
          <p:nvPr/>
        </p:nvSpPr>
        <p:spPr>
          <a:xfrm>
            <a:off x="5302259" y="3686999"/>
            <a:ext cx="1505955" cy="253916"/>
          </a:xfrm>
          <a:prstGeom prst="rect">
            <a:avLst/>
          </a:prstGeom>
          <a:noFill/>
        </p:spPr>
        <p:txBody>
          <a:bodyPr wrap="square" lIns="0" tIns="0" rIns="0" bIns="0" rtlCol="0">
            <a:spAutoFit/>
          </a:bodyPr>
          <a:lstStyle/>
          <a:p>
            <a:pPr lvl="1" indent="-128905">
              <a:buFont typeface="Wingdings" panose="05000000000000000000" pitchFamily="2" charset="2"/>
              <a:buChar char="l"/>
            </a:pPr>
            <a:r>
              <a:rPr lang="zh-CN" altLang="en-US" sz="1650" dirty="0">
                <a:solidFill>
                  <a:schemeClr val="bg1"/>
                </a:solidFill>
                <a:latin typeface="微软雅黑" panose="020B0503020204020204" pitchFamily="34" charset="-122"/>
                <a:ea typeface="微软雅黑" panose="020B0503020204020204" pitchFamily="34" charset="-122"/>
              </a:rPr>
              <a:t>资金主要用途</a:t>
            </a:r>
          </a:p>
        </p:txBody>
      </p:sp>
      <p:cxnSp>
        <p:nvCxnSpPr>
          <p:cNvPr id="15" name="直接连接符 14"/>
          <p:cNvCxnSpPr/>
          <p:nvPr/>
        </p:nvCxnSpPr>
        <p:spPr>
          <a:xfrm flipV="1">
            <a:off x="3643597" y="2845417"/>
            <a:ext cx="0" cy="13012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0-#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0-#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0-#ppt_w/2"/>
                                          </p:val>
                                        </p:tav>
                                        <p:tav tm="100000">
                                          <p:val>
                                            <p:strVal val="#ppt_x"/>
                                          </p:val>
                                        </p:tav>
                                      </p:tavLst>
                                    </p:anim>
                                    <p:anim calcmode="lin" valueType="num">
                                      <p:cBhvr additive="base">
                                        <p:cTn id="31" dur="500" fill="hold"/>
                                        <p:tgtEl>
                                          <p:spTgt spid="11"/>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0-#ppt_w/2"/>
                                          </p:val>
                                        </p:tav>
                                        <p:tav tm="100000">
                                          <p:val>
                                            <p:strVal val="#ppt_x"/>
                                          </p:val>
                                        </p:tav>
                                      </p:tavLst>
                                    </p:anim>
                                    <p:anim calcmode="lin" valueType="num">
                                      <p:cBhvr additive="base">
                                        <p:cTn id="35"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t>24</a:t>
            </a:fld>
            <a:endParaRPr lang="zh-CN" altLang="en-US"/>
          </a:p>
        </p:txBody>
      </p:sp>
      <p:sp>
        <p:nvSpPr>
          <p:cNvPr id="6162" name="任意多边形 6161"/>
          <p:cNvSpPr/>
          <p:nvPr/>
        </p:nvSpPr>
        <p:spPr>
          <a:xfrm>
            <a:off x="539552" y="2717217"/>
            <a:ext cx="1082744" cy="437660"/>
          </a:xfrm>
          <a:custGeom>
            <a:avLst/>
            <a:gdLst>
              <a:gd name="connsiteX0" fmla="*/ 3188226 w 5561713"/>
              <a:gd name="connsiteY0" fmla="*/ 342900 h 2769070"/>
              <a:gd name="connsiteX1" fmla="*/ 4166126 w 5561713"/>
              <a:gd name="connsiteY1" fmla="*/ 349250 h 2769070"/>
              <a:gd name="connsiteX2" fmla="*/ 4534426 w 5561713"/>
              <a:gd name="connsiteY2" fmla="*/ 368300 h 2769070"/>
              <a:gd name="connsiteX3" fmla="*/ 4959876 w 5561713"/>
              <a:gd name="connsiteY3" fmla="*/ 514350 h 2769070"/>
              <a:gd name="connsiteX4" fmla="*/ 5347226 w 5561713"/>
              <a:gd name="connsiteY4" fmla="*/ 857250 h 2769070"/>
              <a:gd name="connsiteX5" fmla="*/ 5531376 w 5561713"/>
              <a:gd name="connsiteY5" fmla="*/ 1327150 h 2769070"/>
              <a:gd name="connsiteX6" fmla="*/ 5550426 w 5561713"/>
              <a:gd name="connsiteY6" fmla="*/ 1733550 h 2769070"/>
              <a:gd name="connsiteX7" fmla="*/ 5417076 w 5561713"/>
              <a:gd name="connsiteY7" fmla="*/ 2146300 h 2769070"/>
              <a:gd name="connsiteX8" fmla="*/ 5105926 w 5561713"/>
              <a:gd name="connsiteY8" fmla="*/ 2495550 h 2769070"/>
              <a:gd name="connsiteX9" fmla="*/ 4813826 w 5561713"/>
              <a:gd name="connsiteY9" fmla="*/ 2667000 h 2769070"/>
              <a:gd name="connsiteX10" fmla="*/ 4489976 w 5561713"/>
              <a:gd name="connsiteY10" fmla="*/ 2755900 h 2769070"/>
              <a:gd name="connsiteX11" fmla="*/ 3600976 w 5561713"/>
              <a:gd name="connsiteY11" fmla="*/ 2768600 h 2769070"/>
              <a:gd name="connsiteX12" fmla="*/ 1689626 w 5561713"/>
              <a:gd name="connsiteY12" fmla="*/ 2768600 h 2769070"/>
              <a:gd name="connsiteX13" fmla="*/ 1175276 w 5561713"/>
              <a:gd name="connsiteY13" fmla="*/ 2762250 h 2769070"/>
              <a:gd name="connsiteX14" fmla="*/ 819676 w 5561713"/>
              <a:gd name="connsiteY14" fmla="*/ 2705100 h 2769070"/>
              <a:gd name="connsiteX15" fmla="*/ 413276 w 5561713"/>
              <a:gd name="connsiteY15" fmla="*/ 2476500 h 2769070"/>
              <a:gd name="connsiteX16" fmla="*/ 114826 w 5561713"/>
              <a:gd name="connsiteY16" fmla="*/ 2038350 h 2769070"/>
              <a:gd name="connsiteX17" fmla="*/ 526 w 5561713"/>
              <a:gd name="connsiteY17" fmla="*/ 1485900 h 2769070"/>
              <a:gd name="connsiteX18" fmla="*/ 152926 w 5561713"/>
              <a:gd name="connsiteY18" fmla="*/ 965200 h 2769070"/>
              <a:gd name="connsiteX19" fmla="*/ 432326 w 5561713"/>
              <a:gd name="connsiteY19" fmla="*/ 641350 h 2769070"/>
              <a:gd name="connsiteX20" fmla="*/ 800626 w 5561713"/>
              <a:gd name="connsiteY20" fmla="*/ 406400 h 2769070"/>
              <a:gd name="connsiteX21" fmla="*/ 1410226 w 5561713"/>
              <a:gd name="connsiteY21" fmla="*/ 336550 h 2769070"/>
              <a:gd name="connsiteX22" fmla="*/ 2362726 w 5561713"/>
              <a:gd name="connsiteY22" fmla="*/ 349250 h 2769070"/>
              <a:gd name="connsiteX23" fmla="*/ 2769126 w 5561713"/>
              <a:gd name="connsiteY23" fmla="*/ 0 h 2769070"/>
              <a:gd name="connsiteX24" fmla="*/ 3188226 w 5561713"/>
              <a:gd name="connsiteY24" fmla="*/ 342900 h 276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61713" h="2769070">
                <a:moveTo>
                  <a:pt x="3188226" y="342900"/>
                </a:moveTo>
                <a:cubicBezTo>
                  <a:pt x="3421059" y="401108"/>
                  <a:pt x="3941759" y="345017"/>
                  <a:pt x="4166126" y="349250"/>
                </a:cubicBezTo>
                <a:cubicBezTo>
                  <a:pt x="4390493" y="353483"/>
                  <a:pt x="4402134" y="340783"/>
                  <a:pt x="4534426" y="368300"/>
                </a:cubicBezTo>
                <a:cubicBezTo>
                  <a:pt x="4666718" y="395817"/>
                  <a:pt x="4824409" y="432858"/>
                  <a:pt x="4959876" y="514350"/>
                </a:cubicBezTo>
                <a:cubicBezTo>
                  <a:pt x="5095343" y="595842"/>
                  <a:pt x="5251976" y="721783"/>
                  <a:pt x="5347226" y="857250"/>
                </a:cubicBezTo>
                <a:cubicBezTo>
                  <a:pt x="5442476" y="992717"/>
                  <a:pt x="5497509" y="1181100"/>
                  <a:pt x="5531376" y="1327150"/>
                </a:cubicBezTo>
                <a:cubicBezTo>
                  <a:pt x="5565243" y="1473200"/>
                  <a:pt x="5569476" y="1597025"/>
                  <a:pt x="5550426" y="1733550"/>
                </a:cubicBezTo>
                <a:cubicBezTo>
                  <a:pt x="5531376" y="1870075"/>
                  <a:pt x="5491159" y="2019300"/>
                  <a:pt x="5417076" y="2146300"/>
                </a:cubicBezTo>
                <a:cubicBezTo>
                  <a:pt x="5342993" y="2273300"/>
                  <a:pt x="5206468" y="2408767"/>
                  <a:pt x="5105926" y="2495550"/>
                </a:cubicBezTo>
                <a:cubicBezTo>
                  <a:pt x="5005384" y="2582333"/>
                  <a:pt x="4916484" y="2623608"/>
                  <a:pt x="4813826" y="2667000"/>
                </a:cubicBezTo>
                <a:cubicBezTo>
                  <a:pt x="4711168" y="2710392"/>
                  <a:pt x="4692118" y="2738967"/>
                  <a:pt x="4489976" y="2755900"/>
                </a:cubicBezTo>
                <a:cubicBezTo>
                  <a:pt x="4287834" y="2772833"/>
                  <a:pt x="3600976" y="2768600"/>
                  <a:pt x="3600976" y="2768600"/>
                </a:cubicBezTo>
                <a:lnTo>
                  <a:pt x="1689626" y="2768600"/>
                </a:lnTo>
                <a:lnTo>
                  <a:pt x="1175276" y="2762250"/>
                </a:lnTo>
                <a:cubicBezTo>
                  <a:pt x="1030284" y="2751667"/>
                  <a:pt x="946676" y="2752725"/>
                  <a:pt x="819676" y="2705100"/>
                </a:cubicBezTo>
                <a:cubicBezTo>
                  <a:pt x="692676" y="2657475"/>
                  <a:pt x="530751" y="2587625"/>
                  <a:pt x="413276" y="2476500"/>
                </a:cubicBezTo>
                <a:cubicBezTo>
                  <a:pt x="295801" y="2365375"/>
                  <a:pt x="183618" y="2203450"/>
                  <a:pt x="114826" y="2038350"/>
                </a:cubicBezTo>
                <a:cubicBezTo>
                  <a:pt x="46034" y="1873250"/>
                  <a:pt x="-5824" y="1664758"/>
                  <a:pt x="526" y="1485900"/>
                </a:cubicBezTo>
                <a:cubicBezTo>
                  <a:pt x="6876" y="1307042"/>
                  <a:pt x="80959" y="1105958"/>
                  <a:pt x="152926" y="965200"/>
                </a:cubicBezTo>
                <a:cubicBezTo>
                  <a:pt x="224893" y="824442"/>
                  <a:pt x="324376" y="734483"/>
                  <a:pt x="432326" y="641350"/>
                </a:cubicBezTo>
                <a:cubicBezTo>
                  <a:pt x="540276" y="548217"/>
                  <a:pt x="637643" y="457200"/>
                  <a:pt x="800626" y="406400"/>
                </a:cubicBezTo>
                <a:cubicBezTo>
                  <a:pt x="963609" y="355600"/>
                  <a:pt x="1149876" y="346075"/>
                  <a:pt x="1410226" y="336550"/>
                </a:cubicBezTo>
                <a:cubicBezTo>
                  <a:pt x="1670576" y="327025"/>
                  <a:pt x="2136243" y="405342"/>
                  <a:pt x="2362726" y="349250"/>
                </a:cubicBezTo>
                <a:cubicBezTo>
                  <a:pt x="2589209" y="293158"/>
                  <a:pt x="2630484" y="0"/>
                  <a:pt x="2769126" y="0"/>
                </a:cubicBezTo>
                <a:cubicBezTo>
                  <a:pt x="2907768" y="0"/>
                  <a:pt x="2955393" y="284692"/>
                  <a:pt x="3188226" y="342900"/>
                </a:cubicBezTo>
                <a:close/>
              </a:path>
            </a:pathLst>
          </a:custGeom>
          <a:gradFill>
            <a:gsLst>
              <a:gs pos="0">
                <a:schemeClr val="bg1">
                  <a:lumMod val="85000"/>
                </a:schemeClr>
              </a:gs>
              <a:gs pos="1000">
                <a:schemeClr val="bg1"/>
              </a:gs>
              <a:gs pos="92000">
                <a:schemeClr val="bg1">
                  <a:lumMod val="85000"/>
                </a:schemeClr>
              </a:gs>
            </a:gsLst>
            <a:lin ang="16200000" scaled="0"/>
          </a:gradFill>
          <a:ln w="6350">
            <a:solidFill>
              <a:schemeClr val="bg1">
                <a:lumMod val="85000"/>
              </a:schemeClr>
            </a:solidFill>
          </a:ln>
          <a:effectLst>
            <a:outerShdw blurRad="127000" dist="50800" dir="5400000" sx="104000" sy="104000" algn="ctr" rotWithShape="0">
              <a:srgbClr val="00000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a:off x="2065597" y="2717217"/>
            <a:ext cx="1082744" cy="437660"/>
          </a:xfrm>
          <a:custGeom>
            <a:avLst/>
            <a:gdLst>
              <a:gd name="connsiteX0" fmla="*/ 3188226 w 5561713"/>
              <a:gd name="connsiteY0" fmla="*/ 342900 h 2769070"/>
              <a:gd name="connsiteX1" fmla="*/ 4166126 w 5561713"/>
              <a:gd name="connsiteY1" fmla="*/ 349250 h 2769070"/>
              <a:gd name="connsiteX2" fmla="*/ 4534426 w 5561713"/>
              <a:gd name="connsiteY2" fmla="*/ 368300 h 2769070"/>
              <a:gd name="connsiteX3" fmla="*/ 4959876 w 5561713"/>
              <a:gd name="connsiteY3" fmla="*/ 514350 h 2769070"/>
              <a:gd name="connsiteX4" fmla="*/ 5347226 w 5561713"/>
              <a:gd name="connsiteY4" fmla="*/ 857250 h 2769070"/>
              <a:gd name="connsiteX5" fmla="*/ 5531376 w 5561713"/>
              <a:gd name="connsiteY5" fmla="*/ 1327150 h 2769070"/>
              <a:gd name="connsiteX6" fmla="*/ 5550426 w 5561713"/>
              <a:gd name="connsiteY6" fmla="*/ 1733550 h 2769070"/>
              <a:gd name="connsiteX7" fmla="*/ 5417076 w 5561713"/>
              <a:gd name="connsiteY7" fmla="*/ 2146300 h 2769070"/>
              <a:gd name="connsiteX8" fmla="*/ 5105926 w 5561713"/>
              <a:gd name="connsiteY8" fmla="*/ 2495550 h 2769070"/>
              <a:gd name="connsiteX9" fmla="*/ 4813826 w 5561713"/>
              <a:gd name="connsiteY9" fmla="*/ 2667000 h 2769070"/>
              <a:gd name="connsiteX10" fmla="*/ 4489976 w 5561713"/>
              <a:gd name="connsiteY10" fmla="*/ 2755900 h 2769070"/>
              <a:gd name="connsiteX11" fmla="*/ 3600976 w 5561713"/>
              <a:gd name="connsiteY11" fmla="*/ 2768600 h 2769070"/>
              <a:gd name="connsiteX12" fmla="*/ 1689626 w 5561713"/>
              <a:gd name="connsiteY12" fmla="*/ 2768600 h 2769070"/>
              <a:gd name="connsiteX13" fmla="*/ 1175276 w 5561713"/>
              <a:gd name="connsiteY13" fmla="*/ 2762250 h 2769070"/>
              <a:gd name="connsiteX14" fmla="*/ 819676 w 5561713"/>
              <a:gd name="connsiteY14" fmla="*/ 2705100 h 2769070"/>
              <a:gd name="connsiteX15" fmla="*/ 413276 w 5561713"/>
              <a:gd name="connsiteY15" fmla="*/ 2476500 h 2769070"/>
              <a:gd name="connsiteX16" fmla="*/ 114826 w 5561713"/>
              <a:gd name="connsiteY16" fmla="*/ 2038350 h 2769070"/>
              <a:gd name="connsiteX17" fmla="*/ 526 w 5561713"/>
              <a:gd name="connsiteY17" fmla="*/ 1485900 h 2769070"/>
              <a:gd name="connsiteX18" fmla="*/ 152926 w 5561713"/>
              <a:gd name="connsiteY18" fmla="*/ 965200 h 2769070"/>
              <a:gd name="connsiteX19" fmla="*/ 432326 w 5561713"/>
              <a:gd name="connsiteY19" fmla="*/ 641350 h 2769070"/>
              <a:gd name="connsiteX20" fmla="*/ 800626 w 5561713"/>
              <a:gd name="connsiteY20" fmla="*/ 406400 h 2769070"/>
              <a:gd name="connsiteX21" fmla="*/ 1410226 w 5561713"/>
              <a:gd name="connsiteY21" fmla="*/ 336550 h 2769070"/>
              <a:gd name="connsiteX22" fmla="*/ 2362726 w 5561713"/>
              <a:gd name="connsiteY22" fmla="*/ 349250 h 2769070"/>
              <a:gd name="connsiteX23" fmla="*/ 2769126 w 5561713"/>
              <a:gd name="connsiteY23" fmla="*/ 0 h 2769070"/>
              <a:gd name="connsiteX24" fmla="*/ 3188226 w 5561713"/>
              <a:gd name="connsiteY24" fmla="*/ 342900 h 276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61713" h="2769070">
                <a:moveTo>
                  <a:pt x="3188226" y="342900"/>
                </a:moveTo>
                <a:cubicBezTo>
                  <a:pt x="3421059" y="401108"/>
                  <a:pt x="3941759" y="345017"/>
                  <a:pt x="4166126" y="349250"/>
                </a:cubicBezTo>
                <a:cubicBezTo>
                  <a:pt x="4390493" y="353483"/>
                  <a:pt x="4402134" y="340783"/>
                  <a:pt x="4534426" y="368300"/>
                </a:cubicBezTo>
                <a:cubicBezTo>
                  <a:pt x="4666718" y="395817"/>
                  <a:pt x="4824409" y="432858"/>
                  <a:pt x="4959876" y="514350"/>
                </a:cubicBezTo>
                <a:cubicBezTo>
                  <a:pt x="5095343" y="595842"/>
                  <a:pt x="5251976" y="721783"/>
                  <a:pt x="5347226" y="857250"/>
                </a:cubicBezTo>
                <a:cubicBezTo>
                  <a:pt x="5442476" y="992717"/>
                  <a:pt x="5497509" y="1181100"/>
                  <a:pt x="5531376" y="1327150"/>
                </a:cubicBezTo>
                <a:cubicBezTo>
                  <a:pt x="5565243" y="1473200"/>
                  <a:pt x="5569476" y="1597025"/>
                  <a:pt x="5550426" y="1733550"/>
                </a:cubicBezTo>
                <a:cubicBezTo>
                  <a:pt x="5531376" y="1870075"/>
                  <a:pt x="5491159" y="2019300"/>
                  <a:pt x="5417076" y="2146300"/>
                </a:cubicBezTo>
                <a:cubicBezTo>
                  <a:pt x="5342993" y="2273300"/>
                  <a:pt x="5206468" y="2408767"/>
                  <a:pt x="5105926" y="2495550"/>
                </a:cubicBezTo>
                <a:cubicBezTo>
                  <a:pt x="5005384" y="2582333"/>
                  <a:pt x="4916484" y="2623608"/>
                  <a:pt x="4813826" y="2667000"/>
                </a:cubicBezTo>
                <a:cubicBezTo>
                  <a:pt x="4711168" y="2710392"/>
                  <a:pt x="4692118" y="2738967"/>
                  <a:pt x="4489976" y="2755900"/>
                </a:cubicBezTo>
                <a:cubicBezTo>
                  <a:pt x="4287834" y="2772833"/>
                  <a:pt x="3600976" y="2768600"/>
                  <a:pt x="3600976" y="2768600"/>
                </a:cubicBezTo>
                <a:lnTo>
                  <a:pt x="1689626" y="2768600"/>
                </a:lnTo>
                <a:lnTo>
                  <a:pt x="1175276" y="2762250"/>
                </a:lnTo>
                <a:cubicBezTo>
                  <a:pt x="1030284" y="2751667"/>
                  <a:pt x="946676" y="2752725"/>
                  <a:pt x="819676" y="2705100"/>
                </a:cubicBezTo>
                <a:cubicBezTo>
                  <a:pt x="692676" y="2657475"/>
                  <a:pt x="530751" y="2587625"/>
                  <a:pt x="413276" y="2476500"/>
                </a:cubicBezTo>
                <a:cubicBezTo>
                  <a:pt x="295801" y="2365375"/>
                  <a:pt x="183618" y="2203450"/>
                  <a:pt x="114826" y="2038350"/>
                </a:cubicBezTo>
                <a:cubicBezTo>
                  <a:pt x="46034" y="1873250"/>
                  <a:pt x="-5824" y="1664758"/>
                  <a:pt x="526" y="1485900"/>
                </a:cubicBezTo>
                <a:cubicBezTo>
                  <a:pt x="6876" y="1307042"/>
                  <a:pt x="80959" y="1105958"/>
                  <a:pt x="152926" y="965200"/>
                </a:cubicBezTo>
                <a:cubicBezTo>
                  <a:pt x="224893" y="824442"/>
                  <a:pt x="324376" y="734483"/>
                  <a:pt x="432326" y="641350"/>
                </a:cubicBezTo>
                <a:cubicBezTo>
                  <a:pt x="540276" y="548217"/>
                  <a:pt x="637643" y="457200"/>
                  <a:pt x="800626" y="406400"/>
                </a:cubicBezTo>
                <a:cubicBezTo>
                  <a:pt x="963609" y="355600"/>
                  <a:pt x="1149876" y="346075"/>
                  <a:pt x="1410226" y="336550"/>
                </a:cubicBezTo>
                <a:cubicBezTo>
                  <a:pt x="1670576" y="327025"/>
                  <a:pt x="2136243" y="405342"/>
                  <a:pt x="2362726" y="349250"/>
                </a:cubicBezTo>
                <a:cubicBezTo>
                  <a:pt x="2589209" y="293158"/>
                  <a:pt x="2630484" y="0"/>
                  <a:pt x="2769126" y="0"/>
                </a:cubicBezTo>
                <a:cubicBezTo>
                  <a:pt x="2907768" y="0"/>
                  <a:pt x="2955393" y="284692"/>
                  <a:pt x="3188226" y="342900"/>
                </a:cubicBezTo>
                <a:close/>
              </a:path>
            </a:pathLst>
          </a:custGeom>
          <a:gradFill>
            <a:gsLst>
              <a:gs pos="0">
                <a:schemeClr val="bg1">
                  <a:lumMod val="85000"/>
                </a:schemeClr>
              </a:gs>
              <a:gs pos="1000">
                <a:schemeClr val="bg1"/>
              </a:gs>
              <a:gs pos="92000">
                <a:schemeClr val="bg1">
                  <a:lumMod val="85000"/>
                </a:schemeClr>
              </a:gs>
            </a:gsLst>
            <a:lin ang="16200000" scaled="0"/>
          </a:gradFill>
          <a:ln w="6350">
            <a:solidFill>
              <a:schemeClr val="bg1">
                <a:lumMod val="85000"/>
              </a:schemeClr>
            </a:solidFill>
          </a:ln>
          <a:effectLst>
            <a:outerShdw blurRad="127000" dist="50800" dir="5400000" sx="104000" sy="104000" algn="ctr" rotWithShape="0">
              <a:srgbClr val="00000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a:off x="3447626" y="2717217"/>
            <a:ext cx="1082744" cy="437660"/>
          </a:xfrm>
          <a:custGeom>
            <a:avLst/>
            <a:gdLst>
              <a:gd name="connsiteX0" fmla="*/ 3188226 w 5561713"/>
              <a:gd name="connsiteY0" fmla="*/ 342900 h 2769070"/>
              <a:gd name="connsiteX1" fmla="*/ 4166126 w 5561713"/>
              <a:gd name="connsiteY1" fmla="*/ 349250 h 2769070"/>
              <a:gd name="connsiteX2" fmla="*/ 4534426 w 5561713"/>
              <a:gd name="connsiteY2" fmla="*/ 368300 h 2769070"/>
              <a:gd name="connsiteX3" fmla="*/ 4959876 w 5561713"/>
              <a:gd name="connsiteY3" fmla="*/ 514350 h 2769070"/>
              <a:gd name="connsiteX4" fmla="*/ 5347226 w 5561713"/>
              <a:gd name="connsiteY4" fmla="*/ 857250 h 2769070"/>
              <a:gd name="connsiteX5" fmla="*/ 5531376 w 5561713"/>
              <a:gd name="connsiteY5" fmla="*/ 1327150 h 2769070"/>
              <a:gd name="connsiteX6" fmla="*/ 5550426 w 5561713"/>
              <a:gd name="connsiteY6" fmla="*/ 1733550 h 2769070"/>
              <a:gd name="connsiteX7" fmla="*/ 5417076 w 5561713"/>
              <a:gd name="connsiteY7" fmla="*/ 2146300 h 2769070"/>
              <a:gd name="connsiteX8" fmla="*/ 5105926 w 5561713"/>
              <a:gd name="connsiteY8" fmla="*/ 2495550 h 2769070"/>
              <a:gd name="connsiteX9" fmla="*/ 4813826 w 5561713"/>
              <a:gd name="connsiteY9" fmla="*/ 2667000 h 2769070"/>
              <a:gd name="connsiteX10" fmla="*/ 4489976 w 5561713"/>
              <a:gd name="connsiteY10" fmla="*/ 2755900 h 2769070"/>
              <a:gd name="connsiteX11" fmla="*/ 3600976 w 5561713"/>
              <a:gd name="connsiteY11" fmla="*/ 2768600 h 2769070"/>
              <a:gd name="connsiteX12" fmla="*/ 1689626 w 5561713"/>
              <a:gd name="connsiteY12" fmla="*/ 2768600 h 2769070"/>
              <a:gd name="connsiteX13" fmla="*/ 1175276 w 5561713"/>
              <a:gd name="connsiteY13" fmla="*/ 2762250 h 2769070"/>
              <a:gd name="connsiteX14" fmla="*/ 819676 w 5561713"/>
              <a:gd name="connsiteY14" fmla="*/ 2705100 h 2769070"/>
              <a:gd name="connsiteX15" fmla="*/ 413276 w 5561713"/>
              <a:gd name="connsiteY15" fmla="*/ 2476500 h 2769070"/>
              <a:gd name="connsiteX16" fmla="*/ 114826 w 5561713"/>
              <a:gd name="connsiteY16" fmla="*/ 2038350 h 2769070"/>
              <a:gd name="connsiteX17" fmla="*/ 526 w 5561713"/>
              <a:gd name="connsiteY17" fmla="*/ 1485900 h 2769070"/>
              <a:gd name="connsiteX18" fmla="*/ 152926 w 5561713"/>
              <a:gd name="connsiteY18" fmla="*/ 965200 h 2769070"/>
              <a:gd name="connsiteX19" fmla="*/ 432326 w 5561713"/>
              <a:gd name="connsiteY19" fmla="*/ 641350 h 2769070"/>
              <a:gd name="connsiteX20" fmla="*/ 800626 w 5561713"/>
              <a:gd name="connsiteY20" fmla="*/ 406400 h 2769070"/>
              <a:gd name="connsiteX21" fmla="*/ 1410226 w 5561713"/>
              <a:gd name="connsiteY21" fmla="*/ 336550 h 2769070"/>
              <a:gd name="connsiteX22" fmla="*/ 2362726 w 5561713"/>
              <a:gd name="connsiteY22" fmla="*/ 349250 h 2769070"/>
              <a:gd name="connsiteX23" fmla="*/ 2769126 w 5561713"/>
              <a:gd name="connsiteY23" fmla="*/ 0 h 2769070"/>
              <a:gd name="connsiteX24" fmla="*/ 3188226 w 5561713"/>
              <a:gd name="connsiteY24" fmla="*/ 342900 h 276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61713" h="2769070">
                <a:moveTo>
                  <a:pt x="3188226" y="342900"/>
                </a:moveTo>
                <a:cubicBezTo>
                  <a:pt x="3421059" y="401108"/>
                  <a:pt x="3941759" y="345017"/>
                  <a:pt x="4166126" y="349250"/>
                </a:cubicBezTo>
                <a:cubicBezTo>
                  <a:pt x="4390493" y="353483"/>
                  <a:pt x="4402134" y="340783"/>
                  <a:pt x="4534426" y="368300"/>
                </a:cubicBezTo>
                <a:cubicBezTo>
                  <a:pt x="4666718" y="395817"/>
                  <a:pt x="4824409" y="432858"/>
                  <a:pt x="4959876" y="514350"/>
                </a:cubicBezTo>
                <a:cubicBezTo>
                  <a:pt x="5095343" y="595842"/>
                  <a:pt x="5251976" y="721783"/>
                  <a:pt x="5347226" y="857250"/>
                </a:cubicBezTo>
                <a:cubicBezTo>
                  <a:pt x="5442476" y="992717"/>
                  <a:pt x="5497509" y="1181100"/>
                  <a:pt x="5531376" y="1327150"/>
                </a:cubicBezTo>
                <a:cubicBezTo>
                  <a:pt x="5565243" y="1473200"/>
                  <a:pt x="5569476" y="1597025"/>
                  <a:pt x="5550426" y="1733550"/>
                </a:cubicBezTo>
                <a:cubicBezTo>
                  <a:pt x="5531376" y="1870075"/>
                  <a:pt x="5491159" y="2019300"/>
                  <a:pt x="5417076" y="2146300"/>
                </a:cubicBezTo>
                <a:cubicBezTo>
                  <a:pt x="5342993" y="2273300"/>
                  <a:pt x="5206468" y="2408767"/>
                  <a:pt x="5105926" y="2495550"/>
                </a:cubicBezTo>
                <a:cubicBezTo>
                  <a:pt x="5005384" y="2582333"/>
                  <a:pt x="4916484" y="2623608"/>
                  <a:pt x="4813826" y="2667000"/>
                </a:cubicBezTo>
                <a:cubicBezTo>
                  <a:pt x="4711168" y="2710392"/>
                  <a:pt x="4692118" y="2738967"/>
                  <a:pt x="4489976" y="2755900"/>
                </a:cubicBezTo>
                <a:cubicBezTo>
                  <a:pt x="4287834" y="2772833"/>
                  <a:pt x="3600976" y="2768600"/>
                  <a:pt x="3600976" y="2768600"/>
                </a:cubicBezTo>
                <a:lnTo>
                  <a:pt x="1689626" y="2768600"/>
                </a:lnTo>
                <a:lnTo>
                  <a:pt x="1175276" y="2762250"/>
                </a:lnTo>
                <a:cubicBezTo>
                  <a:pt x="1030284" y="2751667"/>
                  <a:pt x="946676" y="2752725"/>
                  <a:pt x="819676" y="2705100"/>
                </a:cubicBezTo>
                <a:cubicBezTo>
                  <a:pt x="692676" y="2657475"/>
                  <a:pt x="530751" y="2587625"/>
                  <a:pt x="413276" y="2476500"/>
                </a:cubicBezTo>
                <a:cubicBezTo>
                  <a:pt x="295801" y="2365375"/>
                  <a:pt x="183618" y="2203450"/>
                  <a:pt x="114826" y="2038350"/>
                </a:cubicBezTo>
                <a:cubicBezTo>
                  <a:pt x="46034" y="1873250"/>
                  <a:pt x="-5824" y="1664758"/>
                  <a:pt x="526" y="1485900"/>
                </a:cubicBezTo>
                <a:cubicBezTo>
                  <a:pt x="6876" y="1307042"/>
                  <a:pt x="80959" y="1105958"/>
                  <a:pt x="152926" y="965200"/>
                </a:cubicBezTo>
                <a:cubicBezTo>
                  <a:pt x="224893" y="824442"/>
                  <a:pt x="324376" y="734483"/>
                  <a:pt x="432326" y="641350"/>
                </a:cubicBezTo>
                <a:cubicBezTo>
                  <a:pt x="540276" y="548217"/>
                  <a:pt x="637643" y="457200"/>
                  <a:pt x="800626" y="406400"/>
                </a:cubicBezTo>
                <a:cubicBezTo>
                  <a:pt x="963609" y="355600"/>
                  <a:pt x="1149876" y="346075"/>
                  <a:pt x="1410226" y="336550"/>
                </a:cubicBezTo>
                <a:cubicBezTo>
                  <a:pt x="1670576" y="327025"/>
                  <a:pt x="2136243" y="405342"/>
                  <a:pt x="2362726" y="349250"/>
                </a:cubicBezTo>
                <a:cubicBezTo>
                  <a:pt x="2589209" y="293158"/>
                  <a:pt x="2630484" y="0"/>
                  <a:pt x="2769126" y="0"/>
                </a:cubicBezTo>
                <a:cubicBezTo>
                  <a:pt x="2907768" y="0"/>
                  <a:pt x="2955393" y="284692"/>
                  <a:pt x="3188226" y="342900"/>
                </a:cubicBezTo>
                <a:close/>
              </a:path>
            </a:pathLst>
          </a:custGeom>
          <a:gradFill>
            <a:gsLst>
              <a:gs pos="0">
                <a:schemeClr val="bg1">
                  <a:lumMod val="85000"/>
                </a:schemeClr>
              </a:gs>
              <a:gs pos="1000">
                <a:schemeClr val="bg1"/>
              </a:gs>
              <a:gs pos="92000">
                <a:schemeClr val="bg1">
                  <a:lumMod val="85000"/>
                </a:schemeClr>
              </a:gs>
            </a:gsLst>
            <a:lin ang="16200000" scaled="0"/>
          </a:gradFill>
          <a:ln w="6350">
            <a:solidFill>
              <a:schemeClr val="bg1">
                <a:lumMod val="85000"/>
              </a:schemeClr>
            </a:solidFill>
          </a:ln>
          <a:effectLst>
            <a:outerShdw blurRad="127000" dist="50800" dir="5400000" sx="104000" sy="104000" algn="ctr" rotWithShape="0">
              <a:srgbClr val="00000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a:off x="4829655" y="2717217"/>
            <a:ext cx="1082744" cy="437660"/>
          </a:xfrm>
          <a:custGeom>
            <a:avLst/>
            <a:gdLst>
              <a:gd name="connsiteX0" fmla="*/ 3188226 w 5561713"/>
              <a:gd name="connsiteY0" fmla="*/ 342900 h 2769070"/>
              <a:gd name="connsiteX1" fmla="*/ 4166126 w 5561713"/>
              <a:gd name="connsiteY1" fmla="*/ 349250 h 2769070"/>
              <a:gd name="connsiteX2" fmla="*/ 4534426 w 5561713"/>
              <a:gd name="connsiteY2" fmla="*/ 368300 h 2769070"/>
              <a:gd name="connsiteX3" fmla="*/ 4959876 w 5561713"/>
              <a:gd name="connsiteY3" fmla="*/ 514350 h 2769070"/>
              <a:gd name="connsiteX4" fmla="*/ 5347226 w 5561713"/>
              <a:gd name="connsiteY4" fmla="*/ 857250 h 2769070"/>
              <a:gd name="connsiteX5" fmla="*/ 5531376 w 5561713"/>
              <a:gd name="connsiteY5" fmla="*/ 1327150 h 2769070"/>
              <a:gd name="connsiteX6" fmla="*/ 5550426 w 5561713"/>
              <a:gd name="connsiteY6" fmla="*/ 1733550 h 2769070"/>
              <a:gd name="connsiteX7" fmla="*/ 5417076 w 5561713"/>
              <a:gd name="connsiteY7" fmla="*/ 2146300 h 2769070"/>
              <a:gd name="connsiteX8" fmla="*/ 5105926 w 5561713"/>
              <a:gd name="connsiteY8" fmla="*/ 2495550 h 2769070"/>
              <a:gd name="connsiteX9" fmla="*/ 4813826 w 5561713"/>
              <a:gd name="connsiteY9" fmla="*/ 2667000 h 2769070"/>
              <a:gd name="connsiteX10" fmla="*/ 4489976 w 5561713"/>
              <a:gd name="connsiteY10" fmla="*/ 2755900 h 2769070"/>
              <a:gd name="connsiteX11" fmla="*/ 3600976 w 5561713"/>
              <a:gd name="connsiteY11" fmla="*/ 2768600 h 2769070"/>
              <a:gd name="connsiteX12" fmla="*/ 1689626 w 5561713"/>
              <a:gd name="connsiteY12" fmla="*/ 2768600 h 2769070"/>
              <a:gd name="connsiteX13" fmla="*/ 1175276 w 5561713"/>
              <a:gd name="connsiteY13" fmla="*/ 2762250 h 2769070"/>
              <a:gd name="connsiteX14" fmla="*/ 819676 w 5561713"/>
              <a:gd name="connsiteY14" fmla="*/ 2705100 h 2769070"/>
              <a:gd name="connsiteX15" fmla="*/ 413276 w 5561713"/>
              <a:gd name="connsiteY15" fmla="*/ 2476500 h 2769070"/>
              <a:gd name="connsiteX16" fmla="*/ 114826 w 5561713"/>
              <a:gd name="connsiteY16" fmla="*/ 2038350 h 2769070"/>
              <a:gd name="connsiteX17" fmla="*/ 526 w 5561713"/>
              <a:gd name="connsiteY17" fmla="*/ 1485900 h 2769070"/>
              <a:gd name="connsiteX18" fmla="*/ 152926 w 5561713"/>
              <a:gd name="connsiteY18" fmla="*/ 965200 h 2769070"/>
              <a:gd name="connsiteX19" fmla="*/ 432326 w 5561713"/>
              <a:gd name="connsiteY19" fmla="*/ 641350 h 2769070"/>
              <a:gd name="connsiteX20" fmla="*/ 800626 w 5561713"/>
              <a:gd name="connsiteY20" fmla="*/ 406400 h 2769070"/>
              <a:gd name="connsiteX21" fmla="*/ 1410226 w 5561713"/>
              <a:gd name="connsiteY21" fmla="*/ 336550 h 2769070"/>
              <a:gd name="connsiteX22" fmla="*/ 2362726 w 5561713"/>
              <a:gd name="connsiteY22" fmla="*/ 349250 h 2769070"/>
              <a:gd name="connsiteX23" fmla="*/ 2769126 w 5561713"/>
              <a:gd name="connsiteY23" fmla="*/ 0 h 2769070"/>
              <a:gd name="connsiteX24" fmla="*/ 3188226 w 5561713"/>
              <a:gd name="connsiteY24" fmla="*/ 342900 h 276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61713" h="2769070">
                <a:moveTo>
                  <a:pt x="3188226" y="342900"/>
                </a:moveTo>
                <a:cubicBezTo>
                  <a:pt x="3421059" y="401108"/>
                  <a:pt x="3941759" y="345017"/>
                  <a:pt x="4166126" y="349250"/>
                </a:cubicBezTo>
                <a:cubicBezTo>
                  <a:pt x="4390493" y="353483"/>
                  <a:pt x="4402134" y="340783"/>
                  <a:pt x="4534426" y="368300"/>
                </a:cubicBezTo>
                <a:cubicBezTo>
                  <a:pt x="4666718" y="395817"/>
                  <a:pt x="4824409" y="432858"/>
                  <a:pt x="4959876" y="514350"/>
                </a:cubicBezTo>
                <a:cubicBezTo>
                  <a:pt x="5095343" y="595842"/>
                  <a:pt x="5251976" y="721783"/>
                  <a:pt x="5347226" y="857250"/>
                </a:cubicBezTo>
                <a:cubicBezTo>
                  <a:pt x="5442476" y="992717"/>
                  <a:pt x="5497509" y="1181100"/>
                  <a:pt x="5531376" y="1327150"/>
                </a:cubicBezTo>
                <a:cubicBezTo>
                  <a:pt x="5565243" y="1473200"/>
                  <a:pt x="5569476" y="1597025"/>
                  <a:pt x="5550426" y="1733550"/>
                </a:cubicBezTo>
                <a:cubicBezTo>
                  <a:pt x="5531376" y="1870075"/>
                  <a:pt x="5491159" y="2019300"/>
                  <a:pt x="5417076" y="2146300"/>
                </a:cubicBezTo>
                <a:cubicBezTo>
                  <a:pt x="5342993" y="2273300"/>
                  <a:pt x="5206468" y="2408767"/>
                  <a:pt x="5105926" y="2495550"/>
                </a:cubicBezTo>
                <a:cubicBezTo>
                  <a:pt x="5005384" y="2582333"/>
                  <a:pt x="4916484" y="2623608"/>
                  <a:pt x="4813826" y="2667000"/>
                </a:cubicBezTo>
                <a:cubicBezTo>
                  <a:pt x="4711168" y="2710392"/>
                  <a:pt x="4692118" y="2738967"/>
                  <a:pt x="4489976" y="2755900"/>
                </a:cubicBezTo>
                <a:cubicBezTo>
                  <a:pt x="4287834" y="2772833"/>
                  <a:pt x="3600976" y="2768600"/>
                  <a:pt x="3600976" y="2768600"/>
                </a:cubicBezTo>
                <a:lnTo>
                  <a:pt x="1689626" y="2768600"/>
                </a:lnTo>
                <a:lnTo>
                  <a:pt x="1175276" y="2762250"/>
                </a:lnTo>
                <a:cubicBezTo>
                  <a:pt x="1030284" y="2751667"/>
                  <a:pt x="946676" y="2752725"/>
                  <a:pt x="819676" y="2705100"/>
                </a:cubicBezTo>
                <a:cubicBezTo>
                  <a:pt x="692676" y="2657475"/>
                  <a:pt x="530751" y="2587625"/>
                  <a:pt x="413276" y="2476500"/>
                </a:cubicBezTo>
                <a:cubicBezTo>
                  <a:pt x="295801" y="2365375"/>
                  <a:pt x="183618" y="2203450"/>
                  <a:pt x="114826" y="2038350"/>
                </a:cubicBezTo>
                <a:cubicBezTo>
                  <a:pt x="46034" y="1873250"/>
                  <a:pt x="-5824" y="1664758"/>
                  <a:pt x="526" y="1485900"/>
                </a:cubicBezTo>
                <a:cubicBezTo>
                  <a:pt x="6876" y="1307042"/>
                  <a:pt x="80959" y="1105958"/>
                  <a:pt x="152926" y="965200"/>
                </a:cubicBezTo>
                <a:cubicBezTo>
                  <a:pt x="224893" y="824442"/>
                  <a:pt x="324376" y="734483"/>
                  <a:pt x="432326" y="641350"/>
                </a:cubicBezTo>
                <a:cubicBezTo>
                  <a:pt x="540276" y="548217"/>
                  <a:pt x="637643" y="457200"/>
                  <a:pt x="800626" y="406400"/>
                </a:cubicBezTo>
                <a:cubicBezTo>
                  <a:pt x="963609" y="355600"/>
                  <a:pt x="1149876" y="346075"/>
                  <a:pt x="1410226" y="336550"/>
                </a:cubicBezTo>
                <a:cubicBezTo>
                  <a:pt x="1670576" y="327025"/>
                  <a:pt x="2136243" y="405342"/>
                  <a:pt x="2362726" y="349250"/>
                </a:cubicBezTo>
                <a:cubicBezTo>
                  <a:pt x="2589209" y="293158"/>
                  <a:pt x="2630484" y="0"/>
                  <a:pt x="2769126" y="0"/>
                </a:cubicBezTo>
                <a:cubicBezTo>
                  <a:pt x="2907768" y="0"/>
                  <a:pt x="2955393" y="284692"/>
                  <a:pt x="3188226" y="342900"/>
                </a:cubicBezTo>
                <a:close/>
              </a:path>
            </a:pathLst>
          </a:custGeom>
          <a:gradFill>
            <a:gsLst>
              <a:gs pos="0">
                <a:schemeClr val="bg1">
                  <a:lumMod val="85000"/>
                </a:schemeClr>
              </a:gs>
              <a:gs pos="1000">
                <a:schemeClr val="bg1"/>
              </a:gs>
              <a:gs pos="92000">
                <a:schemeClr val="bg1">
                  <a:lumMod val="85000"/>
                </a:schemeClr>
              </a:gs>
            </a:gsLst>
            <a:lin ang="16200000" scaled="0"/>
          </a:gradFill>
          <a:ln w="6350">
            <a:solidFill>
              <a:schemeClr val="bg1">
                <a:lumMod val="85000"/>
              </a:schemeClr>
            </a:solidFill>
          </a:ln>
          <a:effectLst>
            <a:outerShdw blurRad="127000" dist="50800" dir="5400000" sx="104000" sy="104000" algn="ctr" rotWithShape="0">
              <a:srgbClr val="00000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a:off x="6211684" y="2717217"/>
            <a:ext cx="1082744" cy="437660"/>
          </a:xfrm>
          <a:custGeom>
            <a:avLst/>
            <a:gdLst>
              <a:gd name="connsiteX0" fmla="*/ 3188226 w 5561713"/>
              <a:gd name="connsiteY0" fmla="*/ 342900 h 2769070"/>
              <a:gd name="connsiteX1" fmla="*/ 4166126 w 5561713"/>
              <a:gd name="connsiteY1" fmla="*/ 349250 h 2769070"/>
              <a:gd name="connsiteX2" fmla="*/ 4534426 w 5561713"/>
              <a:gd name="connsiteY2" fmla="*/ 368300 h 2769070"/>
              <a:gd name="connsiteX3" fmla="*/ 4959876 w 5561713"/>
              <a:gd name="connsiteY3" fmla="*/ 514350 h 2769070"/>
              <a:gd name="connsiteX4" fmla="*/ 5347226 w 5561713"/>
              <a:gd name="connsiteY4" fmla="*/ 857250 h 2769070"/>
              <a:gd name="connsiteX5" fmla="*/ 5531376 w 5561713"/>
              <a:gd name="connsiteY5" fmla="*/ 1327150 h 2769070"/>
              <a:gd name="connsiteX6" fmla="*/ 5550426 w 5561713"/>
              <a:gd name="connsiteY6" fmla="*/ 1733550 h 2769070"/>
              <a:gd name="connsiteX7" fmla="*/ 5417076 w 5561713"/>
              <a:gd name="connsiteY7" fmla="*/ 2146300 h 2769070"/>
              <a:gd name="connsiteX8" fmla="*/ 5105926 w 5561713"/>
              <a:gd name="connsiteY8" fmla="*/ 2495550 h 2769070"/>
              <a:gd name="connsiteX9" fmla="*/ 4813826 w 5561713"/>
              <a:gd name="connsiteY9" fmla="*/ 2667000 h 2769070"/>
              <a:gd name="connsiteX10" fmla="*/ 4489976 w 5561713"/>
              <a:gd name="connsiteY10" fmla="*/ 2755900 h 2769070"/>
              <a:gd name="connsiteX11" fmla="*/ 3600976 w 5561713"/>
              <a:gd name="connsiteY11" fmla="*/ 2768600 h 2769070"/>
              <a:gd name="connsiteX12" fmla="*/ 1689626 w 5561713"/>
              <a:gd name="connsiteY12" fmla="*/ 2768600 h 2769070"/>
              <a:gd name="connsiteX13" fmla="*/ 1175276 w 5561713"/>
              <a:gd name="connsiteY13" fmla="*/ 2762250 h 2769070"/>
              <a:gd name="connsiteX14" fmla="*/ 819676 w 5561713"/>
              <a:gd name="connsiteY14" fmla="*/ 2705100 h 2769070"/>
              <a:gd name="connsiteX15" fmla="*/ 413276 w 5561713"/>
              <a:gd name="connsiteY15" fmla="*/ 2476500 h 2769070"/>
              <a:gd name="connsiteX16" fmla="*/ 114826 w 5561713"/>
              <a:gd name="connsiteY16" fmla="*/ 2038350 h 2769070"/>
              <a:gd name="connsiteX17" fmla="*/ 526 w 5561713"/>
              <a:gd name="connsiteY17" fmla="*/ 1485900 h 2769070"/>
              <a:gd name="connsiteX18" fmla="*/ 152926 w 5561713"/>
              <a:gd name="connsiteY18" fmla="*/ 965200 h 2769070"/>
              <a:gd name="connsiteX19" fmla="*/ 432326 w 5561713"/>
              <a:gd name="connsiteY19" fmla="*/ 641350 h 2769070"/>
              <a:gd name="connsiteX20" fmla="*/ 800626 w 5561713"/>
              <a:gd name="connsiteY20" fmla="*/ 406400 h 2769070"/>
              <a:gd name="connsiteX21" fmla="*/ 1410226 w 5561713"/>
              <a:gd name="connsiteY21" fmla="*/ 336550 h 2769070"/>
              <a:gd name="connsiteX22" fmla="*/ 2362726 w 5561713"/>
              <a:gd name="connsiteY22" fmla="*/ 349250 h 2769070"/>
              <a:gd name="connsiteX23" fmla="*/ 2769126 w 5561713"/>
              <a:gd name="connsiteY23" fmla="*/ 0 h 2769070"/>
              <a:gd name="connsiteX24" fmla="*/ 3188226 w 5561713"/>
              <a:gd name="connsiteY24" fmla="*/ 342900 h 276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61713" h="2769070">
                <a:moveTo>
                  <a:pt x="3188226" y="342900"/>
                </a:moveTo>
                <a:cubicBezTo>
                  <a:pt x="3421059" y="401108"/>
                  <a:pt x="3941759" y="345017"/>
                  <a:pt x="4166126" y="349250"/>
                </a:cubicBezTo>
                <a:cubicBezTo>
                  <a:pt x="4390493" y="353483"/>
                  <a:pt x="4402134" y="340783"/>
                  <a:pt x="4534426" y="368300"/>
                </a:cubicBezTo>
                <a:cubicBezTo>
                  <a:pt x="4666718" y="395817"/>
                  <a:pt x="4824409" y="432858"/>
                  <a:pt x="4959876" y="514350"/>
                </a:cubicBezTo>
                <a:cubicBezTo>
                  <a:pt x="5095343" y="595842"/>
                  <a:pt x="5251976" y="721783"/>
                  <a:pt x="5347226" y="857250"/>
                </a:cubicBezTo>
                <a:cubicBezTo>
                  <a:pt x="5442476" y="992717"/>
                  <a:pt x="5497509" y="1181100"/>
                  <a:pt x="5531376" y="1327150"/>
                </a:cubicBezTo>
                <a:cubicBezTo>
                  <a:pt x="5565243" y="1473200"/>
                  <a:pt x="5569476" y="1597025"/>
                  <a:pt x="5550426" y="1733550"/>
                </a:cubicBezTo>
                <a:cubicBezTo>
                  <a:pt x="5531376" y="1870075"/>
                  <a:pt x="5491159" y="2019300"/>
                  <a:pt x="5417076" y="2146300"/>
                </a:cubicBezTo>
                <a:cubicBezTo>
                  <a:pt x="5342993" y="2273300"/>
                  <a:pt x="5206468" y="2408767"/>
                  <a:pt x="5105926" y="2495550"/>
                </a:cubicBezTo>
                <a:cubicBezTo>
                  <a:pt x="5005384" y="2582333"/>
                  <a:pt x="4916484" y="2623608"/>
                  <a:pt x="4813826" y="2667000"/>
                </a:cubicBezTo>
                <a:cubicBezTo>
                  <a:pt x="4711168" y="2710392"/>
                  <a:pt x="4692118" y="2738967"/>
                  <a:pt x="4489976" y="2755900"/>
                </a:cubicBezTo>
                <a:cubicBezTo>
                  <a:pt x="4287834" y="2772833"/>
                  <a:pt x="3600976" y="2768600"/>
                  <a:pt x="3600976" y="2768600"/>
                </a:cubicBezTo>
                <a:lnTo>
                  <a:pt x="1689626" y="2768600"/>
                </a:lnTo>
                <a:lnTo>
                  <a:pt x="1175276" y="2762250"/>
                </a:lnTo>
                <a:cubicBezTo>
                  <a:pt x="1030284" y="2751667"/>
                  <a:pt x="946676" y="2752725"/>
                  <a:pt x="819676" y="2705100"/>
                </a:cubicBezTo>
                <a:cubicBezTo>
                  <a:pt x="692676" y="2657475"/>
                  <a:pt x="530751" y="2587625"/>
                  <a:pt x="413276" y="2476500"/>
                </a:cubicBezTo>
                <a:cubicBezTo>
                  <a:pt x="295801" y="2365375"/>
                  <a:pt x="183618" y="2203450"/>
                  <a:pt x="114826" y="2038350"/>
                </a:cubicBezTo>
                <a:cubicBezTo>
                  <a:pt x="46034" y="1873250"/>
                  <a:pt x="-5824" y="1664758"/>
                  <a:pt x="526" y="1485900"/>
                </a:cubicBezTo>
                <a:cubicBezTo>
                  <a:pt x="6876" y="1307042"/>
                  <a:pt x="80959" y="1105958"/>
                  <a:pt x="152926" y="965200"/>
                </a:cubicBezTo>
                <a:cubicBezTo>
                  <a:pt x="224893" y="824442"/>
                  <a:pt x="324376" y="734483"/>
                  <a:pt x="432326" y="641350"/>
                </a:cubicBezTo>
                <a:cubicBezTo>
                  <a:pt x="540276" y="548217"/>
                  <a:pt x="637643" y="457200"/>
                  <a:pt x="800626" y="406400"/>
                </a:cubicBezTo>
                <a:cubicBezTo>
                  <a:pt x="963609" y="355600"/>
                  <a:pt x="1149876" y="346075"/>
                  <a:pt x="1410226" y="336550"/>
                </a:cubicBezTo>
                <a:cubicBezTo>
                  <a:pt x="1670576" y="327025"/>
                  <a:pt x="2136243" y="405342"/>
                  <a:pt x="2362726" y="349250"/>
                </a:cubicBezTo>
                <a:cubicBezTo>
                  <a:pt x="2589209" y="293158"/>
                  <a:pt x="2630484" y="0"/>
                  <a:pt x="2769126" y="0"/>
                </a:cubicBezTo>
                <a:cubicBezTo>
                  <a:pt x="2907768" y="0"/>
                  <a:pt x="2955393" y="284692"/>
                  <a:pt x="3188226" y="342900"/>
                </a:cubicBezTo>
                <a:close/>
              </a:path>
            </a:pathLst>
          </a:custGeom>
          <a:gradFill>
            <a:gsLst>
              <a:gs pos="0">
                <a:schemeClr val="bg1">
                  <a:lumMod val="85000"/>
                </a:schemeClr>
              </a:gs>
              <a:gs pos="1000">
                <a:schemeClr val="bg1"/>
              </a:gs>
              <a:gs pos="92000">
                <a:schemeClr val="bg1">
                  <a:lumMod val="85000"/>
                </a:schemeClr>
              </a:gs>
            </a:gsLst>
            <a:lin ang="16200000" scaled="0"/>
          </a:gradFill>
          <a:ln w="6350">
            <a:solidFill>
              <a:schemeClr val="bg1">
                <a:lumMod val="85000"/>
              </a:schemeClr>
            </a:solidFill>
          </a:ln>
          <a:effectLst>
            <a:outerShdw blurRad="127000" dist="50800" dir="5400000" sx="104000" sy="104000" algn="ctr" rotWithShape="0">
              <a:srgbClr val="00000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a:off x="7593712" y="2717217"/>
            <a:ext cx="1082744" cy="437660"/>
          </a:xfrm>
          <a:custGeom>
            <a:avLst/>
            <a:gdLst>
              <a:gd name="connsiteX0" fmla="*/ 3188226 w 5561713"/>
              <a:gd name="connsiteY0" fmla="*/ 342900 h 2769070"/>
              <a:gd name="connsiteX1" fmla="*/ 4166126 w 5561713"/>
              <a:gd name="connsiteY1" fmla="*/ 349250 h 2769070"/>
              <a:gd name="connsiteX2" fmla="*/ 4534426 w 5561713"/>
              <a:gd name="connsiteY2" fmla="*/ 368300 h 2769070"/>
              <a:gd name="connsiteX3" fmla="*/ 4959876 w 5561713"/>
              <a:gd name="connsiteY3" fmla="*/ 514350 h 2769070"/>
              <a:gd name="connsiteX4" fmla="*/ 5347226 w 5561713"/>
              <a:gd name="connsiteY4" fmla="*/ 857250 h 2769070"/>
              <a:gd name="connsiteX5" fmla="*/ 5531376 w 5561713"/>
              <a:gd name="connsiteY5" fmla="*/ 1327150 h 2769070"/>
              <a:gd name="connsiteX6" fmla="*/ 5550426 w 5561713"/>
              <a:gd name="connsiteY6" fmla="*/ 1733550 h 2769070"/>
              <a:gd name="connsiteX7" fmla="*/ 5417076 w 5561713"/>
              <a:gd name="connsiteY7" fmla="*/ 2146300 h 2769070"/>
              <a:gd name="connsiteX8" fmla="*/ 5105926 w 5561713"/>
              <a:gd name="connsiteY8" fmla="*/ 2495550 h 2769070"/>
              <a:gd name="connsiteX9" fmla="*/ 4813826 w 5561713"/>
              <a:gd name="connsiteY9" fmla="*/ 2667000 h 2769070"/>
              <a:gd name="connsiteX10" fmla="*/ 4489976 w 5561713"/>
              <a:gd name="connsiteY10" fmla="*/ 2755900 h 2769070"/>
              <a:gd name="connsiteX11" fmla="*/ 3600976 w 5561713"/>
              <a:gd name="connsiteY11" fmla="*/ 2768600 h 2769070"/>
              <a:gd name="connsiteX12" fmla="*/ 1689626 w 5561713"/>
              <a:gd name="connsiteY12" fmla="*/ 2768600 h 2769070"/>
              <a:gd name="connsiteX13" fmla="*/ 1175276 w 5561713"/>
              <a:gd name="connsiteY13" fmla="*/ 2762250 h 2769070"/>
              <a:gd name="connsiteX14" fmla="*/ 819676 w 5561713"/>
              <a:gd name="connsiteY14" fmla="*/ 2705100 h 2769070"/>
              <a:gd name="connsiteX15" fmla="*/ 413276 w 5561713"/>
              <a:gd name="connsiteY15" fmla="*/ 2476500 h 2769070"/>
              <a:gd name="connsiteX16" fmla="*/ 114826 w 5561713"/>
              <a:gd name="connsiteY16" fmla="*/ 2038350 h 2769070"/>
              <a:gd name="connsiteX17" fmla="*/ 526 w 5561713"/>
              <a:gd name="connsiteY17" fmla="*/ 1485900 h 2769070"/>
              <a:gd name="connsiteX18" fmla="*/ 152926 w 5561713"/>
              <a:gd name="connsiteY18" fmla="*/ 965200 h 2769070"/>
              <a:gd name="connsiteX19" fmla="*/ 432326 w 5561713"/>
              <a:gd name="connsiteY19" fmla="*/ 641350 h 2769070"/>
              <a:gd name="connsiteX20" fmla="*/ 800626 w 5561713"/>
              <a:gd name="connsiteY20" fmla="*/ 406400 h 2769070"/>
              <a:gd name="connsiteX21" fmla="*/ 1410226 w 5561713"/>
              <a:gd name="connsiteY21" fmla="*/ 336550 h 2769070"/>
              <a:gd name="connsiteX22" fmla="*/ 2362726 w 5561713"/>
              <a:gd name="connsiteY22" fmla="*/ 349250 h 2769070"/>
              <a:gd name="connsiteX23" fmla="*/ 2769126 w 5561713"/>
              <a:gd name="connsiteY23" fmla="*/ 0 h 2769070"/>
              <a:gd name="connsiteX24" fmla="*/ 3188226 w 5561713"/>
              <a:gd name="connsiteY24" fmla="*/ 342900 h 276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61713" h="2769070">
                <a:moveTo>
                  <a:pt x="3188226" y="342900"/>
                </a:moveTo>
                <a:cubicBezTo>
                  <a:pt x="3421059" y="401108"/>
                  <a:pt x="3941759" y="345017"/>
                  <a:pt x="4166126" y="349250"/>
                </a:cubicBezTo>
                <a:cubicBezTo>
                  <a:pt x="4390493" y="353483"/>
                  <a:pt x="4402134" y="340783"/>
                  <a:pt x="4534426" y="368300"/>
                </a:cubicBezTo>
                <a:cubicBezTo>
                  <a:pt x="4666718" y="395817"/>
                  <a:pt x="4824409" y="432858"/>
                  <a:pt x="4959876" y="514350"/>
                </a:cubicBezTo>
                <a:cubicBezTo>
                  <a:pt x="5095343" y="595842"/>
                  <a:pt x="5251976" y="721783"/>
                  <a:pt x="5347226" y="857250"/>
                </a:cubicBezTo>
                <a:cubicBezTo>
                  <a:pt x="5442476" y="992717"/>
                  <a:pt x="5497509" y="1181100"/>
                  <a:pt x="5531376" y="1327150"/>
                </a:cubicBezTo>
                <a:cubicBezTo>
                  <a:pt x="5565243" y="1473200"/>
                  <a:pt x="5569476" y="1597025"/>
                  <a:pt x="5550426" y="1733550"/>
                </a:cubicBezTo>
                <a:cubicBezTo>
                  <a:pt x="5531376" y="1870075"/>
                  <a:pt x="5491159" y="2019300"/>
                  <a:pt x="5417076" y="2146300"/>
                </a:cubicBezTo>
                <a:cubicBezTo>
                  <a:pt x="5342993" y="2273300"/>
                  <a:pt x="5206468" y="2408767"/>
                  <a:pt x="5105926" y="2495550"/>
                </a:cubicBezTo>
                <a:cubicBezTo>
                  <a:pt x="5005384" y="2582333"/>
                  <a:pt x="4916484" y="2623608"/>
                  <a:pt x="4813826" y="2667000"/>
                </a:cubicBezTo>
                <a:cubicBezTo>
                  <a:pt x="4711168" y="2710392"/>
                  <a:pt x="4692118" y="2738967"/>
                  <a:pt x="4489976" y="2755900"/>
                </a:cubicBezTo>
                <a:cubicBezTo>
                  <a:pt x="4287834" y="2772833"/>
                  <a:pt x="3600976" y="2768600"/>
                  <a:pt x="3600976" y="2768600"/>
                </a:cubicBezTo>
                <a:lnTo>
                  <a:pt x="1689626" y="2768600"/>
                </a:lnTo>
                <a:lnTo>
                  <a:pt x="1175276" y="2762250"/>
                </a:lnTo>
                <a:cubicBezTo>
                  <a:pt x="1030284" y="2751667"/>
                  <a:pt x="946676" y="2752725"/>
                  <a:pt x="819676" y="2705100"/>
                </a:cubicBezTo>
                <a:cubicBezTo>
                  <a:pt x="692676" y="2657475"/>
                  <a:pt x="530751" y="2587625"/>
                  <a:pt x="413276" y="2476500"/>
                </a:cubicBezTo>
                <a:cubicBezTo>
                  <a:pt x="295801" y="2365375"/>
                  <a:pt x="183618" y="2203450"/>
                  <a:pt x="114826" y="2038350"/>
                </a:cubicBezTo>
                <a:cubicBezTo>
                  <a:pt x="46034" y="1873250"/>
                  <a:pt x="-5824" y="1664758"/>
                  <a:pt x="526" y="1485900"/>
                </a:cubicBezTo>
                <a:cubicBezTo>
                  <a:pt x="6876" y="1307042"/>
                  <a:pt x="80959" y="1105958"/>
                  <a:pt x="152926" y="965200"/>
                </a:cubicBezTo>
                <a:cubicBezTo>
                  <a:pt x="224893" y="824442"/>
                  <a:pt x="324376" y="734483"/>
                  <a:pt x="432326" y="641350"/>
                </a:cubicBezTo>
                <a:cubicBezTo>
                  <a:pt x="540276" y="548217"/>
                  <a:pt x="637643" y="457200"/>
                  <a:pt x="800626" y="406400"/>
                </a:cubicBezTo>
                <a:cubicBezTo>
                  <a:pt x="963609" y="355600"/>
                  <a:pt x="1149876" y="346075"/>
                  <a:pt x="1410226" y="336550"/>
                </a:cubicBezTo>
                <a:cubicBezTo>
                  <a:pt x="1670576" y="327025"/>
                  <a:pt x="2136243" y="405342"/>
                  <a:pt x="2362726" y="349250"/>
                </a:cubicBezTo>
                <a:cubicBezTo>
                  <a:pt x="2589209" y="293158"/>
                  <a:pt x="2630484" y="0"/>
                  <a:pt x="2769126" y="0"/>
                </a:cubicBezTo>
                <a:cubicBezTo>
                  <a:pt x="2907768" y="0"/>
                  <a:pt x="2955393" y="284692"/>
                  <a:pt x="3188226" y="342900"/>
                </a:cubicBezTo>
                <a:close/>
              </a:path>
            </a:pathLst>
          </a:custGeom>
          <a:gradFill>
            <a:gsLst>
              <a:gs pos="0">
                <a:schemeClr val="bg1">
                  <a:lumMod val="85000"/>
                </a:schemeClr>
              </a:gs>
              <a:gs pos="1000">
                <a:schemeClr val="bg1"/>
              </a:gs>
              <a:gs pos="92000">
                <a:schemeClr val="bg1">
                  <a:lumMod val="85000"/>
                </a:schemeClr>
              </a:gs>
            </a:gsLst>
            <a:lin ang="16200000" scaled="0"/>
          </a:gradFill>
          <a:ln w="6350">
            <a:solidFill>
              <a:schemeClr val="bg1">
                <a:lumMod val="85000"/>
              </a:schemeClr>
            </a:solidFill>
          </a:ln>
          <a:effectLst>
            <a:outerShdw blurRad="127000" dist="50800" dir="5400000" sx="104000" sy="104000" algn="ctr" rotWithShape="0">
              <a:srgbClr val="00000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64" name="矩形 6163"/>
          <p:cNvSpPr/>
          <p:nvPr/>
        </p:nvSpPr>
        <p:spPr>
          <a:xfrm>
            <a:off x="0" y="2276827"/>
            <a:ext cx="9144000" cy="72008"/>
          </a:xfrm>
          <a:prstGeom prst="rect">
            <a:avLst/>
          </a:pr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65" name="椭圆 6164"/>
          <p:cNvSpPr/>
          <p:nvPr/>
        </p:nvSpPr>
        <p:spPr>
          <a:xfrm>
            <a:off x="1009881" y="2241788"/>
            <a:ext cx="142086" cy="142086"/>
          </a:xfrm>
          <a:prstGeom prst="ellipse">
            <a:avLst/>
          </a:prstGeom>
          <a:solidFill>
            <a:schemeClr val="tx1">
              <a:lumMod val="75000"/>
              <a:lumOff val="2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2541501" y="2218928"/>
            <a:ext cx="142086" cy="142086"/>
          </a:xfrm>
          <a:prstGeom prst="ellipse">
            <a:avLst/>
          </a:prstGeom>
          <a:solidFill>
            <a:schemeClr val="tx1">
              <a:lumMod val="75000"/>
              <a:lumOff val="2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913101" y="2226548"/>
            <a:ext cx="142086" cy="142086"/>
          </a:xfrm>
          <a:prstGeom prst="ellipse">
            <a:avLst/>
          </a:prstGeom>
          <a:solidFill>
            <a:schemeClr val="tx1">
              <a:lumMod val="75000"/>
              <a:lumOff val="2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5292321" y="2226548"/>
            <a:ext cx="142086" cy="142086"/>
          </a:xfrm>
          <a:prstGeom prst="ellipse">
            <a:avLst/>
          </a:prstGeom>
          <a:solidFill>
            <a:schemeClr val="tx1">
              <a:lumMod val="75000"/>
              <a:lumOff val="2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6656301" y="2234168"/>
            <a:ext cx="142086" cy="142086"/>
          </a:xfrm>
          <a:prstGeom prst="ellipse">
            <a:avLst/>
          </a:prstGeom>
          <a:solidFill>
            <a:schemeClr val="tx1">
              <a:lumMod val="75000"/>
              <a:lumOff val="2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8081241" y="2218928"/>
            <a:ext cx="142086" cy="142086"/>
          </a:xfrm>
          <a:prstGeom prst="ellipse">
            <a:avLst/>
          </a:prstGeom>
          <a:solidFill>
            <a:schemeClr val="tx1">
              <a:lumMod val="75000"/>
              <a:lumOff val="2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p:cNvSpPr/>
          <p:nvPr/>
        </p:nvSpPr>
        <p:spPr>
          <a:xfrm>
            <a:off x="800238" y="2396440"/>
            <a:ext cx="514885" cy="338554"/>
          </a:xfrm>
          <a:prstGeom prst="rect">
            <a:avLst/>
          </a:prstGeom>
        </p:spPr>
        <p:txBody>
          <a:bodyPr wrap="none">
            <a:spAutoFit/>
          </a:bodyPr>
          <a:lstStyle/>
          <a:p>
            <a:r>
              <a:rPr lang="en-US" altLang="zh-CN" sz="1600" b="1" dirty="0">
                <a:solidFill>
                  <a:schemeClr val="tx1">
                    <a:lumMod val="65000"/>
                    <a:lumOff val="35000"/>
                  </a:schemeClr>
                </a:solidFill>
                <a:latin typeface="Agency FB" panose="020B0503020202020204" pitchFamily="34" charset="0"/>
                <a:ea typeface="微软雅黑" panose="020B0503020204020204" pitchFamily="34" charset="-122"/>
                <a:cs typeface="BrowalliaUPC" panose="020B0604020202020204" pitchFamily="34" charset="-34"/>
              </a:rPr>
              <a:t>2010</a:t>
            </a:r>
          </a:p>
        </p:txBody>
      </p:sp>
      <p:sp>
        <p:nvSpPr>
          <p:cNvPr id="74" name="矩形 73"/>
          <p:cNvSpPr/>
          <p:nvPr/>
        </p:nvSpPr>
        <p:spPr>
          <a:xfrm>
            <a:off x="2339478" y="2358340"/>
            <a:ext cx="466794" cy="338554"/>
          </a:xfrm>
          <a:prstGeom prst="rect">
            <a:avLst/>
          </a:prstGeom>
        </p:spPr>
        <p:txBody>
          <a:bodyPr wrap="none">
            <a:spAutoFit/>
          </a:bodyPr>
          <a:lstStyle/>
          <a:p>
            <a:r>
              <a:rPr lang="en-US" altLang="zh-CN" sz="1600" b="1" dirty="0">
                <a:solidFill>
                  <a:schemeClr val="tx1">
                    <a:lumMod val="65000"/>
                    <a:lumOff val="35000"/>
                  </a:schemeClr>
                </a:solidFill>
                <a:latin typeface="Agency FB" panose="020B0503020202020204" pitchFamily="34" charset="0"/>
                <a:ea typeface="微软雅黑" panose="020B0503020204020204" pitchFamily="34" charset="-122"/>
                <a:cs typeface="BrowalliaUPC" panose="020B0604020202020204" pitchFamily="34" charset="-34"/>
              </a:rPr>
              <a:t>2011</a:t>
            </a:r>
          </a:p>
        </p:txBody>
      </p:sp>
      <p:sp>
        <p:nvSpPr>
          <p:cNvPr id="75" name="矩形 74"/>
          <p:cNvSpPr/>
          <p:nvPr/>
        </p:nvSpPr>
        <p:spPr>
          <a:xfrm>
            <a:off x="3703458" y="2373580"/>
            <a:ext cx="508473" cy="338554"/>
          </a:xfrm>
          <a:prstGeom prst="rect">
            <a:avLst/>
          </a:prstGeom>
        </p:spPr>
        <p:txBody>
          <a:bodyPr wrap="none">
            <a:spAutoFit/>
          </a:bodyPr>
          <a:lstStyle/>
          <a:p>
            <a:r>
              <a:rPr lang="en-US" altLang="zh-CN" sz="1600" b="1" dirty="0">
                <a:solidFill>
                  <a:schemeClr val="tx1">
                    <a:lumMod val="65000"/>
                    <a:lumOff val="35000"/>
                  </a:schemeClr>
                </a:solidFill>
                <a:latin typeface="Agency FB" panose="020B0503020202020204" pitchFamily="34" charset="0"/>
                <a:ea typeface="微软雅黑" panose="020B0503020204020204" pitchFamily="34" charset="-122"/>
                <a:cs typeface="BrowalliaUPC" panose="020B0604020202020204" pitchFamily="34" charset="-34"/>
              </a:rPr>
              <a:t>2012</a:t>
            </a:r>
          </a:p>
        </p:txBody>
      </p:sp>
      <p:sp>
        <p:nvSpPr>
          <p:cNvPr id="76" name="矩形 75"/>
          <p:cNvSpPr/>
          <p:nvPr/>
        </p:nvSpPr>
        <p:spPr>
          <a:xfrm>
            <a:off x="5052198" y="2373580"/>
            <a:ext cx="513282" cy="338554"/>
          </a:xfrm>
          <a:prstGeom prst="rect">
            <a:avLst/>
          </a:prstGeom>
        </p:spPr>
        <p:txBody>
          <a:bodyPr wrap="none">
            <a:spAutoFit/>
          </a:bodyPr>
          <a:lstStyle/>
          <a:p>
            <a:r>
              <a:rPr lang="en-US" altLang="zh-CN" sz="1600" b="1" dirty="0">
                <a:solidFill>
                  <a:schemeClr val="tx1">
                    <a:lumMod val="65000"/>
                    <a:lumOff val="35000"/>
                  </a:schemeClr>
                </a:solidFill>
                <a:latin typeface="Agency FB" panose="020B0503020202020204" pitchFamily="34" charset="0"/>
                <a:ea typeface="微软雅黑" panose="020B0503020204020204" pitchFamily="34" charset="-122"/>
                <a:cs typeface="BrowalliaUPC" panose="020B0604020202020204" pitchFamily="34" charset="-34"/>
              </a:rPr>
              <a:t>2013</a:t>
            </a:r>
          </a:p>
        </p:txBody>
      </p:sp>
      <p:sp>
        <p:nvSpPr>
          <p:cNvPr id="77" name="矩形 76"/>
          <p:cNvSpPr/>
          <p:nvPr/>
        </p:nvSpPr>
        <p:spPr>
          <a:xfrm>
            <a:off x="6461898" y="2373580"/>
            <a:ext cx="511679" cy="338554"/>
          </a:xfrm>
          <a:prstGeom prst="rect">
            <a:avLst/>
          </a:prstGeom>
        </p:spPr>
        <p:txBody>
          <a:bodyPr wrap="none">
            <a:spAutoFit/>
          </a:bodyPr>
          <a:lstStyle/>
          <a:p>
            <a:r>
              <a:rPr lang="en-US" altLang="zh-CN" sz="1600" b="1" dirty="0">
                <a:solidFill>
                  <a:schemeClr val="tx1">
                    <a:lumMod val="65000"/>
                    <a:lumOff val="35000"/>
                  </a:schemeClr>
                </a:solidFill>
                <a:latin typeface="Agency FB" panose="020B0503020202020204" pitchFamily="34" charset="0"/>
                <a:ea typeface="微软雅黑" panose="020B0503020204020204" pitchFamily="34" charset="-122"/>
                <a:cs typeface="BrowalliaUPC" panose="020B0604020202020204" pitchFamily="34" charset="-34"/>
              </a:rPr>
              <a:t>2014</a:t>
            </a:r>
          </a:p>
        </p:txBody>
      </p:sp>
      <p:sp>
        <p:nvSpPr>
          <p:cNvPr id="78" name="矩形 77"/>
          <p:cNvSpPr/>
          <p:nvPr/>
        </p:nvSpPr>
        <p:spPr>
          <a:xfrm>
            <a:off x="7856358" y="2365960"/>
            <a:ext cx="511679" cy="338554"/>
          </a:xfrm>
          <a:prstGeom prst="rect">
            <a:avLst/>
          </a:prstGeom>
        </p:spPr>
        <p:txBody>
          <a:bodyPr wrap="none">
            <a:spAutoFit/>
          </a:bodyPr>
          <a:lstStyle/>
          <a:p>
            <a:r>
              <a:rPr lang="en-US" altLang="zh-CN" sz="1600" b="1" dirty="0">
                <a:solidFill>
                  <a:schemeClr val="tx1">
                    <a:lumMod val="65000"/>
                    <a:lumOff val="35000"/>
                  </a:schemeClr>
                </a:solidFill>
                <a:latin typeface="Agency FB" panose="020B0503020202020204" pitchFamily="34" charset="0"/>
                <a:ea typeface="微软雅黑" panose="020B0503020204020204" pitchFamily="34" charset="-122"/>
                <a:cs typeface="BrowalliaUPC" panose="020B0604020202020204" pitchFamily="34" charset="-34"/>
              </a:rPr>
              <a:t>2015</a:t>
            </a:r>
          </a:p>
        </p:txBody>
      </p:sp>
      <p:sp>
        <p:nvSpPr>
          <p:cNvPr id="6167" name="矩形 6166"/>
          <p:cNvSpPr/>
          <p:nvPr/>
        </p:nvSpPr>
        <p:spPr>
          <a:xfrm>
            <a:off x="706462" y="2833841"/>
            <a:ext cx="748923" cy="261610"/>
          </a:xfrm>
          <a:prstGeom prst="rect">
            <a:avLst/>
          </a:prstGeom>
        </p:spPr>
        <p:txBody>
          <a:bodyPr wrap="none">
            <a:spAutoFit/>
          </a:bodyPr>
          <a:lstStyle/>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输入文本</a:t>
            </a:r>
            <a:endParaRPr lang="zh-CN" altLang="en-US" sz="1100" dirty="0">
              <a:solidFill>
                <a:schemeClr val="tx1">
                  <a:lumMod val="75000"/>
                  <a:lumOff val="25000"/>
                </a:schemeClr>
              </a:solidFill>
            </a:endParaRPr>
          </a:p>
        </p:txBody>
      </p:sp>
      <p:sp>
        <p:nvSpPr>
          <p:cNvPr id="80" name="矩形 79"/>
          <p:cNvSpPr/>
          <p:nvPr/>
        </p:nvSpPr>
        <p:spPr>
          <a:xfrm>
            <a:off x="2222842" y="2833841"/>
            <a:ext cx="748923" cy="261610"/>
          </a:xfrm>
          <a:prstGeom prst="rect">
            <a:avLst/>
          </a:prstGeom>
        </p:spPr>
        <p:txBody>
          <a:bodyPr wrap="none">
            <a:spAutoFit/>
          </a:bodyPr>
          <a:lstStyle/>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输入文本</a:t>
            </a:r>
            <a:endParaRPr lang="zh-CN" altLang="en-US" sz="1100" dirty="0">
              <a:solidFill>
                <a:schemeClr val="tx1">
                  <a:lumMod val="75000"/>
                  <a:lumOff val="25000"/>
                </a:schemeClr>
              </a:solidFill>
            </a:endParaRPr>
          </a:p>
        </p:txBody>
      </p:sp>
      <p:sp>
        <p:nvSpPr>
          <p:cNvPr id="81" name="矩形 80"/>
          <p:cNvSpPr/>
          <p:nvPr/>
        </p:nvSpPr>
        <p:spPr>
          <a:xfrm>
            <a:off x="3663022" y="2833841"/>
            <a:ext cx="748923" cy="261610"/>
          </a:xfrm>
          <a:prstGeom prst="rect">
            <a:avLst/>
          </a:prstGeom>
        </p:spPr>
        <p:txBody>
          <a:bodyPr wrap="none">
            <a:spAutoFit/>
          </a:bodyPr>
          <a:lstStyle/>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输入文本</a:t>
            </a:r>
            <a:endParaRPr lang="zh-CN" altLang="en-US" sz="1100" dirty="0">
              <a:solidFill>
                <a:schemeClr val="tx1">
                  <a:lumMod val="75000"/>
                  <a:lumOff val="25000"/>
                </a:schemeClr>
              </a:solidFill>
            </a:endParaRPr>
          </a:p>
        </p:txBody>
      </p:sp>
      <p:sp>
        <p:nvSpPr>
          <p:cNvPr id="82" name="矩形 81"/>
          <p:cNvSpPr/>
          <p:nvPr/>
        </p:nvSpPr>
        <p:spPr>
          <a:xfrm>
            <a:off x="4966042" y="2833841"/>
            <a:ext cx="748923" cy="261610"/>
          </a:xfrm>
          <a:prstGeom prst="rect">
            <a:avLst/>
          </a:prstGeom>
        </p:spPr>
        <p:txBody>
          <a:bodyPr wrap="none">
            <a:spAutoFit/>
          </a:bodyPr>
          <a:lstStyle/>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输入文本</a:t>
            </a:r>
            <a:endParaRPr lang="zh-CN" altLang="en-US" sz="1100" dirty="0">
              <a:solidFill>
                <a:schemeClr val="tx1">
                  <a:lumMod val="75000"/>
                  <a:lumOff val="25000"/>
                </a:schemeClr>
              </a:solidFill>
            </a:endParaRPr>
          </a:p>
        </p:txBody>
      </p:sp>
      <p:sp>
        <p:nvSpPr>
          <p:cNvPr id="83" name="矩形 82"/>
          <p:cNvSpPr/>
          <p:nvPr/>
        </p:nvSpPr>
        <p:spPr>
          <a:xfrm>
            <a:off x="6383362" y="2833841"/>
            <a:ext cx="748923" cy="261610"/>
          </a:xfrm>
          <a:prstGeom prst="rect">
            <a:avLst/>
          </a:prstGeom>
        </p:spPr>
        <p:txBody>
          <a:bodyPr wrap="none">
            <a:spAutoFit/>
          </a:bodyPr>
          <a:lstStyle/>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输入文本</a:t>
            </a:r>
            <a:endParaRPr lang="zh-CN" altLang="en-US" sz="1100" dirty="0">
              <a:solidFill>
                <a:schemeClr val="tx1">
                  <a:lumMod val="75000"/>
                  <a:lumOff val="25000"/>
                </a:schemeClr>
              </a:solidFill>
            </a:endParaRPr>
          </a:p>
        </p:txBody>
      </p:sp>
      <p:sp>
        <p:nvSpPr>
          <p:cNvPr id="84" name="矩形 83"/>
          <p:cNvSpPr/>
          <p:nvPr/>
        </p:nvSpPr>
        <p:spPr>
          <a:xfrm>
            <a:off x="7777822" y="2833841"/>
            <a:ext cx="748923" cy="261610"/>
          </a:xfrm>
          <a:prstGeom prst="rect">
            <a:avLst/>
          </a:prstGeom>
        </p:spPr>
        <p:txBody>
          <a:bodyPr wrap="none">
            <a:spAutoFit/>
          </a:bodyPr>
          <a:lstStyle/>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输入文本</a:t>
            </a:r>
            <a:endParaRPr lang="zh-CN" altLang="en-US" sz="1100" dirty="0">
              <a:solidFill>
                <a:schemeClr val="tx1">
                  <a:lumMod val="75000"/>
                  <a:lumOff val="25000"/>
                </a:schemeClr>
              </a:solidFill>
            </a:endParaRPr>
          </a:p>
        </p:txBody>
      </p:sp>
      <p:sp>
        <p:nvSpPr>
          <p:cNvPr id="87" name="Freeform 86"/>
          <p:cNvSpPr>
            <a:spLocks noEditPoints="1"/>
          </p:cNvSpPr>
          <p:nvPr/>
        </p:nvSpPr>
        <p:spPr bwMode="auto">
          <a:xfrm>
            <a:off x="2388175" y="1779662"/>
            <a:ext cx="326695" cy="294024"/>
          </a:xfrm>
          <a:custGeom>
            <a:avLst/>
            <a:gdLst>
              <a:gd name="T0" fmla="*/ 327 w 327"/>
              <a:gd name="T1" fmla="*/ 130 h 294"/>
              <a:gd name="T2" fmla="*/ 163 w 327"/>
              <a:gd name="T3" fmla="*/ 0 h 294"/>
              <a:gd name="T4" fmla="*/ 0 w 327"/>
              <a:gd name="T5" fmla="*/ 130 h 294"/>
              <a:gd name="T6" fmla="*/ 163 w 327"/>
              <a:gd name="T7" fmla="*/ 260 h 294"/>
              <a:gd name="T8" fmla="*/ 219 w 327"/>
              <a:gd name="T9" fmla="*/ 253 h 294"/>
              <a:gd name="T10" fmla="*/ 267 w 327"/>
              <a:gd name="T11" fmla="*/ 292 h 294"/>
              <a:gd name="T12" fmla="*/ 271 w 327"/>
              <a:gd name="T13" fmla="*/ 294 h 294"/>
              <a:gd name="T14" fmla="*/ 273 w 327"/>
              <a:gd name="T15" fmla="*/ 292 h 294"/>
              <a:gd name="T16" fmla="*/ 270 w 327"/>
              <a:gd name="T17" fmla="*/ 229 h 294"/>
              <a:gd name="T18" fmla="*/ 327 w 327"/>
              <a:gd name="T19" fmla="*/ 130 h 294"/>
              <a:gd name="T20" fmla="*/ 228 w 327"/>
              <a:gd name="T21" fmla="*/ 186 h 294"/>
              <a:gd name="T22" fmla="*/ 101 w 327"/>
              <a:gd name="T23" fmla="*/ 186 h 294"/>
              <a:gd name="T24" fmla="*/ 89 w 327"/>
              <a:gd name="T25" fmla="*/ 174 h 294"/>
              <a:gd name="T26" fmla="*/ 101 w 327"/>
              <a:gd name="T27" fmla="*/ 163 h 294"/>
              <a:gd name="T28" fmla="*/ 228 w 327"/>
              <a:gd name="T29" fmla="*/ 163 h 294"/>
              <a:gd name="T30" fmla="*/ 240 w 327"/>
              <a:gd name="T31" fmla="*/ 174 h 294"/>
              <a:gd name="T32" fmla="*/ 228 w 327"/>
              <a:gd name="T33" fmla="*/ 186 h 294"/>
              <a:gd name="T34" fmla="*/ 228 w 327"/>
              <a:gd name="T35" fmla="*/ 137 h 294"/>
              <a:gd name="T36" fmla="*/ 101 w 327"/>
              <a:gd name="T37" fmla="*/ 137 h 294"/>
              <a:gd name="T38" fmla="*/ 89 w 327"/>
              <a:gd name="T39" fmla="*/ 125 h 294"/>
              <a:gd name="T40" fmla="*/ 101 w 327"/>
              <a:gd name="T41" fmla="*/ 114 h 294"/>
              <a:gd name="T42" fmla="*/ 228 w 327"/>
              <a:gd name="T43" fmla="*/ 114 h 294"/>
              <a:gd name="T44" fmla="*/ 240 w 327"/>
              <a:gd name="T45" fmla="*/ 125 h 294"/>
              <a:gd name="T46" fmla="*/ 228 w 327"/>
              <a:gd name="T47" fmla="*/ 137 h 294"/>
              <a:gd name="T48" fmla="*/ 228 w 327"/>
              <a:gd name="T49" fmla="*/ 88 h 294"/>
              <a:gd name="T50" fmla="*/ 101 w 327"/>
              <a:gd name="T51" fmla="*/ 88 h 294"/>
              <a:gd name="T52" fmla="*/ 89 w 327"/>
              <a:gd name="T53" fmla="*/ 76 h 294"/>
              <a:gd name="T54" fmla="*/ 101 w 327"/>
              <a:gd name="T55" fmla="*/ 65 h 294"/>
              <a:gd name="T56" fmla="*/ 228 w 327"/>
              <a:gd name="T57" fmla="*/ 65 h 294"/>
              <a:gd name="T58" fmla="*/ 240 w 327"/>
              <a:gd name="T59" fmla="*/ 76 h 294"/>
              <a:gd name="T60" fmla="*/ 228 w 327"/>
              <a:gd name="T61" fmla="*/ 8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7" h="294">
                <a:moveTo>
                  <a:pt x="327" y="130"/>
                </a:moveTo>
                <a:cubicBezTo>
                  <a:pt x="327" y="58"/>
                  <a:pt x="254" y="0"/>
                  <a:pt x="163" y="0"/>
                </a:cubicBezTo>
                <a:cubicBezTo>
                  <a:pt x="73" y="0"/>
                  <a:pt x="0" y="58"/>
                  <a:pt x="0" y="130"/>
                </a:cubicBezTo>
                <a:cubicBezTo>
                  <a:pt x="0" y="202"/>
                  <a:pt x="73" y="260"/>
                  <a:pt x="163" y="260"/>
                </a:cubicBezTo>
                <a:cubicBezTo>
                  <a:pt x="183" y="260"/>
                  <a:pt x="202" y="258"/>
                  <a:pt x="219" y="253"/>
                </a:cubicBezTo>
                <a:cubicBezTo>
                  <a:pt x="267" y="292"/>
                  <a:pt x="267" y="292"/>
                  <a:pt x="267" y="292"/>
                </a:cubicBezTo>
                <a:cubicBezTo>
                  <a:pt x="268" y="293"/>
                  <a:pt x="270" y="294"/>
                  <a:pt x="271" y="294"/>
                </a:cubicBezTo>
                <a:cubicBezTo>
                  <a:pt x="272" y="294"/>
                  <a:pt x="273" y="293"/>
                  <a:pt x="273" y="292"/>
                </a:cubicBezTo>
                <a:cubicBezTo>
                  <a:pt x="270" y="229"/>
                  <a:pt x="270" y="229"/>
                  <a:pt x="270" y="229"/>
                </a:cubicBezTo>
                <a:cubicBezTo>
                  <a:pt x="305" y="205"/>
                  <a:pt x="327" y="170"/>
                  <a:pt x="327" y="130"/>
                </a:cubicBezTo>
                <a:close/>
                <a:moveTo>
                  <a:pt x="228" y="186"/>
                </a:moveTo>
                <a:cubicBezTo>
                  <a:pt x="101" y="186"/>
                  <a:pt x="101" y="186"/>
                  <a:pt x="101" y="186"/>
                </a:cubicBezTo>
                <a:cubicBezTo>
                  <a:pt x="94" y="186"/>
                  <a:pt x="89" y="181"/>
                  <a:pt x="89" y="174"/>
                </a:cubicBezTo>
                <a:cubicBezTo>
                  <a:pt x="89" y="168"/>
                  <a:pt x="94" y="163"/>
                  <a:pt x="101" y="163"/>
                </a:cubicBezTo>
                <a:cubicBezTo>
                  <a:pt x="228" y="163"/>
                  <a:pt x="228" y="163"/>
                  <a:pt x="228" y="163"/>
                </a:cubicBezTo>
                <a:cubicBezTo>
                  <a:pt x="234" y="163"/>
                  <a:pt x="240" y="168"/>
                  <a:pt x="240" y="174"/>
                </a:cubicBezTo>
                <a:cubicBezTo>
                  <a:pt x="240" y="181"/>
                  <a:pt x="234" y="186"/>
                  <a:pt x="228" y="186"/>
                </a:cubicBezTo>
                <a:close/>
                <a:moveTo>
                  <a:pt x="228" y="137"/>
                </a:moveTo>
                <a:cubicBezTo>
                  <a:pt x="101" y="137"/>
                  <a:pt x="101" y="137"/>
                  <a:pt x="101" y="137"/>
                </a:cubicBezTo>
                <a:cubicBezTo>
                  <a:pt x="94" y="137"/>
                  <a:pt x="89" y="132"/>
                  <a:pt x="89" y="125"/>
                </a:cubicBezTo>
                <a:cubicBezTo>
                  <a:pt x="89" y="119"/>
                  <a:pt x="94" y="114"/>
                  <a:pt x="101" y="114"/>
                </a:cubicBezTo>
                <a:cubicBezTo>
                  <a:pt x="228" y="114"/>
                  <a:pt x="228" y="114"/>
                  <a:pt x="228" y="114"/>
                </a:cubicBezTo>
                <a:cubicBezTo>
                  <a:pt x="234" y="114"/>
                  <a:pt x="240" y="119"/>
                  <a:pt x="240" y="125"/>
                </a:cubicBezTo>
                <a:cubicBezTo>
                  <a:pt x="240" y="132"/>
                  <a:pt x="234" y="137"/>
                  <a:pt x="228" y="137"/>
                </a:cubicBezTo>
                <a:close/>
                <a:moveTo>
                  <a:pt x="228" y="88"/>
                </a:moveTo>
                <a:cubicBezTo>
                  <a:pt x="101" y="88"/>
                  <a:pt x="101" y="88"/>
                  <a:pt x="101" y="88"/>
                </a:cubicBezTo>
                <a:cubicBezTo>
                  <a:pt x="94" y="88"/>
                  <a:pt x="89" y="83"/>
                  <a:pt x="89" y="76"/>
                </a:cubicBezTo>
                <a:cubicBezTo>
                  <a:pt x="89" y="70"/>
                  <a:pt x="94" y="65"/>
                  <a:pt x="101" y="65"/>
                </a:cubicBezTo>
                <a:cubicBezTo>
                  <a:pt x="228" y="65"/>
                  <a:pt x="228" y="65"/>
                  <a:pt x="228" y="65"/>
                </a:cubicBezTo>
                <a:cubicBezTo>
                  <a:pt x="234" y="65"/>
                  <a:pt x="240" y="70"/>
                  <a:pt x="240" y="76"/>
                </a:cubicBezTo>
                <a:cubicBezTo>
                  <a:pt x="240" y="83"/>
                  <a:pt x="234" y="88"/>
                  <a:pt x="228" y="88"/>
                </a:cubicBezTo>
                <a:close/>
              </a:path>
            </a:pathLst>
          </a:custGeom>
          <a:solidFill>
            <a:schemeClr val="tx1">
              <a:lumMod val="75000"/>
              <a:lumOff val="25000"/>
            </a:schemeClr>
          </a:solidFill>
          <a:ln>
            <a:noFill/>
          </a:ln>
        </p:spPr>
        <p:txBody>
          <a:bodyPr vert="horz" wrap="square" lIns="68580" tIns="34290" rIns="68580" bIns="34290" numCol="1" anchor="t" anchorCtr="0" compatLnSpc="1"/>
          <a:lstStyle/>
          <a:p>
            <a:endParaRPr lang="zh-CN" altLang="en-US"/>
          </a:p>
        </p:txBody>
      </p:sp>
      <p:grpSp>
        <p:nvGrpSpPr>
          <p:cNvPr id="88" name="Group 119"/>
          <p:cNvGrpSpPr/>
          <p:nvPr/>
        </p:nvGrpSpPr>
        <p:grpSpPr>
          <a:xfrm>
            <a:off x="3874767" y="1808370"/>
            <a:ext cx="263152" cy="271759"/>
            <a:chOff x="1227138" y="271463"/>
            <a:chExt cx="679450" cy="701675"/>
          </a:xfrm>
          <a:solidFill>
            <a:schemeClr val="tx1">
              <a:lumMod val="75000"/>
              <a:lumOff val="25000"/>
            </a:schemeClr>
          </a:solidFill>
        </p:grpSpPr>
        <p:sp>
          <p:nvSpPr>
            <p:cNvPr id="89" name="Freeform 5"/>
            <p:cNvSpPr>
              <a:spLocks noEditPoints="1"/>
            </p:cNvSpPr>
            <p:nvPr/>
          </p:nvSpPr>
          <p:spPr bwMode="auto">
            <a:xfrm>
              <a:off x="1566863" y="584200"/>
              <a:ext cx="339725" cy="342900"/>
            </a:xfrm>
            <a:custGeom>
              <a:avLst/>
              <a:gdLst/>
              <a:ahLst/>
              <a:cxnLst>
                <a:cxn ang="0">
                  <a:pos x="89" y="73"/>
                </a:cxn>
                <a:cxn ang="0">
                  <a:pos x="69" y="52"/>
                </a:cxn>
                <a:cxn ang="0">
                  <a:pos x="62" y="13"/>
                </a:cxn>
                <a:cxn ang="0">
                  <a:pos x="13" y="13"/>
                </a:cxn>
                <a:cxn ang="0">
                  <a:pos x="13" y="63"/>
                </a:cxn>
                <a:cxn ang="0">
                  <a:pos x="52" y="70"/>
                </a:cxn>
                <a:cxn ang="0">
                  <a:pos x="72" y="90"/>
                </a:cxn>
                <a:cxn ang="0">
                  <a:pos x="89" y="73"/>
                </a:cxn>
                <a:cxn ang="0">
                  <a:pos x="54" y="54"/>
                </a:cxn>
                <a:cxn ang="0">
                  <a:pos x="22" y="54"/>
                </a:cxn>
                <a:cxn ang="0">
                  <a:pos x="22" y="22"/>
                </a:cxn>
                <a:cxn ang="0">
                  <a:pos x="54" y="22"/>
                </a:cxn>
                <a:cxn ang="0">
                  <a:pos x="54" y="54"/>
                </a:cxn>
                <a:cxn ang="0">
                  <a:pos x="54" y="54"/>
                </a:cxn>
                <a:cxn ang="0">
                  <a:pos x="54" y="54"/>
                </a:cxn>
              </a:cxnLst>
              <a:rect l="0" t="0" r="r" b="b"/>
              <a:pathLst>
                <a:path w="89" h="90">
                  <a:moveTo>
                    <a:pt x="89" y="73"/>
                  </a:moveTo>
                  <a:cubicBezTo>
                    <a:pt x="69" y="52"/>
                    <a:pt x="69" y="52"/>
                    <a:pt x="69" y="52"/>
                  </a:cubicBezTo>
                  <a:cubicBezTo>
                    <a:pt x="75" y="40"/>
                    <a:pt x="73" y="24"/>
                    <a:pt x="62" y="13"/>
                  </a:cubicBezTo>
                  <a:cubicBezTo>
                    <a:pt x="49" y="0"/>
                    <a:pt x="27" y="0"/>
                    <a:pt x="13" y="13"/>
                  </a:cubicBezTo>
                  <a:cubicBezTo>
                    <a:pt x="0" y="27"/>
                    <a:pt x="0" y="49"/>
                    <a:pt x="13" y="63"/>
                  </a:cubicBezTo>
                  <a:cubicBezTo>
                    <a:pt x="24" y="73"/>
                    <a:pt x="39" y="75"/>
                    <a:pt x="52" y="70"/>
                  </a:cubicBezTo>
                  <a:cubicBezTo>
                    <a:pt x="72" y="90"/>
                    <a:pt x="72" y="90"/>
                    <a:pt x="72" y="90"/>
                  </a:cubicBezTo>
                  <a:lnTo>
                    <a:pt x="89" y="73"/>
                  </a:lnTo>
                  <a:close/>
                  <a:moveTo>
                    <a:pt x="54" y="54"/>
                  </a:moveTo>
                  <a:cubicBezTo>
                    <a:pt x="45" y="63"/>
                    <a:pt x="31" y="63"/>
                    <a:pt x="22" y="54"/>
                  </a:cubicBezTo>
                  <a:cubicBezTo>
                    <a:pt x="13" y="45"/>
                    <a:pt x="13" y="31"/>
                    <a:pt x="22" y="22"/>
                  </a:cubicBezTo>
                  <a:cubicBezTo>
                    <a:pt x="31" y="13"/>
                    <a:pt x="45" y="13"/>
                    <a:pt x="54" y="22"/>
                  </a:cubicBezTo>
                  <a:cubicBezTo>
                    <a:pt x="62" y="31"/>
                    <a:pt x="62" y="45"/>
                    <a:pt x="54" y="54"/>
                  </a:cubicBezTo>
                  <a:close/>
                  <a:moveTo>
                    <a:pt x="54" y="54"/>
                  </a:moveTo>
                  <a:cubicBezTo>
                    <a:pt x="54" y="54"/>
                    <a:pt x="54" y="54"/>
                    <a:pt x="54" y="54"/>
                  </a:cubicBezTo>
                </a:path>
              </a:pathLst>
            </a:custGeom>
            <a:grpFill/>
            <a:ln w="9525">
              <a:noFill/>
              <a:round/>
            </a:ln>
          </p:spPr>
          <p:txBody>
            <a:bodyPr vert="horz" wrap="square" lIns="91440" tIns="45720" rIns="91440" bIns="45720" numCol="1" anchor="t" anchorCtr="0" compatLnSpc="1"/>
            <a:lstStyle/>
            <a:p>
              <a:endParaRPr lang="en-US"/>
            </a:p>
          </p:txBody>
        </p:sp>
        <p:sp>
          <p:nvSpPr>
            <p:cNvPr id="90" name="Freeform 6"/>
            <p:cNvSpPr>
              <a:spLocks noEditPoints="1"/>
            </p:cNvSpPr>
            <p:nvPr/>
          </p:nvSpPr>
          <p:spPr bwMode="auto">
            <a:xfrm>
              <a:off x="1227138" y="271463"/>
              <a:ext cx="565150" cy="701675"/>
            </a:xfrm>
            <a:custGeom>
              <a:avLst/>
              <a:gdLst/>
              <a:ahLst/>
              <a:cxnLst>
                <a:cxn ang="0">
                  <a:pos x="127" y="161"/>
                </a:cxn>
                <a:cxn ang="0">
                  <a:pos x="101" y="152"/>
                </a:cxn>
                <a:cxn ang="0">
                  <a:pos x="25" y="152"/>
                </a:cxn>
                <a:cxn ang="0">
                  <a:pos x="25" y="139"/>
                </a:cxn>
                <a:cxn ang="0">
                  <a:pos x="91" y="139"/>
                </a:cxn>
                <a:cxn ang="0">
                  <a:pos x="86" y="126"/>
                </a:cxn>
                <a:cxn ang="0">
                  <a:pos x="25" y="126"/>
                </a:cxn>
                <a:cxn ang="0">
                  <a:pos x="25" y="113"/>
                </a:cxn>
                <a:cxn ang="0">
                  <a:pos x="86" y="113"/>
                </a:cxn>
                <a:cxn ang="0">
                  <a:pos x="91" y="99"/>
                </a:cxn>
                <a:cxn ang="0">
                  <a:pos x="25" y="99"/>
                </a:cxn>
                <a:cxn ang="0">
                  <a:pos x="25" y="87"/>
                </a:cxn>
                <a:cxn ang="0">
                  <a:pos x="102" y="87"/>
                </a:cxn>
                <a:cxn ang="0">
                  <a:pos x="127" y="79"/>
                </a:cxn>
                <a:cxn ang="0">
                  <a:pos x="148" y="85"/>
                </a:cxn>
                <a:cxn ang="0">
                  <a:pos x="148" y="0"/>
                </a:cxn>
                <a:cxn ang="0">
                  <a:pos x="53" y="0"/>
                </a:cxn>
                <a:cxn ang="0">
                  <a:pos x="53" y="56"/>
                </a:cxn>
                <a:cxn ang="0">
                  <a:pos x="0" y="56"/>
                </a:cxn>
                <a:cxn ang="0">
                  <a:pos x="0" y="184"/>
                </a:cxn>
                <a:cxn ang="0">
                  <a:pos x="148" y="184"/>
                </a:cxn>
                <a:cxn ang="0">
                  <a:pos x="148" y="168"/>
                </a:cxn>
                <a:cxn ang="0">
                  <a:pos x="140" y="159"/>
                </a:cxn>
                <a:cxn ang="0">
                  <a:pos x="127" y="161"/>
                </a:cxn>
                <a:cxn ang="0">
                  <a:pos x="127" y="161"/>
                </a:cxn>
                <a:cxn ang="0">
                  <a:pos x="127" y="161"/>
                </a:cxn>
              </a:cxnLst>
              <a:rect l="0" t="0" r="r" b="b"/>
              <a:pathLst>
                <a:path w="148" h="184">
                  <a:moveTo>
                    <a:pt x="127" y="161"/>
                  </a:moveTo>
                  <a:cubicBezTo>
                    <a:pt x="117" y="161"/>
                    <a:pt x="108" y="158"/>
                    <a:pt x="101" y="152"/>
                  </a:cubicBezTo>
                  <a:cubicBezTo>
                    <a:pt x="25" y="152"/>
                    <a:pt x="25" y="152"/>
                    <a:pt x="25" y="152"/>
                  </a:cubicBezTo>
                  <a:cubicBezTo>
                    <a:pt x="25" y="139"/>
                    <a:pt x="25" y="139"/>
                    <a:pt x="25" y="139"/>
                  </a:cubicBezTo>
                  <a:cubicBezTo>
                    <a:pt x="91" y="139"/>
                    <a:pt x="91" y="139"/>
                    <a:pt x="91" y="139"/>
                  </a:cubicBezTo>
                  <a:cubicBezTo>
                    <a:pt x="88" y="135"/>
                    <a:pt x="87" y="130"/>
                    <a:pt x="86" y="126"/>
                  </a:cubicBezTo>
                  <a:cubicBezTo>
                    <a:pt x="25" y="126"/>
                    <a:pt x="25" y="126"/>
                    <a:pt x="25" y="126"/>
                  </a:cubicBezTo>
                  <a:cubicBezTo>
                    <a:pt x="25" y="113"/>
                    <a:pt x="25" y="113"/>
                    <a:pt x="25" y="113"/>
                  </a:cubicBezTo>
                  <a:cubicBezTo>
                    <a:pt x="86" y="113"/>
                    <a:pt x="86" y="113"/>
                    <a:pt x="86" y="113"/>
                  </a:cubicBezTo>
                  <a:cubicBezTo>
                    <a:pt x="87" y="108"/>
                    <a:pt x="89" y="104"/>
                    <a:pt x="91" y="99"/>
                  </a:cubicBezTo>
                  <a:cubicBezTo>
                    <a:pt x="25" y="99"/>
                    <a:pt x="25" y="99"/>
                    <a:pt x="25" y="99"/>
                  </a:cubicBezTo>
                  <a:cubicBezTo>
                    <a:pt x="25" y="87"/>
                    <a:pt x="25" y="87"/>
                    <a:pt x="25" y="87"/>
                  </a:cubicBezTo>
                  <a:cubicBezTo>
                    <a:pt x="102" y="87"/>
                    <a:pt x="102" y="87"/>
                    <a:pt x="102" y="87"/>
                  </a:cubicBezTo>
                  <a:cubicBezTo>
                    <a:pt x="109" y="82"/>
                    <a:pt x="118" y="79"/>
                    <a:pt x="127" y="79"/>
                  </a:cubicBezTo>
                  <a:cubicBezTo>
                    <a:pt x="135" y="79"/>
                    <a:pt x="142" y="81"/>
                    <a:pt x="148" y="85"/>
                  </a:cubicBezTo>
                  <a:cubicBezTo>
                    <a:pt x="148" y="0"/>
                    <a:pt x="148" y="0"/>
                    <a:pt x="148" y="0"/>
                  </a:cubicBezTo>
                  <a:cubicBezTo>
                    <a:pt x="53" y="0"/>
                    <a:pt x="53" y="0"/>
                    <a:pt x="53" y="0"/>
                  </a:cubicBezTo>
                  <a:cubicBezTo>
                    <a:pt x="53" y="56"/>
                    <a:pt x="53" y="56"/>
                    <a:pt x="53" y="56"/>
                  </a:cubicBezTo>
                  <a:cubicBezTo>
                    <a:pt x="0" y="56"/>
                    <a:pt x="0" y="56"/>
                    <a:pt x="0" y="56"/>
                  </a:cubicBezTo>
                  <a:cubicBezTo>
                    <a:pt x="0" y="184"/>
                    <a:pt x="0" y="184"/>
                    <a:pt x="0" y="184"/>
                  </a:cubicBezTo>
                  <a:cubicBezTo>
                    <a:pt x="148" y="184"/>
                    <a:pt x="148" y="184"/>
                    <a:pt x="148" y="184"/>
                  </a:cubicBezTo>
                  <a:cubicBezTo>
                    <a:pt x="148" y="168"/>
                    <a:pt x="148" y="168"/>
                    <a:pt x="148" y="168"/>
                  </a:cubicBezTo>
                  <a:cubicBezTo>
                    <a:pt x="140" y="159"/>
                    <a:pt x="140" y="159"/>
                    <a:pt x="140" y="159"/>
                  </a:cubicBezTo>
                  <a:cubicBezTo>
                    <a:pt x="136" y="160"/>
                    <a:pt x="131" y="161"/>
                    <a:pt x="127" y="161"/>
                  </a:cubicBezTo>
                  <a:close/>
                  <a:moveTo>
                    <a:pt x="127" y="161"/>
                  </a:moveTo>
                  <a:cubicBezTo>
                    <a:pt x="127" y="161"/>
                    <a:pt x="127" y="161"/>
                    <a:pt x="127" y="161"/>
                  </a:cubicBezTo>
                </a:path>
              </a:pathLst>
            </a:custGeom>
            <a:grpFill/>
            <a:ln w="9525">
              <a:noFill/>
              <a:round/>
            </a:ln>
          </p:spPr>
          <p:txBody>
            <a:bodyPr vert="horz" wrap="square" lIns="91440" tIns="45720" rIns="91440" bIns="45720" numCol="1" anchor="t" anchorCtr="0" compatLnSpc="1"/>
            <a:lstStyle/>
            <a:p>
              <a:endParaRPr lang="en-US"/>
            </a:p>
          </p:txBody>
        </p:sp>
        <p:sp>
          <p:nvSpPr>
            <p:cNvPr id="91" name="Freeform 7"/>
            <p:cNvSpPr>
              <a:spLocks noEditPoints="1"/>
            </p:cNvSpPr>
            <p:nvPr/>
          </p:nvSpPr>
          <p:spPr bwMode="auto">
            <a:xfrm>
              <a:off x="1246188" y="293688"/>
              <a:ext cx="141288" cy="144463"/>
            </a:xfrm>
            <a:custGeom>
              <a:avLst/>
              <a:gdLst/>
              <a:ahLst/>
              <a:cxnLst>
                <a:cxn ang="0">
                  <a:pos x="89" y="0"/>
                </a:cxn>
                <a:cxn ang="0">
                  <a:pos x="0" y="91"/>
                </a:cxn>
                <a:cxn ang="0">
                  <a:pos x="89" y="91"/>
                </a:cxn>
                <a:cxn ang="0">
                  <a:pos x="89" y="0"/>
                </a:cxn>
                <a:cxn ang="0">
                  <a:pos x="89" y="0"/>
                </a:cxn>
                <a:cxn ang="0">
                  <a:pos x="89" y="0"/>
                </a:cxn>
              </a:cxnLst>
              <a:rect l="0" t="0" r="r" b="b"/>
              <a:pathLst>
                <a:path w="89" h="91">
                  <a:moveTo>
                    <a:pt x="89" y="0"/>
                  </a:moveTo>
                  <a:lnTo>
                    <a:pt x="0" y="91"/>
                  </a:lnTo>
                  <a:lnTo>
                    <a:pt x="89" y="91"/>
                  </a:lnTo>
                  <a:lnTo>
                    <a:pt x="89" y="0"/>
                  </a:lnTo>
                  <a:close/>
                  <a:moveTo>
                    <a:pt x="89" y="0"/>
                  </a:moveTo>
                  <a:lnTo>
                    <a:pt x="89" y="0"/>
                  </a:lnTo>
                  <a:close/>
                </a:path>
              </a:pathLst>
            </a:custGeom>
            <a:grpFill/>
            <a:ln w="9525">
              <a:noFill/>
              <a:round/>
            </a:ln>
          </p:spPr>
          <p:txBody>
            <a:bodyPr vert="horz" wrap="square" lIns="91440" tIns="45720" rIns="91440" bIns="45720" numCol="1" anchor="t" anchorCtr="0" compatLnSpc="1"/>
            <a:lstStyle/>
            <a:p>
              <a:endParaRPr lang="en-US"/>
            </a:p>
          </p:txBody>
        </p:sp>
        <p:sp>
          <p:nvSpPr>
            <p:cNvPr id="92" name="Freeform 8"/>
            <p:cNvSpPr>
              <a:spLocks noEditPoints="1"/>
            </p:cNvSpPr>
            <p:nvPr/>
          </p:nvSpPr>
          <p:spPr bwMode="auto">
            <a:xfrm>
              <a:off x="1246188" y="293688"/>
              <a:ext cx="141288" cy="144463"/>
            </a:xfrm>
            <a:custGeom>
              <a:avLst/>
              <a:gdLst/>
              <a:ahLst/>
              <a:cxnLst>
                <a:cxn ang="0">
                  <a:pos x="89" y="0"/>
                </a:cxn>
                <a:cxn ang="0">
                  <a:pos x="0" y="91"/>
                </a:cxn>
                <a:cxn ang="0">
                  <a:pos x="89" y="91"/>
                </a:cxn>
                <a:cxn ang="0">
                  <a:pos x="89" y="0"/>
                </a:cxn>
                <a:cxn ang="0">
                  <a:pos x="89" y="0"/>
                </a:cxn>
                <a:cxn ang="0">
                  <a:pos x="89" y="0"/>
                </a:cxn>
              </a:cxnLst>
              <a:rect l="0" t="0" r="r" b="b"/>
              <a:pathLst>
                <a:path w="89" h="91">
                  <a:moveTo>
                    <a:pt x="89" y="0"/>
                  </a:moveTo>
                  <a:lnTo>
                    <a:pt x="0" y="91"/>
                  </a:lnTo>
                  <a:lnTo>
                    <a:pt x="89" y="91"/>
                  </a:lnTo>
                  <a:lnTo>
                    <a:pt x="89" y="0"/>
                  </a:lnTo>
                  <a:moveTo>
                    <a:pt x="89" y="0"/>
                  </a:moveTo>
                  <a:lnTo>
                    <a:pt x="89" y="0"/>
                  </a:lnTo>
                </a:path>
              </a:pathLst>
            </a:custGeom>
            <a:grpFill/>
            <a:ln w="9525">
              <a:noFill/>
              <a:round/>
            </a:ln>
          </p:spPr>
          <p:txBody>
            <a:bodyPr vert="horz" wrap="square" lIns="91440" tIns="45720" rIns="91440" bIns="45720" numCol="1" anchor="t" anchorCtr="0" compatLnSpc="1"/>
            <a:lstStyle/>
            <a:p>
              <a:endParaRPr lang="en-US"/>
            </a:p>
          </p:txBody>
        </p:sp>
      </p:grpSp>
      <p:sp>
        <p:nvSpPr>
          <p:cNvPr id="100" name="Freeform 158"/>
          <p:cNvSpPr>
            <a:spLocks noEditPoints="1"/>
          </p:cNvSpPr>
          <p:nvPr/>
        </p:nvSpPr>
        <p:spPr bwMode="auto">
          <a:xfrm>
            <a:off x="6584776" y="1878581"/>
            <a:ext cx="285135" cy="244401"/>
          </a:xfrm>
          <a:custGeom>
            <a:avLst/>
            <a:gdLst/>
            <a:ahLst/>
            <a:cxnLst>
              <a:cxn ang="0">
                <a:pos x="68" y="30"/>
              </a:cxn>
              <a:cxn ang="0">
                <a:pos x="0" y="30"/>
              </a:cxn>
              <a:cxn ang="0">
                <a:pos x="0" y="15"/>
              </a:cxn>
              <a:cxn ang="0">
                <a:pos x="7" y="9"/>
              </a:cxn>
              <a:cxn ang="0">
                <a:pos x="20" y="9"/>
              </a:cxn>
              <a:cxn ang="0">
                <a:pos x="20" y="3"/>
              </a:cxn>
              <a:cxn ang="0">
                <a:pos x="24" y="0"/>
              </a:cxn>
              <a:cxn ang="0">
                <a:pos x="45" y="0"/>
              </a:cxn>
              <a:cxn ang="0">
                <a:pos x="49" y="3"/>
              </a:cxn>
              <a:cxn ang="0">
                <a:pos x="49" y="9"/>
              </a:cxn>
              <a:cxn ang="0">
                <a:pos x="62" y="9"/>
              </a:cxn>
              <a:cxn ang="0">
                <a:pos x="68" y="15"/>
              </a:cxn>
              <a:cxn ang="0">
                <a:pos x="68" y="30"/>
              </a:cxn>
              <a:cxn ang="0">
                <a:pos x="68" y="52"/>
              </a:cxn>
              <a:cxn ang="0">
                <a:pos x="62" y="58"/>
              </a:cxn>
              <a:cxn ang="0">
                <a:pos x="7" y="58"/>
              </a:cxn>
              <a:cxn ang="0">
                <a:pos x="0" y="52"/>
              </a:cxn>
              <a:cxn ang="0">
                <a:pos x="0" y="34"/>
              </a:cxn>
              <a:cxn ang="0">
                <a:pos x="26" y="34"/>
              </a:cxn>
              <a:cxn ang="0">
                <a:pos x="26" y="40"/>
              </a:cxn>
              <a:cxn ang="0">
                <a:pos x="28" y="42"/>
              </a:cxn>
              <a:cxn ang="0">
                <a:pos x="41" y="42"/>
              </a:cxn>
              <a:cxn ang="0">
                <a:pos x="43" y="40"/>
              </a:cxn>
              <a:cxn ang="0">
                <a:pos x="43" y="34"/>
              </a:cxn>
              <a:cxn ang="0">
                <a:pos x="68" y="34"/>
              </a:cxn>
              <a:cxn ang="0">
                <a:pos x="68" y="52"/>
              </a:cxn>
              <a:cxn ang="0">
                <a:pos x="44" y="9"/>
              </a:cxn>
              <a:cxn ang="0">
                <a:pos x="44" y="5"/>
              </a:cxn>
              <a:cxn ang="0">
                <a:pos x="25" y="5"/>
              </a:cxn>
              <a:cxn ang="0">
                <a:pos x="25" y="9"/>
              </a:cxn>
              <a:cxn ang="0">
                <a:pos x="44" y="9"/>
              </a:cxn>
              <a:cxn ang="0">
                <a:pos x="39" y="39"/>
              </a:cxn>
              <a:cxn ang="0">
                <a:pos x="30" y="39"/>
              </a:cxn>
              <a:cxn ang="0">
                <a:pos x="30" y="34"/>
              </a:cxn>
              <a:cxn ang="0">
                <a:pos x="39" y="34"/>
              </a:cxn>
              <a:cxn ang="0">
                <a:pos x="39" y="39"/>
              </a:cxn>
            </a:cxnLst>
            <a:rect l="0" t="0" r="r" b="b"/>
            <a:pathLst>
              <a:path w="68" h="58">
                <a:moveTo>
                  <a:pt x="68" y="30"/>
                </a:moveTo>
                <a:cubicBezTo>
                  <a:pt x="0" y="30"/>
                  <a:pt x="0" y="30"/>
                  <a:pt x="0" y="30"/>
                </a:cubicBezTo>
                <a:cubicBezTo>
                  <a:pt x="0" y="15"/>
                  <a:pt x="0" y="15"/>
                  <a:pt x="0" y="15"/>
                </a:cubicBezTo>
                <a:cubicBezTo>
                  <a:pt x="0" y="12"/>
                  <a:pt x="3" y="9"/>
                  <a:pt x="7"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62" y="9"/>
                  <a:pt x="62" y="9"/>
                  <a:pt x="62" y="9"/>
                </a:cubicBezTo>
                <a:cubicBezTo>
                  <a:pt x="66" y="9"/>
                  <a:pt x="68" y="12"/>
                  <a:pt x="68" y="15"/>
                </a:cubicBezTo>
                <a:lnTo>
                  <a:pt x="68" y="30"/>
                </a:lnTo>
                <a:close/>
                <a:moveTo>
                  <a:pt x="68" y="52"/>
                </a:moveTo>
                <a:cubicBezTo>
                  <a:pt x="68" y="55"/>
                  <a:pt x="66" y="58"/>
                  <a:pt x="62" y="58"/>
                </a:cubicBezTo>
                <a:cubicBezTo>
                  <a:pt x="7" y="58"/>
                  <a:pt x="7" y="58"/>
                  <a:pt x="7" y="58"/>
                </a:cubicBezTo>
                <a:cubicBezTo>
                  <a:pt x="3" y="58"/>
                  <a:pt x="0" y="55"/>
                  <a:pt x="0" y="52"/>
                </a:cubicBezTo>
                <a:cubicBezTo>
                  <a:pt x="0" y="34"/>
                  <a:pt x="0" y="34"/>
                  <a:pt x="0" y="34"/>
                </a:cubicBezTo>
                <a:cubicBezTo>
                  <a:pt x="26" y="34"/>
                  <a:pt x="26" y="34"/>
                  <a:pt x="26" y="34"/>
                </a:cubicBezTo>
                <a:cubicBezTo>
                  <a:pt x="26" y="40"/>
                  <a:pt x="26" y="40"/>
                  <a:pt x="26" y="40"/>
                </a:cubicBezTo>
                <a:cubicBezTo>
                  <a:pt x="26" y="41"/>
                  <a:pt x="27" y="42"/>
                  <a:pt x="28" y="42"/>
                </a:cubicBezTo>
                <a:cubicBezTo>
                  <a:pt x="41" y="42"/>
                  <a:pt x="41" y="42"/>
                  <a:pt x="41" y="42"/>
                </a:cubicBezTo>
                <a:cubicBezTo>
                  <a:pt x="42" y="42"/>
                  <a:pt x="43" y="41"/>
                  <a:pt x="43" y="40"/>
                </a:cubicBezTo>
                <a:cubicBezTo>
                  <a:pt x="43" y="34"/>
                  <a:pt x="43" y="34"/>
                  <a:pt x="43" y="34"/>
                </a:cubicBezTo>
                <a:cubicBezTo>
                  <a:pt x="68" y="34"/>
                  <a:pt x="68" y="34"/>
                  <a:pt x="68" y="34"/>
                </a:cubicBezTo>
                <a:lnTo>
                  <a:pt x="68" y="52"/>
                </a:lnTo>
                <a:close/>
                <a:moveTo>
                  <a:pt x="44" y="9"/>
                </a:moveTo>
                <a:cubicBezTo>
                  <a:pt x="44" y="5"/>
                  <a:pt x="44" y="5"/>
                  <a:pt x="44" y="5"/>
                </a:cubicBezTo>
                <a:cubicBezTo>
                  <a:pt x="25" y="5"/>
                  <a:pt x="25" y="5"/>
                  <a:pt x="25" y="5"/>
                </a:cubicBezTo>
                <a:cubicBezTo>
                  <a:pt x="25" y="9"/>
                  <a:pt x="25" y="9"/>
                  <a:pt x="25" y="9"/>
                </a:cubicBezTo>
                <a:lnTo>
                  <a:pt x="44" y="9"/>
                </a:lnTo>
                <a:close/>
                <a:moveTo>
                  <a:pt x="39" y="39"/>
                </a:moveTo>
                <a:cubicBezTo>
                  <a:pt x="30" y="39"/>
                  <a:pt x="30" y="39"/>
                  <a:pt x="30" y="39"/>
                </a:cubicBezTo>
                <a:cubicBezTo>
                  <a:pt x="30" y="34"/>
                  <a:pt x="30" y="34"/>
                  <a:pt x="30" y="34"/>
                </a:cubicBezTo>
                <a:cubicBezTo>
                  <a:pt x="39" y="34"/>
                  <a:pt x="39" y="34"/>
                  <a:pt x="39" y="34"/>
                </a:cubicBezTo>
                <a:lnTo>
                  <a:pt x="39" y="39"/>
                </a:lnTo>
                <a:close/>
              </a:path>
            </a:pathLst>
          </a:custGeom>
          <a:solidFill>
            <a:schemeClr val="tx1">
              <a:lumMod val="75000"/>
              <a:lumOff val="25000"/>
            </a:schemeClr>
          </a:solidFill>
          <a:ln w="9525">
            <a:noFill/>
            <a:round/>
          </a:ln>
        </p:spPr>
        <p:txBody>
          <a:bodyPr vert="horz" wrap="square" lIns="68580" tIns="34290" rIns="68580" bIns="34290" numCol="1" anchor="t" anchorCtr="0" compatLnSpc="1"/>
          <a:lstStyle/>
          <a:p>
            <a:endParaRPr lang="en-US"/>
          </a:p>
        </p:txBody>
      </p:sp>
      <p:grpSp>
        <p:nvGrpSpPr>
          <p:cNvPr id="101" name="Group 36"/>
          <p:cNvGrpSpPr/>
          <p:nvPr/>
        </p:nvGrpSpPr>
        <p:grpSpPr>
          <a:xfrm>
            <a:off x="945644" y="1790760"/>
            <a:ext cx="240640" cy="358813"/>
            <a:chOff x="4669866" y="3800264"/>
            <a:chExt cx="279527" cy="416797"/>
          </a:xfrm>
          <a:solidFill>
            <a:schemeClr val="tx1">
              <a:lumMod val="75000"/>
              <a:lumOff val="25000"/>
            </a:schemeClr>
          </a:solidFill>
        </p:grpSpPr>
        <p:sp>
          <p:nvSpPr>
            <p:cNvPr id="102" name="Freeform 141"/>
            <p:cNvSpPr>
              <a:spLocks noEditPoints="1"/>
            </p:cNvSpPr>
            <p:nvPr/>
          </p:nvSpPr>
          <p:spPr bwMode="auto">
            <a:xfrm>
              <a:off x="4669866" y="3800264"/>
              <a:ext cx="279527" cy="316965"/>
            </a:xfrm>
            <a:custGeom>
              <a:avLst/>
              <a:gdLst>
                <a:gd name="T0" fmla="*/ 84 w 84"/>
                <a:gd name="T1" fmla="*/ 42 h 95"/>
                <a:gd name="T2" fmla="*/ 42 w 84"/>
                <a:gd name="T3" fmla="*/ 0 h 95"/>
                <a:gd name="T4" fmla="*/ 0 w 84"/>
                <a:gd name="T5" fmla="*/ 42 h 95"/>
                <a:gd name="T6" fmla="*/ 28 w 84"/>
                <a:gd name="T7" fmla="*/ 81 h 95"/>
                <a:gd name="T8" fmla="*/ 25 w 84"/>
                <a:gd name="T9" fmla="*/ 81 h 95"/>
                <a:gd name="T10" fmla="*/ 25 w 84"/>
                <a:gd name="T11" fmla="*/ 95 h 95"/>
                <a:gd name="T12" fmla="*/ 60 w 84"/>
                <a:gd name="T13" fmla="*/ 95 h 95"/>
                <a:gd name="T14" fmla="*/ 60 w 84"/>
                <a:gd name="T15" fmla="*/ 81 h 95"/>
                <a:gd name="T16" fmla="*/ 57 w 84"/>
                <a:gd name="T17" fmla="*/ 81 h 95"/>
                <a:gd name="T18" fmla="*/ 84 w 84"/>
                <a:gd name="T19" fmla="*/ 42 h 95"/>
                <a:gd name="T20" fmla="*/ 42 w 84"/>
                <a:gd name="T21" fmla="*/ 77 h 95"/>
                <a:gd name="T22" fmla="*/ 7 w 84"/>
                <a:gd name="T23" fmla="*/ 42 h 95"/>
                <a:gd name="T24" fmla="*/ 42 w 84"/>
                <a:gd name="T25" fmla="*/ 7 h 95"/>
                <a:gd name="T26" fmla="*/ 77 w 84"/>
                <a:gd name="T27" fmla="*/ 42 h 95"/>
                <a:gd name="T28" fmla="*/ 42 w 84"/>
                <a:gd name="T29" fmla="*/ 7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95">
                  <a:moveTo>
                    <a:pt x="84" y="42"/>
                  </a:moveTo>
                  <a:cubicBezTo>
                    <a:pt x="84" y="19"/>
                    <a:pt x="65" y="0"/>
                    <a:pt x="42" y="0"/>
                  </a:cubicBezTo>
                  <a:cubicBezTo>
                    <a:pt x="19" y="0"/>
                    <a:pt x="0" y="19"/>
                    <a:pt x="0" y="42"/>
                  </a:cubicBezTo>
                  <a:cubicBezTo>
                    <a:pt x="0" y="60"/>
                    <a:pt x="12" y="75"/>
                    <a:pt x="28" y="81"/>
                  </a:cubicBezTo>
                  <a:cubicBezTo>
                    <a:pt x="25" y="81"/>
                    <a:pt x="25" y="81"/>
                    <a:pt x="25" y="81"/>
                  </a:cubicBezTo>
                  <a:cubicBezTo>
                    <a:pt x="25" y="95"/>
                    <a:pt x="25" y="95"/>
                    <a:pt x="25" y="95"/>
                  </a:cubicBezTo>
                  <a:cubicBezTo>
                    <a:pt x="60" y="95"/>
                    <a:pt x="60" y="95"/>
                    <a:pt x="60" y="95"/>
                  </a:cubicBezTo>
                  <a:cubicBezTo>
                    <a:pt x="60" y="81"/>
                    <a:pt x="60" y="81"/>
                    <a:pt x="60" y="81"/>
                  </a:cubicBezTo>
                  <a:cubicBezTo>
                    <a:pt x="57" y="81"/>
                    <a:pt x="57" y="81"/>
                    <a:pt x="57" y="81"/>
                  </a:cubicBezTo>
                  <a:cubicBezTo>
                    <a:pt x="73" y="75"/>
                    <a:pt x="84" y="60"/>
                    <a:pt x="84" y="42"/>
                  </a:cubicBezTo>
                  <a:close/>
                  <a:moveTo>
                    <a:pt x="42" y="77"/>
                  </a:moveTo>
                  <a:cubicBezTo>
                    <a:pt x="23" y="77"/>
                    <a:pt x="7" y="61"/>
                    <a:pt x="7" y="42"/>
                  </a:cubicBezTo>
                  <a:cubicBezTo>
                    <a:pt x="7" y="23"/>
                    <a:pt x="23" y="7"/>
                    <a:pt x="42" y="7"/>
                  </a:cubicBezTo>
                  <a:cubicBezTo>
                    <a:pt x="62" y="7"/>
                    <a:pt x="77" y="23"/>
                    <a:pt x="77" y="42"/>
                  </a:cubicBezTo>
                  <a:cubicBezTo>
                    <a:pt x="77" y="61"/>
                    <a:pt x="62" y="77"/>
                    <a:pt x="4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3" name="Rectangle 142"/>
            <p:cNvSpPr>
              <a:spLocks noChangeArrowheads="1"/>
            </p:cNvSpPr>
            <p:nvPr/>
          </p:nvSpPr>
          <p:spPr bwMode="auto">
            <a:xfrm>
              <a:off x="4752226" y="4127210"/>
              <a:ext cx="117302"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04" name="Freeform 143"/>
            <p:cNvSpPr/>
            <p:nvPr/>
          </p:nvSpPr>
          <p:spPr bwMode="auto">
            <a:xfrm>
              <a:off x="4752226" y="4179623"/>
              <a:ext cx="117302" cy="37438"/>
            </a:xfrm>
            <a:custGeom>
              <a:avLst/>
              <a:gdLst>
                <a:gd name="T0" fmla="*/ 0 w 47"/>
                <a:gd name="T1" fmla="*/ 9 h 15"/>
                <a:gd name="T2" fmla="*/ 16 w 47"/>
                <a:gd name="T3" fmla="*/ 9 h 15"/>
                <a:gd name="T4" fmla="*/ 16 w 47"/>
                <a:gd name="T5" fmla="*/ 15 h 15"/>
                <a:gd name="T6" fmla="*/ 31 w 47"/>
                <a:gd name="T7" fmla="*/ 15 h 15"/>
                <a:gd name="T8" fmla="*/ 31 w 47"/>
                <a:gd name="T9" fmla="*/ 9 h 15"/>
                <a:gd name="T10" fmla="*/ 47 w 47"/>
                <a:gd name="T11" fmla="*/ 9 h 15"/>
                <a:gd name="T12" fmla="*/ 47 w 47"/>
                <a:gd name="T13" fmla="*/ 0 h 15"/>
                <a:gd name="T14" fmla="*/ 0 w 47"/>
                <a:gd name="T15" fmla="*/ 0 h 15"/>
                <a:gd name="T16" fmla="*/ 0 w 47"/>
                <a:gd name="T1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
                  <a:moveTo>
                    <a:pt x="0" y="9"/>
                  </a:moveTo>
                  <a:lnTo>
                    <a:pt x="16" y="9"/>
                  </a:lnTo>
                  <a:lnTo>
                    <a:pt x="16" y="15"/>
                  </a:lnTo>
                  <a:lnTo>
                    <a:pt x="31" y="15"/>
                  </a:lnTo>
                  <a:lnTo>
                    <a:pt x="31" y="9"/>
                  </a:lnTo>
                  <a:lnTo>
                    <a:pt x="47" y="9"/>
                  </a:lnTo>
                  <a:lnTo>
                    <a:pt x="47" y="0"/>
                  </a:lnTo>
                  <a:lnTo>
                    <a:pt x="0"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5" name="Freeform 144"/>
            <p:cNvSpPr>
              <a:spLocks noEditPoints="1"/>
            </p:cNvSpPr>
            <p:nvPr/>
          </p:nvSpPr>
          <p:spPr bwMode="auto">
            <a:xfrm>
              <a:off x="4769697" y="3890112"/>
              <a:ext cx="82362" cy="162227"/>
            </a:xfrm>
            <a:custGeom>
              <a:avLst/>
              <a:gdLst>
                <a:gd name="T0" fmla="*/ 32 w 33"/>
                <a:gd name="T1" fmla="*/ 3 h 65"/>
                <a:gd name="T2" fmla="*/ 28 w 33"/>
                <a:gd name="T3" fmla="*/ 0 h 65"/>
                <a:gd name="T4" fmla="*/ 16 w 33"/>
                <a:gd name="T5" fmla="*/ 5 h 65"/>
                <a:gd name="T6" fmla="*/ 4 w 33"/>
                <a:gd name="T7" fmla="*/ 0 h 65"/>
                <a:gd name="T8" fmla="*/ 0 w 33"/>
                <a:gd name="T9" fmla="*/ 3 h 65"/>
                <a:gd name="T10" fmla="*/ 0 w 33"/>
                <a:gd name="T11" fmla="*/ 3 h 65"/>
                <a:gd name="T12" fmla="*/ 0 w 33"/>
                <a:gd name="T13" fmla="*/ 3 h 65"/>
                <a:gd name="T14" fmla="*/ 15 w 33"/>
                <a:gd name="T15" fmla="*/ 65 h 65"/>
                <a:gd name="T16" fmla="*/ 19 w 33"/>
                <a:gd name="T17" fmla="*/ 65 h 65"/>
                <a:gd name="T18" fmla="*/ 33 w 33"/>
                <a:gd name="T19" fmla="*/ 3 h 65"/>
                <a:gd name="T20" fmla="*/ 33 w 33"/>
                <a:gd name="T21" fmla="*/ 3 h 65"/>
                <a:gd name="T22" fmla="*/ 33 w 33"/>
                <a:gd name="T23" fmla="*/ 3 h 65"/>
                <a:gd name="T24" fmla="*/ 33 w 33"/>
                <a:gd name="T25" fmla="*/ 3 h 65"/>
                <a:gd name="T26" fmla="*/ 32 w 33"/>
                <a:gd name="T27" fmla="*/ 3 h 65"/>
                <a:gd name="T28" fmla="*/ 16 w 33"/>
                <a:gd name="T29" fmla="*/ 57 h 65"/>
                <a:gd name="T30" fmla="*/ 4 w 33"/>
                <a:gd name="T31" fmla="*/ 4 h 65"/>
                <a:gd name="T32" fmla="*/ 16 w 33"/>
                <a:gd name="T33" fmla="*/ 8 h 65"/>
                <a:gd name="T34" fmla="*/ 29 w 33"/>
                <a:gd name="T35" fmla="*/ 4 h 65"/>
                <a:gd name="T36" fmla="*/ 16 w 33"/>
                <a:gd name="T3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5">
                  <a:moveTo>
                    <a:pt x="32" y="3"/>
                  </a:moveTo>
                  <a:lnTo>
                    <a:pt x="28" y="0"/>
                  </a:lnTo>
                  <a:lnTo>
                    <a:pt x="16" y="5"/>
                  </a:lnTo>
                  <a:lnTo>
                    <a:pt x="4" y="0"/>
                  </a:lnTo>
                  <a:lnTo>
                    <a:pt x="0" y="3"/>
                  </a:lnTo>
                  <a:lnTo>
                    <a:pt x="0" y="3"/>
                  </a:lnTo>
                  <a:lnTo>
                    <a:pt x="0" y="3"/>
                  </a:lnTo>
                  <a:lnTo>
                    <a:pt x="15" y="65"/>
                  </a:lnTo>
                  <a:lnTo>
                    <a:pt x="19" y="65"/>
                  </a:lnTo>
                  <a:lnTo>
                    <a:pt x="33" y="3"/>
                  </a:lnTo>
                  <a:lnTo>
                    <a:pt x="33" y="3"/>
                  </a:lnTo>
                  <a:lnTo>
                    <a:pt x="33" y="3"/>
                  </a:lnTo>
                  <a:lnTo>
                    <a:pt x="33" y="3"/>
                  </a:lnTo>
                  <a:lnTo>
                    <a:pt x="32" y="3"/>
                  </a:lnTo>
                  <a:close/>
                  <a:moveTo>
                    <a:pt x="16" y="57"/>
                  </a:moveTo>
                  <a:lnTo>
                    <a:pt x="4" y="4"/>
                  </a:lnTo>
                  <a:lnTo>
                    <a:pt x="16" y="8"/>
                  </a:lnTo>
                  <a:lnTo>
                    <a:pt x="29" y="4"/>
                  </a:lnTo>
                  <a:lnTo>
                    <a:pt x="16"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06" name="Group 67"/>
          <p:cNvGrpSpPr>
            <a:grpSpLocks noChangeAspect="1"/>
          </p:cNvGrpSpPr>
          <p:nvPr/>
        </p:nvGrpSpPr>
        <p:grpSpPr bwMode="auto">
          <a:xfrm>
            <a:off x="5214146" y="1814731"/>
            <a:ext cx="286628" cy="300636"/>
            <a:chOff x="5541" y="-146"/>
            <a:chExt cx="1064" cy="1116"/>
          </a:xfrm>
          <a:solidFill>
            <a:schemeClr val="tx1">
              <a:lumMod val="75000"/>
              <a:lumOff val="25000"/>
            </a:schemeClr>
          </a:solidFill>
        </p:grpSpPr>
        <p:sp>
          <p:nvSpPr>
            <p:cNvPr id="107" name="Freeform 68"/>
            <p:cNvSpPr>
              <a:spLocks noEditPoints="1"/>
            </p:cNvSpPr>
            <p:nvPr/>
          </p:nvSpPr>
          <p:spPr bwMode="auto">
            <a:xfrm>
              <a:off x="5541" y="-108"/>
              <a:ext cx="1064" cy="1078"/>
            </a:xfrm>
            <a:custGeom>
              <a:avLst/>
              <a:gdLst>
                <a:gd name="T0" fmla="*/ 28 w 55"/>
                <a:gd name="T1" fmla="*/ 28 h 56"/>
                <a:gd name="T2" fmla="*/ 53 w 55"/>
                <a:gd name="T3" fmla="*/ 16 h 56"/>
                <a:gd name="T4" fmla="*/ 55 w 55"/>
                <a:gd name="T5" fmla="*/ 28 h 56"/>
                <a:gd name="T6" fmla="*/ 28 w 55"/>
                <a:gd name="T7" fmla="*/ 56 h 56"/>
                <a:gd name="T8" fmla="*/ 0 w 55"/>
                <a:gd name="T9" fmla="*/ 28 h 56"/>
                <a:gd name="T10" fmla="*/ 28 w 55"/>
                <a:gd name="T11" fmla="*/ 0 h 56"/>
                <a:gd name="T12" fmla="*/ 28 w 55"/>
                <a:gd name="T13" fmla="*/ 28 h 56"/>
                <a:gd name="T14" fmla="*/ 49 w 55"/>
                <a:gd name="T15" fmla="*/ 37 h 56"/>
                <a:gd name="T16" fmla="*/ 48 w 55"/>
                <a:gd name="T17" fmla="*/ 39 h 56"/>
                <a:gd name="T18" fmla="*/ 41 w 55"/>
                <a:gd name="T19" fmla="*/ 47 h 56"/>
                <a:gd name="T20" fmla="*/ 40 w 55"/>
                <a:gd name="T21" fmla="*/ 48 h 56"/>
                <a:gd name="T22" fmla="*/ 31 w 55"/>
                <a:gd name="T23" fmla="*/ 51 h 56"/>
                <a:gd name="T24" fmla="*/ 29 w 55"/>
                <a:gd name="T25" fmla="*/ 51 h 56"/>
                <a:gd name="T26" fmla="*/ 20 w 55"/>
                <a:gd name="T27" fmla="*/ 50 h 56"/>
                <a:gd name="T28" fmla="*/ 14 w 55"/>
                <a:gd name="T29" fmla="*/ 47 h 56"/>
                <a:gd name="T30" fmla="*/ 12 w 55"/>
                <a:gd name="T31" fmla="*/ 45 h 56"/>
                <a:gd name="T32" fmla="*/ 6 w 55"/>
                <a:gd name="T33" fmla="*/ 36 h 56"/>
                <a:gd name="T34" fmla="*/ 5 w 55"/>
                <a:gd name="T35" fmla="*/ 34 h 56"/>
                <a:gd name="T36" fmla="*/ 5 w 55"/>
                <a:gd name="T37" fmla="*/ 25 h 56"/>
                <a:gd name="T38" fmla="*/ 5 w 55"/>
                <a:gd name="T39" fmla="*/ 22 h 56"/>
                <a:gd name="T40" fmla="*/ 10 w 55"/>
                <a:gd name="T41" fmla="*/ 13 h 56"/>
                <a:gd name="T42" fmla="*/ 12 w 55"/>
                <a:gd name="T43" fmla="*/ 11 h 56"/>
                <a:gd name="T44" fmla="*/ 23 w 55"/>
                <a:gd name="T45" fmla="*/ 5 h 56"/>
                <a:gd name="T46" fmla="*/ 23 w 55"/>
                <a:gd name="T47" fmla="*/ 35 h 56"/>
                <a:gd name="T48" fmla="*/ 50 w 55"/>
                <a:gd name="T49" fmla="*/ 23 h 56"/>
                <a:gd name="T50" fmla="*/ 50 w 55"/>
                <a:gd name="T51" fmla="*/ 35 h 56"/>
                <a:gd name="T52" fmla="*/ 49 w 55"/>
                <a:gd name="T53"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6">
                  <a:moveTo>
                    <a:pt x="28" y="28"/>
                  </a:moveTo>
                  <a:cubicBezTo>
                    <a:pt x="53" y="16"/>
                    <a:pt x="53" y="16"/>
                    <a:pt x="53" y="16"/>
                  </a:cubicBezTo>
                  <a:cubicBezTo>
                    <a:pt x="55" y="20"/>
                    <a:pt x="55" y="24"/>
                    <a:pt x="55" y="28"/>
                  </a:cubicBezTo>
                  <a:cubicBezTo>
                    <a:pt x="55" y="43"/>
                    <a:pt x="43" y="56"/>
                    <a:pt x="28" y="56"/>
                  </a:cubicBezTo>
                  <a:cubicBezTo>
                    <a:pt x="12" y="56"/>
                    <a:pt x="0" y="43"/>
                    <a:pt x="0" y="28"/>
                  </a:cubicBezTo>
                  <a:cubicBezTo>
                    <a:pt x="0" y="13"/>
                    <a:pt x="12" y="0"/>
                    <a:pt x="28" y="0"/>
                  </a:cubicBezTo>
                  <a:cubicBezTo>
                    <a:pt x="28" y="28"/>
                    <a:pt x="28" y="28"/>
                    <a:pt x="28" y="28"/>
                  </a:cubicBezTo>
                  <a:close/>
                  <a:moveTo>
                    <a:pt x="49" y="37"/>
                  </a:moveTo>
                  <a:cubicBezTo>
                    <a:pt x="48" y="39"/>
                    <a:pt x="48" y="39"/>
                    <a:pt x="48" y="39"/>
                  </a:cubicBezTo>
                  <a:cubicBezTo>
                    <a:pt x="46" y="42"/>
                    <a:pt x="44" y="45"/>
                    <a:pt x="41" y="47"/>
                  </a:cubicBezTo>
                  <a:cubicBezTo>
                    <a:pt x="40" y="48"/>
                    <a:pt x="40" y="48"/>
                    <a:pt x="40" y="48"/>
                  </a:cubicBezTo>
                  <a:cubicBezTo>
                    <a:pt x="37" y="50"/>
                    <a:pt x="34" y="51"/>
                    <a:pt x="31" y="51"/>
                  </a:cubicBezTo>
                  <a:cubicBezTo>
                    <a:pt x="29" y="51"/>
                    <a:pt x="29" y="51"/>
                    <a:pt x="29" y="51"/>
                  </a:cubicBezTo>
                  <a:cubicBezTo>
                    <a:pt x="25" y="51"/>
                    <a:pt x="23" y="51"/>
                    <a:pt x="20" y="50"/>
                  </a:cubicBezTo>
                  <a:cubicBezTo>
                    <a:pt x="17" y="49"/>
                    <a:pt x="16" y="48"/>
                    <a:pt x="14" y="47"/>
                  </a:cubicBezTo>
                  <a:cubicBezTo>
                    <a:pt x="12" y="45"/>
                    <a:pt x="12" y="45"/>
                    <a:pt x="12" y="45"/>
                  </a:cubicBezTo>
                  <a:cubicBezTo>
                    <a:pt x="9" y="43"/>
                    <a:pt x="7" y="40"/>
                    <a:pt x="6" y="36"/>
                  </a:cubicBezTo>
                  <a:cubicBezTo>
                    <a:pt x="5" y="34"/>
                    <a:pt x="5" y="34"/>
                    <a:pt x="5" y="34"/>
                  </a:cubicBezTo>
                  <a:cubicBezTo>
                    <a:pt x="4" y="31"/>
                    <a:pt x="4" y="28"/>
                    <a:pt x="5" y="25"/>
                  </a:cubicBezTo>
                  <a:cubicBezTo>
                    <a:pt x="5" y="22"/>
                    <a:pt x="5" y="22"/>
                    <a:pt x="5" y="22"/>
                  </a:cubicBezTo>
                  <a:cubicBezTo>
                    <a:pt x="6" y="19"/>
                    <a:pt x="7" y="16"/>
                    <a:pt x="10" y="13"/>
                  </a:cubicBezTo>
                  <a:cubicBezTo>
                    <a:pt x="10" y="12"/>
                    <a:pt x="11" y="12"/>
                    <a:pt x="12" y="11"/>
                  </a:cubicBezTo>
                  <a:cubicBezTo>
                    <a:pt x="15" y="8"/>
                    <a:pt x="19" y="6"/>
                    <a:pt x="23" y="5"/>
                  </a:cubicBezTo>
                  <a:cubicBezTo>
                    <a:pt x="23" y="35"/>
                    <a:pt x="23" y="35"/>
                    <a:pt x="23" y="35"/>
                  </a:cubicBezTo>
                  <a:cubicBezTo>
                    <a:pt x="50" y="23"/>
                    <a:pt x="50" y="23"/>
                    <a:pt x="50" y="23"/>
                  </a:cubicBezTo>
                  <a:cubicBezTo>
                    <a:pt x="51" y="27"/>
                    <a:pt x="51" y="31"/>
                    <a:pt x="50" y="35"/>
                  </a:cubicBezTo>
                  <a:cubicBezTo>
                    <a:pt x="49" y="37"/>
                    <a:pt x="49" y="37"/>
                    <a:pt x="49"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69"/>
            <p:cNvSpPr/>
            <p:nvPr/>
          </p:nvSpPr>
          <p:spPr bwMode="auto">
            <a:xfrm>
              <a:off x="6160" y="-146"/>
              <a:ext cx="407" cy="462"/>
            </a:xfrm>
            <a:custGeom>
              <a:avLst/>
              <a:gdLst>
                <a:gd name="T0" fmla="*/ 0 w 21"/>
                <a:gd name="T1" fmla="*/ 0 h 24"/>
                <a:gd name="T2" fmla="*/ 21 w 21"/>
                <a:gd name="T3" fmla="*/ 14 h 24"/>
                <a:gd name="T4" fmla="*/ 0 w 21"/>
                <a:gd name="T5" fmla="*/ 24 h 24"/>
                <a:gd name="T6" fmla="*/ 0 w 21"/>
                <a:gd name="T7" fmla="*/ 0 h 24"/>
              </a:gdLst>
              <a:ahLst/>
              <a:cxnLst>
                <a:cxn ang="0">
                  <a:pos x="T0" y="T1"/>
                </a:cxn>
                <a:cxn ang="0">
                  <a:pos x="T2" y="T3"/>
                </a:cxn>
                <a:cxn ang="0">
                  <a:pos x="T4" y="T5"/>
                </a:cxn>
                <a:cxn ang="0">
                  <a:pos x="T6" y="T7"/>
                </a:cxn>
              </a:cxnLst>
              <a:rect l="0" t="0" r="r" b="b"/>
              <a:pathLst>
                <a:path w="21" h="24">
                  <a:moveTo>
                    <a:pt x="0" y="0"/>
                  </a:moveTo>
                  <a:cubicBezTo>
                    <a:pt x="9" y="0"/>
                    <a:pt x="18" y="5"/>
                    <a:pt x="21" y="14"/>
                  </a:cubicBezTo>
                  <a:cubicBezTo>
                    <a:pt x="0" y="24"/>
                    <a:pt x="0" y="24"/>
                    <a:pt x="0" y="24"/>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9" name="Freeform 245"/>
          <p:cNvSpPr/>
          <p:nvPr/>
        </p:nvSpPr>
        <p:spPr bwMode="auto">
          <a:xfrm>
            <a:off x="7982431" y="1866343"/>
            <a:ext cx="289078" cy="289078"/>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tx1">
              <a:lumMod val="75000"/>
              <a:lumOff val="25000"/>
            </a:schemeClr>
          </a:solidFill>
          <a:ln w="9525">
            <a:noFill/>
            <a:round/>
          </a:ln>
        </p:spPr>
        <p:txBody>
          <a:bodyPr vert="horz" wrap="square" lIns="68580" tIns="34290" rIns="68580" bIns="34290" numCol="1" anchor="t" anchorCtr="0" compatLnSpc="1"/>
          <a:lstStyle/>
          <a:p>
            <a:endParaRPr lang="en-US"/>
          </a:p>
        </p:txBody>
      </p:sp>
      <p:sp>
        <p:nvSpPr>
          <p:cNvPr id="110" name="Content Placeholder 2"/>
          <p:cNvSpPr txBox="1"/>
          <p:nvPr/>
        </p:nvSpPr>
        <p:spPr bwMode="auto">
          <a:xfrm>
            <a:off x="1106853" y="3461057"/>
            <a:ext cx="6806222" cy="367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algn="ctr" defTabSz="685800">
              <a:lnSpc>
                <a:spcPct val="120000"/>
              </a:lnSpc>
              <a:spcBef>
                <a:spcPct val="20000"/>
              </a:spcBef>
              <a:defRPr/>
            </a:pPr>
            <a:r>
              <a:rPr lang="zh-CN" altLang="en-US" sz="9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这里输入简单的文字概述里输入简单文字概述输入简单的文字概述里输入输入里这里输入简单的文字概述里输入简单文字概述这里输</a:t>
            </a:r>
            <a:endParaRPr lang="en-US" altLang="zh-CN"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endParaRPr>
          </a:p>
        </p:txBody>
      </p:sp>
      <p:sp>
        <p:nvSpPr>
          <p:cNvPr id="111" name="矩形 110"/>
          <p:cNvSpPr/>
          <p:nvPr/>
        </p:nvSpPr>
        <p:spPr>
          <a:xfrm>
            <a:off x="3389286" y="227424"/>
            <a:ext cx="2236510" cy="400110"/>
          </a:xfrm>
          <a:prstGeom prst="rect">
            <a:avLst/>
          </a:prstGeom>
        </p:spPr>
        <p:txBody>
          <a:bodyPr wrap="none">
            <a:spAutoFit/>
          </a:bodyPr>
          <a:lstStyle/>
          <a:p>
            <a:pPr lvl="0" algn="ctr" defTabSz="685800">
              <a:spcBef>
                <a:spcPct val="20000"/>
              </a:spcBef>
              <a:defRPr/>
            </a:pPr>
            <a:r>
              <a:rPr lang="zh-CN" altLang="en-US" sz="20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单击输入标题内容</a:t>
            </a:r>
            <a:endParaRPr lang="en-US" altLang="zh-CN" sz="20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64"/>
                                        </p:tgtEl>
                                        <p:attrNameLst>
                                          <p:attrName>style.visibility</p:attrName>
                                        </p:attrNameLst>
                                      </p:cBhvr>
                                      <p:to>
                                        <p:strVal val="visible"/>
                                      </p:to>
                                    </p:set>
                                    <p:animEffect transition="in" filter="wipe(left)">
                                      <p:cBhvr>
                                        <p:cTn id="7" dur="1250"/>
                                        <p:tgtEl>
                                          <p:spTgt spid="6164"/>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6165"/>
                                        </p:tgtEl>
                                        <p:attrNameLst>
                                          <p:attrName>style.visibility</p:attrName>
                                        </p:attrNameLst>
                                      </p:cBhvr>
                                      <p:to>
                                        <p:strVal val="visible"/>
                                      </p:to>
                                    </p:set>
                                    <p:animEffect transition="in" filter="fade">
                                      <p:cBhvr>
                                        <p:cTn id="11" dur="500"/>
                                        <p:tgtEl>
                                          <p:spTgt spid="6165"/>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01"/>
                                        </p:tgtEl>
                                        <p:attrNameLst>
                                          <p:attrName>style.visibility</p:attrName>
                                        </p:attrNameLst>
                                      </p:cBhvr>
                                      <p:to>
                                        <p:strVal val="visible"/>
                                      </p:to>
                                    </p:set>
                                    <p:anim calcmode="lin" valueType="num">
                                      <p:cBhvr>
                                        <p:cTn id="15" dur="500" fill="hold"/>
                                        <p:tgtEl>
                                          <p:spTgt spid="101"/>
                                        </p:tgtEl>
                                        <p:attrNameLst>
                                          <p:attrName>ppt_w</p:attrName>
                                        </p:attrNameLst>
                                      </p:cBhvr>
                                      <p:tavLst>
                                        <p:tav tm="0">
                                          <p:val>
                                            <p:fltVal val="0"/>
                                          </p:val>
                                        </p:tav>
                                        <p:tav tm="100000">
                                          <p:val>
                                            <p:strVal val="#ppt_w"/>
                                          </p:val>
                                        </p:tav>
                                      </p:tavLst>
                                    </p:anim>
                                    <p:anim calcmode="lin" valueType="num">
                                      <p:cBhvr>
                                        <p:cTn id="16" dur="500" fill="hold"/>
                                        <p:tgtEl>
                                          <p:spTgt spid="101"/>
                                        </p:tgtEl>
                                        <p:attrNameLst>
                                          <p:attrName>ppt_h</p:attrName>
                                        </p:attrNameLst>
                                      </p:cBhvr>
                                      <p:tavLst>
                                        <p:tav tm="0">
                                          <p:val>
                                            <p:fltVal val="0"/>
                                          </p:val>
                                        </p:tav>
                                        <p:tav tm="100000">
                                          <p:val>
                                            <p:strVal val="#ppt_h"/>
                                          </p:val>
                                        </p:tav>
                                      </p:tavLst>
                                    </p:anim>
                                    <p:animEffect transition="in" filter="fade">
                                      <p:cBhvr>
                                        <p:cTn id="17" dur="500"/>
                                        <p:tgtEl>
                                          <p:spTgt spid="101"/>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Effect transition="in" filter="fade">
                                      <p:cBhvr>
                                        <p:cTn id="21" dur="300"/>
                                        <p:tgtEl>
                                          <p:spTgt spid="73"/>
                                        </p:tgtEl>
                                      </p:cBhvr>
                                    </p:animEffec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6162"/>
                                        </p:tgtEl>
                                        <p:attrNameLst>
                                          <p:attrName>style.visibility</p:attrName>
                                        </p:attrNameLst>
                                      </p:cBhvr>
                                      <p:to>
                                        <p:strVal val="visible"/>
                                      </p:to>
                                    </p:set>
                                    <p:animEffect transition="in" filter="fade">
                                      <p:cBhvr>
                                        <p:cTn id="25" dur="500"/>
                                        <p:tgtEl>
                                          <p:spTgt spid="6162"/>
                                        </p:tgtEl>
                                      </p:cBhvr>
                                    </p:animEffect>
                                  </p:childTnLst>
                                </p:cTn>
                              </p:par>
                            </p:childTnLst>
                          </p:cTn>
                        </p:par>
                        <p:par>
                          <p:cTn id="26" fill="hold">
                            <p:stCondLst>
                              <p:cond delay="3500"/>
                            </p:stCondLst>
                            <p:childTnLst>
                              <p:par>
                                <p:cTn id="27" presetID="16" presetClass="entr" presetSubtype="21" fill="hold" grpId="0" nodeType="afterEffect">
                                  <p:stCondLst>
                                    <p:cond delay="0"/>
                                  </p:stCondLst>
                                  <p:childTnLst>
                                    <p:set>
                                      <p:cBhvr>
                                        <p:cTn id="28" dur="1" fill="hold">
                                          <p:stCondLst>
                                            <p:cond delay="0"/>
                                          </p:stCondLst>
                                        </p:cTn>
                                        <p:tgtEl>
                                          <p:spTgt spid="6167"/>
                                        </p:tgtEl>
                                        <p:attrNameLst>
                                          <p:attrName>style.visibility</p:attrName>
                                        </p:attrNameLst>
                                      </p:cBhvr>
                                      <p:to>
                                        <p:strVal val="visible"/>
                                      </p:to>
                                    </p:set>
                                    <p:animEffect transition="in" filter="barn(inVertical)">
                                      <p:cBhvr>
                                        <p:cTn id="29" dur="500"/>
                                        <p:tgtEl>
                                          <p:spTgt spid="6167"/>
                                        </p:tgtEl>
                                      </p:cBhvr>
                                    </p:animEffect>
                                  </p:childTnLst>
                                </p:cTn>
                              </p:par>
                            </p:childTnLst>
                          </p:cTn>
                        </p:par>
                        <p:par>
                          <p:cTn id="30" fill="hold">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500"/>
                                        <p:tgtEl>
                                          <p:spTgt spid="67"/>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fade">
                                      <p:cBhvr>
                                        <p:cTn id="43" dur="300"/>
                                        <p:tgtEl>
                                          <p:spTgt spid="74"/>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500"/>
                                        <p:tgtEl>
                                          <p:spTgt spid="55"/>
                                        </p:tgtEl>
                                      </p:cBhvr>
                                    </p:animEffect>
                                  </p:childTnLst>
                                </p:cTn>
                              </p:par>
                            </p:childTnLst>
                          </p:cTn>
                        </p:par>
                        <p:par>
                          <p:cTn id="48" fill="hold">
                            <p:stCondLst>
                              <p:cond delay="6000"/>
                            </p:stCondLst>
                            <p:childTnLst>
                              <p:par>
                                <p:cTn id="49" presetID="16" presetClass="entr" presetSubtype="21" fill="hold" grpId="0" nodeType="afterEffect">
                                  <p:stCondLst>
                                    <p:cond delay="0"/>
                                  </p:stCondLst>
                                  <p:childTnLst>
                                    <p:set>
                                      <p:cBhvr>
                                        <p:cTn id="50" dur="1" fill="hold">
                                          <p:stCondLst>
                                            <p:cond delay="0"/>
                                          </p:stCondLst>
                                        </p:cTn>
                                        <p:tgtEl>
                                          <p:spTgt spid="80"/>
                                        </p:tgtEl>
                                        <p:attrNameLst>
                                          <p:attrName>style.visibility</p:attrName>
                                        </p:attrNameLst>
                                      </p:cBhvr>
                                      <p:to>
                                        <p:strVal val="visible"/>
                                      </p:to>
                                    </p:set>
                                    <p:animEffect transition="in" filter="barn(inVertical)">
                                      <p:cBhvr>
                                        <p:cTn id="51" dur="500"/>
                                        <p:tgtEl>
                                          <p:spTgt spid="80"/>
                                        </p:tgtEl>
                                      </p:cBhvr>
                                    </p:animEffect>
                                  </p:childTnLst>
                                </p:cTn>
                              </p:par>
                            </p:childTnLst>
                          </p:cTn>
                        </p:par>
                        <p:par>
                          <p:cTn id="52" fill="hold">
                            <p:stCondLst>
                              <p:cond delay="6500"/>
                            </p:stCondLst>
                            <p:childTnLst>
                              <p:par>
                                <p:cTn id="53" presetID="10" presetClass="entr" presetSubtype="0" fill="hold" grpId="0" nodeType="afterEffect">
                                  <p:stCondLst>
                                    <p:cond delay="0"/>
                                  </p:stCondLst>
                                  <p:childTnLst>
                                    <p:set>
                                      <p:cBhvr>
                                        <p:cTn id="54" dur="1" fill="hold">
                                          <p:stCondLst>
                                            <p:cond delay="0"/>
                                          </p:stCondLst>
                                        </p:cTn>
                                        <p:tgtEl>
                                          <p:spTgt spid="68"/>
                                        </p:tgtEl>
                                        <p:attrNameLst>
                                          <p:attrName>style.visibility</p:attrName>
                                        </p:attrNameLst>
                                      </p:cBhvr>
                                      <p:to>
                                        <p:strVal val="visible"/>
                                      </p:to>
                                    </p:set>
                                    <p:animEffect transition="in" filter="fade">
                                      <p:cBhvr>
                                        <p:cTn id="55" dur="500"/>
                                        <p:tgtEl>
                                          <p:spTgt spid="68"/>
                                        </p:tgtEl>
                                      </p:cBhvr>
                                    </p:animEffect>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p:cTn id="59" dur="500" fill="hold"/>
                                        <p:tgtEl>
                                          <p:spTgt spid="88"/>
                                        </p:tgtEl>
                                        <p:attrNameLst>
                                          <p:attrName>ppt_w</p:attrName>
                                        </p:attrNameLst>
                                      </p:cBhvr>
                                      <p:tavLst>
                                        <p:tav tm="0">
                                          <p:val>
                                            <p:fltVal val="0"/>
                                          </p:val>
                                        </p:tav>
                                        <p:tav tm="100000">
                                          <p:val>
                                            <p:strVal val="#ppt_w"/>
                                          </p:val>
                                        </p:tav>
                                      </p:tavLst>
                                    </p:anim>
                                    <p:anim calcmode="lin" valueType="num">
                                      <p:cBhvr>
                                        <p:cTn id="60" dur="500" fill="hold"/>
                                        <p:tgtEl>
                                          <p:spTgt spid="88"/>
                                        </p:tgtEl>
                                        <p:attrNameLst>
                                          <p:attrName>ppt_h</p:attrName>
                                        </p:attrNameLst>
                                      </p:cBhvr>
                                      <p:tavLst>
                                        <p:tav tm="0">
                                          <p:val>
                                            <p:fltVal val="0"/>
                                          </p:val>
                                        </p:tav>
                                        <p:tav tm="100000">
                                          <p:val>
                                            <p:strVal val="#ppt_h"/>
                                          </p:val>
                                        </p:tav>
                                      </p:tavLst>
                                    </p:anim>
                                    <p:animEffect transition="in" filter="fade">
                                      <p:cBhvr>
                                        <p:cTn id="61" dur="500"/>
                                        <p:tgtEl>
                                          <p:spTgt spid="88"/>
                                        </p:tgtEl>
                                      </p:cBhvr>
                                    </p:animEffect>
                                  </p:childTnLst>
                                </p:cTn>
                              </p:par>
                            </p:childTnLst>
                          </p:cTn>
                        </p:par>
                        <p:par>
                          <p:cTn id="62" fill="hold">
                            <p:stCondLst>
                              <p:cond delay="7500"/>
                            </p:stCondLst>
                            <p:childTnLst>
                              <p:par>
                                <p:cTn id="63" presetID="10" presetClass="entr" presetSubtype="0" fill="hold" grpId="0"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fade">
                                      <p:cBhvr>
                                        <p:cTn id="65" dur="300"/>
                                        <p:tgtEl>
                                          <p:spTgt spid="75"/>
                                        </p:tgtEl>
                                      </p:cBhvr>
                                    </p:animEffect>
                                  </p:childTnLst>
                                </p:cTn>
                              </p:par>
                            </p:childTnLst>
                          </p:cTn>
                        </p:par>
                        <p:par>
                          <p:cTn id="66" fill="hold">
                            <p:stCondLst>
                              <p:cond delay="8000"/>
                            </p:stCondLst>
                            <p:childTnLst>
                              <p:par>
                                <p:cTn id="67" presetID="10" presetClass="entr" presetSubtype="0" fill="hold" grpId="0" nodeType="after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fade">
                                      <p:cBhvr>
                                        <p:cTn id="69" dur="500"/>
                                        <p:tgtEl>
                                          <p:spTgt spid="56"/>
                                        </p:tgtEl>
                                      </p:cBhvr>
                                    </p:animEffect>
                                  </p:childTnLst>
                                </p:cTn>
                              </p:par>
                            </p:childTnLst>
                          </p:cTn>
                        </p:par>
                        <p:par>
                          <p:cTn id="70" fill="hold">
                            <p:stCondLst>
                              <p:cond delay="8500"/>
                            </p:stCondLst>
                            <p:childTnLst>
                              <p:par>
                                <p:cTn id="71" presetID="16" presetClass="entr" presetSubtype="21"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Effect transition="in" filter="barn(inVertical)">
                                      <p:cBhvr>
                                        <p:cTn id="73" dur="500"/>
                                        <p:tgtEl>
                                          <p:spTgt spid="81"/>
                                        </p:tgtEl>
                                      </p:cBhvr>
                                    </p:animEffect>
                                  </p:childTnLst>
                                </p:cTn>
                              </p:par>
                            </p:childTnLst>
                          </p:cTn>
                        </p:par>
                        <p:par>
                          <p:cTn id="74" fill="hold">
                            <p:stCondLst>
                              <p:cond delay="9000"/>
                            </p:stCondLst>
                            <p:childTnLst>
                              <p:par>
                                <p:cTn id="75" presetID="10"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500"/>
                                        <p:tgtEl>
                                          <p:spTgt spid="69"/>
                                        </p:tgtEl>
                                      </p:cBhvr>
                                    </p:animEffect>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06"/>
                                        </p:tgtEl>
                                        <p:attrNameLst>
                                          <p:attrName>style.visibility</p:attrName>
                                        </p:attrNameLst>
                                      </p:cBhvr>
                                      <p:to>
                                        <p:strVal val="visible"/>
                                      </p:to>
                                    </p:set>
                                    <p:anim calcmode="lin" valueType="num">
                                      <p:cBhvr>
                                        <p:cTn id="81" dur="500" fill="hold"/>
                                        <p:tgtEl>
                                          <p:spTgt spid="106"/>
                                        </p:tgtEl>
                                        <p:attrNameLst>
                                          <p:attrName>ppt_w</p:attrName>
                                        </p:attrNameLst>
                                      </p:cBhvr>
                                      <p:tavLst>
                                        <p:tav tm="0">
                                          <p:val>
                                            <p:fltVal val="0"/>
                                          </p:val>
                                        </p:tav>
                                        <p:tav tm="100000">
                                          <p:val>
                                            <p:strVal val="#ppt_w"/>
                                          </p:val>
                                        </p:tav>
                                      </p:tavLst>
                                    </p:anim>
                                    <p:anim calcmode="lin" valueType="num">
                                      <p:cBhvr>
                                        <p:cTn id="82" dur="500" fill="hold"/>
                                        <p:tgtEl>
                                          <p:spTgt spid="106"/>
                                        </p:tgtEl>
                                        <p:attrNameLst>
                                          <p:attrName>ppt_h</p:attrName>
                                        </p:attrNameLst>
                                      </p:cBhvr>
                                      <p:tavLst>
                                        <p:tav tm="0">
                                          <p:val>
                                            <p:fltVal val="0"/>
                                          </p:val>
                                        </p:tav>
                                        <p:tav tm="100000">
                                          <p:val>
                                            <p:strVal val="#ppt_h"/>
                                          </p:val>
                                        </p:tav>
                                      </p:tavLst>
                                    </p:anim>
                                    <p:animEffect transition="in" filter="fade">
                                      <p:cBhvr>
                                        <p:cTn id="83" dur="500"/>
                                        <p:tgtEl>
                                          <p:spTgt spid="106"/>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fade">
                                      <p:cBhvr>
                                        <p:cTn id="87" dur="300"/>
                                        <p:tgtEl>
                                          <p:spTgt spid="76"/>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Effect transition="in" filter="fade">
                                      <p:cBhvr>
                                        <p:cTn id="91" dur="500"/>
                                        <p:tgtEl>
                                          <p:spTgt spid="57"/>
                                        </p:tgtEl>
                                      </p:cBhvr>
                                    </p:animEffect>
                                  </p:childTnLst>
                                </p:cTn>
                              </p:par>
                            </p:childTnLst>
                          </p:cTn>
                        </p:par>
                        <p:par>
                          <p:cTn id="92" fill="hold">
                            <p:stCondLst>
                              <p:cond delay="11000"/>
                            </p:stCondLst>
                            <p:childTnLst>
                              <p:par>
                                <p:cTn id="93" presetID="16" presetClass="entr" presetSubtype="21" fill="hold" grpId="0" nodeType="afterEffect">
                                  <p:stCondLst>
                                    <p:cond delay="0"/>
                                  </p:stCondLst>
                                  <p:childTnLst>
                                    <p:set>
                                      <p:cBhvr>
                                        <p:cTn id="94" dur="1" fill="hold">
                                          <p:stCondLst>
                                            <p:cond delay="0"/>
                                          </p:stCondLst>
                                        </p:cTn>
                                        <p:tgtEl>
                                          <p:spTgt spid="82"/>
                                        </p:tgtEl>
                                        <p:attrNameLst>
                                          <p:attrName>style.visibility</p:attrName>
                                        </p:attrNameLst>
                                      </p:cBhvr>
                                      <p:to>
                                        <p:strVal val="visible"/>
                                      </p:to>
                                    </p:set>
                                    <p:animEffect transition="in" filter="barn(inVertical)">
                                      <p:cBhvr>
                                        <p:cTn id="95" dur="500"/>
                                        <p:tgtEl>
                                          <p:spTgt spid="82"/>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500"/>
                                        <p:tgtEl>
                                          <p:spTgt spid="70"/>
                                        </p:tgtEl>
                                      </p:cBhvr>
                                    </p:animEffect>
                                  </p:childTnLst>
                                </p:cTn>
                              </p:par>
                            </p:childTnLst>
                          </p:cTn>
                        </p:par>
                        <p:par>
                          <p:cTn id="100" fill="hold">
                            <p:stCondLst>
                              <p:cond delay="12000"/>
                            </p:stCondLst>
                            <p:childTnLst>
                              <p:par>
                                <p:cTn id="101" presetID="53" presetClass="entr" presetSubtype="16" fill="hold" grpId="0" nodeType="after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p:cTn id="103" dur="500" fill="hold"/>
                                        <p:tgtEl>
                                          <p:spTgt spid="100"/>
                                        </p:tgtEl>
                                        <p:attrNameLst>
                                          <p:attrName>ppt_w</p:attrName>
                                        </p:attrNameLst>
                                      </p:cBhvr>
                                      <p:tavLst>
                                        <p:tav tm="0">
                                          <p:val>
                                            <p:fltVal val="0"/>
                                          </p:val>
                                        </p:tav>
                                        <p:tav tm="100000">
                                          <p:val>
                                            <p:strVal val="#ppt_w"/>
                                          </p:val>
                                        </p:tav>
                                      </p:tavLst>
                                    </p:anim>
                                    <p:anim calcmode="lin" valueType="num">
                                      <p:cBhvr>
                                        <p:cTn id="104" dur="500" fill="hold"/>
                                        <p:tgtEl>
                                          <p:spTgt spid="100"/>
                                        </p:tgtEl>
                                        <p:attrNameLst>
                                          <p:attrName>ppt_h</p:attrName>
                                        </p:attrNameLst>
                                      </p:cBhvr>
                                      <p:tavLst>
                                        <p:tav tm="0">
                                          <p:val>
                                            <p:fltVal val="0"/>
                                          </p:val>
                                        </p:tav>
                                        <p:tav tm="100000">
                                          <p:val>
                                            <p:strVal val="#ppt_h"/>
                                          </p:val>
                                        </p:tav>
                                      </p:tavLst>
                                    </p:anim>
                                    <p:animEffect transition="in" filter="fade">
                                      <p:cBhvr>
                                        <p:cTn id="105" dur="500"/>
                                        <p:tgtEl>
                                          <p:spTgt spid="100"/>
                                        </p:tgtEl>
                                      </p:cBhvr>
                                    </p:animEffect>
                                  </p:childTnLst>
                                </p:cTn>
                              </p:par>
                            </p:childTnLst>
                          </p:cTn>
                        </p:par>
                        <p:par>
                          <p:cTn id="106" fill="hold">
                            <p:stCondLst>
                              <p:cond delay="12500"/>
                            </p:stCondLst>
                            <p:childTnLst>
                              <p:par>
                                <p:cTn id="107" presetID="10" presetClass="entr" presetSubtype="0" fill="hold" grpId="0" nodeType="afterEffect">
                                  <p:stCondLst>
                                    <p:cond delay="0"/>
                                  </p:stCondLst>
                                  <p:childTnLst>
                                    <p:set>
                                      <p:cBhvr>
                                        <p:cTn id="108" dur="1" fill="hold">
                                          <p:stCondLst>
                                            <p:cond delay="0"/>
                                          </p:stCondLst>
                                        </p:cTn>
                                        <p:tgtEl>
                                          <p:spTgt spid="77"/>
                                        </p:tgtEl>
                                        <p:attrNameLst>
                                          <p:attrName>style.visibility</p:attrName>
                                        </p:attrNameLst>
                                      </p:cBhvr>
                                      <p:to>
                                        <p:strVal val="visible"/>
                                      </p:to>
                                    </p:set>
                                    <p:animEffect transition="in" filter="fade">
                                      <p:cBhvr>
                                        <p:cTn id="109" dur="300"/>
                                        <p:tgtEl>
                                          <p:spTgt spid="77"/>
                                        </p:tgtEl>
                                      </p:cBhvr>
                                    </p:animEffect>
                                  </p:childTnLst>
                                </p:cTn>
                              </p:par>
                            </p:childTnLst>
                          </p:cTn>
                        </p:par>
                        <p:par>
                          <p:cTn id="110" fill="hold">
                            <p:stCondLst>
                              <p:cond delay="13000"/>
                            </p:stCondLst>
                            <p:childTnLst>
                              <p:par>
                                <p:cTn id="111" presetID="10"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500"/>
                                        <p:tgtEl>
                                          <p:spTgt spid="58"/>
                                        </p:tgtEl>
                                      </p:cBhvr>
                                    </p:animEffect>
                                  </p:childTnLst>
                                </p:cTn>
                              </p:par>
                            </p:childTnLst>
                          </p:cTn>
                        </p:par>
                        <p:par>
                          <p:cTn id="114" fill="hold">
                            <p:stCondLst>
                              <p:cond delay="13500"/>
                            </p:stCondLst>
                            <p:childTnLst>
                              <p:par>
                                <p:cTn id="115" presetID="16" presetClass="entr" presetSubtype="21" fill="hold" grpId="0" nodeType="afterEffect">
                                  <p:stCondLst>
                                    <p:cond delay="0"/>
                                  </p:stCondLst>
                                  <p:childTnLst>
                                    <p:set>
                                      <p:cBhvr>
                                        <p:cTn id="116" dur="1" fill="hold">
                                          <p:stCondLst>
                                            <p:cond delay="0"/>
                                          </p:stCondLst>
                                        </p:cTn>
                                        <p:tgtEl>
                                          <p:spTgt spid="83"/>
                                        </p:tgtEl>
                                        <p:attrNameLst>
                                          <p:attrName>style.visibility</p:attrName>
                                        </p:attrNameLst>
                                      </p:cBhvr>
                                      <p:to>
                                        <p:strVal val="visible"/>
                                      </p:to>
                                    </p:set>
                                    <p:animEffect transition="in" filter="barn(inVertical)">
                                      <p:cBhvr>
                                        <p:cTn id="117" dur="500"/>
                                        <p:tgtEl>
                                          <p:spTgt spid="83"/>
                                        </p:tgtEl>
                                      </p:cBhvr>
                                    </p:animEffect>
                                  </p:childTnLst>
                                </p:cTn>
                              </p:par>
                            </p:childTnLst>
                          </p:cTn>
                        </p:par>
                        <p:par>
                          <p:cTn id="118" fill="hold">
                            <p:stCondLst>
                              <p:cond delay="14000"/>
                            </p:stCondLst>
                            <p:childTnLst>
                              <p:par>
                                <p:cTn id="119" presetID="10" presetClass="entr" presetSubtype="0" fill="hold" grpId="0" nodeType="afterEffect">
                                  <p:stCondLst>
                                    <p:cond delay="0"/>
                                  </p:stCondLst>
                                  <p:childTnLst>
                                    <p:set>
                                      <p:cBhvr>
                                        <p:cTn id="120" dur="1" fill="hold">
                                          <p:stCondLst>
                                            <p:cond delay="0"/>
                                          </p:stCondLst>
                                        </p:cTn>
                                        <p:tgtEl>
                                          <p:spTgt spid="71"/>
                                        </p:tgtEl>
                                        <p:attrNameLst>
                                          <p:attrName>style.visibility</p:attrName>
                                        </p:attrNameLst>
                                      </p:cBhvr>
                                      <p:to>
                                        <p:strVal val="visible"/>
                                      </p:to>
                                    </p:set>
                                    <p:animEffect transition="in" filter="fade">
                                      <p:cBhvr>
                                        <p:cTn id="121" dur="500"/>
                                        <p:tgtEl>
                                          <p:spTgt spid="71"/>
                                        </p:tgtEl>
                                      </p:cBhvr>
                                    </p:animEffect>
                                  </p:childTnLst>
                                </p:cTn>
                              </p:par>
                            </p:childTnLst>
                          </p:cTn>
                        </p:par>
                        <p:par>
                          <p:cTn id="122" fill="hold">
                            <p:stCondLst>
                              <p:cond delay="14500"/>
                            </p:stCondLst>
                            <p:childTnLst>
                              <p:par>
                                <p:cTn id="123" presetID="53" presetClass="entr" presetSubtype="16" fill="hold" grpId="0" nodeType="afterEffect">
                                  <p:stCondLst>
                                    <p:cond delay="0"/>
                                  </p:stCondLst>
                                  <p:childTnLst>
                                    <p:set>
                                      <p:cBhvr>
                                        <p:cTn id="124" dur="1" fill="hold">
                                          <p:stCondLst>
                                            <p:cond delay="0"/>
                                          </p:stCondLst>
                                        </p:cTn>
                                        <p:tgtEl>
                                          <p:spTgt spid="109"/>
                                        </p:tgtEl>
                                        <p:attrNameLst>
                                          <p:attrName>style.visibility</p:attrName>
                                        </p:attrNameLst>
                                      </p:cBhvr>
                                      <p:to>
                                        <p:strVal val="visible"/>
                                      </p:to>
                                    </p:set>
                                    <p:anim calcmode="lin" valueType="num">
                                      <p:cBhvr>
                                        <p:cTn id="125" dur="500" fill="hold"/>
                                        <p:tgtEl>
                                          <p:spTgt spid="109"/>
                                        </p:tgtEl>
                                        <p:attrNameLst>
                                          <p:attrName>ppt_w</p:attrName>
                                        </p:attrNameLst>
                                      </p:cBhvr>
                                      <p:tavLst>
                                        <p:tav tm="0">
                                          <p:val>
                                            <p:fltVal val="0"/>
                                          </p:val>
                                        </p:tav>
                                        <p:tav tm="100000">
                                          <p:val>
                                            <p:strVal val="#ppt_w"/>
                                          </p:val>
                                        </p:tav>
                                      </p:tavLst>
                                    </p:anim>
                                    <p:anim calcmode="lin" valueType="num">
                                      <p:cBhvr>
                                        <p:cTn id="126" dur="500" fill="hold"/>
                                        <p:tgtEl>
                                          <p:spTgt spid="109"/>
                                        </p:tgtEl>
                                        <p:attrNameLst>
                                          <p:attrName>ppt_h</p:attrName>
                                        </p:attrNameLst>
                                      </p:cBhvr>
                                      <p:tavLst>
                                        <p:tav tm="0">
                                          <p:val>
                                            <p:fltVal val="0"/>
                                          </p:val>
                                        </p:tav>
                                        <p:tav tm="100000">
                                          <p:val>
                                            <p:strVal val="#ppt_h"/>
                                          </p:val>
                                        </p:tav>
                                      </p:tavLst>
                                    </p:anim>
                                    <p:animEffect transition="in" filter="fade">
                                      <p:cBhvr>
                                        <p:cTn id="127" dur="500"/>
                                        <p:tgtEl>
                                          <p:spTgt spid="109"/>
                                        </p:tgtEl>
                                      </p:cBhvr>
                                    </p:animEffect>
                                  </p:childTnLst>
                                </p:cTn>
                              </p:par>
                            </p:childTnLst>
                          </p:cTn>
                        </p:par>
                        <p:par>
                          <p:cTn id="128" fill="hold">
                            <p:stCondLst>
                              <p:cond delay="15000"/>
                            </p:stCondLst>
                            <p:childTnLst>
                              <p:par>
                                <p:cTn id="129" presetID="10" presetClass="entr" presetSubtype="0"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300"/>
                                        <p:tgtEl>
                                          <p:spTgt spid="78"/>
                                        </p:tgtEl>
                                      </p:cBhvr>
                                    </p:animEffect>
                                  </p:childTnLst>
                                </p:cTn>
                              </p:par>
                            </p:childTnLst>
                          </p:cTn>
                        </p:par>
                        <p:par>
                          <p:cTn id="132" fill="hold">
                            <p:stCondLst>
                              <p:cond delay="15500"/>
                            </p:stCondLst>
                            <p:childTnLst>
                              <p:par>
                                <p:cTn id="133" presetID="10" presetClass="entr" presetSubtype="0" fill="hold" grpId="0" nodeType="afterEffect">
                                  <p:stCondLst>
                                    <p:cond delay="0"/>
                                  </p:stCondLst>
                                  <p:childTnLst>
                                    <p:set>
                                      <p:cBhvr>
                                        <p:cTn id="134" dur="1" fill="hold">
                                          <p:stCondLst>
                                            <p:cond delay="0"/>
                                          </p:stCondLst>
                                        </p:cTn>
                                        <p:tgtEl>
                                          <p:spTgt spid="59"/>
                                        </p:tgtEl>
                                        <p:attrNameLst>
                                          <p:attrName>style.visibility</p:attrName>
                                        </p:attrNameLst>
                                      </p:cBhvr>
                                      <p:to>
                                        <p:strVal val="visible"/>
                                      </p:to>
                                    </p:set>
                                    <p:animEffect transition="in" filter="fade">
                                      <p:cBhvr>
                                        <p:cTn id="135" dur="500"/>
                                        <p:tgtEl>
                                          <p:spTgt spid="59"/>
                                        </p:tgtEl>
                                      </p:cBhvr>
                                    </p:animEffect>
                                  </p:childTnLst>
                                </p:cTn>
                              </p:par>
                            </p:childTnLst>
                          </p:cTn>
                        </p:par>
                        <p:par>
                          <p:cTn id="136" fill="hold">
                            <p:stCondLst>
                              <p:cond delay="16000"/>
                            </p:stCondLst>
                            <p:childTnLst>
                              <p:par>
                                <p:cTn id="137" presetID="16" presetClass="entr" presetSubtype="21" fill="hold" grpId="0" nodeType="afterEffect">
                                  <p:stCondLst>
                                    <p:cond delay="0"/>
                                  </p:stCondLst>
                                  <p:childTnLst>
                                    <p:set>
                                      <p:cBhvr>
                                        <p:cTn id="138" dur="1" fill="hold">
                                          <p:stCondLst>
                                            <p:cond delay="0"/>
                                          </p:stCondLst>
                                        </p:cTn>
                                        <p:tgtEl>
                                          <p:spTgt spid="84"/>
                                        </p:tgtEl>
                                        <p:attrNameLst>
                                          <p:attrName>style.visibility</p:attrName>
                                        </p:attrNameLst>
                                      </p:cBhvr>
                                      <p:to>
                                        <p:strVal val="visible"/>
                                      </p:to>
                                    </p:set>
                                    <p:animEffect transition="in" filter="barn(inVertical)">
                                      <p:cBhvr>
                                        <p:cTn id="139" dur="500"/>
                                        <p:tgtEl>
                                          <p:spTgt spid="84"/>
                                        </p:tgtEl>
                                      </p:cBhvr>
                                    </p:animEffect>
                                  </p:childTnLst>
                                </p:cTn>
                              </p:par>
                            </p:childTnLst>
                          </p:cTn>
                        </p:par>
                        <p:par>
                          <p:cTn id="140" fill="hold">
                            <p:stCondLst>
                              <p:cond delay="16500"/>
                            </p:stCondLst>
                            <p:childTnLst>
                              <p:par>
                                <p:cTn id="141" presetID="22" presetClass="entr" presetSubtype="8" fill="hold" grpId="0" nodeType="afterEffect">
                                  <p:stCondLst>
                                    <p:cond delay="0"/>
                                  </p:stCondLst>
                                  <p:childTnLst>
                                    <p:set>
                                      <p:cBhvr>
                                        <p:cTn id="142" dur="1" fill="hold">
                                          <p:stCondLst>
                                            <p:cond delay="0"/>
                                          </p:stCondLst>
                                        </p:cTn>
                                        <p:tgtEl>
                                          <p:spTgt spid="110"/>
                                        </p:tgtEl>
                                        <p:attrNameLst>
                                          <p:attrName>style.visibility</p:attrName>
                                        </p:attrNameLst>
                                      </p:cBhvr>
                                      <p:to>
                                        <p:strVal val="visible"/>
                                      </p:to>
                                    </p:set>
                                    <p:animEffect transition="in" filter="wipe(left)">
                                      <p:cBhvr>
                                        <p:cTn id="143" dur="10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2" grpId="0" animBg="1"/>
      <p:bldP spid="55" grpId="0" animBg="1"/>
      <p:bldP spid="56" grpId="0" animBg="1"/>
      <p:bldP spid="57" grpId="0" animBg="1"/>
      <p:bldP spid="58" grpId="0" animBg="1"/>
      <p:bldP spid="59" grpId="0" animBg="1"/>
      <p:bldP spid="6164" grpId="0" animBg="1"/>
      <p:bldP spid="6165" grpId="0" animBg="1"/>
      <p:bldP spid="67" grpId="0" animBg="1"/>
      <p:bldP spid="68" grpId="0" animBg="1"/>
      <p:bldP spid="69" grpId="0" animBg="1"/>
      <p:bldP spid="70" grpId="0" animBg="1"/>
      <p:bldP spid="71" grpId="0" animBg="1"/>
      <p:bldP spid="73" grpId="0"/>
      <p:bldP spid="74" grpId="0"/>
      <p:bldP spid="75" grpId="0"/>
      <p:bldP spid="76" grpId="0"/>
      <p:bldP spid="77" grpId="0"/>
      <p:bldP spid="78" grpId="0"/>
      <p:bldP spid="6167" grpId="0"/>
      <p:bldP spid="80" grpId="0"/>
      <p:bldP spid="81" grpId="0"/>
      <p:bldP spid="82" grpId="0"/>
      <p:bldP spid="83" grpId="0"/>
      <p:bldP spid="84" grpId="0"/>
      <p:bldP spid="87" grpId="0" animBg="1"/>
      <p:bldP spid="100" grpId="0" animBg="1"/>
      <p:bldP spid="109" grpId="0" animBg="1"/>
      <p:bldP spid="110"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t>25</a:t>
            </a:fld>
            <a:endParaRPr lang="zh-CN" altLang="en-US"/>
          </a:p>
        </p:txBody>
      </p:sp>
      <p:sp>
        <p:nvSpPr>
          <p:cNvPr id="4" name="圆角矩形 3"/>
          <p:cNvSpPr/>
          <p:nvPr/>
        </p:nvSpPr>
        <p:spPr>
          <a:xfrm>
            <a:off x="5772079" y="1596392"/>
            <a:ext cx="2619899" cy="879549"/>
          </a:xfrm>
          <a:prstGeom prst="roundRect">
            <a:avLst/>
          </a:prstGeom>
          <a:noFill/>
          <a:ln w="19050">
            <a:solidFill>
              <a:schemeClr val="tx1">
                <a:lumMod val="50000"/>
                <a:lumOff val="50000"/>
              </a:schemeClr>
            </a:solidFill>
            <a:prstDash val="sysDot"/>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8" name="圆角矩形 7"/>
          <p:cNvSpPr/>
          <p:nvPr/>
        </p:nvSpPr>
        <p:spPr>
          <a:xfrm>
            <a:off x="5799545" y="3019557"/>
            <a:ext cx="2619899" cy="879549"/>
          </a:xfrm>
          <a:prstGeom prst="roundRect">
            <a:avLst/>
          </a:prstGeom>
          <a:noFill/>
          <a:ln w="19050">
            <a:solidFill>
              <a:schemeClr val="tx1">
                <a:lumMod val="50000"/>
                <a:lumOff val="50000"/>
              </a:schemeClr>
            </a:solidFill>
            <a:prstDash val="sysDot"/>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2" name="圆角矩形 11"/>
          <p:cNvSpPr/>
          <p:nvPr/>
        </p:nvSpPr>
        <p:spPr>
          <a:xfrm>
            <a:off x="701170" y="1488358"/>
            <a:ext cx="2619900" cy="879549"/>
          </a:xfrm>
          <a:prstGeom prst="roundRect">
            <a:avLst/>
          </a:prstGeom>
          <a:noFill/>
          <a:ln w="19050">
            <a:solidFill>
              <a:schemeClr val="tx1">
                <a:lumMod val="50000"/>
                <a:lumOff val="50000"/>
              </a:schemeClr>
            </a:solidFill>
            <a:prstDash val="sysDot"/>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6" name="圆角矩形 15"/>
          <p:cNvSpPr/>
          <p:nvPr/>
        </p:nvSpPr>
        <p:spPr>
          <a:xfrm>
            <a:off x="701170" y="2943929"/>
            <a:ext cx="2619900" cy="879549"/>
          </a:xfrm>
          <a:prstGeom prst="roundRect">
            <a:avLst/>
          </a:prstGeom>
          <a:noFill/>
          <a:ln w="19050">
            <a:solidFill>
              <a:schemeClr val="tx1">
                <a:lumMod val="50000"/>
                <a:lumOff val="50000"/>
              </a:schemeClr>
            </a:solidFill>
            <a:prstDash val="sysDot"/>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nvGrpSpPr>
          <p:cNvPr id="19" name="Group 11"/>
          <p:cNvGrpSpPr/>
          <p:nvPr/>
        </p:nvGrpSpPr>
        <p:grpSpPr bwMode="auto">
          <a:xfrm>
            <a:off x="3188712" y="1404459"/>
            <a:ext cx="2542083" cy="2545236"/>
            <a:chOff x="0" y="0"/>
            <a:chExt cx="6957" cy="6957"/>
          </a:xfrm>
        </p:grpSpPr>
        <p:grpSp>
          <p:nvGrpSpPr>
            <p:cNvPr id="20" name="Group 12"/>
            <p:cNvGrpSpPr/>
            <p:nvPr/>
          </p:nvGrpSpPr>
          <p:grpSpPr bwMode="auto">
            <a:xfrm>
              <a:off x="0" y="0"/>
              <a:ext cx="6957" cy="6957"/>
              <a:chOff x="0" y="0"/>
              <a:chExt cx="6957" cy="6957"/>
            </a:xfrm>
          </p:grpSpPr>
          <p:sp>
            <p:nvSpPr>
              <p:cNvPr id="22" name="椭圆 22"/>
              <p:cNvSpPr>
                <a:spLocks noChangeArrowheads="1"/>
              </p:cNvSpPr>
              <p:nvPr/>
            </p:nvSpPr>
            <p:spPr bwMode="auto">
              <a:xfrm flipH="1">
                <a:off x="0" y="0"/>
                <a:ext cx="6957" cy="6957"/>
              </a:xfrm>
              <a:prstGeom prst="ellipse">
                <a:avLst/>
              </a:prstGeom>
              <a:gradFill>
                <a:gsLst>
                  <a:gs pos="0">
                    <a:schemeClr val="bg1">
                      <a:lumMod val="85000"/>
                    </a:schemeClr>
                  </a:gs>
                  <a:gs pos="0">
                    <a:schemeClr val="bg1"/>
                  </a:gs>
                  <a:gs pos="100000">
                    <a:schemeClr val="bg1">
                      <a:lumMod val="75000"/>
                    </a:schemeClr>
                  </a:gs>
                </a:gsLst>
                <a:lin ang="16200000" scaled="1"/>
              </a:gradFill>
            </p:spPr>
            <p:style>
              <a:lnRef idx="3">
                <a:schemeClr val="lt1"/>
              </a:lnRef>
              <a:fillRef idx="1">
                <a:schemeClr val="accent1"/>
              </a:fillRef>
              <a:effectRef idx="1">
                <a:schemeClr val="accent1"/>
              </a:effectRef>
              <a:fontRef idx="minor">
                <a:schemeClr val="lt1"/>
              </a:fontRef>
            </p:style>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23" name="椭圆 23"/>
              <p:cNvSpPr>
                <a:spLocks noChangeArrowheads="1"/>
              </p:cNvSpPr>
              <p:nvPr/>
            </p:nvSpPr>
            <p:spPr bwMode="auto">
              <a:xfrm flipH="1">
                <a:off x="639" y="639"/>
                <a:ext cx="5679" cy="5679"/>
              </a:xfrm>
              <a:prstGeom prst="ellipse">
                <a:avLst/>
              </a:prstGeom>
              <a:solidFill>
                <a:schemeClr val="tx1">
                  <a:lumMod val="50000"/>
                  <a:lumOff val="50000"/>
                </a:schemeClr>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grpSp>
        <p:sp>
          <p:nvSpPr>
            <p:cNvPr id="21" name="矩形 24"/>
            <p:cNvSpPr>
              <a:spLocks noChangeArrowheads="1"/>
            </p:cNvSpPr>
            <p:nvPr/>
          </p:nvSpPr>
          <p:spPr bwMode="auto">
            <a:xfrm>
              <a:off x="1192" y="2774"/>
              <a:ext cx="4961" cy="1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lnSpc>
                  <a:spcPct val="90000"/>
                </a:lnSpc>
              </a:pPr>
              <a:r>
                <a:rPr lang="zh-CN" altLang="en-US" sz="31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输入内容</a:t>
              </a:r>
              <a:endParaRPr lang="en-US" sz="31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4" name="Group 12"/>
          <p:cNvGrpSpPr/>
          <p:nvPr/>
        </p:nvGrpSpPr>
        <p:grpSpPr bwMode="auto">
          <a:xfrm>
            <a:off x="2804949" y="1424969"/>
            <a:ext cx="1018853" cy="1020117"/>
            <a:chOff x="0" y="0"/>
            <a:chExt cx="6957" cy="6957"/>
          </a:xfrm>
        </p:grpSpPr>
        <p:sp>
          <p:nvSpPr>
            <p:cNvPr id="46" name="椭圆 22"/>
            <p:cNvSpPr>
              <a:spLocks noChangeArrowheads="1"/>
            </p:cNvSpPr>
            <p:nvPr/>
          </p:nvSpPr>
          <p:spPr bwMode="auto">
            <a:xfrm flipH="1">
              <a:off x="0" y="0"/>
              <a:ext cx="6957" cy="6957"/>
            </a:xfrm>
            <a:prstGeom prst="ellipse">
              <a:avLst/>
            </a:prstGeom>
            <a:gradFill>
              <a:gsLst>
                <a:gs pos="0">
                  <a:schemeClr val="bg1">
                    <a:lumMod val="85000"/>
                  </a:schemeClr>
                </a:gs>
                <a:gs pos="0">
                  <a:schemeClr val="bg1"/>
                </a:gs>
                <a:gs pos="100000">
                  <a:schemeClr val="bg1">
                    <a:lumMod val="75000"/>
                  </a:schemeClr>
                </a:gs>
              </a:gsLst>
              <a:lin ang="16200000" scaled="1"/>
            </a:gradFill>
          </p:spPr>
          <p:style>
            <a:lnRef idx="3">
              <a:schemeClr val="lt1"/>
            </a:lnRef>
            <a:fillRef idx="1">
              <a:schemeClr val="accent1"/>
            </a:fillRef>
            <a:effectRef idx="1">
              <a:schemeClr val="accent1"/>
            </a:effectRef>
            <a:fontRef idx="minor">
              <a:schemeClr val="lt1"/>
            </a:fontRef>
          </p:style>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47" name="椭圆 23"/>
            <p:cNvSpPr>
              <a:spLocks noChangeArrowheads="1"/>
            </p:cNvSpPr>
            <p:nvPr/>
          </p:nvSpPr>
          <p:spPr bwMode="auto">
            <a:xfrm flipH="1">
              <a:off x="639" y="795"/>
              <a:ext cx="5679" cy="5679"/>
            </a:xfrm>
            <a:prstGeom prst="ellipse">
              <a:avLst/>
            </a:prstGeom>
            <a:solidFill>
              <a:schemeClr val="bg1">
                <a:lumMod val="85000"/>
              </a:schemeClr>
            </a:solidFill>
            <a:ln>
              <a:noFill/>
            </a:ln>
            <a:effectLst>
              <a:innerShdw blurRad="114300">
                <a:prstClr val="black"/>
              </a:innerShdw>
            </a:effectLst>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grpSp>
      <p:grpSp>
        <p:nvGrpSpPr>
          <p:cNvPr id="48" name="Group 12"/>
          <p:cNvGrpSpPr/>
          <p:nvPr/>
        </p:nvGrpSpPr>
        <p:grpSpPr bwMode="auto">
          <a:xfrm>
            <a:off x="2785138" y="2878989"/>
            <a:ext cx="1018853" cy="1020117"/>
            <a:chOff x="0" y="0"/>
            <a:chExt cx="6957" cy="6957"/>
          </a:xfrm>
        </p:grpSpPr>
        <p:sp>
          <p:nvSpPr>
            <p:cNvPr id="49" name="椭圆 22"/>
            <p:cNvSpPr>
              <a:spLocks noChangeArrowheads="1"/>
            </p:cNvSpPr>
            <p:nvPr/>
          </p:nvSpPr>
          <p:spPr bwMode="auto">
            <a:xfrm flipH="1">
              <a:off x="0" y="0"/>
              <a:ext cx="6957" cy="6957"/>
            </a:xfrm>
            <a:prstGeom prst="ellipse">
              <a:avLst/>
            </a:prstGeom>
            <a:gradFill>
              <a:gsLst>
                <a:gs pos="0">
                  <a:schemeClr val="bg1">
                    <a:lumMod val="85000"/>
                  </a:schemeClr>
                </a:gs>
                <a:gs pos="0">
                  <a:schemeClr val="bg1"/>
                </a:gs>
                <a:gs pos="100000">
                  <a:schemeClr val="bg1">
                    <a:lumMod val="75000"/>
                  </a:schemeClr>
                </a:gs>
              </a:gsLst>
              <a:lin ang="16200000" scaled="1"/>
            </a:gradFill>
          </p:spPr>
          <p:style>
            <a:lnRef idx="3">
              <a:schemeClr val="lt1"/>
            </a:lnRef>
            <a:fillRef idx="1">
              <a:schemeClr val="accent1"/>
            </a:fillRef>
            <a:effectRef idx="1">
              <a:schemeClr val="accent1"/>
            </a:effectRef>
            <a:fontRef idx="minor">
              <a:schemeClr val="lt1"/>
            </a:fontRef>
          </p:style>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0" name="椭圆 23"/>
            <p:cNvSpPr>
              <a:spLocks noChangeArrowheads="1"/>
            </p:cNvSpPr>
            <p:nvPr/>
          </p:nvSpPr>
          <p:spPr bwMode="auto">
            <a:xfrm flipH="1">
              <a:off x="639" y="795"/>
              <a:ext cx="5679" cy="5679"/>
            </a:xfrm>
            <a:prstGeom prst="ellipse">
              <a:avLst/>
            </a:prstGeom>
            <a:solidFill>
              <a:schemeClr val="bg1">
                <a:lumMod val="85000"/>
              </a:schemeClr>
            </a:solidFill>
            <a:ln>
              <a:noFill/>
            </a:ln>
            <a:effectLst>
              <a:innerShdw blurRad="114300">
                <a:prstClr val="black"/>
              </a:innerShdw>
            </a:effectLst>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grpSp>
      <p:grpSp>
        <p:nvGrpSpPr>
          <p:cNvPr id="51" name="Group 12"/>
          <p:cNvGrpSpPr/>
          <p:nvPr/>
        </p:nvGrpSpPr>
        <p:grpSpPr bwMode="auto">
          <a:xfrm>
            <a:off x="5197033" y="1424969"/>
            <a:ext cx="1018853" cy="1020117"/>
            <a:chOff x="0" y="0"/>
            <a:chExt cx="6957" cy="6957"/>
          </a:xfrm>
        </p:grpSpPr>
        <p:sp>
          <p:nvSpPr>
            <p:cNvPr id="52" name="椭圆 22"/>
            <p:cNvSpPr>
              <a:spLocks noChangeArrowheads="1"/>
            </p:cNvSpPr>
            <p:nvPr/>
          </p:nvSpPr>
          <p:spPr bwMode="auto">
            <a:xfrm flipH="1">
              <a:off x="0" y="0"/>
              <a:ext cx="6957" cy="6957"/>
            </a:xfrm>
            <a:prstGeom prst="ellipse">
              <a:avLst/>
            </a:prstGeom>
            <a:gradFill>
              <a:gsLst>
                <a:gs pos="0">
                  <a:schemeClr val="bg1">
                    <a:lumMod val="85000"/>
                  </a:schemeClr>
                </a:gs>
                <a:gs pos="0">
                  <a:schemeClr val="bg1"/>
                </a:gs>
                <a:gs pos="100000">
                  <a:schemeClr val="bg1">
                    <a:lumMod val="75000"/>
                  </a:schemeClr>
                </a:gs>
              </a:gsLst>
              <a:lin ang="16200000" scaled="1"/>
            </a:gradFill>
          </p:spPr>
          <p:style>
            <a:lnRef idx="3">
              <a:schemeClr val="lt1"/>
            </a:lnRef>
            <a:fillRef idx="1">
              <a:schemeClr val="accent1"/>
            </a:fillRef>
            <a:effectRef idx="1">
              <a:schemeClr val="accent1"/>
            </a:effectRef>
            <a:fontRef idx="minor">
              <a:schemeClr val="lt1"/>
            </a:fontRef>
          </p:style>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3" name="椭圆 23"/>
            <p:cNvSpPr>
              <a:spLocks noChangeArrowheads="1"/>
            </p:cNvSpPr>
            <p:nvPr/>
          </p:nvSpPr>
          <p:spPr bwMode="auto">
            <a:xfrm flipH="1">
              <a:off x="639" y="795"/>
              <a:ext cx="5679" cy="5679"/>
            </a:xfrm>
            <a:prstGeom prst="ellipse">
              <a:avLst/>
            </a:prstGeom>
            <a:solidFill>
              <a:schemeClr val="bg1">
                <a:lumMod val="85000"/>
              </a:schemeClr>
            </a:solidFill>
            <a:ln>
              <a:noFill/>
            </a:ln>
            <a:effectLst>
              <a:innerShdw blurRad="114300">
                <a:prstClr val="black"/>
              </a:innerShdw>
            </a:effectLst>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grpSp>
      <p:grpSp>
        <p:nvGrpSpPr>
          <p:cNvPr id="54" name="Group 12"/>
          <p:cNvGrpSpPr/>
          <p:nvPr/>
        </p:nvGrpSpPr>
        <p:grpSpPr bwMode="auto">
          <a:xfrm>
            <a:off x="5197033" y="2878989"/>
            <a:ext cx="1018853" cy="1020117"/>
            <a:chOff x="0" y="0"/>
            <a:chExt cx="6957" cy="6957"/>
          </a:xfrm>
        </p:grpSpPr>
        <p:sp>
          <p:nvSpPr>
            <p:cNvPr id="55" name="椭圆 22"/>
            <p:cNvSpPr>
              <a:spLocks noChangeArrowheads="1"/>
            </p:cNvSpPr>
            <p:nvPr/>
          </p:nvSpPr>
          <p:spPr bwMode="auto">
            <a:xfrm flipH="1">
              <a:off x="0" y="0"/>
              <a:ext cx="6957" cy="6957"/>
            </a:xfrm>
            <a:prstGeom prst="ellipse">
              <a:avLst/>
            </a:prstGeom>
            <a:gradFill>
              <a:gsLst>
                <a:gs pos="0">
                  <a:schemeClr val="bg1">
                    <a:lumMod val="85000"/>
                  </a:schemeClr>
                </a:gs>
                <a:gs pos="0">
                  <a:schemeClr val="bg1"/>
                </a:gs>
                <a:gs pos="100000">
                  <a:schemeClr val="bg1">
                    <a:lumMod val="75000"/>
                  </a:schemeClr>
                </a:gs>
              </a:gsLst>
              <a:lin ang="16200000" scaled="1"/>
            </a:gradFill>
          </p:spPr>
          <p:style>
            <a:lnRef idx="3">
              <a:schemeClr val="lt1"/>
            </a:lnRef>
            <a:fillRef idx="1">
              <a:schemeClr val="accent1"/>
            </a:fillRef>
            <a:effectRef idx="1">
              <a:schemeClr val="accent1"/>
            </a:effectRef>
            <a:fontRef idx="minor">
              <a:schemeClr val="lt1"/>
            </a:fontRef>
          </p:style>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6" name="椭圆 23"/>
            <p:cNvSpPr>
              <a:spLocks noChangeArrowheads="1"/>
            </p:cNvSpPr>
            <p:nvPr/>
          </p:nvSpPr>
          <p:spPr bwMode="auto">
            <a:xfrm flipH="1">
              <a:off x="639" y="795"/>
              <a:ext cx="5679" cy="5679"/>
            </a:xfrm>
            <a:prstGeom prst="ellipse">
              <a:avLst/>
            </a:prstGeom>
            <a:solidFill>
              <a:schemeClr val="bg1">
                <a:lumMod val="85000"/>
              </a:schemeClr>
            </a:solidFill>
            <a:ln>
              <a:noFill/>
            </a:ln>
            <a:effectLst>
              <a:innerShdw blurRad="114300">
                <a:prstClr val="black"/>
              </a:innerShdw>
            </a:effectLst>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grpSp>
      <p:sp>
        <p:nvSpPr>
          <p:cNvPr id="58" name="Freeform 76"/>
          <p:cNvSpPr>
            <a:spLocks noEditPoints="1"/>
          </p:cNvSpPr>
          <p:nvPr/>
        </p:nvSpPr>
        <p:spPr bwMode="auto">
          <a:xfrm flipH="1">
            <a:off x="2980855" y="1886742"/>
            <a:ext cx="627418" cy="222250"/>
          </a:xfrm>
          <a:custGeom>
            <a:avLst/>
            <a:gdLst>
              <a:gd name="T0" fmla="*/ 2147483647 w 413"/>
              <a:gd name="T1" fmla="*/ 0 h 146"/>
              <a:gd name="T2" fmla="*/ 2147483647 w 413"/>
              <a:gd name="T3" fmla="*/ 0 h 146"/>
              <a:gd name="T4" fmla="*/ 0 w 413"/>
              <a:gd name="T5" fmla="*/ 2147483647 h 146"/>
              <a:gd name="T6" fmla="*/ 0 w 413"/>
              <a:gd name="T7" fmla="*/ 2147483647 h 146"/>
              <a:gd name="T8" fmla="*/ 2147483647 w 413"/>
              <a:gd name="T9" fmla="*/ 2147483647 h 146"/>
              <a:gd name="T10" fmla="*/ 2147483647 w 413"/>
              <a:gd name="T11" fmla="*/ 2147483647 h 146"/>
              <a:gd name="T12" fmla="*/ 2147483647 w 413"/>
              <a:gd name="T13" fmla="*/ 2147483647 h 146"/>
              <a:gd name="T14" fmla="*/ 2147483647 w 413"/>
              <a:gd name="T15" fmla="*/ 2147483647 h 146"/>
              <a:gd name="T16" fmla="*/ 2147483647 w 413"/>
              <a:gd name="T17" fmla="*/ 2147483647 h 146"/>
              <a:gd name="T18" fmla="*/ 2147483647 w 413"/>
              <a:gd name="T19" fmla="*/ 2147483647 h 146"/>
              <a:gd name="T20" fmla="*/ 2147483647 w 413"/>
              <a:gd name="T21" fmla="*/ 2147483647 h 146"/>
              <a:gd name="T22" fmla="*/ 2147483647 w 413"/>
              <a:gd name="T23" fmla="*/ 2147483647 h 146"/>
              <a:gd name="T24" fmla="*/ 2147483647 w 413"/>
              <a:gd name="T25" fmla="*/ 2147483647 h 146"/>
              <a:gd name="T26" fmla="*/ 2147483647 w 413"/>
              <a:gd name="T27" fmla="*/ 2147483647 h 146"/>
              <a:gd name="T28" fmla="*/ 2147483647 w 413"/>
              <a:gd name="T29" fmla="*/ 2147483647 h 146"/>
              <a:gd name="T30" fmla="*/ 2147483647 w 413"/>
              <a:gd name="T31" fmla="*/ 2147483647 h 146"/>
              <a:gd name="T32" fmla="*/ 2147483647 w 413"/>
              <a:gd name="T33" fmla="*/ 0 h 146"/>
              <a:gd name="T34" fmla="*/ 2147483647 w 413"/>
              <a:gd name="T35" fmla="*/ 2147483647 h 146"/>
              <a:gd name="T36" fmla="*/ 2147483647 w 413"/>
              <a:gd name="T37" fmla="*/ 2147483647 h 146"/>
              <a:gd name="T38" fmla="*/ 2147483647 w 413"/>
              <a:gd name="T39" fmla="*/ 2147483647 h 146"/>
              <a:gd name="T40" fmla="*/ 2147483647 w 413"/>
              <a:gd name="T41" fmla="*/ 2147483647 h 146"/>
              <a:gd name="T42" fmla="*/ 2147483647 w 413"/>
              <a:gd name="T43" fmla="*/ 2147483647 h 146"/>
              <a:gd name="T44" fmla="*/ 2147483647 w 413"/>
              <a:gd name="T45" fmla="*/ 2147483647 h 146"/>
              <a:gd name="T46" fmla="*/ 2147483647 w 413"/>
              <a:gd name="T47" fmla="*/ 2147483647 h 146"/>
              <a:gd name="T48" fmla="*/ 2147483647 w 413"/>
              <a:gd name="T49" fmla="*/ 2147483647 h 146"/>
              <a:gd name="T50" fmla="*/ 2147483647 w 413"/>
              <a:gd name="T51" fmla="*/ 2147483647 h 146"/>
              <a:gd name="T52" fmla="*/ 2147483647 w 413"/>
              <a:gd name="T53" fmla="*/ 2147483647 h 146"/>
              <a:gd name="T54" fmla="*/ 2147483647 w 413"/>
              <a:gd name="T55" fmla="*/ 2147483647 h 146"/>
              <a:gd name="T56" fmla="*/ 2147483647 w 413"/>
              <a:gd name="T57" fmla="*/ 2147483647 h 146"/>
              <a:gd name="T58" fmla="*/ 2147483647 w 413"/>
              <a:gd name="T59" fmla="*/ 2147483647 h 146"/>
              <a:gd name="T60" fmla="*/ 2147483647 w 413"/>
              <a:gd name="T61" fmla="*/ 2147483647 h 146"/>
              <a:gd name="T62" fmla="*/ 2147483647 w 413"/>
              <a:gd name="T63" fmla="*/ 2147483647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3" h="146">
                <a:moveTo>
                  <a:pt x="406" y="0"/>
                </a:moveTo>
                <a:cubicBezTo>
                  <a:pt x="7" y="0"/>
                  <a:pt x="7" y="0"/>
                  <a:pt x="7" y="0"/>
                </a:cubicBezTo>
                <a:cubicBezTo>
                  <a:pt x="3" y="0"/>
                  <a:pt x="0" y="3"/>
                  <a:pt x="0" y="7"/>
                </a:cubicBezTo>
                <a:cubicBezTo>
                  <a:pt x="0" y="74"/>
                  <a:pt x="0" y="74"/>
                  <a:pt x="0" y="74"/>
                </a:cubicBezTo>
                <a:cubicBezTo>
                  <a:pt x="0" y="78"/>
                  <a:pt x="3" y="81"/>
                  <a:pt x="7" y="81"/>
                </a:cubicBezTo>
                <a:cubicBezTo>
                  <a:pt x="188" y="81"/>
                  <a:pt x="188" y="81"/>
                  <a:pt x="188" y="81"/>
                </a:cubicBezTo>
                <a:cubicBezTo>
                  <a:pt x="134" y="133"/>
                  <a:pt x="134" y="133"/>
                  <a:pt x="134" y="133"/>
                </a:cubicBezTo>
                <a:cubicBezTo>
                  <a:pt x="132" y="135"/>
                  <a:pt x="131" y="138"/>
                  <a:pt x="132" y="141"/>
                </a:cubicBezTo>
                <a:cubicBezTo>
                  <a:pt x="134" y="144"/>
                  <a:pt x="136" y="146"/>
                  <a:pt x="139" y="146"/>
                </a:cubicBezTo>
                <a:cubicBezTo>
                  <a:pt x="273" y="146"/>
                  <a:pt x="273" y="146"/>
                  <a:pt x="273" y="146"/>
                </a:cubicBezTo>
                <a:cubicBezTo>
                  <a:pt x="276" y="146"/>
                  <a:pt x="279" y="144"/>
                  <a:pt x="280" y="141"/>
                </a:cubicBezTo>
                <a:cubicBezTo>
                  <a:pt x="281" y="139"/>
                  <a:pt x="280" y="135"/>
                  <a:pt x="278" y="133"/>
                </a:cubicBezTo>
                <a:cubicBezTo>
                  <a:pt x="224" y="81"/>
                  <a:pt x="224" y="81"/>
                  <a:pt x="224" y="81"/>
                </a:cubicBezTo>
                <a:cubicBezTo>
                  <a:pt x="406" y="81"/>
                  <a:pt x="406" y="81"/>
                  <a:pt x="406" y="81"/>
                </a:cubicBezTo>
                <a:cubicBezTo>
                  <a:pt x="410" y="81"/>
                  <a:pt x="413" y="78"/>
                  <a:pt x="413" y="74"/>
                </a:cubicBezTo>
                <a:cubicBezTo>
                  <a:pt x="413" y="7"/>
                  <a:pt x="413" y="7"/>
                  <a:pt x="413" y="7"/>
                </a:cubicBezTo>
                <a:cubicBezTo>
                  <a:pt x="413" y="3"/>
                  <a:pt x="410" y="0"/>
                  <a:pt x="406" y="0"/>
                </a:cubicBezTo>
                <a:close/>
                <a:moveTo>
                  <a:pt x="110" y="60"/>
                </a:moveTo>
                <a:cubicBezTo>
                  <a:pt x="99" y="60"/>
                  <a:pt x="90" y="51"/>
                  <a:pt x="90" y="40"/>
                </a:cubicBezTo>
                <a:cubicBezTo>
                  <a:pt x="90" y="29"/>
                  <a:pt x="99" y="20"/>
                  <a:pt x="110" y="20"/>
                </a:cubicBezTo>
                <a:cubicBezTo>
                  <a:pt x="121" y="20"/>
                  <a:pt x="131" y="29"/>
                  <a:pt x="131" y="40"/>
                </a:cubicBezTo>
                <a:cubicBezTo>
                  <a:pt x="131" y="51"/>
                  <a:pt x="121" y="60"/>
                  <a:pt x="110" y="60"/>
                </a:cubicBezTo>
                <a:close/>
                <a:moveTo>
                  <a:pt x="239" y="61"/>
                </a:moveTo>
                <a:cubicBezTo>
                  <a:pt x="228" y="61"/>
                  <a:pt x="219" y="52"/>
                  <a:pt x="219" y="40"/>
                </a:cubicBezTo>
                <a:cubicBezTo>
                  <a:pt x="219" y="29"/>
                  <a:pt x="228" y="20"/>
                  <a:pt x="239" y="20"/>
                </a:cubicBezTo>
                <a:cubicBezTo>
                  <a:pt x="250" y="20"/>
                  <a:pt x="259" y="29"/>
                  <a:pt x="259" y="40"/>
                </a:cubicBezTo>
                <a:cubicBezTo>
                  <a:pt x="259" y="52"/>
                  <a:pt x="250" y="61"/>
                  <a:pt x="239" y="61"/>
                </a:cubicBezTo>
                <a:close/>
                <a:moveTo>
                  <a:pt x="306" y="62"/>
                </a:moveTo>
                <a:cubicBezTo>
                  <a:pt x="294" y="62"/>
                  <a:pt x="285" y="53"/>
                  <a:pt x="285" y="42"/>
                </a:cubicBezTo>
                <a:cubicBezTo>
                  <a:pt x="285" y="31"/>
                  <a:pt x="294" y="22"/>
                  <a:pt x="306" y="22"/>
                </a:cubicBezTo>
                <a:cubicBezTo>
                  <a:pt x="317" y="22"/>
                  <a:pt x="326" y="31"/>
                  <a:pt x="326" y="42"/>
                </a:cubicBezTo>
                <a:cubicBezTo>
                  <a:pt x="326" y="53"/>
                  <a:pt x="317" y="62"/>
                  <a:pt x="306" y="62"/>
                </a:cubicBezTo>
                <a:close/>
              </a:path>
            </a:pathLst>
          </a:custGeom>
          <a:solidFill>
            <a:schemeClr val="tx1">
              <a:lumMod val="75000"/>
              <a:lumOff val="25000"/>
            </a:schemeClr>
          </a:solidFill>
          <a:ln>
            <a:noFill/>
          </a:ln>
        </p:spPr>
        <p:txBody>
          <a:bodyPr lIns="68571" tIns="34286" rIns="68571" bIns="34286"/>
          <a:lstStyle/>
          <a:p>
            <a:endParaRPr lang="zh-CN" altLang="en-US"/>
          </a:p>
        </p:txBody>
      </p:sp>
      <p:grpSp>
        <p:nvGrpSpPr>
          <p:cNvPr id="61" name="Group 12"/>
          <p:cNvGrpSpPr/>
          <p:nvPr/>
        </p:nvGrpSpPr>
        <p:grpSpPr bwMode="auto">
          <a:xfrm>
            <a:off x="5516169" y="3196576"/>
            <a:ext cx="429251" cy="430692"/>
            <a:chOff x="4906963" y="2173288"/>
            <a:chExt cx="473075" cy="474663"/>
          </a:xfrm>
          <a:solidFill>
            <a:schemeClr val="tx1">
              <a:lumMod val="75000"/>
              <a:lumOff val="25000"/>
            </a:schemeClr>
          </a:solidFill>
        </p:grpSpPr>
        <p:sp>
          <p:nvSpPr>
            <p:cNvPr id="62" name="Freeform 16"/>
            <p:cNvSpPr/>
            <p:nvPr/>
          </p:nvSpPr>
          <p:spPr bwMode="auto">
            <a:xfrm>
              <a:off x="4938713" y="2473325"/>
              <a:ext cx="142875" cy="141288"/>
            </a:xfrm>
            <a:custGeom>
              <a:avLst/>
              <a:gdLst>
                <a:gd name="T0" fmla="*/ 40 w 67"/>
                <a:gd name="T1" fmla="*/ 4 h 66"/>
                <a:gd name="T2" fmla="*/ 35 w 67"/>
                <a:gd name="T3" fmla="*/ 3 h 66"/>
                <a:gd name="T4" fmla="*/ 9 w 67"/>
                <a:gd name="T5" fmla="*/ 61 h 66"/>
                <a:gd name="T6" fmla="*/ 64 w 67"/>
                <a:gd name="T7" fmla="*/ 32 h 66"/>
                <a:gd name="T8" fmla="*/ 63 w 67"/>
                <a:gd name="T9" fmla="*/ 27 h 66"/>
                <a:gd name="T10" fmla="*/ 40 w 67"/>
                <a:gd name="T11" fmla="*/ 4 h 66"/>
              </a:gdLst>
              <a:ahLst/>
              <a:cxnLst>
                <a:cxn ang="0">
                  <a:pos x="T0" y="T1"/>
                </a:cxn>
                <a:cxn ang="0">
                  <a:pos x="T2" y="T3"/>
                </a:cxn>
                <a:cxn ang="0">
                  <a:pos x="T4" y="T5"/>
                </a:cxn>
                <a:cxn ang="0">
                  <a:pos x="T6" y="T7"/>
                </a:cxn>
                <a:cxn ang="0">
                  <a:pos x="T8" y="T9"/>
                </a:cxn>
                <a:cxn ang="0">
                  <a:pos x="T10" y="T11"/>
                </a:cxn>
              </a:cxnLst>
              <a:rect l="0" t="0" r="r" b="b"/>
              <a:pathLst>
                <a:path w="67" h="66">
                  <a:moveTo>
                    <a:pt x="40" y="4"/>
                  </a:moveTo>
                  <a:cubicBezTo>
                    <a:pt x="37" y="0"/>
                    <a:pt x="36" y="2"/>
                    <a:pt x="35" y="3"/>
                  </a:cubicBezTo>
                  <a:cubicBezTo>
                    <a:pt x="17" y="21"/>
                    <a:pt x="0" y="66"/>
                    <a:pt x="9" y="61"/>
                  </a:cubicBezTo>
                  <a:cubicBezTo>
                    <a:pt x="41" y="46"/>
                    <a:pt x="46" y="50"/>
                    <a:pt x="64" y="32"/>
                  </a:cubicBezTo>
                  <a:cubicBezTo>
                    <a:pt x="65" y="31"/>
                    <a:pt x="67" y="30"/>
                    <a:pt x="63" y="27"/>
                  </a:cubicBezTo>
                  <a:lnTo>
                    <a:pt x="4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63" name="Freeform 17"/>
            <p:cNvSpPr>
              <a:spLocks noEditPoints="1"/>
            </p:cNvSpPr>
            <p:nvPr/>
          </p:nvSpPr>
          <p:spPr bwMode="auto">
            <a:xfrm>
              <a:off x="4906963" y="2173288"/>
              <a:ext cx="473075" cy="474663"/>
            </a:xfrm>
            <a:custGeom>
              <a:avLst/>
              <a:gdLst>
                <a:gd name="T0" fmla="*/ 155 w 223"/>
                <a:gd name="T1" fmla="*/ 145 h 224"/>
                <a:gd name="T2" fmla="*/ 156 w 223"/>
                <a:gd name="T3" fmla="*/ 141 h 224"/>
                <a:gd name="T4" fmla="*/ 204 w 223"/>
                <a:gd name="T5" fmla="*/ 19 h 224"/>
                <a:gd name="T6" fmla="*/ 84 w 223"/>
                <a:gd name="T7" fmla="*/ 67 h 224"/>
                <a:gd name="T8" fmla="*/ 78 w 223"/>
                <a:gd name="T9" fmla="*/ 69 h 224"/>
                <a:gd name="T10" fmla="*/ 65 w 223"/>
                <a:gd name="T11" fmla="*/ 65 h 224"/>
                <a:gd name="T12" fmla="*/ 53 w 223"/>
                <a:gd name="T13" fmla="*/ 69 h 224"/>
                <a:gd name="T14" fmla="*/ 3 w 223"/>
                <a:gd name="T15" fmla="*/ 119 h 224"/>
                <a:gd name="T16" fmla="*/ 5 w 223"/>
                <a:gd name="T17" fmla="*/ 125 h 224"/>
                <a:gd name="T18" fmla="*/ 41 w 223"/>
                <a:gd name="T19" fmla="*/ 131 h 224"/>
                <a:gd name="T20" fmla="*/ 53 w 223"/>
                <a:gd name="T21" fmla="*/ 127 h 224"/>
                <a:gd name="T22" fmla="*/ 57 w 223"/>
                <a:gd name="T23" fmla="*/ 127 h 224"/>
                <a:gd name="T24" fmla="*/ 96 w 223"/>
                <a:gd name="T25" fmla="*/ 167 h 224"/>
                <a:gd name="T26" fmla="*/ 96 w 223"/>
                <a:gd name="T27" fmla="*/ 170 h 224"/>
                <a:gd name="T28" fmla="*/ 92 w 223"/>
                <a:gd name="T29" fmla="*/ 182 h 224"/>
                <a:gd name="T30" fmla="*/ 98 w 223"/>
                <a:gd name="T31" fmla="*/ 219 h 224"/>
                <a:gd name="T32" fmla="*/ 104 w 223"/>
                <a:gd name="T33" fmla="*/ 221 h 224"/>
                <a:gd name="T34" fmla="*/ 155 w 223"/>
                <a:gd name="T35" fmla="*/ 170 h 224"/>
                <a:gd name="T36" fmla="*/ 158 w 223"/>
                <a:gd name="T37" fmla="*/ 159 h 224"/>
                <a:gd name="T38" fmla="*/ 155 w 223"/>
                <a:gd name="T39" fmla="*/ 145 h 224"/>
                <a:gd name="T40" fmla="*/ 144 w 223"/>
                <a:gd name="T41" fmla="*/ 80 h 224"/>
                <a:gd name="T42" fmla="*/ 144 w 223"/>
                <a:gd name="T43" fmla="*/ 50 h 224"/>
                <a:gd name="T44" fmla="*/ 174 w 223"/>
                <a:gd name="T45" fmla="*/ 50 h 224"/>
                <a:gd name="T46" fmla="*/ 174 w 223"/>
                <a:gd name="T47" fmla="*/ 80 h 224"/>
                <a:gd name="T48" fmla="*/ 144 w 223"/>
                <a:gd name="T49" fmla="*/ 8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3" h="224">
                  <a:moveTo>
                    <a:pt x="155" y="145"/>
                  </a:moveTo>
                  <a:cubicBezTo>
                    <a:pt x="154" y="143"/>
                    <a:pt x="156" y="141"/>
                    <a:pt x="156" y="141"/>
                  </a:cubicBezTo>
                  <a:cubicBezTo>
                    <a:pt x="197" y="97"/>
                    <a:pt x="223" y="38"/>
                    <a:pt x="204" y="19"/>
                  </a:cubicBezTo>
                  <a:cubicBezTo>
                    <a:pt x="185" y="0"/>
                    <a:pt x="128" y="26"/>
                    <a:pt x="84" y="67"/>
                  </a:cubicBezTo>
                  <a:cubicBezTo>
                    <a:pt x="83" y="68"/>
                    <a:pt x="81" y="69"/>
                    <a:pt x="78" y="69"/>
                  </a:cubicBezTo>
                  <a:cubicBezTo>
                    <a:pt x="65" y="65"/>
                    <a:pt x="65" y="65"/>
                    <a:pt x="65" y="65"/>
                  </a:cubicBezTo>
                  <a:cubicBezTo>
                    <a:pt x="61" y="64"/>
                    <a:pt x="56" y="66"/>
                    <a:pt x="53" y="69"/>
                  </a:cubicBezTo>
                  <a:cubicBezTo>
                    <a:pt x="3" y="119"/>
                    <a:pt x="3" y="119"/>
                    <a:pt x="3" y="119"/>
                  </a:cubicBezTo>
                  <a:cubicBezTo>
                    <a:pt x="0" y="122"/>
                    <a:pt x="1" y="124"/>
                    <a:pt x="5" y="125"/>
                  </a:cubicBezTo>
                  <a:cubicBezTo>
                    <a:pt x="41" y="131"/>
                    <a:pt x="41" y="131"/>
                    <a:pt x="41" y="131"/>
                  </a:cubicBezTo>
                  <a:cubicBezTo>
                    <a:pt x="45" y="131"/>
                    <a:pt x="50" y="130"/>
                    <a:pt x="53" y="127"/>
                  </a:cubicBezTo>
                  <a:cubicBezTo>
                    <a:pt x="53" y="127"/>
                    <a:pt x="55" y="125"/>
                    <a:pt x="57" y="127"/>
                  </a:cubicBezTo>
                  <a:cubicBezTo>
                    <a:pt x="67" y="137"/>
                    <a:pt x="86" y="157"/>
                    <a:pt x="96" y="167"/>
                  </a:cubicBezTo>
                  <a:cubicBezTo>
                    <a:pt x="98" y="168"/>
                    <a:pt x="96" y="170"/>
                    <a:pt x="96" y="170"/>
                  </a:cubicBezTo>
                  <a:cubicBezTo>
                    <a:pt x="94" y="173"/>
                    <a:pt x="92" y="179"/>
                    <a:pt x="92" y="182"/>
                  </a:cubicBezTo>
                  <a:cubicBezTo>
                    <a:pt x="98" y="219"/>
                    <a:pt x="98" y="219"/>
                    <a:pt x="98" y="219"/>
                  </a:cubicBezTo>
                  <a:cubicBezTo>
                    <a:pt x="99" y="223"/>
                    <a:pt x="102" y="224"/>
                    <a:pt x="104" y="221"/>
                  </a:cubicBezTo>
                  <a:cubicBezTo>
                    <a:pt x="155" y="170"/>
                    <a:pt x="155" y="170"/>
                    <a:pt x="155" y="170"/>
                  </a:cubicBezTo>
                  <a:cubicBezTo>
                    <a:pt x="157" y="168"/>
                    <a:pt x="159" y="162"/>
                    <a:pt x="158" y="159"/>
                  </a:cubicBezTo>
                  <a:lnTo>
                    <a:pt x="155" y="145"/>
                  </a:lnTo>
                  <a:close/>
                  <a:moveTo>
                    <a:pt x="144" y="80"/>
                  </a:moveTo>
                  <a:cubicBezTo>
                    <a:pt x="135" y="72"/>
                    <a:pt x="135" y="58"/>
                    <a:pt x="144" y="50"/>
                  </a:cubicBezTo>
                  <a:cubicBezTo>
                    <a:pt x="152" y="41"/>
                    <a:pt x="166" y="41"/>
                    <a:pt x="174" y="50"/>
                  </a:cubicBezTo>
                  <a:cubicBezTo>
                    <a:pt x="183" y="58"/>
                    <a:pt x="183" y="72"/>
                    <a:pt x="174" y="80"/>
                  </a:cubicBezTo>
                  <a:cubicBezTo>
                    <a:pt x="166" y="89"/>
                    <a:pt x="152" y="89"/>
                    <a:pt x="144"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grpSp>
      <p:grpSp>
        <p:nvGrpSpPr>
          <p:cNvPr id="64" name="Group 15"/>
          <p:cNvGrpSpPr/>
          <p:nvPr/>
        </p:nvGrpSpPr>
        <p:grpSpPr bwMode="auto">
          <a:xfrm>
            <a:off x="5501633" y="1757769"/>
            <a:ext cx="416227" cy="481848"/>
            <a:chOff x="1285876" y="2968625"/>
            <a:chExt cx="352425" cy="407988"/>
          </a:xfrm>
          <a:solidFill>
            <a:schemeClr val="tx1">
              <a:lumMod val="75000"/>
              <a:lumOff val="25000"/>
            </a:schemeClr>
          </a:solidFill>
        </p:grpSpPr>
        <p:sp>
          <p:nvSpPr>
            <p:cNvPr id="65" name="Freeform 18"/>
            <p:cNvSpPr>
              <a:spLocks noEditPoints="1"/>
            </p:cNvSpPr>
            <p:nvPr/>
          </p:nvSpPr>
          <p:spPr bwMode="auto">
            <a:xfrm>
              <a:off x="1285876" y="2968625"/>
              <a:ext cx="352425" cy="407988"/>
            </a:xfrm>
            <a:custGeom>
              <a:avLst/>
              <a:gdLst>
                <a:gd name="T0" fmla="*/ 164 w 166"/>
                <a:gd name="T1" fmla="*/ 163 h 193"/>
                <a:gd name="T2" fmla="*/ 139 w 166"/>
                <a:gd name="T3" fmla="*/ 120 h 193"/>
                <a:gd name="T4" fmla="*/ 150 w 166"/>
                <a:gd name="T5" fmla="*/ 114 h 193"/>
                <a:gd name="T6" fmla="*/ 149 w 166"/>
                <a:gd name="T7" fmla="*/ 94 h 193"/>
                <a:gd name="T8" fmla="*/ 160 w 166"/>
                <a:gd name="T9" fmla="*/ 76 h 193"/>
                <a:gd name="T10" fmla="*/ 149 w 166"/>
                <a:gd name="T11" fmla="*/ 57 h 193"/>
                <a:gd name="T12" fmla="*/ 150 w 166"/>
                <a:gd name="T13" fmla="*/ 36 h 193"/>
                <a:gd name="T14" fmla="*/ 131 w 166"/>
                <a:gd name="T15" fmla="*/ 27 h 193"/>
                <a:gd name="T16" fmla="*/ 121 w 166"/>
                <a:gd name="T17" fmla="*/ 9 h 193"/>
                <a:gd name="T18" fmla="*/ 101 w 166"/>
                <a:gd name="T19" fmla="*/ 11 h 193"/>
                <a:gd name="T20" fmla="*/ 83 w 166"/>
                <a:gd name="T21" fmla="*/ 0 h 193"/>
                <a:gd name="T22" fmla="*/ 65 w 166"/>
                <a:gd name="T23" fmla="*/ 11 h 193"/>
                <a:gd name="T24" fmla="*/ 45 w 166"/>
                <a:gd name="T25" fmla="*/ 9 h 193"/>
                <a:gd name="T26" fmla="*/ 35 w 166"/>
                <a:gd name="T27" fmla="*/ 27 h 193"/>
                <a:gd name="T28" fmla="*/ 16 w 166"/>
                <a:gd name="T29" fmla="*/ 37 h 193"/>
                <a:gd name="T30" fmla="*/ 17 w 166"/>
                <a:gd name="T31" fmla="*/ 57 h 193"/>
                <a:gd name="T32" fmla="*/ 6 w 166"/>
                <a:gd name="T33" fmla="*/ 76 h 193"/>
                <a:gd name="T34" fmla="*/ 17 w 166"/>
                <a:gd name="T35" fmla="*/ 93 h 193"/>
                <a:gd name="T36" fmla="*/ 16 w 166"/>
                <a:gd name="T37" fmla="*/ 114 h 193"/>
                <a:gd name="T38" fmla="*/ 26 w 166"/>
                <a:gd name="T39" fmla="*/ 119 h 193"/>
                <a:gd name="T40" fmla="*/ 27 w 166"/>
                <a:gd name="T41" fmla="*/ 121 h 193"/>
                <a:gd name="T42" fmla="*/ 2 w 166"/>
                <a:gd name="T43" fmla="*/ 163 h 193"/>
                <a:gd name="T44" fmla="*/ 5 w 166"/>
                <a:gd name="T45" fmla="*/ 169 h 193"/>
                <a:gd name="T46" fmla="*/ 22 w 166"/>
                <a:gd name="T47" fmla="*/ 170 h 193"/>
                <a:gd name="T48" fmla="*/ 32 w 166"/>
                <a:gd name="T49" fmla="*/ 175 h 193"/>
                <a:gd name="T50" fmla="*/ 41 w 166"/>
                <a:gd name="T51" fmla="*/ 190 h 193"/>
                <a:gd name="T52" fmla="*/ 47 w 166"/>
                <a:gd name="T53" fmla="*/ 190 h 193"/>
                <a:gd name="T54" fmla="*/ 73 w 166"/>
                <a:gd name="T55" fmla="*/ 146 h 193"/>
                <a:gd name="T56" fmla="*/ 74 w 166"/>
                <a:gd name="T57" fmla="*/ 146 h 193"/>
                <a:gd name="T58" fmla="*/ 84 w 166"/>
                <a:gd name="T59" fmla="*/ 150 h 193"/>
                <a:gd name="T60" fmla="*/ 93 w 166"/>
                <a:gd name="T61" fmla="*/ 146 h 193"/>
                <a:gd name="T62" fmla="*/ 94 w 166"/>
                <a:gd name="T63" fmla="*/ 146 h 193"/>
                <a:gd name="T64" fmla="*/ 119 w 166"/>
                <a:gd name="T65" fmla="*/ 189 h 193"/>
                <a:gd name="T66" fmla="*/ 126 w 166"/>
                <a:gd name="T67" fmla="*/ 189 h 193"/>
                <a:gd name="T68" fmla="*/ 135 w 166"/>
                <a:gd name="T69" fmla="*/ 175 h 193"/>
                <a:gd name="T70" fmla="*/ 144 w 166"/>
                <a:gd name="T71" fmla="*/ 169 h 193"/>
                <a:gd name="T72" fmla="*/ 161 w 166"/>
                <a:gd name="T73" fmla="*/ 169 h 193"/>
                <a:gd name="T74" fmla="*/ 164 w 166"/>
                <a:gd name="T75" fmla="*/ 163 h 193"/>
                <a:gd name="T76" fmla="*/ 111 w 166"/>
                <a:gd name="T77" fmla="*/ 124 h 193"/>
                <a:gd name="T78" fmla="*/ 53 w 166"/>
                <a:gd name="T79" fmla="*/ 123 h 193"/>
                <a:gd name="T80" fmla="*/ 35 w 166"/>
                <a:gd name="T81" fmla="*/ 47 h 193"/>
                <a:gd name="T82" fmla="*/ 110 w 166"/>
                <a:gd name="T83" fmla="*/ 26 h 193"/>
                <a:gd name="T84" fmla="*/ 111 w 166"/>
                <a:gd name="T85" fmla="*/ 26 h 193"/>
                <a:gd name="T86" fmla="*/ 111 w 166"/>
                <a:gd name="T87" fmla="*/ 26 h 193"/>
                <a:gd name="T88" fmla="*/ 132 w 166"/>
                <a:gd name="T89" fmla="*/ 47 h 193"/>
                <a:gd name="T90" fmla="*/ 111 w 166"/>
                <a:gd name="T91" fmla="*/ 124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6" h="193">
                  <a:moveTo>
                    <a:pt x="164" y="163"/>
                  </a:moveTo>
                  <a:cubicBezTo>
                    <a:pt x="164" y="163"/>
                    <a:pt x="143" y="126"/>
                    <a:pt x="139" y="120"/>
                  </a:cubicBezTo>
                  <a:cubicBezTo>
                    <a:pt x="144" y="119"/>
                    <a:pt x="148" y="117"/>
                    <a:pt x="150" y="114"/>
                  </a:cubicBezTo>
                  <a:cubicBezTo>
                    <a:pt x="153" y="109"/>
                    <a:pt x="148" y="99"/>
                    <a:pt x="149" y="94"/>
                  </a:cubicBezTo>
                  <a:cubicBezTo>
                    <a:pt x="151" y="87"/>
                    <a:pt x="160" y="82"/>
                    <a:pt x="160" y="76"/>
                  </a:cubicBezTo>
                  <a:cubicBezTo>
                    <a:pt x="160" y="70"/>
                    <a:pt x="150" y="63"/>
                    <a:pt x="149" y="57"/>
                  </a:cubicBezTo>
                  <a:cubicBezTo>
                    <a:pt x="147" y="51"/>
                    <a:pt x="153" y="42"/>
                    <a:pt x="150" y="36"/>
                  </a:cubicBezTo>
                  <a:cubicBezTo>
                    <a:pt x="147" y="31"/>
                    <a:pt x="136" y="31"/>
                    <a:pt x="131" y="27"/>
                  </a:cubicBezTo>
                  <a:cubicBezTo>
                    <a:pt x="127" y="23"/>
                    <a:pt x="127" y="12"/>
                    <a:pt x="121" y="9"/>
                  </a:cubicBezTo>
                  <a:cubicBezTo>
                    <a:pt x="116" y="6"/>
                    <a:pt x="107" y="12"/>
                    <a:pt x="101" y="11"/>
                  </a:cubicBezTo>
                  <a:cubicBezTo>
                    <a:pt x="95" y="9"/>
                    <a:pt x="90" y="0"/>
                    <a:pt x="83" y="0"/>
                  </a:cubicBezTo>
                  <a:cubicBezTo>
                    <a:pt x="77" y="0"/>
                    <a:pt x="67" y="10"/>
                    <a:pt x="65" y="11"/>
                  </a:cubicBezTo>
                  <a:cubicBezTo>
                    <a:pt x="59" y="12"/>
                    <a:pt x="50" y="6"/>
                    <a:pt x="45" y="9"/>
                  </a:cubicBezTo>
                  <a:cubicBezTo>
                    <a:pt x="39" y="12"/>
                    <a:pt x="39" y="23"/>
                    <a:pt x="35" y="27"/>
                  </a:cubicBezTo>
                  <a:cubicBezTo>
                    <a:pt x="30" y="31"/>
                    <a:pt x="20" y="31"/>
                    <a:pt x="16" y="37"/>
                  </a:cubicBezTo>
                  <a:cubicBezTo>
                    <a:pt x="13" y="42"/>
                    <a:pt x="19" y="51"/>
                    <a:pt x="17" y="57"/>
                  </a:cubicBezTo>
                  <a:cubicBezTo>
                    <a:pt x="16" y="63"/>
                    <a:pt x="6" y="69"/>
                    <a:pt x="6" y="76"/>
                  </a:cubicBezTo>
                  <a:cubicBezTo>
                    <a:pt x="6" y="82"/>
                    <a:pt x="16" y="87"/>
                    <a:pt x="17" y="93"/>
                  </a:cubicBezTo>
                  <a:cubicBezTo>
                    <a:pt x="19" y="99"/>
                    <a:pt x="13" y="108"/>
                    <a:pt x="16" y="114"/>
                  </a:cubicBezTo>
                  <a:cubicBezTo>
                    <a:pt x="18" y="117"/>
                    <a:pt x="22" y="118"/>
                    <a:pt x="26" y="119"/>
                  </a:cubicBezTo>
                  <a:cubicBezTo>
                    <a:pt x="26" y="120"/>
                    <a:pt x="27" y="120"/>
                    <a:pt x="27" y="121"/>
                  </a:cubicBezTo>
                  <a:cubicBezTo>
                    <a:pt x="24" y="126"/>
                    <a:pt x="2" y="163"/>
                    <a:pt x="2" y="163"/>
                  </a:cubicBezTo>
                  <a:cubicBezTo>
                    <a:pt x="0" y="166"/>
                    <a:pt x="2" y="169"/>
                    <a:pt x="5" y="169"/>
                  </a:cubicBezTo>
                  <a:cubicBezTo>
                    <a:pt x="22" y="170"/>
                    <a:pt x="22" y="170"/>
                    <a:pt x="22" y="170"/>
                  </a:cubicBezTo>
                  <a:cubicBezTo>
                    <a:pt x="26" y="170"/>
                    <a:pt x="30" y="172"/>
                    <a:pt x="32" y="175"/>
                  </a:cubicBezTo>
                  <a:cubicBezTo>
                    <a:pt x="41" y="190"/>
                    <a:pt x="41" y="190"/>
                    <a:pt x="41" y="190"/>
                  </a:cubicBezTo>
                  <a:cubicBezTo>
                    <a:pt x="43" y="193"/>
                    <a:pt x="46" y="193"/>
                    <a:pt x="47" y="190"/>
                  </a:cubicBezTo>
                  <a:cubicBezTo>
                    <a:pt x="47" y="190"/>
                    <a:pt x="73" y="146"/>
                    <a:pt x="73" y="146"/>
                  </a:cubicBezTo>
                  <a:cubicBezTo>
                    <a:pt x="73" y="145"/>
                    <a:pt x="74" y="145"/>
                    <a:pt x="74" y="146"/>
                  </a:cubicBezTo>
                  <a:cubicBezTo>
                    <a:pt x="77" y="148"/>
                    <a:pt x="80" y="150"/>
                    <a:pt x="84" y="150"/>
                  </a:cubicBezTo>
                  <a:cubicBezTo>
                    <a:pt x="87" y="150"/>
                    <a:pt x="90" y="148"/>
                    <a:pt x="93" y="146"/>
                  </a:cubicBezTo>
                  <a:cubicBezTo>
                    <a:pt x="93" y="145"/>
                    <a:pt x="93" y="145"/>
                    <a:pt x="94" y="146"/>
                  </a:cubicBezTo>
                  <a:cubicBezTo>
                    <a:pt x="94" y="146"/>
                    <a:pt x="119" y="189"/>
                    <a:pt x="119" y="189"/>
                  </a:cubicBezTo>
                  <a:cubicBezTo>
                    <a:pt x="121" y="192"/>
                    <a:pt x="124" y="192"/>
                    <a:pt x="126" y="189"/>
                  </a:cubicBezTo>
                  <a:cubicBezTo>
                    <a:pt x="135" y="175"/>
                    <a:pt x="135" y="175"/>
                    <a:pt x="135" y="175"/>
                  </a:cubicBezTo>
                  <a:cubicBezTo>
                    <a:pt x="137" y="172"/>
                    <a:pt x="141" y="170"/>
                    <a:pt x="144" y="169"/>
                  </a:cubicBezTo>
                  <a:cubicBezTo>
                    <a:pt x="161" y="169"/>
                    <a:pt x="161" y="169"/>
                    <a:pt x="161" y="169"/>
                  </a:cubicBezTo>
                  <a:cubicBezTo>
                    <a:pt x="165" y="169"/>
                    <a:pt x="166" y="166"/>
                    <a:pt x="164" y="163"/>
                  </a:cubicBezTo>
                  <a:close/>
                  <a:moveTo>
                    <a:pt x="111" y="124"/>
                  </a:moveTo>
                  <a:cubicBezTo>
                    <a:pt x="93" y="135"/>
                    <a:pt x="70" y="133"/>
                    <a:pt x="53" y="123"/>
                  </a:cubicBezTo>
                  <a:cubicBezTo>
                    <a:pt x="28" y="107"/>
                    <a:pt x="19" y="73"/>
                    <a:pt x="35" y="47"/>
                  </a:cubicBezTo>
                  <a:cubicBezTo>
                    <a:pt x="50" y="21"/>
                    <a:pt x="83" y="11"/>
                    <a:pt x="110" y="26"/>
                  </a:cubicBezTo>
                  <a:cubicBezTo>
                    <a:pt x="110" y="26"/>
                    <a:pt x="110" y="26"/>
                    <a:pt x="111" y="26"/>
                  </a:cubicBezTo>
                  <a:cubicBezTo>
                    <a:pt x="111" y="26"/>
                    <a:pt x="111" y="26"/>
                    <a:pt x="111" y="26"/>
                  </a:cubicBezTo>
                  <a:cubicBezTo>
                    <a:pt x="119" y="31"/>
                    <a:pt x="126" y="38"/>
                    <a:pt x="132" y="47"/>
                  </a:cubicBezTo>
                  <a:cubicBezTo>
                    <a:pt x="147" y="74"/>
                    <a:pt x="138" y="108"/>
                    <a:pt x="111" y="1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66" name="Freeform 19"/>
            <p:cNvSpPr>
              <a:spLocks noEditPoints="1"/>
            </p:cNvSpPr>
            <p:nvPr/>
          </p:nvSpPr>
          <p:spPr bwMode="auto">
            <a:xfrm>
              <a:off x="1347788" y="3021013"/>
              <a:ext cx="228600" cy="220663"/>
            </a:xfrm>
            <a:custGeom>
              <a:avLst/>
              <a:gdLst>
                <a:gd name="T0" fmla="*/ 78 w 108"/>
                <a:gd name="T1" fmla="*/ 9 h 104"/>
                <a:gd name="T2" fmla="*/ 78 w 108"/>
                <a:gd name="T3" fmla="*/ 9 h 104"/>
                <a:gd name="T4" fmla="*/ 30 w 108"/>
                <a:gd name="T5" fmla="*/ 9 h 104"/>
                <a:gd name="T6" fmla="*/ 13 w 108"/>
                <a:gd name="T7" fmla="*/ 74 h 104"/>
                <a:gd name="T8" fmla="*/ 29 w 108"/>
                <a:gd name="T9" fmla="*/ 90 h 104"/>
                <a:gd name="T10" fmla="*/ 31 w 108"/>
                <a:gd name="T11" fmla="*/ 91 h 104"/>
                <a:gd name="T12" fmla="*/ 95 w 108"/>
                <a:gd name="T13" fmla="*/ 74 h 104"/>
                <a:gd name="T14" fmla="*/ 78 w 108"/>
                <a:gd name="T15" fmla="*/ 9 h 104"/>
                <a:gd name="T16" fmla="*/ 84 w 108"/>
                <a:gd name="T17" fmla="*/ 46 h 104"/>
                <a:gd name="T18" fmla="*/ 76 w 108"/>
                <a:gd name="T19" fmla="*/ 54 h 104"/>
                <a:gd name="T20" fmla="*/ 72 w 108"/>
                <a:gd name="T21" fmla="*/ 64 h 104"/>
                <a:gd name="T22" fmla="*/ 74 w 108"/>
                <a:gd name="T23" fmla="*/ 75 h 104"/>
                <a:gd name="T24" fmla="*/ 70 w 108"/>
                <a:gd name="T25" fmla="*/ 79 h 104"/>
                <a:gd name="T26" fmla="*/ 60 w 108"/>
                <a:gd name="T27" fmla="*/ 73 h 104"/>
                <a:gd name="T28" fmla="*/ 49 w 108"/>
                <a:gd name="T29" fmla="*/ 73 h 104"/>
                <a:gd name="T30" fmla="*/ 39 w 108"/>
                <a:gd name="T31" fmla="*/ 79 h 104"/>
                <a:gd name="T32" fmla="*/ 35 w 108"/>
                <a:gd name="T33" fmla="*/ 75 h 104"/>
                <a:gd name="T34" fmla="*/ 37 w 108"/>
                <a:gd name="T35" fmla="*/ 64 h 104"/>
                <a:gd name="T36" fmla="*/ 33 w 108"/>
                <a:gd name="T37" fmla="*/ 54 h 104"/>
                <a:gd name="T38" fmla="*/ 25 w 108"/>
                <a:gd name="T39" fmla="*/ 46 h 104"/>
                <a:gd name="T40" fmla="*/ 27 w 108"/>
                <a:gd name="T41" fmla="*/ 41 h 104"/>
                <a:gd name="T42" fmla="*/ 38 w 108"/>
                <a:gd name="T43" fmla="*/ 39 h 104"/>
                <a:gd name="T44" fmla="*/ 47 w 108"/>
                <a:gd name="T45" fmla="*/ 33 h 104"/>
                <a:gd name="T46" fmla="*/ 52 w 108"/>
                <a:gd name="T47" fmla="*/ 23 h 104"/>
                <a:gd name="T48" fmla="*/ 57 w 108"/>
                <a:gd name="T49" fmla="*/ 23 h 104"/>
                <a:gd name="T50" fmla="*/ 62 w 108"/>
                <a:gd name="T51" fmla="*/ 33 h 104"/>
                <a:gd name="T52" fmla="*/ 71 w 108"/>
                <a:gd name="T53" fmla="*/ 39 h 104"/>
                <a:gd name="T54" fmla="*/ 82 w 108"/>
                <a:gd name="T55" fmla="*/ 41 h 104"/>
                <a:gd name="T56" fmla="*/ 84 w 108"/>
                <a:gd name="T57"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4">
                  <a:moveTo>
                    <a:pt x="78" y="9"/>
                  </a:moveTo>
                  <a:cubicBezTo>
                    <a:pt x="78" y="9"/>
                    <a:pt x="78" y="9"/>
                    <a:pt x="78" y="9"/>
                  </a:cubicBezTo>
                  <a:cubicBezTo>
                    <a:pt x="64" y="1"/>
                    <a:pt x="45" y="0"/>
                    <a:pt x="30" y="9"/>
                  </a:cubicBezTo>
                  <a:cubicBezTo>
                    <a:pt x="8" y="22"/>
                    <a:pt x="0" y="51"/>
                    <a:pt x="13" y="74"/>
                  </a:cubicBezTo>
                  <a:cubicBezTo>
                    <a:pt x="17" y="81"/>
                    <a:pt x="23" y="86"/>
                    <a:pt x="29" y="90"/>
                  </a:cubicBezTo>
                  <a:cubicBezTo>
                    <a:pt x="29" y="91"/>
                    <a:pt x="30" y="91"/>
                    <a:pt x="31" y="91"/>
                  </a:cubicBezTo>
                  <a:cubicBezTo>
                    <a:pt x="53" y="104"/>
                    <a:pt x="82" y="97"/>
                    <a:pt x="95" y="74"/>
                  </a:cubicBezTo>
                  <a:cubicBezTo>
                    <a:pt x="108" y="51"/>
                    <a:pt x="101" y="22"/>
                    <a:pt x="78" y="9"/>
                  </a:cubicBezTo>
                  <a:close/>
                  <a:moveTo>
                    <a:pt x="84" y="46"/>
                  </a:moveTo>
                  <a:cubicBezTo>
                    <a:pt x="76" y="54"/>
                    <a:pt x="76" y="54"/>
                    <a:pt x="76" y="54"/>
                  </a:cubicBezTo>
                  <a:cubicBezTo>
                    <a:pt x="73" y="56"/>
                    <a:pt x="72" y="61"/>
                    <a:pt x="72" y="64"/>
                  </a:cubicBezTo>
                  <a:cubicBezTo>
                    <a:pt x="74" y="75"/>
                    <a:pt x="74" y="75"/>
                    <a:pt x="74" y="75"/>
                  </a:cubicBezTo>
                  <a:cubicBezTo>
                    <a:pt x="75" y="79"/>
                    <a:pt x="73" y="80"/>
                    <a:pt x="70" y="79"/>
                  </a:cubicBezTo>
                  <a:cubicBezTo>
                    <a:pt x="60" y="73"/>
                    <a:pt x="60" y="73"/>
                    <a:pt x="60" y="73"/>
                  </a:cubicBezTo>
                  <a:cubicBezTo>
                    <a:pt x="57" y="72"/>
                    <a:pt x="52" y="72"/>
                    <a:pt x="49" y="73"/>
                  </a:cubicBezTo>
                  <a:cubicBezTo>
                    <a:pt x="39" y="79"/>
                    <a:pt x="39" y="79"/>
                    <a:pt x="39" y="79"/>
                  </a:cubicBezTo>
                  <a:cubicBezTo>
                    <a:pt x="36" y="80"/>
                    <a:pt x="34" y="79"/>
                    <a:pt x="35" y="75"/>
                  </a:cubicBezTo>
                  <a:cubicBezTo>
                    <a:pt x="37" y="64"/>
                    <a:pt x="37" y="64"/>
                    <a:pt x="37" y="64"/>
                  </a:cubicBezTo>
                  <a:cubicBezTo>
                    <a:pt x="37" y="61"/>
                    <a:pt x="36" y="56"/>
                    <a:pt x="33" y="54"/>
                  </a:cubicBezTo>
                  <a:cubicBezTo>
                    <a:pt x="25" y="46"/>
                    <a:pt x="25" y="46"/>
                    <a:pt x="25" y="46"/>
                  </a:cubicBezTo>
                  <a:cubicBezTo>
                    <a:pt x="23" y="44"/>
                    <a:pt x="24" y="41"/>
                    <a:pt x="27" y="41"/>
                  </a:cubicBezTo>
                  <a:cubicBezTo>
                    <a:pt x="38" y="39"/>
                    <a:pt x="38" y="39"/>
                    <a:pt x="38" y="39"/>
                  </a:cubicBezTo>
                  <a:cubicBezTo>
                    <a:pt x="41" y="39"/>
                    <a:pt x="45" y="36"/>
                    <a:pt x="47" y="33"/>
                  </a:cubicBezTo>
                  <a:cubicBezTo>
                    <a:pt x="52" y="23"/>
                    <a:pt x="52" y="23"/>
                    <a:pt x="52" y="23"/>
                  </a:cubicBezTo>
                  <a:cubicBezTo>
                    <a:pt x="53" y="20"/>
                    <a:pt x="56" y="20"/>
                    <a:pt x="57" y="23"/>
                  </a:cubicBezTo>
                  <a:cubicBezTo>
                    <a:pt x="62" y="33"/>
                    <a:pt x="62" y="33"/>
                    <a:pt x="62" y="33"/>
                  </a:cubicBezTo>
                  <a:cubicBezTo>
                    <a:pt x="64" y="36"/>
                    <a:pt x="68" y="39"/>
                    <a:pt x="71" y="39"/>
                  </a:cubicBezTo>
                  <a:cubicBezTo>
                    <a:pt x="82" y="41"/>
                    <a:pt x="82" y="41"/>
                    <a:pt x="82" y="41"/>
                  </a:cubicBezTo>
                  <a:cubicBezTo>
                    <a:pt x="85" y="41"/>
                    <a:pt x="86" y="44"/>
                    <a:pt x="8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grpSp>
      <p:grpSp>
        <p:nvGrpSpPr>
          <p:cNvPr id="67" name="Group 21"/>
          <p:cNvGrpSpPr/>
          <p:nvPr/>
        </p:nvGrpSpPr>
        <p:grpSpPr bwMode="auto">
          <a:xfrm>
            <a:off x="3101415" y="3116012"/>
            <a:ext cx="386300" cy="421657"/>
            <a:chOff x="1985963" y="2894013"/>
            <a:chExt cx="468313" cy="511175"/>
          </a:xfrm>
          <a:solidFill>
            <a:schemeClr val="tx1">
              <a:lumMod val="75000"/>
              <a:lumOff val="25000"/>
            </a:schemeClr>
          </a:solidFill>
        </p:grpSpPr>
        <p:sp>
          <p:nvSpPr>
            <p:cNvPr id="68" name="Freeform 91"/>
            <p:cNvSpPr>
              <a:spLocks noEditPoints="1"/>
            </p:cNvSpPr>
            <p:nvPr/>
          </p:nvSpPr>
          <p:spPr bwMode="auto">
            <a:xfrm>
              <a:off x="1985963" y="3041650"/>
              <a:ext cx="468313" cy="295275"/>
            </a:xfrm>
            <a:custGeom>
              <a:avLst/>
              <a:gdLst>
                <a:gd name="T0" fmla="*/ 188 w 221"/>
                <a:gd name="T1" fmla="*/ 11 h 139"/>
                <a:gd name="T2" fmla="*/ 182 w 221"/>
                <a:gd name="T3" fmla="*/ 11 h 139"/>
                <a:gd name="T4" fmla="*/ 180 w 221"/>
                <a:gd name="T5" fmla="*/ 10 h 139"/>
                <a:gd name="T6" fmla="*/ 180 w 221"/>
                <a:gd name="T7" fmla="*/ 5 h 139"/>
                <a:gd name="T8" fmla="*/ 175 w 221"/>
                <a:gd name="T9" fmla="*/ 0 h 139"/>
                <a:gd name="T10" fmla="*/ 2 w 221"/>
                <a:gd name="T11" fmla="*/ 0 h 139"/>
                <a:gd name="T12" fmla="*/ 0 w 221"/>
                <a:gd name="T13" fmla="*/ 3 h 139"/>
                <a:gd name="T14" fmla="*/ 0 w 221"/>
                <a:gd name="T15" fmla="*/ 64 h 139"/>
                <a:gd name="T16" fmla="*/ 74 w 221"/>
                <a:gd name="T17" fmla="*/ 139 h 139"/>
                <a:gd name="T18" fmla="*/ 105 w 221"/>
                <a:gd name="T19" fmla="*/ 139 h 139"/>
                <a:gd name="T20" fmla="*/ 175 w 221"/>
                <a:gd name="T21" fmla="*/ 91 h 139"/>
                <a:gd name="T22" fmla="*/ 178 w 221"/>
                <a:gd name="T23" fmla="*/ 90 h 139"/>
                <a:gd name="T24" fmla="*/ 188 w 221"/>
                <a:gd name="T25" fmla="*/ 91 h 139"/>
                <a:gd name="T26" fmla="*/ 221 w 221"/>
                <a:gd name="T27" fmla="*/ 58 h 139"/>
                <a:gd name="T28" fmla="*/ 221 w 221"/>
                <a:gd name="T29" fmla="*/ 44 h 139"/>
                <a:gd name="T30" fmla="*/ 188 w 221"/>
                <a:gd name="T31" fmla="*/ 11 h 139"/>
                <a:gd name="T32" fmla="*/ 207 w 221"/>
                <a:gd name="T33" fmla="*/ 58 h 139"/>
                <a:gd name="T34" fmla="*/ 188 w 221"/>
                <a:gd name="T35" fmla="*/ 77 h 139"/>
                <a:gd name="T36" fmla="*/ 182 w 221"/>
                <a:gd name="T37" fmla="*/ 76 h 139"/>
                <a:gd name="T38" fmla="*/ 179 w 221"/>
                <a:gd name="T39" fmla="*/ 73 h 139"/>
                <a:gd name="T40" fmla="*/ 180 w 221"/>
                <a:gd name="T41" fmla="*/ 64 h 139"/>
                <a:gd name="T42" fmla="*/ 180 w 221"/>
                <a:gd name="T43" fmla="*/ 28 h 139"/>
                <a:gd name="T44" fmla="*/ 182 w 221"/>
                <a:gd name="T45" fmla="*/ 26 h 139"/>
                <a:gd name="T46" fmla="*/ 188 w 221"/>
                <a:gd name="T47" fmla="*/ 25 h 139"/>
                <a:gd name="T48" fmla="*/ 207 w 221"/>
                <a:gd name="T49" fmla="*/ 44 h 139"/>
                <a:gd name="T50" fmla="*/ 207 w 221"/>
                <a:gd name="T51" fmla="*/ 5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1" h="139">
                  <a:moveTo>
                    <a:pt x="188" y="11"/>
                  </a:moveTo>
                  <a:cubicBezTo>
                    <a:pt x="186" y="11"/>
                    <a:pt x="184" y="11"/>
                    <a:pt x="182" y="11"/>
                  </a:cubicBezTo>
                  <a:cubicBezTo>
                    <a:pt x="182" y="11"/>
                    <a:pt x="180" y="12"/>
                    <a:pt x="180" y="10"/>
                  </a:cubicBezTo>
                  <a:cubicBezTo>
                    <a:pt x="180" y="5"/>
                    <a:pt x="180" y="5"/>
                    <a:pt x="180" y="5"/>
                  </a:cubicBezTo>
                  <a:cubicBezTo>
                    <a:pt x="180" y="5"/>
                    <a:pt x="180" y="0"/>
                    <a:pt x="175" y="0"/>
                  </a:cubicBezTo>
                  <a:cubicBezTo>
                    <a:pt x="132" y="0"/>
                    <a:pt x="47" y="0"/>
                    <a:pt x="2" y="0"/>
                  </a:cubicBezTo>
                  <a:cubicBezTo>
                    <a:pt x="0" y="0"/>
                    <a:pt x="0" y="3"/>
                    <a:pt x="0" y="3"/>
                  </a:cubicBezTo>
                  <a:cubicBezTo>
                    <a:pt x="0" y="64"/>
                    <a:pt x="0" y="64"/>
                    <a:pt x="0" y="64"/>
                  </a:cubicBezTo>
                  <a:cubicBezTo>
                    <a:pt x="0" y="105"/>
                    <a:pt x="33" y="139"/>
                    <a:pt x="74" y="139"/>
                  </a:cubicBezTo>
                  <a:cubicBezTo>
                    <a:pt x="105" y="139"/>
                    <a:pt x="105" y="139"/>
                    <a:pt x="105" y="139"/>
                  </a:cubicBezTo>
                  <a:cubicBezTo>
                    <a:pt x="138" y="139"/>
                    <a:pt x="165" y="120"/>
                    <a:pt x="175" y="91"/>
                  </a:cubicBezTo>
                  <a:cubicBezTo>
                    <a:pt x="176" y="89"/>
                    <a:pt x="178" y="90"/>
                    <a:pt x="178" y="90"/>
                  </a:cubicBezTo>
                  <a:cubicBezTo>
                    <a:pt x="181" y="91"/>
                    <a:pt x="185" y="91"/>
                    <a:pt x="188" y="91"/>
                  </a:cubicBezTo>
                  <a:cubicBezTo>
                    <a:pt x="206" y="91"/>
                    <a:pt x="221" y="76"/>
                    <a:pt x="221" y="58"/>
                  </a:cubicBezTo>
                  <a:cubicBezTo>
                    <a:pt x="221" y="44"/>
                    <a:pt x="221" y="44"/>
                    <a:pt x="221" y="44"/>
                  </a:cubicBezTo>
                  <a:cubicBezTo>
                    <a:pt x="221" y="26"/>
                    <a:pt x="206" y="11"/>
                    <a:pt x="188" y="11"/>
                  </a:cubicBezTo>
                  <a:close/>
                  <a:moveTo>
                    <a:pt x="207" y="58"/>
                  </a:moveTo>
                  <a:cubicBezTo>
                    <a:pt x="207" y="69"/>
                    <a:pt x="198" y="77"/>
                    <a:pt x="188" y="77"/>
                  </a:cubicBezTo>
                  <a:cubicBezTo>
                    <a:pt x="186" y="77"/>
                    <a:pt x="184" y="77"/>
                    <a:pt x="182" y="76"/>
                  </a:cubicBezTo>
                  <a:cubicBezTo>
                    <a:pt x="181" y="76"/>
                    <a:pt x="179" y="76"/>
                    <a:pt x="179" y="73"/>
                  </a:cubicBezTo>
                  <a:cubicBezTo>
                    <a:pt x="180" y="70"/>
                    <a:pt x="180" y="68"/>
                    <a:pt x="180" y="64"/>
                  </a:cubicBezTo>
                  <a:cubicBezTo>
                    <a:pt x="180" y="28"/>
                    <a:pt x="180" y="28"/>
                    <a:pt x="180" y="28"/>
                  </a:cubicBezTo>
                  <a:cubicBezTo>
                    <a:pt x="180" y="26"/>
                    <a:pt x="181" y="26"/>
                    <a:pt x="182" y="26"/>
                  </a:cubicBezTo>
                  <a:cubicBezTo>
                    <a:pt x="184" y="25"/>
                    <a:pt x="186" y="25"/>
                    <a:pt x="188" y="25"/>
                  </a:cubicBezTo>
                  <a:cubicBezTo>
                    <a:pt x="198" y="25"/>
                    <a:pt x="207" y="33"/>
                    <a:pt x="207" y="44"/>
                  </a:cubicBezTo>
                  <a:lnTo>
                    <a:pt x="207"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69" name="Freeform 92"/>
            <p:cNvSpPr/>
            <p:nvPr/>
          </p:nvSpPr>
          <p:spPr bwMode="auto">
            <a:xfrm>
              <a:off x="2005013" y="3357563"/>
              <a:ext cx="354013" cy="47625"/>
            </a:xfrm>
            <a:custGeom>
              <a:avLst/>
              <a:gdLst>
                <a:gd name="T0" fmla="*/ 167 w 167"/>
                <a:gd name="T1" fmla="*/ 17 h 22"/>
                <a:gd name="T2" fmla="*/ 162 w 167"/>
                <a:gd name="T3" fmla="*/ 22 h 22"/>
                <a:gd name="T4" fmla="*/ 5 w 167"/>
                <a:gd name="T5" fmla="*/ 22 h 22"/>
                <a:gd name="T6" fmla="*/ 0 w 167"/>
                <a:gd name="T7" fmla="*/ 17 h 22"/>
                <a:gd name="T8" fmla="*/ 0 w 167"/>
                <a:gd name="T9" fmla="*/ 5 h 22"/>
                <a:gd name="T10" fmla="*/ 5 w 167"/>
                <a:gd name="T11" fmla="*/ 0 h 22"/>
                <a:gd name="T12" fmla="*/ 162 w 167"/>
                <a:gd name="T13" fmla="*/ 0 h 22"/>
                <a:gd name="T14" fmla="*/ 167 w 167"/>
                <a:gd name="T15" fmla="*/ 5 h 22"/>
                <a:gd name="T16" fmla="*/ 167 w 167"/>
                <a:gd name="T17"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22">
                  <a:moveTo>
                    <a:pt x="167" y="17"/>
                  </a:moveTo>
                  <a:cubicBezTo>
                    <a:pt x="167" y="19"/>
                    <a:pt x="165" y="22"/>
                    <a:pt x="162" y="22"/>
                  </a:cubicBezTo>
                  <a:cubicBezTo>
                    <a:pt x="5" y="22"/>
                    <a:pt x="5" y="22"/>
                    <a:pt x="5" y="22"/>
                  </a:cubicBezTo>
                  <a:cubicBezTo>
                    <a:pt x="2" y="22"/>
                    <a:pt x="0" y="19"/>
                    <a:pt x="0" y="17"/>
                  </a:cubicBezTo>
                  <a:cubicBezTo>
                    <a:pt x="0" y="5"/>
                    <a:pt x="0" y="5"/>
                    <a:pt x="0" y="5"/>
                  </a:cubicBezTo>
                  <a:cubicBezTo>
                    <a:pt x="0" y="2"/>
                    <a:pt x="2" y="0"/>
                    <a:pt x="5" y="0"/>
                  </a:cubicBezTo>
                  <a:cubicBezTo>
                    <a:pt x="162" y="0"/>
                    <a:pt x="162" y="0"/>
                    <a:pt x="162" y="0"/>
                  </a:cubicBezTo>
                  <a:cubicBezTo>
                    <a:pt x="165" y="0"/>
                    <a:pt x="167" y="2"/>
                    <a:pt x="167" y="5"/>
                  </a:cubicBezTo>
                  <a:cubicBezTo>
                    <a:pt x="167" y="17"/>
                    <a:pt x="167" y="17"/>
                    <a:pt x="167"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70" name="Freeform 93"/>
            <p:cNvSpPr/>
            <p:nvPr/>
          </p:nvSpPr>
          <p:spPr bwMode="auto">
            <a:xfrm>
              <a:off x="2103438" y="2906713"/>
              <a:ext cx="57150" cy="109538"/>
            </a:xfrm>
            <a:custGeom>
              <a:avLst/>
              <a:gdLst>
                <a:gd name="T0" fmla="*/ 9 w 27"/>
                <a:gd name="T1" fmla="*/ 52 h 52"/>
                <a:gd name="T2" fmla="*/ 6 w 27"/>
                <a:gd name="T3" fmla="*/ 52 h 52"/>
                <a:gd name="T4" fmla="*/ 1 w 27"/>
                <a:gd name="T5" fmla="*/ 44 h 52"/>
                <a:gd name="T6" fmla="*/ 10 w 27"/>
                <a:gd name="T7" fmla="*/ 34 h 52"/>
                <a:gd name="T8" fmla="*/ 16 w 27"/>
                <a:gd name="T9" fmla="*/ 29 h 52"/>
                <a:gd name="T10" fmla="*/ 16 w 27"/>
                <a:gd name="T11" fmla="*/ 29 h 52"/>
                <a:gd name="T12" fmla="*/ 9 w 27"/>
                <a:gd name="T13" fmla="*/ 20 h 52"/>
                <a:gd name="T14" fmla="*/ 0 w 27"/>
                <a:gd name="T15" fmla="*/ 9 h 52"/>
                <a:gd name="T16" fmla="*/ 5 w 27"/>
                <a:gd name="T17" fmla="*/ 1 h 52"/>
                <a:gd name="T18" fmla="*/ 12 w 27"/>
                <a:gd name="T19" fmla="*/ 2 h 52"/>
                <a:gd name="T20" fmla="*/ 11 w 27"/>
                <a:gd name="T21" fmla="*/ 7 h 52"/>
                <a:gd name="T22" fmla="*/ 9 w 27"/>
                <a:gd name="T23" fmla="*/ 9 h 52"/>
                <a:gd name="T24" fmla="*/ 15 w 27"/>
                <a:gd name="T25" fmla="*/ 15 h 52"/>
                <a:gd name="T26" fmla="*/ 25 w 27"/>
                <a:gd name="T27" fmla="*/ 31 h 52"/>
                <a:gd name="T28" fmla="*/ 16 w 27"/>
                <a:gd name="T29" fmla="*/ 40 h 52"/>
                <a:gd name="T30" fmla="*/ 10 w 27"/>
                <a:gd name="T31" fmla="*/ 44 h 52"/>
                <a:gd name="T32" fmla="*/ 12 w 27"/>
                <a:gd name="T33" fmla="*/ 46 h 52"/>
                <a:gd name="T34" fmla="*/ 13 w 27"/>
                <a:gd name="T35" fmla="*/ 51 h 52"/>
                <a:gd name="T36" fmla="*/ 9 w 27"/>
                <a:gd name="T3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52">
                  <a:moveTo>
                    <a:pt x="9" y="52"/>
                  </a:moveTo>
                  <a:cubicBezTo>
                    <a:pt x="8" y="52"/>
                    <a:pt x="7" y="52"/>
                    <a:pt x="6" y="52"/>
                  </a:cubicBezTo>
                  <a:cubicBezTo>
                    <a:pt x="3" y="49"/>
                    <a:pt x="1" y="47"/>
                    <a:pt x="1" y="44"/>
                  </a:cubicBezTo>
                  <a:cubicBezTo>
                    <a:pt x="1" y="40"/>
                    <a:pt x="6" y="37"/>
                    <a:pt x="10" y="34"/>
                  </a:cubicBezTo>
                  <a:cubicBezTo>
                    <a:pt x="12" y="33"/>
                    <a:pt x="15" y="31"/>
                    <a:pt x="16" y="29"/>
                  </a:cubicBezTo>
                  <a:cubicBezTo>
                    <a:pt x="16" y="29"/>
                    <a:pt x="16" y="29"/>
                    <a:pt x="16" y="29"/>
                  </a:cubicBezTo>
                  <a:cubicBezTo>
                    <a:pt x="17" y="26"/>
                    <a:pt x="14" y="24"/>
                    <a:pt x="9" y="20"/>
                  </a:cubicBezTo>
                  <a:cubicBezTo>
                    <a:pt x="4" y="17"/>
                    <a:pt x="0" y="13"/>
                    <a:pt x="0" y="9"/>
                  </a:cubicBezTo>
                  <a:cubicBezTo>
                    <a:pt x="0" y="6"/>
                    <a:pt x="2" y="3"/>
                    <a:pt x="5" y="1"/>
                  </a:cubicBezTo>
                  <a:cubicBezTo>
                    <a:pt x="7" y="0"/>
                    <a:pt x="10" y="0"/>
                    <a:pt x="12" y="2"/>
                  </a:cubicBezTo>
                  <a:cubicBezTo>
                    <a:pt x="14" y="3"/>
                    <a:pt x="14" y="6"/>
                    <a:pt x="11" y="7"/>
                  </a:cubicBezTo>
                  <a:cubicBezTo>
                    <a:pt x="10" y="8"/>
                    <a:pt x="9" y="8"/>
                    <a:pt x="9" y="9"/>
                  </a:cubicBezTo>
                  <a:cubicBezTo>
                    <a:pt x="9" y="10"/>
                    <a:pt x="13" y="13"/>
                    <a:pt x="15" y="15"/>
                  </a:cubicBezTo>
                  <a:cubicBezTo>
                    <a:pt x="21" y="19"/>
                    <a:pt x="27" y="24"/>
                    <a:pt x="25" y="31"/>
                  </a:cubicBezTo>
                  <a:cubicBezTo>
                    <a:pt x="24" y="35"/>
                    <a:pt x="20" y="37"/>
                    <a:pt x="16" y="40"/>
                  </a:cubicBezTo>
                  <a:cubicBezTo>
                    <a:pt x="14" y="41"/>
                    <a:pt x="10" y="43"/>
                    <a:pt x="10" y="44"/>
                  </a:cubicBezTo>
                  <a:cubicBezTo>
                    <a:pt x="10" y="44"/>
                    <a:pt x="11" y="45"/>
                    <a:pt x="12" y="46"/>
                  </a:cubicBezTo>
                  <a:cubicBezTo>
                    <a:pt x="14" y="47"/>
                    <a:pt x="15" y="50"/>
                    <a:pt x="13" y="51"/>
                  </a:cubicBezTo>
                  <a:cubicBezTo>
                    <a:pt x="12" y="52"/>
                    <a:pt x="10" y="52"/>
                    <a:pt x="9"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71" name="Freeform 94"/>
            <p:cNvSpPr/>
            <p:nvPr/>
          </p:nvSpPr>
          <p:spPr bwMode="auto">
            <a:xfrm>
              <a:off x="2195513" y="2894013"/>
              <a:ext cx="60325" cy="112713"/>
            </a:xfrm>
            <a:custGeom>
              <a:avLst/>
              <a:gdLst>
                <a:gd name="T0" fmla="*/ 10 w 28"/>
                <a:gd name="T1" fmla="*/ 53 h 53"/>
                <a:gd name="T2" fmla="*/ 6 w 28"/>
                <a:gd name="T3" fmla="*/ 52 h 53"/>
                <a:gd name="T4" fmla="*/ 1 w 28"/>
                <a:gd name="T5" fmla="*/ 44 h 53"/>
                <a:gd name="T6" fmla="*/ 10 w 28"/>
                <a:gd name="T7" fmla="*/ 34 h 53"/>
                <a:gd name="T8" fmla="*/ 16 w 28"/>
                <a:gd name="T9" fmla="*/ 29 h 53"/>
                <a:gd name="T10" fmla="*/ 16 w 28"/>
                <a:gd name="T11" fmla="*/ 29 h 53"/>
                <a:gd name="T12" fmla="*/ 9 w 28"/>
                <a:gd name="T13" fmla="*/ 20 h 53"/>
                <a:gd name="T14" fmla="*/ 0 w 28"/>
                <a:gd name="T15" fmla="*/ 9 h 53"/>
                <a:gd name="T16" fmla="*/ 6 w 28"/>
                <a:gd name="T17" fmla="*/ 1 h 53"/>
                <a:gd name="T18" fmla="*/ 13 w 28"/>
                <a:gd name="T19" fmla="*/ 2 h 53"/>
                <a:gd name="T20" fmla="*/ 12 w 28"/>
                <a:gd name="T21" fmla="*/ 7 h 53"/>
                <a:gd name="T22" fmla="*/ 10 w 28"/>
                <a:gd name="T23" fmla="*/ 9 h 53"/>
                <a:gd name="T24" fmla="*/ 16 w 28"/>
                <a:gd name="T25" fmla="*/ 15 h 53"/>
                <a:gd name="T26" fmla="*/ 26 w 28"/>
                <a:gd name="T27" fmla="*/ 31 h 53"/>
                <a:gd name="T28" fmla="*/ 16 w 28"/>
                <a:gd name="T29" fmla="*/ 40 h 53"/>
                <a:gd name="T30" fmla="*/ 11 w 28"/>
                <a:gd name="T31" fmla="*/ 44 h 53"/>
                <a:gd name="T32" fmla="*/ 13 w 28"/>
                <a:gd name="T33" fmla="*/ 46 h 53"/>
                <a:gd name="T34" fmla="*/ 13 w 28"/>
                <a:gd name="T35" fmla="*/ 51 h 53"/>
                <a:gd name="T36" fmla="*/ 10 w 28"/>
                <a:gd name="T3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53">
                  <a:moveTo>
                    <a:pt x="10" y="53"/>
                  </a:moveTo>
                  <a:cubicBezTo>
                    <a:pt x="8" y="53"/>
                    <a:pt x="7" y="52"/>
                    <a:pt x="6" y="52"/>
                  </a:cubicBezTo>
                  <a:cubicBezTo>
                    <a:pt x="3" y="49"/>
                    <a:pt x="1" y="47"/>
                    <a:pt x="1" y="44"/>
                  </a:cubicBezTo>
                  <a:cubicBezTo>
                    <a:pt x="1" y="40"/>
                    <a:pt x="6" y="37"/>
                    <a:pt x="10" y="34"/>
                  </a:cubicBezTo>
                  <a:cubicBezTo>
                    <a:pt x="13" y="33"/>
                    <a:pt x="16" y="31"/>
                    <a:pt x="16" y="29"/>
                  </a:cubicBezTo>
                  <a:cubicBezTo>
                    <a:pt x="16" y="29"/>
                    <a:pt x="16" y="29"/>
                    <a:pt x="16" y="29"/>
                  </a:cubicBezTo>
                  <a:cubicBezTo>
                    <a:pt x="17" y="27"/>
                    <a:pt x="14" y="24"/>
                    <a:pt x="9" y="20"/>
                  </a:cubicBezTo>
                  <a:cubicBezTo>
                    <a:pt x="5" y="17"/>
                    <a:pt x="0" y="13"/>
                    <a:pt x="0" y="9"/>
                  </a:cubicBezTo>
                  <a:cubicBezTo>
                    <a:pt x="0" y="6"/>
                    <a:pt x="2" y="4"/>
                    <a:pt x="6" y="1"/>
                  </a:cubicBezTo>
                  <a:cubicBezTo>
                    <a:pt x="8" y="0"/>
                    <a:pt x="11" y="0"/>
                    <a:pt x="13" y="2"/>
                  </a:cubicBezTo>
                  <a:cubicBezTo>
                    <a:pt x="14" y="3"/>
                    <a:pt x="14" y="6"/>
                    <a:pt x="12" y="7"/>
                  </a:cubicBezTo>
                  <a:cubicBezTo>
                    <a:pt x="11" y="8"/>
                    <a:pt x="10" y="9"/>
                    <a:pt x="10" y="9"/>
                  </a:cubicBezTo>
                  <a:cubicBezTo>
                    <a:pt x="10" y="10"/>
                    <a:pt x="13" y="13"/>
                    <a:pt x="16" y="15"/>
                  </a:cubicBezTo>
                  <a:cubicBezTo>
                    <a:pt x="21" y="19"/>
                    <a:pt x="28" y="24"/>
                    <a:pt x="26" y="31"/>
                  </a:cubicBezTo>
                  <a:cubicBezTo>
                    <a:pt x="25" y="35"/>
                    <a:pt x="20" y="38"/>
                    <a:pt x="16" y="40"/>
                  </a:cubicBezTo>
                  <a:cubicBezTo>
                    <a:pt x="15" y="41"/>
                    <a:pt x="11" y="44"/>
                    <a:pt x="11" y="44"/>
                  </a:cubicBezTo>
                  <a:cubicBezTo>
                    <a:pt x="11" y="44"/>
                    <a:pt x="11" y="45"/>
                    <a:pt x="13" y="46"/>
                  </a:cubicBezTo>
                  <a:cubicBezTo>
                    <a:pt x="15" y="47"/>
                    <a:pt x="15" y="50"/>
                    <a:pt x="13" y="51"/>
                  </a:cubicBezTo>
                  <a:cubicBezTo>
                    <a:pt x="12" y="52"/>
                    <a:pt x="11" y="53"/>
                    <a:pt x="10"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grpSp>
      <p:sp>
        <p:nvSpPr>
          <p:cNvPr id="72" name="Content Placeholder 2"/>
          <p:cNvSpPr txBox="1"/>
          <p:nvPr/>
        </p:nvSpPr>
        <p:spPr bwMode="auto">
          <a:xfrm>
            <a:off x="733691" y="1575054"/>
            <a:ext cx="1998622" cy="71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73" name="Content Placeholder 2"/>
          <p:cNvSpPr txBox="1"/>
          <p:nvPr/>
        </p:nvSpPr>
        <p:spPr bwMode="auto">
          <a:xfrm>
            <a:off x="746943" y="3046045"/>
            <a:ext cx="1998622" cy="71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74" name="Content Placeholder 2"/>
          <p:cNvSpPr txBox="1"/>
          <p:nvPr/>
        </p:nvSpPr>
        <p:spPr bwMode="auto">
          <a:xfrm>
            <a:off x="6279725" y="1641314"/>
            <a:ext cx="1998622" cy="71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75" name="Content Placeholder 2"/>
          <p:cNvSpPr txBox="1"/>
          <p:nvPr/>
        </p:nvSpPr>
        <p:spPr bwMode="auto">
          <a:xfrm>
            <a:off x="6273099" y="3079175"/>
            <a:ext cx="1998622" cy="71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76" name="矩形 75"/>
          <p:cNvSpPr/>
          <p:nvPr/>
        </p:nvSpPr>
        <p:spPr>
          <a:xfrm>
            <a:off x="3389286" y="227424"/>
            <a:ext cx="2236510" cy="400110"/>
          </a:xfrm>
          <a:prstGeom prst="rect">
            <a:avLst/>
          </a:prstGeom>
        </p:spPr>
        <p:txBody>
          <a:bodyPr wrap="none">
            <a:spAutoFit/>
          </a:bodyPr>
          <a:lstStyle/>
          <a:p>
            <a:pPr lvl="0" algn="ctr" defTabSz="685800">
              <a:spcBef>
                <a:spcPct val="20000"/>
              </a:spcBef>
              <a:defRPr/>
            </a:pPr>
            <a:r>
              <a:rPr lang="zh-CN" altLang="en-US" sz="20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单击输入标题内容</a:t>
            </a:r>
            <a:endParaRPr lang="en-US" altLang="zh-CN" sz="20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p:cTn id="13" dur="500" fill="hold"/>
                                        <p:tgtEl>
                                          <p:spTgt spid="44"/>
                                        </p:tgtEl>
                                        <p:attrNameLst>
                                          <p:attrName>ppt_w</p:attrName>
                                        </p:attrNameLst>
                                      </p:cBhvr>
                                      <p:tavLst>
                                        <p:tav tm="0">
                                          <p:val>
                                            <p:fltVal val="0"/>
                                          </p:val>
                                        </p:tav>
                                        <p:tav tm="100000">
                                          <p:val>
                                            <p:strVal val="#ppt_w"/>
                                          </p:val>
                                        </p:tav>
                                      </p:tavLst>
                                    </p:anim>
                                    <p:anim calcmode="lin" valueType="num">
                                      <p:cBhvr>
                                        <p:cTn id="14" dur="500" fill="hold"/>
                                        <p:tgtEl>
                                          <p:spTgt spid="44"/>
                                        </p:tgtEl>
                                        <p:attrNameLst>
                                          <p:attrName>ppt_h</p:attrName>
                                        </p:attrNameLst>
                                      </p:cBhvr>
                                      <p:tavLst>
                                        <p:tav tm="0">
                                          <p:val>
                                            <p:fltVal val="0"/>
                                          </p:val>
                                        </p:tav>
                                        <p:tav tm="100000">
                                          <p:val>
                                            <p:strVal val="#ppt_h"/>
                                          </p:val>
                                        </p:tav>
                                      </p:tavLst>
                                    </p:anim>
                                    <p:animEffect transition="in" filter="fade">
                                      <p:cBhvr>
                                        <p:cTn id="15" dur="500"/>
                                        <p:tgtEl>
                                          <p:spTgt spid="44"/>
                                        </p:tgtEl>
                                      </p:cBhvr>
                                    </p:animEffect>
                                  </p:childTnLst>
                                </p:cTn>
                              </p:par>
                            </p:childTnLst>
                          </p:cTn>
                        </p:par>
                        <p:par>
                          <p:cTn id="16" fill="hold">
                            <p:stCondLst>
                              <p:cond delay="1000"/>
                            </p:stCondLst>
                            <p:childTnLst>
                              <p:par>
                                <p:cTn id="17" presetID="22" presetClass="entr" presetSubtype="2"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right)">
                                      <p:cBhvr>
                                        <p:cTn id="19" dur="500"/>
                                        <p:tgtEl>
                                          <p:spTgt spid="12"/>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fade">
                                      <p:cBhvr>
                                        <p:cTn id="23" dur="500"/>
                                        <p:tgtEl>
                                          <p:spTgt spid="72"/>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2500"/>
                            </p:stCondLst>
                            <p:childTnLst>
                              <p:par>
                                <p:cTn id="31" presetID="42" presetClass="entr" presetSubtype="0" fill="hold" nodeType="after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fade">
                                      <p:cBhvr>
                                        <p:cTn id="33" dur="1000"/>
                                        <p:tgtEl>
                                          <p:spTgt spid="64"/>
                                        </p:tgtEl>
                                      </p:cBhvr>
                                    </p:animEffect>
                                    <p:anim calcmode="lin" valueType="num">
                                      <p:cBhvr>
                                        <p:cTn id="34" dur="1000" fill="hold"/>
                                        <p:tgtEl>
                                          <p:spTgt spid="64"/>
                                        </p:tgtEl>
                                        <p:attrNameLst>
                                          <p:attrName>ppt_x</p:attrName>
                                        </p:attrNameLst>
                                      </p:cBhvr>
                                      <p:tavLst>
                                        <p:tav tm="0">
                                          <p:val>
                                            <p:strVal val="#ppt_x"/>
                                          </p:val>
                                        </p:tav>
                                        <p:tav tm="100000">
                                          <p:val>
                                            <p:strVal val="#ppt_x"/>
                                          </p:val>
                                        </p:tav>
                                      </p:tavLst>
                                    </p:anim>
                                    <p:anim calcmode="lin" valueType="num">
                                      <p:cBhvr>
                                        <p:cTn id="35" dur="1000" fill="hold"/>
                                        <p:tgtEl>
                                          <p:spTgt spid="64"/>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fade">
                                      <p:cBhvr>
                                        <p:cTn id="43" dur="500"/>
                                        <p:tgtEl>
                                          <p:spTgt spid="74"/>
                                        </p:tgtEl>
                                      </p:cBhvr>
                                    </p:animEffect>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000"/>
                            </p:stCondLst>
                            <p:childTnLst>
                              <p:par>
                                <p:cTn id="51" presetID="42" presetClass="entr" presetSubtype="0"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1000" fill="hold"/>
                                        <p:tgtEl>
                                          <p:spTgt spid="67"/>
                                        </p:tgtEl>
                                        <p:attrNameLst>
                                          <p:attrName>ppt_y</p:attrName>
                                        </p:attrNameLst>
                                      </p:cBhvr>
                                      <p:tavLst>
                                        <p:tav tm="0">
                                          <p:val>
                                            <p:strVal val="#ppt_y+.1"/>
                                          </p:val>
                                        </p:tav>
                                        <p:tav tm="100000">
                                          <p:val>
                                            <p:strVal val="#ppt_y"/>
                                          </p:val>
                                        </p:tav>
                                      </p:tavLst>
                                    </p:anim>
                                  </p:childTnLst>
                                </p:cTn>
                              </p:par>
                            </p:childTnLst>
                          </p:cTn>
                        </p:par>
                        <p:par>
                          <p:cTn id="56" fill="hold">
                            <p:stCondLst>
                              <p:cond delay="6000"/>
                            </p:stCondLst>
                            <p:childTnLst>
                              <p:par>
                                <p:cTn id="57" presetID="22" presetClass="entr" presetSubtype="2"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right)">
                                      <p:cBhvr>
                                        <p:cTn id="59" dur="500"/>
                                        <p:tgtEl>
                                          <p:spTgt spid="16"/>
                                        </p:tgtEl>
                                      </p:cBhvr>
                                    </p:animEffect>
                                  </p:childTnLst>
                                </p:cTn>
                              </p:par>
                            </p:childTnLst>
                          </p:cTn>
                        </p:par>
                        <p:par>
                          <p:cTn id="60" fill="hold">
                            <p:stCondLst>
                              <p:cond delay="6500"/>
                            </p:stCondLst>
                            <p:childTnLst>
                              <p:par>
                                <p:cTn id="61" presetID="10" presetClass="entr" presetSubtype="0" fill="hold" grpId="0" nodeType="afterEffect">
                                  <p:stCondLst>
                                    <p:cond delay="0"/>
                                  </p:stCondLst>
                                  <p:childTnLst>
                                    <p:set>
                                      <p:cBhvr>
                                        <p:cTn id="62" dur="1" fill="hold">
                                          <p:stCondLst>
                                            <p:cond delay="0"/>
                                          </p:stCondLst>
                                        </p:cTn>
                                        <p:tgtEl>
                                          <p:spTgt spid="73"/>
                                        </p:tgtEl>
                                        <p:attrNameLst>
                                          <p:attrName>style.visibility</p:attrName>
                                        </p:attrNameLst>
                                      </p:cBhvr>
                                      <p:to>
                                        <p:strVal val="visible"/>
                                      </p:to>
                                    </p:set>
                                    <p:animEffect transition="in" filter="fade">
                                      <p:cBhvr>
                                        <p:cTn id="63" dur="500"/>
                                        <p:tgtEl>
                                          <p:spTgt spid="73"/>
                                        </p:tgtEl>
                                      </p:cBhvr>
                                    </p:animEffect>
                                  </p:childTnLst>
                                </p:cTn>
                              </p:par>
                            </p:childTnLst>
                          </p:cTn>
                        </p:par>
                        <p:par>
                          <p:cTn id="64" fill="hold">
                            <p:stCondLst>
                              <p:cond delay="7000"/>
                            </p:stCondLst>
                            <p:childTnLst>
                              <p:par>
                                <p:cTn id="65" presetID="53" presetClass="entr" presetSubtype="16"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 calcmode="lin" valueType="num">
                                      <p:cBhvr>
                                        <p:cTn id="67" dur="500" fill="hold"/>
                                        <p:tgtEl>
                                          <p:spTgt spid="54"/>
                                        </p:tgtEl>
                                        <p:attrNameLst>
                                          <p:attrName>ppt_w</p:attrName>
                                        </p:attrNameLst>
                                      </p:cBhvr>
                                      <p:tavLst>
                                        <p:tav tm="0">
                                          <p:val>
                                            <p:fltVal val="0"/>
                                          </p:val>
                                        </p:tav>
                                        <p:tav tm="100000">
                                          <p:val>
                                            <p:strVal val="#ppt_w"/>
                                          </p:val>
                                        </p:tav>
                                      </p:tavLst>
                                    </p:anim>
                                    <p:anim calcmode="lin" valueType="num">
                                      <p:cBhvr>
                                        <p:cTn id="68" dur="500" fill="hold"/>
                                        <p:tgtEl>
                                          <p:spTgt spid="54"/>
                                        </p:tgtEl>
                                        <p:attrNameLst>
                                          <p:attrName>ppt_h</p:attrName>
                                        </p:attrNameLst>
                                      </p:cBhvr>
                                      <p:tavLst>
                                        <p:tav tm="0">
                                          <p:val>
                                            <p:fltVal val="0"/>
                                          </p:val>
                                        </p:tav>
                                        <p:tav tm="100000">
                                          <p:val>
                                            <p:strVal val="#ppt_h"/>
                                          </p:val>
                                        </p:tav>
                                      </p:tavLst>
                                    </p:anim>
                                    <p:animEffect transition="in" filter="fade">
                                      <p:cBhvr>
                                        <p:cTn id="69" dur="500"/>
                                        <p:tgtEl>
                                          <p:spTgt spid="54"/>
                                        </p:tgtEl>
                                      </p:cBhvr>
                                    </p:animEffect>
                                  </p:childTnLst>
                                </p:cTn>
                              </p:par>
                            </p:childTnLst>
                          </p:cTn>
                        </p:par>
                        <p:par>
                          <p:cTn id="70" fill="hold">
                            <p:stCondLst>
                              <p:cond delay="7500"/>
                            </p:stCondLst>
                            <p:childTnLst>
                              <p:par>
                                <p:cTn id="71" presetID="42" presetClass="entr" presetSubtype="0" fill="hold" nodeType="after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fade">
                                      <p:cBhvr>
                                        <p:cTn id="73" dur="1000"/>
                                        <p:tgtEl>
                                          <p:spTgt spid="61"/>
                                        </p:tgtEl>
                                      </p:cBhvr>
                                    </p:animEffect>
                                    <p:anim calcmode="lin" valueType="num">
                                      <p:cBhvr>
                                        <p:cTn id="74" dur="1000" fill="hold"/>
                                        <p:tgtEl>
                                          <p:spTgt spid="61"/>
                                        </p:tgtEl>
                                        <p:attrNameLst>
                                          <p:attrName>ppt_x</p:attrName>
                                        </p:attrNameLst>
                                      </p:cBhvr>
                                      <p:tavLst>
                                        <p:tav tm="0">
                                          <p:val>
                                            <p:strVal val="#ppt_x"/>
                                          </p:val>
                                        </p:tav>
                                        <p:tav tm="100000">
                                          <p:val>
                                            <p:strVal val="#ppt_x"/>
                                          </p:val>
                                        </p:tav>
                                      </p:tavLst>
                                    </p:anim>
                                    <p:anim calcmode="lin" valueType="num">
                                      <p:cBhvr>
                                        <p:cTn id="75" dur="1000" fill="hold"/>
                                        <p:tgtEl>
                                          <p:spTgt spid="61"/>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wipe(left)">
                                      <p:cBhvr>
                                        <p:cTn id="79" dur="500"/>
                                        <p:tgtEl>
                                          <p:spTgt spid="8"/>
                                        </p:tgtEl>
                                      </p:cBhvr>
                                    </p:animEffect>
                                  </p:childTnLst>
                                </p:cTn>
                              </p:par>
                            </p:childTnLst>
                          </p:cTn>
                        </p:par>
                        <p:par>
                          <p:cTn id="80" fill="hold">
                            <p:stCondLst>
                              <p:cond delay="9000"/>
                            </p:stCondLst>
                            <p:childTnLst>
                              <p:par>
                                <p:cTn id="81" presetID="10" presetClass="entr" presetSubtype="0" fill="hold" grpId="0" nodeType="afterEffect">
                                  <p:stCondLst>
                                    <p:cond delay="0"/>
                                  </p:stCondLst>
                                  <p:childTnLst>
                                    <p:set>
                                      <p:cBhvr>
                                        <p:cTn id="82" dur="1" fill="hold">
                                          <p:stCondLst>
                                            <p:cond delay="0"/>
                                          </p:stCondLst>
                                        </p:cTn>
                                        <p:tgtEl>
                                          <p:spTgt spid="75"/>
                                        </p:tgtEl>
                                        <p:attrNameLst>
                                          <p:attrName>style.visibility</p:attrName>
                                        </p:attrNameLst>
                                      </p:cBhvr>
                                      <p:to>
                                        <p:strVal val="visible"/>
                                      </p:to>
                                    </p:set>
                                    <p:animEffect transition="in" filter="fade">
                                      <p:cBhvr>
                                        <p:cTn id="83" dur="500"/>
                                        <p:tgtEl>
                                          <p:spTgt spid="75"/>
                                        </p:tgtEl>
                                      </p:cBhvr>
                                    </p:animEffect>
                                  </p:childTnLst>
                                </p:cTn>
                              </p:par>
                            </p:childTnLst>
                          </p:cTn>
                        </p:par>
                        <p:par>
                          <p:cTn id="84" fill="hold">
                            <p:stCondLst>
                              <p:cond delay="9500"/>
                            </p:stCondLst>
                            <p:childTnLst>
                              <p:par>
                                <p:cTn id="85" presetID="42" presetClass="entr" presetSubtype="0" fill="hold" grpId="0" nodeType="after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fade">
                                      <p:cBhvr>
                                        <p:cTn id="87" dur="1000"/>
                                        <p:tgtEl>
                                          <p:spTgt spid="58"/>
                                        </p:tgtEl>
                                      </p:cBhvr>
                                    </p:animEffect>
                                    <p:anim calcmode="lin" valueType="num">
                                      <p:cBhvr>
                                        <p:cTn id="88" dur="1000" fill="hold"/>
                                        <p:tgtEl>
                                          <p:spTgt spid="58"/>
                                        </p:tgtEl>
                                        <p:attrNameLst>
                                          <p:attrName>ppt_x</p:attrName>
                                        </p:attrNameLst>
                                      </p:cBhvr>
                                      <p:tavLst>
                                        <p:tav tm="0">
                                          <p:val>
                                            <p:strVal val="#ppt_x"/>
                                          </p:val>
                                        </p:tav>
                                        <p:tav tm="100000">
                                          <p:val>
                                            <p:strVal val="#ppt_x"/>
                                          </p:val>
                                        </p:tav>
                                      </p:tavLst>
                                    </p:anim>
                                    <p:anim calcmode="lin" valueType="num">
                                      <p:cBhvr>
                                        <p:cTn id="89"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2" grpId="0" animBg="1"/>
      <p:bldP spid="16" grpId="0" animBg="1"/>
      <p:bldP spid="58" grpId="0" animBg="1"/>
      <p:bldP spid="72" grpId="0"/>
      <p:bldP spid="73" grpId="0"/>
      <p:bldP spid="74" grpId="0"/>
      <p:bldP spid="75"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reeform 7"/>
          <p:cNvSpPr/>
          <p:nvPr/>
        </p:nvSpPr>
        <p:spPr bwMode="auto">
          <a:xfrm>
            <a:off x="3794125" y="1374478"/>
            <a:ext cx="665163" cy="649287"/>
          </a:xfrm>
          <a:custGeom>
            <a:avLst/>
            <a:gdLst>
              <a:gd name="T0" fmla="*/ 158 w 524"/>
              <a:gd name="T1" fmla="*/ 0 h 423"/>
              <a:gd name="T2" fmla="*/ 365 w 524"/>
              <a:gd name="T3" fmla="*/ 0 h 423"/>
              <a:gd name="T4" fmla="*/ 366 w 524"/>
              <a:gd name="T5" fmla="*/ 0 h 423"/>
              <a:gd name="T6" fmla="*/ 366 w 524"/>
              <a:gd name="T7" fmla="*/ 0 h 423"/>
              <a:gd name="T8" fmla="*/ 523 w 524"/>
              <a:gd name="T9" fmla="*/ 157 h 423"/>
              <a:gd name="T10" fmla="*/ 524 w 524"/>
              <a:gd name="T11" fmla="*/ 423 h 423"/>
              <a:gd name="T12" fmla="*/ 388 w 524"/>
              <a:gd name="T13" fmla="*/ 321 h 423"/>
              <a:gd name="T14" fmla="*/ 158 w 524"/>
              <a:gd name="T15" fmla="*/ 316 h 423"/>
              <a:gd name="T16" fmla="*/ 0 w 524"/>
              <a:gd name="T17" fmla="*/ 158 h 423"/>
              <a:gd name="T18" fmla="*/ 158 w 524"/>
              <a:gd name="T19"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4" h="423">
                <a:moveTo>
                  <a:pt x="158" y="0"/>
                </a:moveTo>
                <a:cubicBezTo>
                  <a:pt x="365" y="0"/>
                  <a:pt x="365" y="0"/>
                  <a:pt x="365" y="0"/>
                </a:cubicBezTo>
                <a:cubicBezTo>
                  <a:pt x="365" y="0"/>
                  <a:pt x="365" y="0"/>
                  <a:pt x="366" y="0"/>
                </a:cubicBezTo>
                <a:cubicBezTo>
                  <a:pt x="366" y="0"/>
                  <a:pt x="366" y="0"/>
                  <a:pt x="366" y="0"/>
                </a:cubicBezTo>
                <a:cubicBezTo>
                  <a:pt x="453" y="0"/>
                  <a:pt x="523" y="71"/>
                  <a:pt x="523" y="157"/>
                </a:cubicBezTo>
                <a:cubicBezTo>
                  <a:pt x="523" y="244"/>
                  <a:pt x="524" y="423"/>
                  <a:pt x="524" y="423"/>
                </a:cubicBezTo>
                <a:cubicBezTo>
                  <a:pt x="524" y="423"/>
                  <a:pt x="484" y="335"/>
                  <a:pt x="388" y="321"/>
                </a:cubicBezTo>
                <a:cubicBezTo>
                  <a:pt x="376" y="319"/>
                  <a:pt x="158" y="316"/>
                  <a:pt x="158" y="316"/>
                </a:cubicBezTo>
                <a:cubicBezTo>
                  <a:pt x="70" y="316"/>
                  <a:pt x="0" y="246"/>
                  <a:pt x="0" y="158"/>
                </a:cubicBezTo>
                <a:cubicBezTo>
                  <a:pt x="0" y="71"/>
                  <a:pt x="70" y="0"/>
                  <a:pt x="158" y="0"/>
                </a:cubicBezTo>
              </a:path>
            </a:pathLst>
          </a:custGeom>
          <a:gradFill>
            <a:gsLst>
              <a:gs pos="100000">
                <a:srgbClr val="FCFCFC"/>
              </a:gs>
              <a:gs pos="0">
                <a:srgbClr val="CCCCCC"/>
              </a:gs>
            </a:gsLst>
            <a:lin ang="7200000" scaled="0"/>
          </a:gradFill>
          <a:ln w="12700">
            <a:solidFill>
              <a:schemeClr val="bg1">
                <a:lumMod val="85000"/>
              </a:schemeClr>
            </a:solidFill>
          </a:ln>
          <a:effectLst>
            <a:outerShdw blurRad="254000" dist="127000" dir="8160000" algn="ctr" rotWithShape="0">
              <a:prstClr val="black">
                <a:alpha val="34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100" b="0" i="0" u="none" strike="noStrike" kern="0" cap="none" spc="0" normalizeH="0" baseline="0" noProof="0" dirty="0">
              <a:ln>
                <a:noFill/>
              </a:ln>
              <a:solidFill>
                <a:schemeClr val="tx1">
                  <a:lumMod val="85000"/>
                  <a:lumOff val="15000"/>
                </a:schemeClr>
              </a:solidFill>
              <a:effectLst/>
              <a:uLnTx/>
              <a:uFillTx/>
              <a:latin typeface="Roboto Bold" charset="0"/>
            </a:endParaRPr>
          </a:p>
        </p:txBody>
      </p:sp>
      <p:sp>
        <p:nvSpPr>
          <p:cNvPr id="4" name="Freeform 8"/>
          <p:cNvSpPr/>
          <p:nvPr/>
        </p:nvSpPr>
        <p:spPr bwMode="auto">
          <a:xfrm>
            <a:off x="3300413" y="1942803"/>
            <a:ext cx="1158875" cy="1128712"/>
          </a:xfrm>
          <a:custGeom>
            <a:avLst/>
            <a:gdLst>
              <a:gd name="T0" fmla="*/ 275 w 913"/>
              <a:gd name="T1" fmla="*/ 0 h 735"/>
              <a:gd name="T2" fmla="*/ 636 w 913"/>
              <a:gd name="T3" fmla="*/ 0 h 735"/>
              <a:gd name="T4" fmla="*/ 637 w 913"/>
              <a:gd name="T5" fmla="*/ 0 h 735"/>
              <a:gd name="T6" fmla="*/ 638 w 913"/>
              <a:gd name="T7" fmla="*/ 0 h 735"/>
              <a:gd name="T8" fmla="*/ 911 w 913"/>
              <a:gd name="T9" fmla="*/ 273 h 735"/>
              <a:gd name="T10" fmla="*/ 913 w 913"/>
              <a:gd name="T11" fmla="*/ 735 h 735"/>
              <a:gd name="T12" fmla="*/ 677 w 913"/>
              <a:gd name="T13" fmla="*/ 557 h 735"/>
              <a:gd name="T14" fmla="*/ 275 w 913"/>
              <a:gd name="T15" fmla="*/ 550 h 735"/>
              <a:gd name="T16" fmla="*/ 0 w 913"/>
              <a:gd name="T17" fmla="*/ 275 h 735"/>
              <a:gd name="T18" fmla="*/ 275 w 913"/>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 h="735">
                <a:moveTo>
                  <a:pt x="275" y="0"/>
                </a:moveTo>
                <a:cubicBezTo>
                  <a:pt x="636" y="0"/>
                  <a:pt x="636" y="0"/>
                  <a:pt x="636" y="0"/>
                </a:cubicBezTo>
                <a:cubicBezTo>
                  <a:pt x="636" y="0"/>
                  <a:pt x="637" y="0"/>
                  <a:pt x="637" y="0"/>
                </a:cubicBezTo>
                <a:cubicBezTo>
                  <a:pt x="637" y="0"/>
                  <a:pt x="638" y="0"/>
                  <a:pt x="638" y="0"/>
                </a:cubicBezTo>
                <a:cubicBezTo>
                  <a:pt x="789" y="0"/>
                  <a:pt x="911" y="122"/>
                  <a:pt x="911" y="273"/>
                </a:cubicBezTo>
                <a:cubicBezTo>
                  <a:pt x="911" y="424"/>
                  <a:pt x="913" y="735"/>
                  <a:pt x="913" y="735"/>
                </a:cubicBezTo>
                <a:cubicBezTo>
                  <a:pt x="913" y="735"/>
                  <a:pt x="844" y="582"/>
                  <a:pt x="677" y="557"/>
                </a:cubicBezTo>
                <a:cubicBezTo>
                  <a:pt x="656" y="554"/>
                  <a:pt x="275" y="550"/>
                  <a:pt x="275" y="550"/>
                </a:cubicBezTo>
                <a:cubicBezTo>
                  <a:pt x="123" y="550"/>
                  <a:pt x="0" y="427"/>
                  <a:pt x="0" y="275"/>
                </a:cubicBezTo>
                <a:cubicBezTo>
                  <a:pt x="0" y="123"/>
                  <a:pt x="123" y="0"/>
                  <a:pt x="275" y="0"/>
                </a:cubicBezTo>
              </a:path>
            </a:pathLst>
          </a:custGeom>
          <a:gradFill>
            <a:gsLst>
              <a:gs pos="100000">
                <a:srgbClr val="FCFCFC"/>
              </a:gs>
              <a:gs pos="0">
                <a:srgbClr val="CCCCCC"/>
              </a:gs>
            </a:gsLst>
            <a:lin ang="7200000" scaled="0"/>
          </a:gradFill>
          <a:ln w="12700">
            <a:solidFill>
              <a:schemeClr val="bg1">
                <a:lumMod val="85000"/>
              </a:schemeClr>
            </a:solidFill>
          </a:ln>
          <a:effectLst>
            <a:outerShdw blurRad="254000" dist="127000" dir="8160000" algn="ctr" rotWithShape="0">
              <a:prstClr val="black">
                <a:alpha val="34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2200" b="0" i="0" u="none" strike="noStrike" kern="0" cap="none" spc="0" normalizeH="0" baseline="0" noProof="0" dirty="0">
              <a:ln>
                <a:noFill/>
              </a:ln>
              <a:solidFill>
                <a:schemeClr val="tx1">
                  <a:lumMod val="85000"/>
                  <a:lumOff val="15000"/>
                </a:schemeClr>
              </a:solidFill>
              <a:effectLst/>
              <a:uLnTx/>
              <a:uFillTx/>
              <a:latin typeface="Roboto Bold" charset="0"/>
            </a:endParaRPr>
          </a:p>
        </p:txBody>
      </p:sp>
      <p:sp>
        <p:nvSpPr>
          <p:cNvPr id="5" name="Freeform 9"/>
          <p:cNvSpPr/>
          <p:nvPr/>
        </p:nvSpPr>
        <p:spPr bwMode="auto">
          <a:xfrm>
            <a:off x="3300413" y="2900065"/>
            <a:ext cx="1158875" cy="1128713"/>
          </a:xfrm>
          <a:custGeom>
            <a:avLst/>
            <a:gdLst>
              <a:gd name="T0" fmla="*/ 275 w 913"/>
              <a:gd name="T1" fmla="*/ 0 h 735"/>
              <a:gd name="T2" fmla="*/ 636 w 913"/>
              <a:gd name="T3" fmla="*/ 0 h 735"/>
              <a:gd name="T4" fmla="*/ 637 w 913"/>
              <a:gd name="T5" fmla="*/ 0 h 735"/>
              <a:gd name="T6" fmla="*/ 638 w 913"/>
              <a:gd name="T7" fmla="*/ 0 h 735"/>
              <a:gd name="T8" fmla="*/ 911 w 913"/>
              <a:gd name="T9" fmla="*/ 273 h 735"/>
              <a:gd name="T10" fmla="*/ 913 w 913"/>
              <a:gd name="T11" fmla="*/ 735 h 735"/>
              <a:gd name="T12" fmla="*/ 677 w 913"/>
              <a:gd name="T13" fmla="*/ 557 h 735"/>
              <a:gd name="T14" fmla="*/ 275 w 913"/>
              <a:gd name="T15" fmla="*/ 550 h 735"/>
              <a:gd name="T16" fmla="*/ 0 w 913"/>
              <a:gd name="T17" fmla="*/ 275 h 735"/>
              <a:gd name="T18" fmla="*/ 275 w 913"/>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 h="735">
                <a:moveTo>
                  <a:pt x="275" y="0"/>
                </a:moveTo>
                <a:cubicBezTo>
                  <a:pt x="636" y="0"/>
                  <a:pt x="636" y="0"/>
                  <a:pt x="636" y="0"/>
                </a:cubicBezTo>
                <a:cubicBezTo>
                  <a:pt x="636" y="0"/>
                  <a:pt x="637" y="0"/>
                  <a:pt x="637" y="0"/>
                </a:cubicBezTo>
                <a:cubicBezTo>
                  <a:pt x="637" y="0"/>
                  <a:pt x="638" y="0"/>
                  <a:pt x="638" y="0"/>
                </a:cubicBezTo>
                <a:cubicBezTo>
                  <a:pt x="789" y="0"/>
                  <a:pt x="911" y="122"/>
                  <a:pt x="911" y="273"/>
                </a:cubicBezTo>
                <a:cubicBezTo>
                  <a:pt x="911" y="424"/>
                  <a:pt x="913" y="735"/>
                  <a:pt x="913" y="735"/>
                </a:cubicBezTo>
                <a:cubicBezTo>
                  <a:pt x="913" y="735"/>
                  <a:pt x="844" y="582"/>
                  <a:pt x="677" y="557"/>
                </a:cubicBezTo>
                <a:cubicBezTo>
                  <a:pt x="656" y="554"/>
                  <a:pt x="275" y="550"/>
                  <a:pt x="275" y="550"/>
                </a:cubicBezTo>
                <a:cubicBezTo>
                  <a:pt x="123" y="550"/>
                  <a:pt x="0" y="427"/>
                  <a:pt x="0" y="275"/>
                </a:cubicBezTo>
                <a:cubicBezTo>
                  <a:pt x="0" y="123"/>
                  <a:pt x="123" y="0"/>
                  <a:pt x="275" y="0"/>
                </a:cubicBezTo>
              </a:path>
            </a:pathLst>
          </a:custGeom>
          <a:gradFill>
            <a:gsLst>
              <a:gs pos="100000">
                <a:srgbClr val="FCFCFC"/>
              </a:gs>
              <a:gs pos="0">
                <a:srgbClr val="CCCCCC"/>
              </a:gs>
            </a:gsLst>
            <a:lin ang="7200000" scaled="0"/>
          </a:gradFill>
          <a:ln w="12700">
            <a:solidFill>
              <a:schemeClr val="bg1">
                <a:lumMod val="85000"/>
              </a:schemeClr>
            </a:solidFill>
          </a:ln>
          <a:effectLst>
            <a:outerShdw blurRad="254000" dist="127000" dir="8160000" algn="ctr" rotWithShape="0">
              <a:prstClr val="black">
                <a:alpha val="34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2600" b="0" i="0" u="none" strike="noStrike" kern="0" cap="none" spc="0" normalizeH="0" baseline="0" noProof="0" dirty="0">
              <a:ln>
                <a:noFill/>
              </a:ln>
              <a:solidFill>
                <a:schemeClr val="tx1">
                  <a:lumMod val="85000"/>
                  <a:lumOff val="15000"/>
                </a:schemeClr>
              </a:solidFill>
              <a:effectLst/>
              <a:uLnTx/>
              <a:uFillTx/>
              <a:latin typeface="Roboto Bold" charset="0"/>
            </a:endParaRPr>
          </a:p>
        </p:txBody>
      </p:sp>
      <p:sp>
        <p:nvSpPr>
          <p:cNvPr id="6" name="Freeform 10"/>
          <p:cNvSpPr/>
          <p:nvPr/>
        </p:nvSpPr>
        <p:spPr bwMode="auto">
          <a:xfrm>
            <a:off x="4481513" y="2901653"/>
            <a:ext cx="1460500" cy="1420812"/>
          </a:xfrm>
          <a:custGeom>
            <a:avLst/>
            <a:gdLst>
              <a:gd name="T0" fmla="*/ 1020384 w 1151"/>
              <a:gd name="T1" fmla="*/ 0 h 926"/>
              <a:gd name="T2" fmla="*/ 442928 w 1151"/>
              <a:gd name="T3" fmla="*/ 0 h 926"/>
              <a:gd name="T4" fmla="*/ 441659 w 1151"/>
              <a:gd name="T5" fmla="*/ 0 h 926"/>
              <a:gd name="T6" fmla="*/ 440390 w 1151"/>
              <a:gd name="T7" fmla="*/ 0 h 926"/>
              <a:gd name="T8" fmla="*/ 3807 w 1151"/>
              <a:gd name="T9" fmla="*/ 529890 h 926"/>
              <a:gd name="T10" fmla="*/ 0 w 1151"/>
              <a:gd name="T11" fmla="*/ 1422256 h 926"/>
              <a:gd name="T12" fmla="*/ 378202 w 1151"/>
              <a:gd name="T13" fmla="*/ 1079747 h 926"/>
              <a:gd name="T14" fmla="*/ 1020384 w 1151"/>
              <a:gd name="T15" fmla="*/ 1064388 h 926"/>
              <a:gd name="T16" fmla="*/ 1460774 w 1151"/>
              <a:gd name="T17" fmla="*/ 532962 h 926"/>
              <a:gd name="T18" fmla="*/ 1020384 w 1151"/>
              <a:gd name="T19" fmla="*/ 0 h 9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1"/>
              <a:gd name="T31" fmla="*/ 0 h 926"/>
              <a:gd name="T32" fmla="*/ 1151 w 1151"/>
              <a:gd name="T33" fmla="*/ 926 h 9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1" h="926">
                <a:moveTo>
                  <a:pt x="804" y="0"/>
                </a:moveTo>
                <a:cubicBezTo>
                  <a:pt x="349" y="0"/>
                  <a:pt x="349" y="0"/>
                  <a:pt x="349" y="0"/>
                </a:cubicBezTo>
                <a:cubicBezTo>
                  <a:pt x="349" y="0"/>
                  <a:pt x="348" y="0"/>
                  <a:pt x="348" y="0"/>
                </a:cubicBezTo>
                <a:cubicBezTo>
                  <a:pt x="348" y="0"/>
                  <a:pt x="347" y="0"/>
                  <a:pt x="347" y="0"/>
                </a:cubicBezTo>
                <a:cubicBezTo>
                  <a:pt x="157" y="0"/>
                  <a:pt x="3" y="154"/>
                  <a:pt x="3" y="345"/>
                </a:cubicBezTo>
                <a:cubicBezTo>
                  <a:pt x="3" y="535"/>
                  <a:pt x="0" y="926"/>
                  <a:pt x="0" y="926"/>
                </a:cubicBezTo>
                <a:cubicBezTo>
                  <a:pt x="0" y="926"/>
                  <a:pt x="88" y="734"/>
                  <a:pt x="298" y="703"/>
                </a:cubicBezTo>
                <a:cubicBezTo>
                  <a:pt x="325" y="699"/>
                  <a:pt x="804" y="693"/>
                  <a:pt x="804" y="693"/>
                </a:cubicBezTo>
                <a:cubicBezTo>
                  <a:pt x="996" y="693"/>
                  <a:pt x="1151" y="538"/>
                  <a:pt x="1151" y="347"/>
                </a:cubicBezTo>
                <a:cubicBezTo>
                  <a:pt x="1151" y="155"/>
                  <a:pt x="996" y="0"/>
                  <a:pt x="804" y="0"/>
                </a:cubicBezTo>
              </a:path>
            </a:pathLst>
          </a:custGeom>
          <a:gradFill>
            <a:gsLst>
              <a:gs pos="100000">
                <a:srgbClr val="FCFCFC"/>
              </a:gs>
              <a:gs pos="0">
                <a:srgbClr val="CCCCCC"/>
              </a:gs>
            </a:gsLst>
            <a:lin ang="7200000" scaled="0"/>
          </a:gradFill>
          <a:ln w="19050">
            <a:solidFill>
              <a:schemeClr val="bg1">
                <a:lumMod val="85000"/>
              </a:schemeClr>
            </a:solidFill>
          </a:ln>
          <a:effectLst>
            <a:outerShdw blurRad="254000" dist="127000" dir="8160000" algn="ctr" rotWithShape="0">
              <a:prstClr val="black">
                <a:alpha val="34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3000" b="0" i="0" u="none" strike="noStrike" kern="0" cap="none" spc="0" normalizeH="0" baseline="0" noProof="0" dirty="0">
              <a:ln>
                <a:noFill/>
              </a:ln>
              <a:solidFill>
                <a:schemeClr val="tx1">
                  <a:lumMod val="85000"/>
                  <a:lumOff val="15000"/>
                </a:schemeClr>
              </a:solidFill>
              <a:effectLst/>
              <a:uLnTx/>
              <a:uFillTx/>
              <a:latin typeface="Roboto Bold" charset="0"/>
            </a:endParaRPr>
          </a:p>
        </p:txBody>
      </p:sp>
      <p:sp>
        <p:nvSpPr>
          <p:cNvPr id="7" name="Freeform 6"/>
          <p:cNvSpPr/>
          <p:nvPr/>
        </p:nvSpPr>
        <p:spPr bwMode="auto">
          <a:xfrm>
            <a:off x="4481513" y="1131590"/>
            <a:ext cx="969962" cy="944563"/>
          </a:xfrm>
          <a:custGeom>
            <a:avLst/>
            <a:gdLst>
              <a:gd name="T0" fmla="*/ 534 w 764"/>
              <a:gd name="T1" fmla="*/ 0 h 615"/>
              <a:gd name="T2" fmla="*/ 232 w 764"/>
              <a:gd name="T3" fmla="*/ 0 h 615"/>
              <a:gd name="T4" fmla="*/ 231 w 764"/>
              <a:gd name="T5" fmla="*/ 0 h 615"/>
              <a:gd name="T6" fmla="*/ 230 w 764"/>
              <a:gd name="T7" fmla="*/ 0 h 615"/>
              <a:gd name="T8" fmla="*/ 2 w 764"/>
              <a:gd name="T9" fmla="*/ 229 h 615"/>
              <a:gd name="T10" fmla="*/ 0 w 764"/>
              <a:gd name="T11" fmla="*/ 615 h 615"/>
              <a:gd name="T12" fmla="*/ 198 w 764"/>
              <a:gd name="T13" fmla="*/ 466 h 615"/>
              <a:gd name="T14" fmla="*/ 534 w 764"/>
              <a:gd name="T15" fmla="*/ 460 h 615"/>
              <a:gd name="T16" fmla="*/ 764 w 764"/>
              <a:gd name="T17" fmla="*/ 230 h 615"/>
              <a:gd name="T18" fmla="*/ 534 w 764"/>
              <a:gd name="T19" fmla="*/ 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4" h="615">
                <a:moveTo>
                  <a:pt x="534" y="0"/>
                </a:moveTo>
                <a:cubicBezTo>
                  <a:pt x="232" y="0"/>
                  <a:pt x="232" y="0"/>
                  <a:pt x="232" y="0"/>
                </a:cubicBezTo>
                <a:cubicBezTo>
                  <a:pt x="232" y="0"/>
                  <a:pt x="231" y="0"/>
                  <a:pt x="231" y="0"/>
                </a:cubicBezTo>
                <a:cubicBezTo>
                  <a:pt x="231" y="0"/>
                  <a:pt x="231" y="0"/>
                  <a:pt x="230" y="0"/>
                </a:cubicBezTo>
                <a:cubicBezTo>
                  <a:pt x="104" y="0"/>
                  <a:pt x="2" y="102"/>
                  <a:pt x="2" y="229"/>
                </a:cubicBezTo>
                <a:cubicBezTo>
                  <a:pt x="2" y="355"/>
                  <a:pt x="0" y="615"/>
                  <a:pt x="0" y="615"/>
                </a:cubicBezTo>
                <a:cubicBezTo>
                  <a:pt x="0" y="615"/>
                  <a:pt x="58" y="487"/>
                  <a:pt x="198" y="466"/>
                </a:cubicBezTo>
                <a:cubicBezTo>
                  <a:pt x="216" y="464"/>
                  <a:pt x="534" y="460"/>
                  <a:pt x="534" y="460"/>
                </a:cubicBezTo>
                <a:cubicBezTo>
                  <a:pt x="661" y="460"/>
                  <a:pt x="764" y="357"/>
                  <a:pt x="764" y="230"/>
                </a:cubicBezTo>
                <a:cubicBezTo>
                  <a:pt x="764" y="103"/>
                  <a:pt x="661" y="0"/>
                  <a:pt x="534" y="0"/>
                </a:cubicBezTo>
              </a:path>
            </a:pathLst>
          </a:custGeom>
          <a:gradFill>
            <a:gsLst>
              <a:gs pos="100000">
                <a:srgbClr val="FCFCFC"/>
              </a:gs>
              <a:gs pos="0">
                <a:srgbClr val="CCCCCC"/>
              </a:gs>
            </a:gsLst>
            <a:lin ang="7200000" scaled="0"/>
          </a:gradFill>
          <a:ln w="12700">
            <a:solidFill>
              <a:schemeClr val="bg1">
                <a:lumMod val="85000"/>
              </a:schemeClr>
            </a:solidFill>
          </a:ln>
          <a:effectLst>
            <a:outerShdw blurRad="254000" dist="127000" dir="8160000" algn="ctr" rotWithShape="0">
              <a:prstClr val="black">
                <a:alpha val="34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500" b="0" i="0" u="none" strike="noStrike" kern="0" cap="none" spc="0" normalizeH="0" baseline="0" noProof="0" dirty="0">
              <a:ln>
                <a:noFill/>
              </a:ln>
              <a:solidFill>
                <a:schemeClr val="tx1">
                  <a:lumMod val="85000"/>
                  <a:lumOff val="15000"/>
                </a:schemeClr>
              </a:solidFill>
              <a:effectLst/>
              <a:uLnTx/>
              <a:uFillTx/>
              <a:latin typeface="Roboto Bold" charset="0"/>
            </a:endParaRPr>
          </a:p>
        </p:txBody>
      </p:sp>
      <p:sp>
        <p:nvSpPr>
          <p:cNvPr id="8" name="Freeform 5"/>
          <p:cNvSpPr/>
          <p:nvPr/>
        </p:nvSpPr>
        <p:spPr bwMode="auto">
          <a:xfrm>
            <a:off x="4481513" y="1942803"/>
            <a:ext cx="1160462" cy="1128712"/>
          </a:xfrm>
          <a:custGeom>
            <a:avLst/>
            <a:gdLst>
              <a:gd name="T0" fmla="*/ 639 w 914"/>
              <a:gd name="T1" fmla="*/ 0 h 735"/>
              <a:gd name="T2" fmla="*/ 277 w 914"/>
              <a:gd name="T3" fmla="*/ 0 h 735"/>
              <a:gd name="T4" fmla="*/ 276 w 914"/>
              <a:gd name="T5" fmla="*/ 0 h 735"/>
              <a:gd name="T6" fmla="*/ 275 w 914"/>
              <a:gd name="T7" fmla="*/ 0 h 735"/>
              <a:gd name="T8" fmla="*/ 2 w 914"/>
              <a:gd name="T9" fmla="*/ 273 h 735"/>
              <a:gd name="T10" fmla="*/ 0 w 914"/>
              <a:gd name="T11" fmla="*/ 735 h 735"/>
              <a:gd name="T12" fmla="*/ 237 w 914"/>
              <a:gd name="T13" fmla="*/ 557 h 735"/>
              <a:gd name="T14" fmla="*/ 639 w 914"/>
              <a:gd name="T15" fmla="*/ 550 h 735"/>
              <a:gd name="T16" fmla="*/ 914 w 914"/>
              <a:gd name="T17" fmla="*/ 275 h 735"/>
              <a:gd name="T18" fmla="*/ 639 w 914"/>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4" h="735">
                <a:moveTo>
                  <a:pt x="639" y="0"/>
                </a:moveTo>
                <a:cubicBezTo>
                  <a:pt x="277" y="0"/>
                  <a:pt x="277" y="0"/>
                  <a:pt x="277" y="0"/>
                </a:cubicBezTo>
                <a:cubicBezTo>
                  <a:pt x="277" y="0"/>
                  <a:pt x="277" y="0"/>
                  <a:pt x="276" y="0"/>
                </a:cubicBezTo>
                <a:cubicBezTo>
                  <a:pt x="276" y="0"/>
                  <a:pt x="276" y="0"/>
                  <a:pt x="275" y="0"/>
                </a:cubicBezTo>
                <a:cubicBezTo>
                  <a:pt x="125" y="0"/>
                  <a:pt x="2" y="122"/>
                  <a:pt x="2" y="273"/>
                </a:cubicBezTo>
                <a:cubicBezTo>
                  <a:pt x="2" y="424"/>
                  <a:pt x="0" y="735"/>
                  <a:pt x="0" y="735"/>
                </a:cubicBezTo>
                <a:cubicBezTo>
                  <a:pt x="0" y="735"/>
                  <a:pt x="70" y="582"/>
                  <a:pt x="237" y="557"/>
                </a:cubicBezTo>
                <a:cubicBezTo>
                  <a:pt x="258" y="554"/>
                  <a:pt x="639" y="550"/>
                  <a:pt x="639" y="550"/>
                </a:cubicBezTo>
                <a:cubicBezTo>
                  <a:pt x="790" y="550"/>
                  <a:pt x="914" y="427"/>
                  <a:pt x="914" y="275"/>
                </a:cubicBezTo>
                <a:cubicBezTo>
                  <a:pt x="914" y="123"/>
                  <a:pt x="790" y="0"/>
                  <a:pt x="639" y="0"/>
                </a:cubicBezTo>
              </a:path>
            </a:pathLst>
          </a:custGeom>
          <a:gradFill>
            <a:gsLst>
              <a:gs pos="100000">
                <a:srgbClr val="FCFCFC"/>
              </a:gs>
              <a:gs pos="0">
                <a:srgbClr val="CCCCCC"/>
              </a:gs>
            </a:gsLst>
            <a:lin ang="7200000" scaled="0"/>
          </a:gradFill>
          <a:ln w="12700">
            <a:solidFill>
              <a:schemeClr val="bg1">
                <a:lumMod val="85000"/>
              </a:schemeClr>
            </a:solidFill>
          </a:ln>
          <a:effectLst>
            <a:outerShdw blurRad="254000" dist="127000" dir="8160000" algn="ctr" rotWithShape="0">
              <a:prstClr val="black">
                <a:alpha val="34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2200" b="0" i="0" u="none" strike="noStrike" kern="0" cap="none" spc="0" normalizeH="0" baseline="0" noProof="0" dirty="0">
              <a:ln>
                <a:noFill/>
              </a:ln>
              <a:solidFill>
                <a:schemeClr val="tx1">
                  <a:lumMod val="85000"/>
                  <a:lumOff val="15000"/>
                </a:schemeClr>
              </a:solidFill>
              <a:effectLst/>
              <a:uLnTx/>
              <a:uFillTx/>
              <a:latin typeface="Roboto Bold" charset="0"/>
            </a:endParaRPr>
          </a:p>
        </p:txBody>
      </p:sp>
      <p:sp>
        <p:nvSpPr>
          <p:cNvPr id="2" name="灯片编号占位符 1"/>
          <p:cNvSpPr>
            <a:spLocks noGrp="1"/>
          </p:cNvSpPr>
          <p:nvPr>
            <p:ph type="sldNum" sz="quarter" idx="12"/>
          </p:nvPr>
        </p:nvSpPr>
        <p:spPr/>
        <p:txBody>
          <a:bodyPr/>
          <a:lstStyle/>
          <a:p>
            <a:fld id="{877C4908-FE0A-43F2-B8DA-9F7993525651}" type="slidenum">
              <a:rPr lang="zh-CN" altLang="en-US" smtClean="0"/>
              <a:t>26</a:t>
            </a:fld>
            <a:endParaRPr lang="zh-CN" altLang="en-US"/>
          </a:p>
        </p:txBody>
      </p:sp>
      <p:grpSp>
        <p:nvGrpSpPr>
          <p:cNvPr id="33" name="组合 32"/>
          <p:cNvGrpSpPr/>
          <p:nvPr/>
        </p:nvGrpSpPr>
        <p:grpSpPr>
          <a:xfrm>
            <a:off x="2589886" y="1258956"/>
            <a:ext cx="632322" cy="632321"/>
            <a:chOff x="819328" y="1120779"/>
            <a:chExt cx="1127886" cy="1127885"/>
          </a:xfrm>
        </p:grpSpPr>
        <p:sp>
          <p:nvSpPr>
            <p:cNvPr id="34"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sp>
          <p:nvSpPr>
            <p:cNvPr id="35"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grpSp>
      <p:sp>
        <p:nvSpPr>
          <p:cNvPr id="36" name="Content Placeholder 2"/>
          <p:cNvSpPr txBox="1"/>
          <p:nvPr/>
        </p:nvSpPr>
        <p:spPr bwMode="auto">
          <a:xfrm>
            <a:off x="274380" y="1273325"/>
            <a:ext cx="2206936" cy="84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endParaRPr>
          </a:p>
        </p:txBody>
      </p:sp>
      <p:sp>
        <p:nvSpPr>
          <p:cNvPr id="37" name="Content Placeholder 2"/>
          <p:cNvSpPr txBox="1"/>
          <p:nvPr/>
        </p:nvSpPr>
        <p:spPr bwMode="auto">
          <a:xfrm>
            <a:off x="274380" y="2172485"/>
            <a:ext cx="2206936" cy="84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endParaRPr>
          </a:p>
        </p:txBody>
      </p:sp>
      <p:sp>
        <p:nvSpPr>
          <p:cNvPr id="38" name="Content Placeholder 2"/>
          <p:cNvSpPr txBox="1"/>
          <p:nvPr/>
        </p:nvSpPr>
        <p:spPr bwMode="auto">
          <a:xfrm>
            <a:off x="274380" y="3178325"/>
            <a:ext cx="2206936" cy="84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endParaRPr>
          </a:p>
        </p:txBody>
      </p:sp>
      <p:sp>
        <p:nvSpPr>
          <p:cNvPr id="39" name="矩形 38"/>
          <p:cNvSpPr/>
          <p:nvPr/>
        </p:nvSpPr>
        <p:spPr>
          <a:xfrm>
            <a:off x="2563203" y="1372351"/>
            <a:ext cx="639035" cy="415498"/>
          </a:xfrm>
          <a:prstGeom prst="rect">
            <a:avLst/>
          </a:prstGeom>
        </p:spPr>
        <p:txBody>
          <a:bodyPr wrap="square">
            <a:spAutoFit/>
          </a:bodyPr>
          <a:lstStyle/>
          <a:p>
            <a:pPr algn="ctr"/>
            <a:r>
              <a:rPr lang="en-US" altLang="zh-CN" sz="2100" b="1" dirty="0">
                <a:solidFill>
                  <a:schemeClr val="tx1">
                    <a:lumMod val="85000"/>
                    <a:lumOff val="15000"/>
                  </a:schemeClr>
                </a:solidFill>
                <a:latin typeface="Agency FB" panose="020B0503020202020204" pitchFamily="34" charset="0"/>
                <a:ea typeface="微软雅黑" panose="020B0503020204020204" pitchFamily="34" charset="-122"/>
              </a:rPr>
              <a:t>01</a:t>
            </a:r>
          </a:p>
        </p:txBody>
      </p:sp>
      <p:grpSp>
        <p:nvGrpSpPr>
          <p:cNvPr id="40" name="组合 39"/>
          <p:cNvGrpSpPr/>
          <p:nvPr/>
        </p:nvGrpSpPr>
        <p:grpSpPr>
          <a:xfrm>
            <a:off x="2589886" y="2230506"/>
            <a:ext cx="632322" cy="632321"/>
            <a:chOff x="819328" y="1120779"/>
            <a:chExt cx="1127886" cy="1127885"/>
          </a:xfrm>
        </p:grpSpPr>
        <p:sp>
          <p:nvSpPr>
            <p:cNvPr id="41"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sp>
          <p:nvSpPr>
            <p:cNvPr id="42"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grpSp>
      <p:grpSp>
        <p:nvGrpSpPr>
          <p:cNvPr id="43" name="组合 42"/>
          <p:cNvGrpSpPr/>
          <p:nvPr/>
        </p:nvGrpSpPr>
        <p:grpSpPr>
          <a:xfrm>
            <a:off x="2589886" y="3202056"/>
            <a:ext cx="632322" cy="632321"/>
            <a:chOff x="819328" y="1120779"/>
            <a:chExt cx="1127886" cy="1127885"/>
          </a:xfrm>
        </p:grpSpPr>
        <p:sp>
          <p:nvSpPr>
            <p:cNvPr id="44"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sp>
          <p:nvSpPr>
            <p:cNvPr id="45"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grpSp>
      <p:sp>
        <p:nvSpPr>
          <p:cNvPr id="46" name="矩形 45"/>
          <p:cNvSpPr/>
          <p:nvPr/>
        </p:nvSpPr>
        <p:spPr>
          <a:xfrm>
            <a:off x="2591778" y="2345621"/>
            <a:ext cx="639035" cy="415498"/>
          </a:xfrm>
          <a:prstGeom prst="rect">
            <a:avLst/>
          </a:prstGeom>
        </p:spPr>
        <p:txBody>
          <a:bodyPr wrap="square">
            <a:spAutoFit/>
          </a:bodyPr>
          <a:lstStyle/>
          <a:p>
            <a:pPr algn="ctr"/>
            <a:r>
              <a:rPr lang="en-US" altLang="zh-CN" sz="2100" b="1" dirty="0">
                <a:solidFill>
                  <a:schemeClr val="tx1">
                    <a:lumMod val="85000"/>
                    <a:lumOff val="15000"/>
                  </a:schemeClr>
                </a:solidFill>
                <a:latin typeface="Agency FB" panose="020B0503020202020204" pitchFamily="34" charset="0"/>
                <a:ea typeface="微软雅黑" panose="020B0503020204020204" pitchFamily="34" charset="-122"/>
              </a:rPr>
              <a:t>03</a:t>
            </a:r>
          </a:p>
        </p:txBody>
      </p:sp>
      <p:sp>
        <p:nvSpPr>
          <p:cNvPr id="47" name="矩形 46"/>
          <p:cNvSpPr/>
          <p:nvPr/>
        </p:nvSpPr>
        <p:spPr>
          <a:xfrm>
            <a:off x="2572728" y="3298121"/>
            <a:ext cx="639035" cy="415498"/>
          </a:xfrm>
          <a:prstGeom prst="rect">
            <a:avLst/>
          </a:prstGeom>
        </p:spPr>
        <p:txBody>
          <a:bodyPr wrap="square">
            <a:spAutoFit/>
          </a:bodyPr>
          <a:lstStyle/>
          <a:p>
            <a:pPr algn="ctr"/>
            <a:r>
              <a:rPr lang="en-US" altLang="zh-CN" sz="2100" b="1" dirty="0">
                <a:solidFill>
                  <a:schemeClr val="tx1">
                    <a:lumMod val="85000"/>
                    <a:lumOff val="15000"/>
                  </a:schemeClr>
                </a:solidFill>
                <a:latin typeface="Agency FB" panose="020B0503020202020204" pitchFamily="34" charset="0"/>
                <a:ea typeface="微软雅黑" panose="020B0503020204020204" pitchFamily="34" charset="-122"/>
              </a:rPr>
              <a:t>05</a:t>
            </a:r>
          </a:p>
        </p:txBody>
      </p:sp>
      <p:grpSp>
        <p:nvGrpSpPr>
          <p:cNvPr id="48" name="组合 47"/>
          <p:cNvGrpSpPr/>
          <p:nvPr/>
        </p:nvGrpSpPr>
        <p:grpSpPr>
          <a:xfrm>
            <a:off x="6038843" y="1338469"/>
            <a:ext cx="632322" cy="632321"/>
            <a:chOff x="819328" y="1120779"/>
            <a:chExt cx="1127886" cy="1127885"/>
          </a:xfrm>
        </p:grpSpPr>
        <p:sp>
          <p:nvSpPr>
            <p:cNvPr id="49"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sp>
          <p:nvSpPr>
            <p:cNvPr id="50"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grpSp>
      <p:sp>
        <p:nvSpPr>
          <p:cNvPr id="51" name="矩形 50"/>
          <p:cNvSpPr/>
          <p:nvPr/>
        </p:nvSpPr>
        <p:spPr>
          <a:xfrm>
            <a:off x="6012160" y="1451864"/>
            <a:ext cx="639035" cy="415498"/>
          </a:xfrm>
          <a:prstGeom prst="rect">
            <a:avLst/>
          </a:prstGeom>
        </p:spPr>
        <p:txBody>
          <a:bodyPr wrap="square">
            <a:spAutoFit/>
          </a:bodyPr>
          <a:lstStyle/>
          <a:p>
            <a:pPr algn="ctr"/>
            <a:r>
              <a:rPr lang="en-US" altLang="zh-CN" sz="2100" b="1" dirty="0">
                <a:solidFill>
                  <a:schemeClr val="tx1">
                    <a:lumMod val="85000"/>
                    <a:lumOff val="15000"/>
                  </a:schemeClr>
                </a:solidFill>
                <a:latin typeface="Agency FB" panose="020B0503020202020204" pitchFamily="34" charset="0"/>
                <a:ea typeface="微软雅黑" panose="020B0503020204020204" pitchFamily="34" charset="-122"/>
              </a:rPr>
              <a:t>02</a:t>
            </a:r>
          </a:p>
        </p:txBody>
      </p:sp>
      <p:grpSp>
        <p:nvGrpSpPr>
          <p:cNvPr id="52" name="组合 51"/>
          <p:cNvGrpSpPr/>
          <p:nvPr/>
        </p:nvGrpSpPr>
        <p:grpSpPr>
          <a:xfrm>
            <a:off x="6038843" y="2310019"/>
            <a:ext cx="632322" cy="632321"/>
            <a:chOff x="819328" y="1120779"/>
            <a:chExt cx="1127886" cy="1127885"/>
          </a:xfrm>
        </p:grpSpPr>
        <p:sp>
          <p:nvSpPr>
            <p:cNvPr id="53"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sp>
          <p:nvSpPr>
            <p:cNvPr id="54"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grpSp>
      <p:grpSp>
        <p:nvGrpSpPr>
          <p:cNvPr id="55" name="组合 54"/>
          <p:cNvGrpSpPr/>
          <p:nvPr/>
        </p:nvGrpSpPr>
        <p:grpSpPr>
          <a:xfrm>
            <a:off x="6038843" y="3235573"/>
            <a:ext cx="632322" cy="632321"/>
            <a:chOff x="819328" y="1120779"/>
            <a:chExt cx="1127886" cy="1127885"/>
          </a:xfrm>
        </p:grpSpPr>
        <p:sp>
          <p:nvSpPr>
            <p:cNvPr id="56"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sp>
          <p:nvSpPr>
            <p:cNvPr id="57"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grpSp>
      <p:sp>
        <p:nvSpPr>
          <p:cNvPr id="58" name="矩形 57"/>
          <p:cNvSpPr/>
          <p:nvPr/>
        </p:nvSpPr>
        <p:spPr>
          <a:xfrm>
            <a:off x="6040735" y="2425134"/>
            <a:ext cx="639035" cy="415498"/>
          </a:xfrm>
          <a:prstGeom prst="rect">
            <a:avLst/>
          </a:prstGeom>
        </p:spPr>
        <p:txBody>
          <a:bodyPr wrap="square">
            <a:spAutoFit/>
          </a:bodyPr>
          <a:lstStyle/>
          <a:p>
            <a:pPr algn="ctr"/>
            <a:r>
              <a:rPr lang="en-US" altLang="zh-CN" sz="2100" b="1" dirty="0">
                <a:solidFill>
                  <a:schemeClr val="tx1">
                    <a:lumMod val="85000"/>
                    <a:lumOff val="15000"/>
                  </a:schemeClr>
                </a:solidFill>
                <a:latin typeface="Agency FB" panose="020B0503020202020204" pitchFamily="34" charset="0"/>
                <a:ea typeface="微软雅黑" panose="020B0503020204020204" pitchFamily="34" charset="-122"/>
              </a:rPr>
              <a:t>04</a:t>
            </a:r>
          </a:p>
        </p:txBody>
      </p:sp>
      <p:sp>
        <p:nvSpPr>
          <p:cNvPr id="59" name="矩形 58"/>
          <p:cNvSpPr/>
          <p:nvPr/>
        </p:nvSpPr>
        <p:spPr>
          <a:xfrm>
            <a:off x="6021685" y="3331638"/>
            <a:ext cx="639035" cy="415498"/>
          </a:xfrm>
          <a:prstGeom prst="rect">
            <a:avLst/>
          </a:prstGeom>
        </p:spPr>
        <p:txBody>
          <a:bodyPr wrap="square">
            <a:spAutoFit/>
          </a:bodyPr>
          <a:lstStyle/>
          <a:p>
            <a:pPr algn="ctr"/>
            <a:r>
              <a:rPr lang="en-US" altLang="zh-CN" sz="2100" b="1" dirty="0">
                <a:solidFill>
                  <a:schemeClr val="tx1">
                    <a:lumMod val="85000"/>
                    <a:lumOff val="15000"/>
                  </a:schemeClr>
                </a:solidFill>
                <a:latin typeface="Agency FB" panose="020B0503020202020204" pitchFamily="34" charset="0"/>
                <a:ea typeface="微软雅黑" panose="020B0503020204020204" pitchFamily="34" charset="-122"/>
              </a:rPr>
              <a:t>05</a:t>
            </a:r>
          </a:p>
        </p:txBody>
      </p:sp>
      <p:sp>
        <p:nvSpPr>
          <p:cNvPr id="60" name="Content Placeholder 2"/>
          <p:cNvSpPr txBox="1"/>
          <p:nvPr/>
        </p:nvSpPr>
        <p:spPr bwMode="auto">
          <a:xfrm>
            <a:off x="6691824" y="1293203"/>
            <a:ext cx="2128648" cy="84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endParaRPr>
          </a:p>
        </p:txBody>
      </p:sp>
      <p:sp>
        <p:nvSpPr>
          <p:cNvPr id="61" name="Content Placeholder 2"/>
          <p:cNvSpPr txBox="1"/>
          <p:nvPr/>
        </p:nvSpPr>
        <p:spPr bwMode="auto">
          <a:xfrm>
            <a:off x="6691824" y="2287116"/>
            <a:ext cx="2128648" cy="84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endParaRPr>
          </a:p>
        </p:txBody>
      </p:sp>
      <p:sp>
        <p:nvSpPr>
          <p:cNvPr id="62" name="Content Placeholder 2"/>
          <p:cNvSpPr txBox="1"/>
          <p:nvPr/>
        </p:nvSpPr>
        <p:spPr bwMode="auto">
          <a:xfrm>
            <a:off x="6691824" y="3219822"/>
            <a:ext cx="2128648" cy="84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endParaRPr>
          </a:p>
        </p:txBody>
      </p:sp>
      <p:sp>
        <p:nvSpPr>
          <p:cNvPr id="63" name="Freeform 118"/>
          <p:cNvSpPr>
            <a:spLocks noChangeArrowheads="1"/>
          </p:cNvSpPr>
          <p:nvPr/>
        </p:nvSpPr>
        <p:spPr bwMode="auto">
          <a:xfrm>
            <a:off x="4779555" y="1347731"/>
            <a:ext cx="373878" cy="366432"/>
          </a:xfrm>
          <a:custGeom>
            <a:avLst/>
            <a:gdLst>
              <a:gd name="T0" fmla="*/ 469399 w 479"/>
              <a:gd name="T1" fmla="*/ 282582 h 471"/>
              <a:gd name="T2" fmla="*/ 469399 w 479"/>
              <a:gd name="T3" fmla="*/ 282582 h 471"/>
              <a:gd name="T4" fmla="*/ 406891 w 479"/>
              <a:gd name="T5" fmla="*/ 261389 h 471"/>
              <a:gd name="T6" fmla="*/ 406891 w 479"/>
              <a:gd name="T7" fmla="*/ 188388 h 471"/>
              <a:gd name="T8" fmla="*/ 239417 w 479"/>
              <a:gd name="T9" fmla="*/ 115388 h 471"/>
              <a:gd name="T10" fmla="*/ 166295 w 479"/>
              <a:gd name="T11" fmla="*/ 147178 h 471"/>
              <a:gd name="T12" fmla="*/ 166295 w 479"/>
              <a:gd name="T13" fmla="*/ 230776 h 471"/>
              <a:gd name="T14" fmla="*/ 166295 w 479"/>
              <a:gd name="T15" fmla="*/ 230776 h 471"/>
              <a:gd name="T16" fmla="*/ 93172 w 479"/>
              <a:gd name="T17" fmla="*/ 261389 h 471"/>
              <a:gd name="T18" fmla="*/ 93172 w 479"/>
              <a:gd name="T19" fmla="*/ 334389 h 471"/>
              <a:gd name="T20" fmla="*/ 166295 w 479"/>
              <a:gd name="T21" fmla="*/ 366180 h 471"/>
              <a:gd name="T22" fmla="*/ 239417 w 479"/>
              <a:gd name="T23" fmla="*/ 334389 h 471"/>
              <a:gd name="T24" fmla="*/ 239417 w 479"/>
              <a:gd name="T25" fmla="*/ 334389 h 471"/>
              <a:gd name="T26" fmla="*/ 386841 w 479"/>
              <a:gd name="T27" fmla="*/ 397970 h 471"/>
              <a:gd name="T28" fmla="*/ 396277 w 479"/>
              <a:gd name="T29" fmla="*/ 397970 h 471"/>
              <a:gd name="T30" fmla="*/ 396277 w 479"/>
              <a:gd name="T31" fmla="*/ 397970 h 471"/>
              <a:gd name="T32" fmla="*/ 469399 w 479"/>
              <a:gd name="T33" fmla="*/ 366180 h 471"/>
              <a:gd name="T34" fmla="*/ 469399 w 479"/>
              <a:gd name="T35" fmla="*/ 366180 h 471"/>
              <a:gd name="T36" fmla="*/ 469399 w 479"/>
              <a:gd name="T37" fmla="*/ 282582 h 471"/>
              <a:gd name="T38" fmla="*/ 386841 w 479"/>
              <a:gd name="T39" fmla="*/ 375599 h 471"/>
              <a:gd name="T40" fmla="*/ 386841 w 479"/>
              <a:gd name="T41" fmla="*/ 375599 h 471"/>
              <a:gd name="T42" fmla="*/ 386841 w 479"/>
              <a:gd name="T43" fmla="*/ 375599 h 471"/>
              <a:gd name="T44" fmla="*/ 386841 w 479"/>
              <a:gd name="T45" fmla="*/ 375599 h 471"/>
              <a:gd name="T46" fmla="*/ 260646 w 479"/>
              <a:gd name="T47" fmla="*/ 323792 h 471"/>
              <a:gd name="T48" fmla="*/ 260646 w 479"/>
              <a:gd name="T49" fmla="*/ 271986 h 471"/>
              <a:gd name="T50" fmla="*/ 386841 w 479"/>
              <a:gd name="T51" fmla="*/ 323792 h 471"/>
              <a:gd name="T52" fmla="*/ 386841 w 479"/>
              <a:gd name="T53" fmla="*/ 323792 h 471"/>
              <a:gd name="T54" fmla="*/ 386841 w 479"/>
              <a:gd name="T55" fmla="*/ 323792 h 471"/>
              <a:gd name="T56" fmla="*/ 386841 w 479"/>
              <a:gd name="T57" fmla="*/ 375599 h 471"/>
              <a:gd name="T58" fmla="*/ 396277 w 479"/>
              <a:gd name="T59" fmla="*/ 302599 h 471"/>
              <a:gd name="T60" fmla="*/ 396277 w 479"/>
              <a:gd name="T61" fmla="*/ 302599 h 471"/>
              <a:gd name="T62" fmla="*/ 353818 w 479"/>
              <a:gd name="T63" fmla="*/ 293179 h 471"/>
              <a:gd name="T64" fmla="*/ 396277 w 479"/>
              <a:gd name="T65" fmla="*/ 271986 h 471"/>
              <a:gd name="T66" fmla="*/ 438735 w 479"/>
              <a:gd name="T67" fmla="*/ 293179 h 471"/>
              <a:gd name="T68" fmla="*/ 396277 w 479"/>
              <a:gd name="T69" fmla="*/ 302599 h 471"/>
              <a:gd name="T70" fmla="*/ 449349 w 479"/>
              <a:gd name="T71" fmla="*/ 355583 h 471"/>
              <a:gd name="T72" fmla="*/ 449349 w 479"/>
              <a:gd name="T73" fmla="*/ 355583 h 471"/>
              <a:gd name="T74" fmla="*/ 406891 w 479"/>
              <a:gd name="T75" fmla="*/ 375599 h 471"/>
              <a:gd name="T76" fmla="*/ 406891 w 479"/>
              <a:gd name="T77" fmla="*/ 323792 h 471"/>
              <a:gd name="T78" fmla="*/ 449349 w 479"/>
              <a:gd name="T79" fmla="*/ 302599 h 471"/>
              <a:gd name="T80" fmla="*/ 449349 w 479"/>
              <a:gd name="T81" fmla="*/ 355583 h 471"/>
              <a:gd name="T82" fmla="*/ 280696 w 479"/>
              <a:gd name="T83" fmla="*/ 0 h 471"/>
              <a:gd name="T84" fmla="*/ 280696 w 479"/>
              <a:gd name="T85" fmla="*/ 0 h 471"/>
              <a:gd name="T86" fmla="*/ 0 w 479"/>
              <a:gd name="T87" fmla="*/ 271986 h 471"/>
              <a:gd name="T88" fmla="*/ 280696 w 479"/>
              <a:gd name="T89" fmla="*/ 553391 h 471"/>
              <a:gd name="T90" fmla="*/ 563751 w 479"/>
              <a:gd name="T91" fmla="*/ 271986 h 471"/>
              <a:gd name="T92" fmla="*/ 280696 w 479"/>
              <a:gd name="T93" fmla="*/ 0 h 471"/>
              <a:gd name="T94" fmla="*/ 280696 w 479"/>
              <a:gd name="T95" fmla="*/ 501584 h 471"/>
              <a:gd name="T96" fmla="*/ 280696 w 479"/>
              <a:gd name="T97" fmla="*/ 501584 h 471"/>
              <a:gd name="T98" fmla="*/ 51893 w 479"/>
              <a:gd name="T99" fmla="*/ 271986 h 471"/>
              <a:gd name="T100" fmla="*/ 280696 w 479"/>
              <a:gd name="T101" fmla="*/ 43565 h 471"/>
              <a:gd name="T102" fmla="*/ 511857 w 479"/>
              <a:gd name="T103" fmla="*/ 271986 h 471"/>
              <a:gd name="T104" fmla="*/ 280696 w 479"/>
              <a:gd name="T105" fmla="*/ 501584 h 4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79" h="471">
                <a:moveTo>
                  <a:pt x="398" y="240"/>
                </a:moveTo>
                <a:lnTo>
                  <a:pt x="398" y="240"/>
                </a:lnTo>
                <a:cubicBezTo>
                  <a:pt x="345" y="222"/>
                  <a:pt x="345" y="222"/>
                  <a:pt x="345" y="222"/>
                </a:cubicBezTo>
                <a:cubicBezTo>
                  <a:pt x="345" y="160"/>
                  <a:pt x="345" y="160"/>
                  <a:pt x="345" y="160"/>
                </a:cubicBezTo>
                <a:cubicBezTo>
                  <a:pt x="203" y="98"/>
                  <a:pt x="203" y="98"/>
                  <a:pt x="203" y="98"/>
                </a:cubicBezTo>
                <a:cubicBezTo>
                  <a:pt x="141" y="125"/>
                  <a:pt x="141" y="125"/>
                  <a:pt x="141" y="125"/>
                </a:cubicBezTo>
                <a:cubicBezTo>
                  <a:pt x="141" y="196"/>
                  <a:pt x="141" y="196"/>
                  <a:pt x="141" y="196"/>
                </a:cubicBezTo>
                <a:cubicBezTo>
                  <a:pt x="79" y="222"/>
                  <a:pt x="79" y="222"/>
                  <a:pt x="79" y="222"/>
                </a:cubicBezTo>
                <a:cubicBezTo>
                  <a:pt x="79" y="284"/>
                  <a:pt x="79" y="284"/>
                  <a:pt x="79" y="284"/>
                </a:cubicBezTo>
                <a:cubicBezTo>
                  <a:pt x="141" y="311"/>
                  <a:pt x="141" y="311"/>
                  <a:pt x="141" y="311"/>
                </a:cubicBezTo>
                <a:cubicBezTo>
                  <a:pt x="203" y="284"/>
                  <a:pt x="203" y="284"/>
                  <a:pt x="203" y="284"/>
                </a:cubicBezTo>
                <a:cubicBezTo>
                  <a:pt x="328" y="338"/>
                  <a:pt x="328" y="338"/>
                  <a:pt x="328" y="338"/>
                </a:cubicBezTo>
                <a:cubicBezTo>
                  <a:pt x="336" y="338"/>
                  <a:pt x="336" y="338"/>
                  <a:pt x="336" y="338"/>
                </a:cubicBezTo>
                <a:cubicBezTo>
                  <a:pt x="398" y="311"/>
                  <a:pt x="398" y="311"/>
                  <a:pt x="398" y="311"/>
                </a:cubicBezTo>
                <a:cubicBezTo>
                  <a:pt x="398" y="240"/>
                  <a:pt x="398" y="240"/>
                  <a:pt x="398" y="240"/>
                </a:cubicBezTo>
                <a:close/>
                <a:moveTo>
                  <a:pt x="328" y="319"/>
                </a:moveTo>
                <a:lnTo>
                  <a:pt x="328" y="319"/>
                </a:lnTo>
                <a:cubicBezTo>
                  <a:pt x="221" y="275"/>
                  <a:pt x="221" y="275"/>
                  <a:pt x="221" y="275"/>
                </a:cubicBezTo>
                <a:cubicBezTo>
                  <a:pt x="221" y="231"/>
                  <a:pt x="221" y="231"/>
                  <a:pt x="221" y="231"/>
                </a:cubicBezTo>
                <a:cubicBezTo>
                  <a:pt x="328" y="275"/>
                  <a:pt x="328" y="275"/>
                  <a:pt x="328" y="275"/>
                </a:cubicBezTo>
                <a:lnTo>
                  <a:pt x="328" y="319"/>
                </a:lnTo>
                <a:close/>
                <a:moveTo>
                  <a:pt x="336" y="257"/>
                </a:moveTo>
                <a:lnTo>
                  <a:pt x="336" y="257"/>
                </a:lnTo>
                <a:cubicBezTo>
                  <a:pt x="300" y="249"/>
                  <a:pt x="300" y="249"/>
                  <a:pt x="300" y="249"/>
                </a:cubicBezTo>
                <a:cubicBezTo>
                  <a:pt x="336" y="231"/>
                  <a:pt x="336" y="231"/>
                  <a:pt x="336" y="231"/>
                </a:cubicBezTo>
                <a:cubicBezTo>
                  <a:pt x="372" y="249"/>
                  <a:pt x="372" y="249"/>
                  <a:pt x="372" y="249"/>
                </a:cubicBezTo>
                <a:lnTo>
                  <a:pt x="336" y="257"/>
                </a:lnTo>
                <a:close/>
                <a:moveTo>
                  <a:pt x="381" y="302"/>
                </a:moveTo>
                <a:lnTo>
                  <a:pt x="381" y="302"/>
                </a:lnTo>
                <a:cubicBezTo>
                  <a:pt x="345" y="319"/>
                  <a:pt x="345" y="319"/>
                  <a:pt x="345" y="319"/>
                </a:cubicBezTo>
                <a:cubicBezTo>
                  <a:pt x="345" y="275"/>
                  <a:pt x="345" y="275"/>
                  <a:pt x="345" y="275"/>
                </a:cubicBezTo>
                <a:cubicBezTo>
                  <a:pt x="381" y="257"/>
                  <a:pt x="381" y="257"/>
                  <a:pt x="381" y="257"/>
                </a:cubicBezTo>
                <a:lnTo>
                  <a:pt x="381" y="302"/>
                </a:lnTo>
                <a:close/>
                <a:moveTo>
                  <a:pt x="238" y="0"/>
                </a:moveTo>
                <a:lnTo>
                  <a:pt x="238" y="0"/>
                </a:lnTo>
                <a:cubicBezTo>
                  <a:pt x="106" y="0"/>
                  <a:pt x="0" y="107"/>
                  <a:pt x="0" y="231"/>
                </a:cubicBezTo>
                <a:cubicBezTo>
                  <a:pt x="0" y="364"/>
                  <a:pt x="106" y="470"/>
                  <a:pt x="238" y="470"/>
                </a:cubicBezTo>
                <a:cubicBezTo>
                  <a:pt x="372" y="470"/>
                  <a:pt x="478" y="364"/>
                  <a:pt x="478" y="231"/>
                </a:cubicBezTo>
                <a:cubicBezTo>
                  <a:pt x="478" y="107"/>
                  <a:pt x="372" y="0"/>
                  <a:pt x="238" y="0"/>
                </a:cubicBezTo>
                <a:close/>
                <a:moveTo>
                  <a:pt x="238" y="426"/>
                </a:moveTo>
                <a:lnTo>
                  <a:pt x="238" y="426"/>
                </a:lnTo>
                <a:cubicBezTo>
                  <a:pt x="132" y="426"/>
                  <a:pt x="44" y="347"/>
                  <a:pt x="44" y="231"/>
                </a:cubicBezTo>
                <a:cubicBezTo>
                  <a:pt x="44" y="125"/>
                  <a:pt x="132" y="37"/>
                  <a:pt x="238" y="37"/>
                </a:cubicBezTo>
                <a:cubicBezTo>
                  <a:pt x="345" y="37"/>
                  <a:pt x="434" y="125"/>
                  <a:pt x="434" y="231"/>
                </a:cubicBezTo>
                <a:cubicBezTo>
                  <a:pt x="434" y="347"/>
                  <a:pt x="345" y="426"/>
                  <a:pt x="238" y="426"/>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64" name="Freeform 60"/>
          <p:cNvSpPr>
            <a:spLocks noChangeArrowheads="1"/>
          </p:cNvSpPr>
          <p:nvPr/>
        </p:nvSpPr>
        <p:spPr bwMode="auto">
          <a:xfrm>
            <a:off x="3995703" y="1546770"/>
            <a:ext cx="225114" cy="213804"/>
          </a:xfrm>
          <a:custGeom>
            <a:avLst/>
            <a:gdLst>
              <a:gd name="T0" fmla="*/ 102268 w 303"/>
              <a:gd name="T1" fmla="*/ 0 h 293"/>
              <a:gd name="T2" fmla="*/ 102268 w 303"/>
              <a:gd name="T3" fmla="*/ 0 h 293"/>
              <a:gd name="T4" fmla="*/ 51708 w 303"/>
              <a:gd name="T5" fmla="*/ 0 h 293"/>
              <a:gd name="T6" fmla="*/ 0 w 303"/>
              <a:gd name="T7" fmla="*/ 39782 h 293"/>
              <a:gd name="T8" fmla="*/ 0 w 303"/>
              <a:gd name="T9" fmla="*/ 90931 h 293"/>
              <a:gd name="T10" fmla="*/ 51708 w 303"/>
              <a:gd name="T11" fmla="*/ 140943 h 293"/>
              <a:gd name="T12" fmla="*/ 102268 w 303"/>
              <a:gd name="T13" fmla="*/ 140943 h 293"/>
              <a:gd name="T14" fmla="*/ 143634 w 303"/>
              <a:gd name="T15" fmla="*/ 90931 h 293"/>
              <a:gd name="T16" fmla="*/ 143634 w 303"/>
              <a:gd name="T17" fmla="*/ 39782 h 293"/>
              <a:gd name="T18" fmla="*/ 102268 w 303"/>
              <a:gd name="T19" fmla="*/ 0 h 293"/>
              <a:gd name="T20" fmla="*/ 295313 w 303"/>
              <a:gd name="T21" fmla="*/ 0 h 293"/>
              <a:gd name="T22" fmla="*/ 295313 w 303"/>
              <a:gd name="T23" fmla="*/ 0 h 293"/>
              <a:gd name="T24" fmla="*/ 244753 w 303"/>
              <a:gd name="T25" fmla="*/ 0 h 293"/>
              <a:gd name="T26" fmla="*/ 204536 w 303"/>
              <a:gd name="T27" fmla="*/ 39782 h 293"/>
              <a:gd name="T28" fmla="*/ 204536 w 303"/>
              <a:gd name="T29" fmla="*/ 90931 h 293"/>
              <a:gd name="T30" fmla="*/ 244753 w 303"/>
              <a:gd name="T31" fmla="*/ 140943 h 293"/>
              <a:gd name="T32" fmla="*/ 295313 w 303"/>
              <a:gd name="T33" fmla="*/ 140943 h 293"/>
              <a:gd name="T34" fmla="*/ 347021 w 303"/>
              <a:gd name="T35" fmla="*/ 90931 h 293"/>
              <a:gd name="T36" fmla="*/ 347021 w 303"/>
              <a:gd name="T37" fmla="*/ 39782 h 293"/>
              <a:gd name="T38" fmla="*/ 295313 w 303"/>
              <a:gd name="T39" fmla="*/ 0 h 293"/>
              <a:gd name="T40" fmla="*/ 102268 w 303"/>
              <a:gd name="T41" fmla="*/ 190955 h 293"/>
              <a:gd name="T42" fmla="*/ 102268 w 303"/>
              <a:gd name="T43" fmla="*/ 190955 h 293"/>
              <a:gd name="T44" fmla="*/ 51708 w 303"/>
              <a:gd name="T45" fmla="*/ 190955 h 293"/>
              <a:gd name="T46" fmla="*/ 0 w 303"/>
              <a:gd name="T47" fmla="*/ 240967 h 293"/>
              <a:gd name="T48" fmla="*/ 0 w 303"/>
              <a:gd name="T49" fmla="*/ 290979 h 293"/>
              <a:gd name="T50" fmla="*/ 51708 w 303"/>
              <a:gd name="T51" fmla="*/ 331897 h 293"/>
              <a:gd name="T52" fmla="*/ 102268 w 303"/>
              <a:gd name="T53" fmla="*/ 331897 h 293"/>
              <a:gd name="T54" fmla="*/ 143634 w 303"/>
              <a:gd name="T55" fmla="*/ 290979 h 293"/>
              <a:gd name="T56" fmla="*/ 143634 w 303"/>
              <a:gd name="T57" fmla="*/ 240967 h 293"/>
              <a:gd name="T58" fmla="*/ 102268 w 303"/>
              <a:gd name="T59" fmla="*/ 190955 h 293"/>
              <a:gd name="T60" fmla="*/ 295313 w 303"/>
              <a:gd name="T61" fmla="*/ 190955 h 293"/>
              <a:gd name="T62" fmla="*/ 295313 w 303"/>
              <a:gd name="T63" fmla="*/ 190955 h 293"/>
              <a:gd name="T64" fmla="*/ 244753 w 303"/>
              <a:gd name="T65" fmla="*/ 190955 h 293"/>
              <a:gd name="T66" fmla="*/ 204536 w 303"/>
              <a:gd name="T67" fmla="*/ 240967 h 293"/>
              <a:gd name="T68" fmla="*/ 204536 w 303"/>
              <a:gd name="T69" fmla="*/ 290979 h 293"/>
              <a:gd name="T70" fmla="*/ 244753 w 303"/>
              <a:gd name="T71" fmla="*/ 331897 h 293"/>
              <a:gd name="T72" fmla="*/ 295313 w 303"/>
              <a:gd name="T73" fmla="*/ 331897 h 293"/>
              <a:gd name="T74" fmla="*/ 347021 w 303"/>
              <a:gd name="T75" fmla="*/ 290979 h 293"/>
              <a:gd name="T76" fmla="*/ 347021 w 303"/>
              <a:gd name="T77" fmla="*/ 240967 h 293"/>
              <a:gd name="T78" fmla="*/ 295313 w 303"/>
              <a:gd name="T79" fmla="*/ 190955 h 29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03" h="293">
                <a:moveTo>
                  <a:pt x="89" y="0"/>
                </a:moveTo>
                <a:lnTo>
                  <a:pt x="89" y="0"/>
                </a:lnTo>
                <a:cubicBezTo>
                  <a:pt x="45" y="0"/>
                  <a:pt x="45" y="0"/>
                  <a:pt x="45" y="0"/>
                </a:cubicBezTo>
                <a:cubicBezTo>
                  <a:pt x="19" y="0"/>
                  <a:pt x="0" y="8"/>
                  <a:pt x="0" y="35"/>
                </a:cubicBezTo>
                <a:cubicBezTo>
                  <a:pt x="0" y="80"/>
                  <a:pt x="0" y="80"/>
                  <a:pt x="0" y="80"/>
                </a:cubicBezTo>
                <a:cubicBezTo>
                  <a:pt x="0" y="106"/>
                  <a:pt x="19" y="124"/>
                  <a:pt x="45" y="124"/>
                </a:cubicBezTo>
                <a:cubicBezTo>
                  <a:pt x="89" y="124"/>
                  <a:pt x="89" y="124"/>
                  <a:pt x="89" y="124"/>
                </a:cubicBezTo>
                <a:cubicBezTo>
                  <a:pt x="116" y="124"/>
                  <a:pt x="125" y="106"/>
                  <a:pt x="125" y="80"/>
                </a:cubicBezTo>
                <a:cubicBezTo>
                  <a:pt x="125" y="35"/>
                  <a:pt x="125" y="35"/>
                  <a:pt x="125" y="35"/>
                </a:cubicBezTo>
                <a:cubicBezTo>
                  <a:pt x="125" y="8"/>
                  <a:pt x="116" y="0"/>
                  <a:pt x="89" y="0"/>
                </a:cubicBezTo>
                <a:close/>
                <a:moveTo>
                  <a:pt x="257" y="0"/>
                </a:moveTo>
                <a:lnTo>
                  <a:pt x="257" y="0"/>
                </a:lnTo>
                <a:cubicBezTo>
                  <a:pt x="213" y="0"/>
                  <a:pt x="213" y="0"/>
                  <a:pt x="213" y="0"/>
                </a:cubicBezTo>
                <a:cubicBezTo>
                  <a:pt x="187" y="0"/>
                  <a:pt x="178" y="8"/>
                  <a:pt x="178" y="35"/>
                </a:cubicBezTo>
                <a:cubicBezTo>
                  <a:pt x="178" y="80"/>
                  <a:pt x="178" y="80"/>
                  <a:pt x="178" y="80"/>
                </a:cubicBezTo>
                <a:cubicBezTo>
                  <a:pt x="178" y="106"/>
                  <a:pt x="187" y="124"/>
                  <a:pt x="213" y="124"/>
                </a:cubicBezTo>
                <a:cubicBezTo>
                  <a:pt x="257" y="124"/>
                  <a:pt x="257" y="124"/>
                  <a:pt x="257" y="124"/>
                </a:cubicBezTo>
                <a:cubicBezTo>
                  <a:pt x="284" y="124"/>
                  <a:pt x="302" y="106"/>
                  <a:pt x="302" y="80"/>
                </a:cubicBezTo>
                <a:cubicBezTo>
                  <a:pt x="302" y="35"/>
                  <a:pt x="302" y="35"/>
                  <a:pt x="302" y="35"/>
                </a:cubicBezTo>
                <a:cubicBezTo>
                  <a:pt x="302" y="8"/>
                  <a:pt x="284" y="0"/>
                  <a:pt x="257" y="0"/>
                </a:cubicBezTo>
                <a:close/>
                <a:moveTo>
                  <a:pt x="89" y="168"/>
                </a:moveTo>
                <a:lnTo>
                  <a:pt x="89" y="168"/>
                </a:lnTo>
                <a:cubicBezTo>
                  <a:pt x="45" y="168"/>
                  <a:pt x="45" y="168"/>
                  <a:pt x="45" y="168"/>
                </a:cubicBezTo>
                <a:cubicBezTo>
                  <a:pt x="19" y="168"/>
                  <a:pt x="0" y="186"/>
                  <a:pt x="0" y="212"/>
                </a:cubicBezTo>
                <a:cubicBezTo>
                  <a:pt x="0" y="256"/>
                  <a:pt x="0" y="256"/>
                  <a:pt x="0" y="256"/>
                </a:cubicBezTo>
                <a:cubicBezTo>
                  <a:pt x="0" y="283"/>
                  <a:pt x="19" y="292"/>
                  <a:pt x="45" y="292"/>
                </a:cubicBezTo>
                <a:cubicBezTo>
                  <a:pt x="89" y="292"/>
                  <a:pt x="89" y="292"/>
                  <a:pt x="89" y="292"/>
                </a:cubicBezTo>
                <a:cubicBezTo>
                  <a:pt x="116" y="292"/>
                  <a:pt x="125" y="283"/>
                  <a:pt x="125" y="256"/>
                </a:cubicBezTo>
                <a:cubicBezTo>
                  <a:pt x="125" y="212"/>
                  <a:pt x="125" y="212"/>
                  <a:pt x="125" y="212"/>
                </a:cubicBezTo>
                <a:cubicBezTo>
                  <a:pt x="125" y="186"/>
                  <a:pt x="116" y="168"/>
                  <a:pt x="89" y="168"/>
                </a:cubicBezTo>
                <a:close/>
                <a:moveTo>
                  <a:pt x="257" y="168"/>
                </a:moveTo>
                <a:lnTo>
                  <a:pt x="257" y="168"/>
                </a:lnTo>
                <a:cubicBezTo>
                  <a:pt x="213" y="168"/>
                  <a:pt x="213" y="168"/>
                  <a:pt x="213" y="168"/>
                </a:cubicBezTo>
                <a:cubicBezTo>
                  <a:pt x="187" y="168"/>
                  <a:pt x="178" y="186"/>
                  <a:pt x="178" y="212"/>
                </a:cubicBezTo>
                <a:cubicBezTo>
                  <a:pt x="178" y="256"/>
                  <a:pt x="178" y="256"/>
                  <a:pt x="178" y="256"/>
                </a:cubicBezTo>
                <a:cubicBezTo>
                  <a:pt x="178" y="283"/>
                  <a:pt x="187" y="292"/>
                  <a:pt x="213" y="292"/>
                </a:cubicBezTo>
                <a:cubicBezTo>
                  <a:pt x="257" y="292"/>
                  <a:pt x="257" y="292"/>
                  <a:pt x="257" y="292"/>
                </a:cubicBezTo>
                <a:cubicBezTo>
                  <a:pt x="284" y="292"/>
                  <a:pt x="302" y="283"/>
                  <a:pt x="302" y="256"/>
                </a:cubicBezTo>
                <a:cubicBezTo>
                  <a:pt x="302" y="212"/>
                  <a:pt x="302" y="212"/>
                  <a:pt x="302" y="212"/>
                </a:cubicBezTo>
                <a:cubicBezTo>
                  <a:pt x="302" y="186"/>
                  <a:pt x="284" y="168"/>
                  <a:pt x="257" y="168"/>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65" name="Freeform 43"/>
          <p:cNvSpPr>
            <a:spLocks noChangeArrowheads="1"/>
          </p:cNvSpPr>
          <p:nvPr/>
        </p:nvSpPr>
        <p:spPr bwMode="auto">
          <a:xfrm>
            <a:off x="4813801" y="3251791"/>
            <a:ext cx="499916" cy="512370"/>
          </a:xfrm>
          <a:custGeom>
            <a:avLst/>
            <a:gdLst>
              <a:gd name="T0" fmla="*/ 0 w 373"/>
              <a:gd name="T1" fmla="*/ 0 h 382"/>
              <a:gd name="T2" fmla="*/ 0 w 373"/>
              <a:gd name="T3" fmla="*/ 0 h 382"/>
              <a:gd name="T4" fmla="*/ 0 w 373"/>
              <a:gd name="T5" fmla="*/ 73501 h 382"/>
              <a:gd name="T6" fmla="*/ 378397 w 373"/>
              <a:gd name="T7" fmla="*/ 451676 h 382"/>
              <a:gd name="T8" fmla="*/ 441266 w 373"/>
              <a:gd name="T9" fmla="*/ 451676 h 382"/>
              <a:gd name="T10" fmla="*/ 0 w 373"/>
              <a:gd name="T11" fmla="*/ 0 h 382"/>
              <a:gd name="T12" fmla="*/ 0 w 373"/>
              <a:gd name="T13" fmla="*/ 136333 h 382"/>
              <a:gd name="T14" fmla="*/ 0 w 373"/>
              <a:gd name="T15" fmla="*/ 136333 h 382"/>
              <a:gd name="T16" fmla="*/ 0 w 373"/>
              <a:gd name="T17" fmla="*/ 209834 h 382"/>
              <a:gd name="T18" fmla="*/ 232495 w 373"/>
              <a:gd name="T19" fmla="*/ 451676 h 382"/>
              <a:gd name="T20" fmla="*/ 306039 w 373"/>
              <a:gd name="T21" fmla="*/ 451676 h 382"/>
              <a:gd name="T22" fmla="*/ 0 w 373"/>
              <a:gd name="T23" fmla="*/ 136333 h 382"/>
              <a:gd name="T24" fmla="*/ 64055 w 373"/>
              <a:gd name="T25" fmla="*/ 315344 h 382"/>
              <a:gd name="T26" fmla="*/ 64055 w 373"/>
              <a:gd name="T27" fmla="*/ 315344 h 382"/>
              <a:gd name="T28" fmla="*/ 0 w 373"/>
              <a:gd name="T29" fmla="*/ 378175 h 382"/>
              <a:gd name="T30" fmla="*/ 64055 w 373"/>
              <a:gd name="T31" fmla="*/ 451676 h 382"/>
              <a:gd name="T32" fmla="*/ 126923 w 373"/>
              <a:gd name="T33" fmla="*/ 378175 h 382"/>
              <a:gd name="T34" fmla="*/ 64055 w 373"/>
              <a:gd name="T35" fmla="*/ 315344 h 3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3" h="382">
                <a:moveTo>
                  <a:pt x="0" y="0"/>
                </a:moveTo>
                <a:lnTo>
                  <a:pt x="0" y="0"/>
                </a:lnTo>
                <a:cubicBezTo>
                  <a:pt x="0" y="62"/>
                  <a:pt x="0" y="62"/>
                  <a:pt x="0" y="62"/>
                </a:cubicBezTo>
                <a:cubicBezTo>
                  <a:pt x="178" y="62"/>
                  <a:pt x="319" y="204"/>
                  <a:pt x="319" y="381"/>
                </a:cubicBezTo>
                <a:cubicBezTo>
                  <a:pt x="372" y="381"/>
                  <a:pt x="372" y="381"/>
                  <a:pt x="372" y="381"/>
                </a:cubicBezTo>
                <a:cubicBezTo>
                  <a:pt x="372" y="168"/>
                  <a:pt x="205" y="0"/>
                  <a:pt x="0" y="0"/>
                </a:cubicBezTo>
                <a:close/>
                <a:moveTo>
                  <a:pt x="0" y="115"/>
                </a:moveTo>
                <a:lnTo>
                  <a:pt x="0" y="115"/>
                </a:lnTo>
                <a:cubicBezTo>
                  <a:pt x="0" y="177"/>
                  <a:pt x="0" y="177"/>
                  <a:pt x="0" y="177"/>
                </a:cubicBezTo>
                <a:cubicBezTo>
                  <a:pt x="107" y="177"/>
                  <a:pt x="196" y="266"/>
                  <a:pt x="196" y="381"/>
                </a:cubicBezTo>
                <a:cubicBezTo>
                  <a:pt x="258" y="381"/>
                  <a:pt x="258" y="381"/>
                  <a:pt x="258" y="381"/>
                </a:cubicBezTo>
                <a:cubicBezTo>
                  <a:pt x="258" y="230"/>
                  <a:pt x="142" y="115"/>
                  <a:pt x="0" y="115"/>
                </a:cubicBezTo>
                <a:close/>
                <a:moveTo>
                  <a:pt x="54" y="266"/>
                </a:moveTo>
                <a:lnTo>
                  <a:pt x="54" y="266"/>
                </a:lnTo>
                <a:cubicBezTo>
                  <a:pt x="27" y="266"/>
                  <a:pt x="0" y="293"/>
                  <a:pt x="0" y="319"/>
                </a:cubicBezTo>
                <a:cubicBezTo>
                  <a:pt x="0" y="355"/>
                  <a:pt x="27" y="381"/>
                  <a:pt x="54" y="381"/>
                </a:cubicBezTo>
                <a:cubicBezTo>
                  <a:pt x="89" y="381"/>
                  <a:pt x="107" y="355"/>
                  <a:pt x="107" y="319"/>
                </a:cubicBezTo>
                <a:cubicBezTo>
                  <a:pt x="107" y="293"/>
                  <a:pt x="89" y="266"/>
                  <a:pt x="54" y="266"/>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66" name="AutoShape 119"/>
          <p:cNvSpPr/>
          <p:nvPr/>
        </p:nvSpPr>
        <p:spPr bwMode="auto">
          <a:xfrm>
            <a:off x="3734027" y="3080687"/>
            <a:ext cx="466912" cy="4652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chemeClr val="tx1">
              <a:lumMod val="75000"/>
              <a:lumOff val="25000"/>
            </a:schemeClr>
          </a:solidFill>
          <a:ln>
            <a:noFill/>
          </a:ln>
          <a:effectLst/>
        </p:spPr>
        <p:txBody>
          <a:bodyPr lIns="38092" tIns="38092" rIns="38092" bIns="38092" anchor="ctr"/>
          <a:lstStyle/>
          <a:p>
            <a:pPr defTabSz="342900"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67" name="AutoShape 34"/>
          <p:cNvSpPr/>
          <p:nvPr/>
        </p:nvSpPr>
        <p:spPr bwMode="auto">
          <a:xfrm>
            <a:off x="4784035" y="2146198"/>
            <a:ext cx="446172" cy="4474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4" y="0"/>
                </a:moveTo>
                <a:cubicBezTo>
                  <a:pt x="12264" y="0"/>
                  <a:pt x="13649" y="287"/>
                  <a:pt x="14957" y="861"/>
                </a:cubicBezTo>
                <a:cubicBezTo>
                  <a:pt x="16265" y="1434"/>
                  <a:pt x="17412" y="2210"/>
                  <a:pt x="18398" y="3198"/>
                </a:cubicBezTo>
                <a:cubicBezTo>
                  <a:pt x="19387" y="4186"/>
                  <a:pt x="20167" y="5332"/>
                  <a:pt x="20738" y="6645"/>
                </a:cubicBezTo>
                <a:cubicBezTo>
                  <a:pt x="21311" y="7958"/>
                  <a:pt x="21599" y="9341"/>
                  <a:pt x="21599" y="10801"/>
                </a:cubicBezTo>
                <a:cubicBezTo>
                  <a:pt x="21599" y="12280"/>
                  <a:pt x="21311" y="13669"/>
                  <a:pt x="20738" y="14971"/>
                </a:cubicBezTo>
                <a:cubicBezTo>
                  <a:pt x="20167" y="16272"/>
                  <a:pt x="19387" y="17413"/>
                  <a:pt x="18398" y="18401"/>
                </a:cubicBezTo>
                <a:cubicBezTo>
                  <a:pt x="17412" y="19386"/>
                  <a:pt x="16265" y="20171"/>
                  <a:pt x="14957" y="20738"/>
                </a:cubicBezTo>
                <a:cubicBezTo>
                  <a:pt x="13649" y="21312"/>
                  <a:pt x="12264" y="21599"/>
                  <a:pt x="10804" y="21599"/>
                </a:cubicBezTo>
                <a:cubicBezTo>
                  <a:pt x="9326" y="21599"/>
                  <a:pt x="7936" y="21312"/>
                  <a:pt x="6633" y="20738"/>
                </a:cubicBezTo>
                <a:cubicBezTo>
                  <a:pt x="5328" y="20171"/>
                  <a:pt x="4184" y="19386"/>
                  <a:pt x="3195" y="18401"/>
                </a:cubicBezTo>
                <a:cubicBezTo>
                  <a:pt x="2209" y="17413"/>
                  <a:pt x="1429" y="16272"/>
                  <a:pt x="856" y="14971"/>
                </a:cubicBezTo>
                <a:cubicBezTo>
                  <a:pt x="285" y="13669"/>
                  <a:pt x="0" y="12280"/>
                  <a:pt x="0" y="10801"/>
                </a:cubicBezTo>
                <a:cubicBezTo>
                  <a:pt x="0" y="9341"/>
                  <a:pt x="285" y="7958"/>
                  <a:pt x="856" y="6645"/>
                </a:cubicBezTo>
                <a:cubicBezTo>
                  <a:pt x="1429" y="5332"/>
                  <a:pt x="2209" y="4186"/>
                  <a:pt x="3195" y="3198"/>
                </a:cubicBezTo>
                <a:cubicBezTo>
                  <a:pt x="4184" y="2210"/>
                  <a:pt x="5328" y="1434"/>
                  <a:pt x="6633" y="861"/>
                </a:cubicBezTo>
                <a:cubicBezTo>
                  <a:pt x="7936" y="285"/>
                  <a:pt x="9326" y="0"/>
                  <a:pt x="10804" y="0"/>
                </a:cubicBezTo>
                <a:moveTo>
                  <a:pt x="6450" y="2241"/>
                </a:moveTo>
                <a:cubicBezTo>
                  <a:pt x="6133" y="2258"/>
                  <a:pt x="5783" y="2408"/>
                  <a:pt x="5393" y="2687"/>
                </a:cubicBezTo>
                <a:cubicBezTo>
                  <a:pt x="5006" y="2969"/>
                  <a:pt x="4627" y="3294"/>
                  <a:pt x="4257" y="3658"/>
                </a:cubicBezTo>
                <a:cubicBezTo>
                  <a:pt x="3890" y="4028"/>
                  <a:pt x="3548" y="4409"/>
                  <a:pt x="3237" y="4793"/>
                </a:cubicBezTo>
                <a:cubicBezTo>
                  <a:pt x="2927" y="5186"/>
                  <a:pt x="2684" y="5505"/>
                  <a:pt x="2514" y="5753"/>
                </a:cubicBezTo>
                <a:lnTo>
                  <a:pt x="2568" y="5753"/>
                </a:lnTo>
                <a:cubicBezTo>
                  <a:pt x="2604" y="5753"/>
                  <a:pt x="2661" y="5742"/>
                  <a:pt x="2737" y="5716"/>
                </a:cubicBezTo>
                <a:cubicBezTo>
                  <a:pt x="2814" y="5688"/>
                  <a:pt x="2850" y="5728"/>
                  <a:pt x="2850" y="5838"/>
                </a:cubicBezTo>
                <a:cubicBezTo>
                  <a:pt x="2850" y="5875"/>
                  <a:pt x="2839" y="5920"/>
                  <a:pt x="2811" y="5979"/>
                </a:cubicBezTo>
                <a:cubicBezTo>
                  <a:pt x="2783" y="6035"/>
                  <a:pt x="2833" y="6069"/>
                  <a:pt x="2961" y="6069"/>
                </a:cubicBezTo>
                <a:cubicBezTo>
                  <a:pt x="2997" y="6069"/>
                  <a:pt x="3020" y="6041"/>
                  <a:pt x="3028" y="5985"/>
                </a:cubicBezTo>
                <a:cubicBezTo>
                  <a:pt x="3037" y="5931"/>
                  <a:pt x="3051" y="5931"/>
                  <a:pt x="3068" y="5985"/>
                </a:cubicBezTo>
                <a:lnTo>
                  <a:pt x="3122" y="6199"/>
                </a:lnTo>
                <a:lnTo>
                  <a:pt x="3122" y="6227"/>
                </a:lnTo>
                <a:cubicBezTo>
                  <a:pt x="3122" y="6267"/>
                  <a:pt x="3099" y="6295"/>
                  <a:pt x="3054" y="6312"/>
                </a:cubicBezTo>
                <a:cubicBezTo>
                  <a:pt x="3011" y="6326"/>
                  <a:pt x="2997" y="6354"/>
                  <a:pt x="3014" y="6394"/>
                </a:cubicBezTo>
                <a:cubicBezTo>
                  <a:pt x="3051" y="6428"/>
                  <a:pt x="3093" y="6442"/>
                  <a:pt x="3141" y="6442"/>
                </a:cubicBezTo>
                <a:lnTo>
                  <a:pt x="3271" y="6442"/>
                </a:lnTo>
                <a:lnTo>
                  <a:pt x="3325" y="6417"/>
                </a:lnTo>
                <a:lnTo>
                  <a:pt x="3353" y="6394"/>
                </a:lnTo>
                <a:cubicBezTo>
                  <a:pt x="3353" y="6442"/>
                  <a:pt x="3379" y="6481"/>
                  <a:pt x="3432" y="6504"/>
                </a:cubicBezTo>
                <a:cubicBezTo>
                  <a:pt x="3489" y="6532"/>
                  <a:pt x="3534" y="6544"/>
                  <a:pt x="3568" y="6544"/>
                </a:cubicBezTo>
                <a:lnTo>
                  <a:pt x="3596" y="6544"/>
                </a:lnTo>
                <a:cubicBezTo>
                  <a:pt x="3596" y="6558"/>
                  <a:pt x="3576" y="6575"/>
                  <a:pt x="3543" y="6592"/>
                </a:cubicBezTo>
                <a:cubicBezTo>
                  <a:pt x="3506" y="6614"/>
                  <a:pt x="3506" y="6642"/>
                  <a:pt x="3543" y="6673"/>
                </a:cubicBezTo>
                <a:lnTo>
                  <a:pt x="3853" y="6730"/>
                </a:lnTo>
                <a:lnTo>
                  <a:pt x="3853" y="6758"/>
                </a:lnTo>
                <a:lnTo>
                  <a:pt x="4043" y="7148"/>
                </a:lnTo>
                <a:cubicBezTo>
                  <a:pt x="4043" y="7182"/>
                  <a:pt x="4028" y="7232"/>
                  <a:pt x="4003" y="7280"/>
                </a:cubicBezTo>
                <a:cubicBezTo>
                  <a:pt x="3975" y="7337"/>
                  <a:pt x="3944" y="7365"/>
                  <a:pt x="3907" y="7365"/>
                </a:cubicBezTo>
                <a:cubicBezTo>
                  <a:pt x="3870" y="7365"/>
                  <a:pt x="3856" y="7354"/>
                  <a:pt x="3867" y="7326"/>
                </a:cubicBezTo>
                <a:cubicBezTo>
                  <a:pt x="3876" y="7297"/>
                  <a:pt x="3879" y="7263"/>
                  <a:pt x="3879" y="7232"/>
                </a:cubicBezTo>
                <a:cubicBezTo>
                  <a:pt x="3879" y="7193"/>
                  <a:pt x="3870" y="7159"/>
                  <a:pt x="3853" y="7134"/>
                </a:cubicBezTo>
                <a:cubicBezTo>
                  <a:pt x="3836" y="7105"/>
                  <a:pt x="3769" y="7094"/>
                  <a:pt x="3650" y="7094"/>
                </a:cubicBezTo>
                <a:cubicBezTo>
                  <a:pt x="3633" y="7094"/>
                  <a:pt x="3608" y="7100"/>
                  <a:pt x="3582" y="7105"/>
                </a:cubicBezTo>
                <a:cubicBezTo>
                  <a:pt x="3554" y="7117"/>
                  <a:pt x="3551" y="7139"/>
                  <a:pt x="3568" y="7176"/>
                </a:cubicBezTo>
                <a:lnTo>
                  <a:pt x="3732" y="7523"/>
                </a:lnTo>
                <a:lnTo>
                  <a:pt x="3771" y="7551"/>
                </a:lnTo>
                <a:lnTo>
                  <a:pt x="3800" y="7580"/>
                </a:lnTo>
                <a:cubicBezTo>
                  <a:pt x="3709" y="7580"/>
                  <a:pt x="3647" y="7690"/>
                  <a:pt x="3616" y="7904"/>
                </a:cubicBezTo>
                <a:cubicBezTo>
                  <a:pt x="3585" y="8119"/>
                  <a:pt x="3568" y="8274"/>
                  <a:pt x="3568" y="8362"/>
                </a:cubicBezTo>
                <a:lnTo>
                  <a:pt x="3622" y="8610"/>
                </a:lnTo>
                <a:lnTo>
                  <a:pt x="3650" y="8686"/>
                </a:lnTo>
                <a:lnTo>
                  <a:pt x="3650" y="8743"/>
                </a:lnTo>
                <a:lnTo>
                  <a:pt x="3596" y="9002"/>
                </a:lnTo>
                <a:lnTo>
                  <a:pt x="3989" y="9581"/>
                </a:lnTo>
                <a:lnTo>
                  <a:pt x="4071" y="9581"/>
                </a:lnTo>
                <a:cubicBezTo>
                  <a:pt x="4088" y="9618"/>
                  <a:pt x="4079" y="9652"/>
                  <a:pt x="4043" y="9691"/>
                </a:cubicBezTo>
                <a:cubicBezTo>
                  <a:pt x="4006" y="9725"/>
                  <a:pt x="3997" y="9762"/>
                  <a:pt x="4014" y="9796"/>
                </a:cubicBezTo>
                <a:lnTo>
                  <a:pt x="4125" y="9906"/>
                </a:lnTo>
                <a:cubicBezTo>
                  <a:pt x="4125" y="9993"/>
                  <a:pt x="4142" y="10061"/>
                  <a:pt x="4178" y="10098"/>
                </a:cubicBezTo>
                <a:cubicBezTo>
                  <a:pt x="4212" y="10143"/>
                  <a:pt x="4272" y="10197"/>
                  <a:pt x="4353" y="10270"/>
                </a:cubicBezTo>
                <a:cubicBezTo>
                  <a:pt x="4334" y="10380"/>
                  <a:pt x="4427" y="10479"/>
                  <a:pt x="4630" y="10572"/>
                </a:cubicBezTo>
                <a:cubicBezTo>
                  <a:pt x="4834" y="10668"/>
                  <a:pt x="4961" y="10733"/>
                  <a:pt x="5017" y="10773"/>
                </a:cubicBezTo>
                <a:cubicBezTo>
                  <a:pt x="5088" y="10976"/>
                  <a:pt x="5178" y="11179"/>
                  <a:pt x="5286" y="11382"/>
                </a:cubicBezTo>
                <a:cubicBezTo>
                  <a:pt x="5393" y="11588"/>
                  <a:pt x="5526" y="11758"/>
                  <a:pt x="5679" y="11908"/>
                </a:cubicBezTo>
                <a:lnTo>
                  <a:pt x="5707" y="12094"/>
                </a:lnTo>
                <a:cubicBezTo>
                  <a:pt x="5707" y="12111"/>
                  <a:pt x="5684" y="12133"/>
                  <a:pt x="5639" y="12150"/>
                </a:cubicBezTo>
                <a:cubicBezTo>
                  <a:pt x="5594" y="12167"/>
                  <a:pt x="5588" y="12195"/>
                  <a:pt x="5625" y="12227"/>
                </a:cubicBezTo>
                <a:lnTo>
                  <a:pt x="5842" y="12325"/>
                </a:lnTo>
                <a:cubicBezTo>
                  <a:pt x="5876" y="12289"/>
                  <a:pt x="5924" y="12325"/>
                  <a:pt x="5984" y="12433"/>
                </a:cubicBezTo>
                <a:cubicBezTo>
                  <a:pt x="6040" y="12543"/>
                  <a:pt x="6088" y="12613"/>
                  <a:pt x="6125" y="12647"/>
                </a:cubicBezTo>
                <a:lnTo>
                  <a:pt x="6097" y="12729"/>
                </a:lnTo>
                <a:lnTo>
                  <a:pt x="6261" y="12961"/>
                </a:lnTo>
                <a:lnTo>
                  <a:pt x="6342" y="12989"/>
                </a:lnTo>
                <a:lnTo>
                  <a:pt x="6396" y="12879"/>
                </a:lnTo>
                <a:cubicBezTo>
                  <a:pt x="6359" y="12788"/>
                  <a:pt x="6297" y="12667"/>
                  <a:pt x="6207" y="12520"/>
                </a:cubicBezTo>
                <a:cubicBezTo>
                  <a:pt x="6116" y="12370"/>
                  <a:pt x="6023" y="12226"/>
                  <a:pt x="5930" y="12088"/>
                </a:cubicBezTo>
                <a:cubicBezTo>
                  <a:pt x="5834" y="11947"/>
                  <a:pt x="5755" y="11826"/>
                  <a:pt x="5693" y="11710"/>
                </a:cubicBezTo>
                <a:cubicBezTo>
                  <a:pt x="5628" y="11600"/>
                  <a:pt x="5597" y="11532"/>
                  <a:pt x="5597" y="11515"/>
                </a:cubicBezTo>
                <a:cubicBezTo>
                  <a:pt x="5597" y="11492"/>
                  <a:pt x="5588" y="11422"/>
                  <a:pt x="5571" y="11295"/>
                </a:cubicBezTo>
                <a:cubicBezTo>
                  <a:pt x="5551" y="11168"/>
                  <a:pt x="5534" y="11097"/>
                  <a:pt x="5517" y="11069"/>
                </a:cubicBezTo>
                <a:cubicBezTo>
                  <a:pt x="5571" y="11103"/>
                  <a:pt x="5639" y="11137"/>
                  <a:pt x="5721" y="11168"/>
                </a:cubicBezTo>
                <a:cubicBezTo>
                  <a:pt x="5800" y="11202"/>
                  <a:pt x="5868" y="11235"/>
                  <a:pt x="5922" y="11267"/>
                </a:cubicBezTo>
                <a:cubicBezTo>
                  <a:pt x="5958" y="11492"/>
                  <a:pt x="6046" y="11676"/>
                  <a:pt x="6187" y="11809"/>
                </a:cubicBezTo>
                <a:cubicBezTo>
                  <a:pt x="6326" y="11947"/>
                  <a:pt x="6450" y="12099"/>
                  <a:pt x="6557" y="12272"/>
                </a:cubicBezTo>
                <a:cubicBezTo>
                  <a:pt x="6520" y="12305"/>
                  <a:pt x="6520" y="12325"/>
                  <a:pt x="6557" y="12337"/>
                </a:cubicBezTo>
                <a:cubicBezTo>
                  <a:pt x="6594" y="12348"/>
                  <a:pt x="6625" y="12354"/>
                  <a:pt x="6653" y="12354"/>
                </a:cubicBezTo>
                <a:cubicBezTo>
                  <a:pt x="6687" y="12387"/>
                  <a:pt x="6707" y="12452"/>
                  <a:pt x="6707" y="12543"/>
                </a:cubicBezTo>
                <a:cubicBezTo>
                  <a:pt x="6834" y="12684"/>
                  <a:pt x="6998" y="12884"/>
                  <a:pt x="7199" y="13138"/>
                </a:cubicBezTo>
                <a:cubicBezTo>
                  <a:pt x="7402" y="13384"/>
                  <a:pt x="7504" y="13584"/>
                  <a:pt x="7504" y="13731"/>
                </a:cubicBezTo>
                <a:lnTo>
                  <a:pt x="7504" y="13754"/>
                </a:lnTo>
                <a:lnTo>
                  <a:pt x="7450" y="13949"/>
                </a:lnTo>
                <a:cubicBezTo>
                  <a:pt x="7504" y="14090"/>
                  <a:pt x="7597" y="14205"/>
                  <a:pt x="7727" y="14290"/>
                </a:cubicBezTo>
                <a:cubicBezTo>
                  <a:pt x="7857" y="14378"/>
                  <a:pt x="7987" y="14443"/>
                  <a:pt x="8114" y="14499"/>
                </a:cubicBezTo>
                <a:lnTo>
                  <a:pt x="8168" y="14499"/>
                </a:lnTo>
                <a:cubicBezTo>
                  <a:pt x="8349" y="14592"/>
                  <a:pt x="8532" y="14685"/>
                  <a:pt x="8721" y="14790"/>
                </a:cubicBezTo>
                <a:cubicBezTo>
                  <a:pt x="8911" y="14897"/>
                  <a:pt x="9106" y="14985"/>
                  <a:pt x="9304" y="15055"/>
                </a:cubicBezTo>
                <a:lnTo>
                  <a:pt x="9614" y="14863"/>
                </a:lnTo>
                <a:cubicBezTo>
                  <a:pt x="9688" y="14886"/>
                  <a:pt x="9764" y="14928"/>
                  <a:pt x="9846" y="15002"/>
                </a:cubicBezTo>
                <a:cubicBezTo>
                  <a:pt x="9925" y="15072"/>
                  <a:pt x="10018" y="15154"/>
                  <a:pt x="10123" y="15250"/>
                </a:cubicBezTo>
                <a:cubicBezTo>
                  <a:pt x="10225" y="15343"/>
                  <a:pt x="10346" y="15431"/>
                  <a:pt x="10487" y="15513"/>
                </a:cubicBezTo>
                <a:cubicBezTo>
                  <a:pt x="10626" y="15597"/>
                  <a:pt x="10787" y="15645"/>
                  <a:pt x="10968" y="15662"/>
                </a:cubicBezTo>
                <a:cubicBezTo>
                  <a:pt x="11092" y="15575"/>
                  <a:pt x="11157" y="15597"/>
                  <a:pt x="11157" y="15727"/>
                </a:cubicBezTo>
                <a:lnTo>
                  <a:pt x="11157" y="15784"/>
                </a:lnTo>
                <a:lnTo>
                  <a:pt x="11496" y="16193"/>
                </a:lnTo>
                <a:lnTo>
                  <a:pt x="11550" y="16391"/>
                </a:lnTo>
                <a:cubicBezTo>
                  <a:pt x="11640" y="16444"/>
                  <a:pt x="11731" y="16512"/>
                  <a:pt x="11827" y="16594"/>
                </a:cubicBezTo>
                <a:cubicBezTo>
                  <a:pt x="11920" y="16676"/>
                  <a:pt x="11996" y="16766"/>
                  <a:pt x="12050" y="16865"/>
                </a:cubicBezTo>
                <a:lnTo>
                  <a:pt x="12103" y="16865"/>
                </a:lnTo>
                <a:cubicBezTo>
                  <a:pt x="12194" y="16865"/>
                  <a:pt x="12267" y="16907"/>
                  <a:pt x="12327" y="16986"/>
                </a:cubicBezTo>
                <a:cubicBezTo>
                  <a:pt x="12386" y="17068"/>
                  <a:pt x="12459" y="17108"/>
                  <a:pt x="12550" y="17108"/>
                </a:cubicBezTo>
                <a:cubicBezTo>
                  <a:pt x="12604" y="17108"/>
                  <a:pt x="12632" y="17079"/>
                  <a:pt x="12632" y="17029"/>
                </a:cubicBezTo>
                <a:cubicBezTo>
                  <a:pt x="12632" y="16902"/>
                  <a:pt x="12640" y="16820"/>
                  <a:pt x="12657" y="16777"/>
                </a:cubicBezTo>
                <a:cubicBezTo>
                  <a:pt x="12674" y="16738"/>
                  <a:pt x="12700" y="16710"/>
                  <a:pt x="12725" y="16704"/>
                </a:cubicBezTo>
                <a:cubicBezTo>
                  <a:pt x="12753" y="16693"/>
                  <a:pt x="12782" y="16687"/>
                  <a:pt x="12807" y="16687"/>
                </a:cubicBezTo>
                <a:cubicBezTo>
                  <a:pt x="12835" y="16687"/>
                  <a:pt x="12849" y="16670"/>
                  <a:pt x="12849" y="16633"/>
                </a:cubicBezTo>
                <a:lnTo>
                  <a:pt x="12793" y="16554"/>
                </a:lnTo>
                <a:cubicBezTo>
                  <a:pt x="12756" y="16554"/>
                  <a:pt x="12731" y="16577"/>
                  <a:pt x="12714" y="16622"/>
                </a:cubicBezTo>
                <a:cubicBezTo>
                  <a:pt x="12694" y="16667"/>
                  <a:pt x="12669" y="16670"/>
                  <a:pt x="12632" y="16633"/>
                </a:cubicBezTo>
                <a:lnTo>
                  <a:pt x="12440" y="16743"/>
                </a:lnTo>
                <a:lnTo>
                  <a:pt x="12211" y="16687"/>
                </a:lnTo>
                <a:lnTo>
                  <a:pt x="11889" y="16136"/>
                </a:lnTo>
                <a:lnTo>
                  <a:pt x="11996" y="15366"/>
                </a:lnTo>
                <a:cubicBezTo>
                  <a:pt x="12013" y="15332"/>
                  <a:pt x="11979" y="15287"/>
                  <a:pt x="11894" y="15244"/>
                </a:cubicBezTo>
                <a:cubicBezTo>
                  <a:pt x="11807" y="15199"/>
                  <a:pt x="11784" y="15154"/>
                  <a:pt x="11818" y="15112"/>
                </a:cubicBezTo>
                <a:cubicBezTo>
                  <a:pt x="11694" y="15032"/>
                  <a:pt x="11541" y="15001"/>
                  <a:pt x="11360" y="15001"/>
                </a:cubicBezTo>
                <a:cubicBezTo>
                  <a:pt x="11324" y="15001"/>
                  <a:pt x="11230" y="15013"/>
                  <a:pt x="11083" y="15038"/>
                </a:cubicBezTo>
                <a:cubicBezTo>
                  <a:pt x="10934" y="15066"/>
                  <a:pt x="10857" y="15055"/>
                  <a:pt x="10857" y="15001"/>
                </a:cubicBezTo>
                <a:cubicBezTo>
                  <a:pt x="10857" y="14945"/>
                  <a:pt x="10872" y="14874"/>
                  <a:pt x="10900" y="14784"/>
                </a:cubicBezTo>
                <a:cubicBezTo>
                  <a:pt x="10925" y="14691"/>
                  <a:pt x="10959" y="14598"/>
                  <a:pt x="10993" y="14493"/>
                </a:cubicBezTo>
                <a:cubicBezTo>
                  <a:pt x="11030" y="14389"/>
                  <a:pt x="11058" y="14301"/>
                  <a:pt x="11075" y="14228"/>
                </a:cubicBezTo>
                <a:cubicBezTo>
                  <a:pt x="11092" y="14157"/>
                  <a:pt x="11103" y="14112"/>
                  <a:pt x="11103" y="14095"/>
                </a:cubicBezTo>
                <a:lnTo>
                  <a:pt x="11278" y="13731"/>
                </a:lnTo>
                <a:lnTo>
                  <a:pt x="11239" y="13677"/>
                </a:lnTo>
                <a:lnTo>
                  <a:pt x="11021" y="13621"/>
                </a:lnTo>
                <a:cubicBezTo>
                  <a:pt x="10985" y="13621"/>
                  <a:pt x="10925" y="13649"/>
                  <a:pt x="10846" y="13706"/>
                </a:cubicBezTo>
                <a:cubicBezTo>
                  <a:pt x="10764" y="13754"/>
                  <a:pt x="10685" y="13821"/>
                  <a:pt x="10609" y="13898"/>
                </a:cubicBezTo>
                <a:cubicBezTo>
                  <a:pt x="10533" y="13974"/>
                  <a:pt x="10468" y="14053"/>
                  <a:pt x="10414" y="14123"/>
                </a:cubicBezTo>
                <a:cubicBezTo>
                  <a:pt x="10360" y="14197"/>
                  <a:pt x="10332" y="14256"/>
                  <a:pt x="10332" y="14313"/>
                </a:cubicBezTo>
                <a:lnTo>
                  <a:pt x="9724" y="14442"/>
                </a:lnTo>
                <a:cubicBezTo>
                  <a:pt x="9597" y="14442"/>
                  <a:pt x="9493" y="14394"/>
                  <a:pt x="9411" y="14284"/>
                </a:cubicBezTo>
                <a:cubicBezTo>
                  <a:pt x="9377" y="14140"/>
                  <a:pt x="9301" y="13979"/>
                  <a:pt x="9182" y="13804"/>
                </a:cubicBezTo>
                <a:cubicBezTo>
                  <a:pt x="9066" y="13627"/>
                  <a:pt x="9007" y="13474"/>
                  <a:pt x="9007" y="13336"/>
                </a:cubicBezTo>
                <a:cubicBezTo>
                  <a:pt x="9007" y="13132"/>
                  <a:pt x="9041" y="12938"/>
                  <a:pt x="9114" y="12757"/>
                </a:cubicBezTo>
                <a:cubicBezTo>
                  <a:pt x="9188" y="12576"/>
                  <a:pt x="9159" y="12382"/>
                  <a:pt x="9032" y="12178"/>
                </a:cubicBezTo>
                <a:cubicBezTo>
                  <a:pt x="9052" y="12178"/>
                  <a:pt x="9075" y="12167"/>
                  <a:pt x="9100" y="12150"/>
                </a:cubicBezTo>
                <a:cubicBezTo>
                  <a:pt x="9128" y="12133"/>
                  <a:pt x="9134" y="12105"/>
                  <a:pt x="9114" y="12068"/>
                </a:cubicBezTo>
                <a:lnTo>
                  <a:pt x="9275" y="11879"/>
                </a:lnTo>
                <a:lnTo>
                  <a:pt x="9303" y="11851"/>
                </a:lnTo>
                <a:lnTo>
                  <a:pt x="9329" y="11879"/>
                </a:lnTo>
                <a:cubicBezTo>
                  <a:pt x="9456" y="11786"/>
                  <a:pt x="9623" y="11758"/>
                  <a:pt x="9832" y="11786"/>
                </a:cubicBezTo>
                <a:cubicBezTo>
                  <a:pt x="10038" y="11809"/>
                  <a:pt x="10168" y="11746"/>
                  <a:pt x="10225" y="11594"/>
                </a:cubicBezTo>
                <a:lnTo>
                  <a:pt x="10439" y="11769"/>
                </a:lnTo>
                <a:cubicBezTo>
                  <a:pt x="10476" y="11786"/>
                  <a:pt x="10516" y="11769"/>
                  <a:pt x="10561" y="11710"/>
                </a:cubicBezTo>
                <a:cubicBezTo>
                  <a:pt x="10606" y="11653"/>
                  <a:pt x="10629" y="11605"/>
                  <a:pt x="10629" y="11566"/>
                </a:cubicBezTo>
                <a:lnTo>
                  <a:pt x="10521" y="11515"/>
                </a:lnTo>
                <a:lnTo>
                  <a:pt x="11050" y="11377"/>
                </a:lnTo>
                <a:lnTo>
                  <a:pt x="11075" y="11461"/>
                </a:lnTo>
                <a:lnTo>
                  <a:pt x="11332" y="11433"/>
                </a:lnTo>
                <a:lnTo>
                  <a:pt x="11629" y="11619"/>
                </a:lnTo>
                <a:cubicBezTo>
                  <a:pt x="11665" y="11619"/>
                  <a:pt x="11702" y="11600"/>
                  <a:pt x="11739" y="11554"/>
                </a:cubicBezTo>
                <a:cubicBezTo>
                  <a:pt x="11776" y="11509"/>
                  <a:pt x="11815" y="11504"/>
                  <a:pt x="11860" y="11537"/>
                </a:cubicBezTo>
                <a:lnTo>
                  <a:pt x="12132" y="11825"/>
                </a:lnTo>
                <a:cubicBezTo>
                  <a:pt x="12095" y="11896"/>
                  <a:pt x="12089" y="11952"/>
                  <a:pt x="12118" y="11984"/>
                </a:cubicBezTo>
                <a:cubicBezTo>
                  <a:pt x="12143" y="12023"/>
                  <a:pt x="12157" y="12057"/>
                  <a:pt x="12157" y="12094"/>
                </a:cubicBezTo>
                <a:cubicBezTo>
                  <a:pt x="12157" y="12150"/>
                  <a:pt x="12205" y="12271"/>
                  <a:pt x="12298" y="12463"/>
                </a:cubicBezTo>
                <a:cubicBezTo>
                  <a:pt x="12394" y="12658"/>
                  <a:pt x="12479" y="12757"/>
                  <a:pt x="12550" y="12757"/>
                </a:cubicBezTo>
                <a:cubicBezTo>
                  <a:pt x="12640" y="12757"/>
                  <a:pt x="12680" y="12698"/>
                  <a:pt x="12671" y="12582"/>
                </a:cubicBezTo>
                <a:cubicBezTo>
                  <a:pt x="12663" y="12466"/>
                  <a:pt x="12657" y="12390"/>
                  <a:pt x="12657" y="12356"/>
                </a:cubicBezTo>
                <a:cubicBezTo>
                  <a:pt x="12657" y="12176"/>
                  <a:pt x="12620" y="11998"/>
                  <a:pt x="12550" y="11828"/>
                </a:cubicBezTo>
                <a:cubicBezTo>
                  <a:pt x="12479" y="11656"/>
                  <a:pt x="12409" y="11481"/>
                  <a:pt x="12346" y="11298"/>
                </a:cubicBezTo>
                <a:lnTo>
                  <a:pt x="12346" y="11221"/>
                </a:lnTo>
                <a:cubicBezTo>
                  <a:pt x="12346" y="11128"/>
                  <a:pt x="12403" y="11049"/>
                  <a:pt x="12516" y="10984"/>
                </a:cubicBezTo>
                <a:cubicBezTo>
                  <a:pt x="12629" y="10911"/>
                  <a:pt x="12685" y="10874"/>
                  <a:pt x="12685" y="10851"/>
                </a:cubicBezTo>
                <a:cubicBezTo>
                  <a:pt x="12776" y="10781"/>
                  <a:pt x="12878" y="10707"/>
                  <a:pt x="12991" y="10637"/>
                </a:cubicBezTo>
                <a:cubicBezTo>
                  <a:pt x="13101" y="10563"/>
                  <a:pt x="13186" y="10482"/>
                  <a:pt x="13239" y="10383"/>
                </a:cubicBezTo>
                <a:lnTo>
                  <a:pt x="13347" y="10163"/>
                </a:lnTo>
                <a:lnTo>
                  <a:pt x="13347" y="10030"/>
                </a:lnTo>
                <a:lnTo>
                  <a:pt x="13429" y="10030"/>
                </a:lnTo>
                <a:cubicBezTo>
                  <a:pt x="13465" y="10030"/>
                  <a:pt x="13482" y="10002"/>
                  <a:pt x="13482" y="9948"/>
                </a:cubicBezTo>
                <a:cubicBezTo>
                  <a:pt x="13482" y="9931"/>
                  <a:pt x="13471" y="9914"/>
                  <a:pt x="13443" y="9903"/>
                </a:cubicBezTo>
                <a:cubicBezTo>
                  <a:pt x="13414" y="9886"/>
                  <a:pt x="13383" y="9863"/>
                  <a:pt x="13347" y="9827"/>
                </a:cubicBezTo>
                <a:cubicBezTo>
                  <a:pt x="13313" y="9810"/>
                  <a:pt x="13276" y="9782"/>
                  <a:pt x="13239" y="9742"/>
                </a:cubicBezTo>
                <a:lnTo>
                  <a:pt x="13321" y="9694"/>
                </a:lnTo>
                <a:cubicBezTo>
                  <a:pt x="13358" y="9638"/>
                  <a:pt x="13383" y="9573"/>
                  <a:pt x="13403" y="9491"/>
                </a:cubicBezTo>
                <a:cubicBezTo>
                  <a:pt x="13420" y="9406"/>
                  <a:pt x="13412" y="9335"/>
                  <a:pt x="13375" y="9273"/>
                </a:cubicBezTo>
                <a:lnTo>
                  <a:pt x="13578" y="9163"/>
                </a:lnTo>
                <a:cubicBezTo>
                  <a:pt x="13558" y="9220"/>
                  <a:pt x="13578" y="9254"/>
                  <a:pt x="13632" y="9273"/>
                </a:cubicBezTo>
                <a:cubicBezTo>
                  <a:pt x="13686" y="9290"/>
                  <a:pt x="13731" y="9290"/>
                  <a:pt x="13768" y="9273"/>
                </a:cubicBezTo>
                <a:lnTo>
                  <a:pt x="13903" y="9053"/>
                </a:lnTo>
                <a:cubicBezTo>
                  <a:pt x="13866" y="8966"/>
                  <a:pt x="13844" y="8932"/>
                  <a:pt x="13835" y="8960"/>
                </a:cubicBezTo>
                <a:cubicBezTo>
                  <a:pt x="13827" y="8988"/>
                  <a:pt x="13850" y="8960"/>
                  <a:pt x="13903" y="8867"/>
                </a:cubicBezTo>
                <a:cubicBezTo>
                  <a:pt x="13994" y="8833"/>
                  <a:pt x="14081" y="8788"/>
                  <a:pt x="14166" y="8740"/>
                </a:cubicBezTo>
                <a:cubicBezTo>
                  <a:pt x="14254" y="8689"/>
                  <a:pt x="14338" y="8664"/>
                  <a:pt x="14432" y="8664"/>
                </a:cubicBezTo>
                <a:cubicBezTo>
                  <a:pt x="14448" y="8683"/>
                  <a:pt x="14465" y="8689"/>
                  <a:pt x="14485" y="8689"/>
                </a:cubicBezTo>
                <a:cubicBezTo>
                  <a:pt x="14539" y="8689"/>
                  <a:pt x="14564" y="8683"/>
                  <a:pt x="14564" y="8664"/>
                </a:cubicBezTo>
                <a:cubicBezTo>
                  <a:pt x="14564" y="8573"/>
                  <a:pt x="14547" y="8520"/>
                  <a:pt x="14511" y="8503"/>
                </a:cubicBezTo>
                <a:lnTo>
                  <a:pt x="14675" y="8167"/>
                </a:lnTo>
                <a:cubicBezTo>
                  <a:pt x="14799" y="8167"/>
                  <a:pt x="14895" y="8110"/>
                  <a:pt x="14957" y="8000"/>
                </a:cubicBezTo>
                <a:lnTo>
                  <a:pt x="15203" y="7972"/>
                </a:lnTo>
                <a:cubicBezTo>
                  <a:pt x="15257" y="7958"/>
                  <a:pt x="15282" y="7924"/>
                  <a:pt x="15282" y="7867"/>
                </a:cubicBezTo>
                <a:lnTo>
                  <a:pt x="15282" y="7842"/>
                </a:lnTo>
                <a:lnTo>
                  <a:pt x="15757" y="7704"/>
                </a:lnTo>
                <a:lnTo>
                  <a:pt x="15810" y="7554"/>
                </a:lnTo>
                <a:lnTo>
                  <a:pt x="15675" y="7368"/>
                </a:lnTo>
                <a:cubicBezTo>
                  <a:pt x="15692" y="7368"/>
                  <a:pt x="15700" y="7351"/>
                  <a:pt x="15700" y="7311"/>
                </a:cubicBezTo>
                <a:cubicBezTo>
                  <a:pt x="15700" y="7277"/>
                  <a:pt x="15683" y="7252"/>
                  <a:pt x="15646" y="7235"/>
                </a:cubicBezTo>
                <a:cubicBezTo>
                  <a:pt x="15613" y="7212"/>
                  <a:pt x="15579" y="7195"/>
                  <a:pt x="15553" y="7179"/>
                </a:cubicBezTo>
                <a:cubicBezTo>
                  <a:pt x="15525" y="7162"/>
                  <a:pt x="15494" y="7142"/>
                  <a:pt x="15457" y="7125"/>
                </a:cubicBezTo>
                <a:lnTo>
                  <a:pt x="15403" y="7150"/>
                </a:lnTo>
                <a:lnTo>
                  <a:pt x="15457" y="7125"/>
                </a:lnTo>
                <a:lnTo>
                  <a:pt x="15539" y="7125"/>
                </a:lnTo>
                <a:lnTo>
                  <a:pt x="15714" y="7125"/>
                </a:lnTo>
                <a:cubicBezTo>
                  <a:pt x="15796" y="7125"/>
                  <a:pt x="15836" y="7085"/>
                  <a:pt x="15836" y="7003"/>
                </a:cubicBezTo>
                <a:cubicBezTo>
                  <a:pt x="15836" y="6893"/>
                  <a:pt x="15774" y="6837"/>
                  <a:pt x="15646" y="6837"/>
                </a:cubicBezTo>
                <a:cubicBezTo>
                  <a:pt x="15485" y="6837"/>
                  <a:pt x="15299" y="6877"/>
                  <a:pt x="15087" y="6953"/>
                </a:cubicBezTo>
                <a:cubicBezTo>
                  <a:pt x="14875" y="7029"/>
                  <a:pt x="14728" y="7162"/>
                  <a:pt x="14646" y="7339"/>
                </a:cubicBezTo>
                <a:lnTo>
                  <a:pt x="14457" y="7450"/>
                </a:lnTo>
                <a:lnTo>
                  <a:pt x="14700" y="7207"/>
                </a:lnTo>
                <a:lnTo>
                  <a:pt x="14739" y="7125"/>
                </a:lnTo>
                <a:cubicBezTo>
                  <a:pt x="14739" y="7085"/>
                  <a:pt x="14697" y="7063"/>
                  <a:pt x="14612" y="7046"/>
                </a:cubicBezTo>
                <a:cubicBezTo>
                  <a:pt x="14528" y="7035"/>
                  <a:pt x="14502" y="7029"/>
                  <a:pt x="14539" y="7029"/>
                </a:cubicBezTo>
                <a:cubicBezTo>
                  <a:pt x="14700" y="7029"/>
                  <a:pt x="14824" y="7015"/>
                  <a:pt x="14909" y="6975"/>
                </a:cubicBezTo>
                <a:cubicBezTo>
                  <a:pt x="14997" y="6936"/>
                  <a:pt x="15067" y="6899"/>
                  <a:pt x="15121" y="6854"/>
                </a:cubicBezTo>
                <a:cubicBezTo>
                  <a:pt x="15175" y="6809"/>
                  <a:pt x="15231" y="6766"/>
                  <a:pt x="15288" y="6715"/>
                </a:cubicBezTo>
                <a:cubicBezTo>
                  <a:pt x="15347" y="6670"/>
                  <a:pt x="15432" y="6634"/>
                  <a:pt x="15539" y="6594"/>
                </a:cubicBezTo>
                <a:cubicBezTo>
                  <a:pt x="15745" y="6634"/>
                  <a:pt x="15946" y="6645"/>
                  <a:pt x="16135" y="6622"/>
                </a:cubicBezTo>
                <a:cubicBezTo>
                  <a:pt x="16322" y="6605"/>
                  <a:pt x="16522" y="6594"/>
                  <a:pt x="16729" y="6594"/>
                </a:cubicBezTo>
                <a:cubicBezTo>
                  <a:pt x="16785" y="6560"/>
                  <a:pt x="16839" y="6523"/>
                  <a:pt x="16892" y="6484"/>
                </a:cubicBezTo>
                <a:cubicBezTo>
                  <a:pt x="16946" y="6439"/>
                  <a:pt x="16980" y="6396"/>
                  <a:pt x="17000" y="6340"/>
                </a:cubicBezTo>
                <a:lnTo>
                  <a:pt x="17311" y="6286"/>
                </a:lnTo>
                <a:cubicBezTo>
                  <a:pt x="17347" y="6323"/>
                  <a:pt x="17401" y="6315"/>
                  <a:pt x="17474" y="6258"/>
                </a:cubicBezTo>
                <a:cubicBezTo>
                  <a:pt x="17545" y="6202"/>
                  <a:pt x="17582" y="6159"/>
                  <a:pt x="17582" y="6125"/>
                </a:cubicBezTo>
                <a:cubicBezTo>
                  <a:pt x="17582" y="6032"/>
                  <a:pt x="17531" y="5976"/>
                  <a:pt x="17432" y="5950"/>
                </a:cubicBezTo>
                <a:cubicBezTo>
                  <a:pt x="17333" y="5922"/>
                  <a:pt x="17282" y="5854"/>
                  <a:pt x="17282" y="5755"/>
                </a:cubicBezTo>
                <a:cubicBezTo>
                  <a:pt x="17282" y="5738"/>
                  <a:pt x="17288" y="5713"/>
                  <a:pt x="17296" y="5679"/>
                </a:cubicBezTo>
                <a:cubicBezTo>
                  <a:pt x="17308" y="5640"/>
                  <a:pt x="17294" y="5623"/>
                  <a:pt x="17257" y="5623"/>
                </a:cubicBezTo>
                <a:cubicBezTo>
                  <a:pt x="17203" y="5623"/>
                  <a:pt x="17116" y="5651"/>
                  <a:pt x="16994" y="5707"/>
                </a:cubicBezTo>
                <a:cubicBezTo>
                  <a:pt x="16870" y="5758"/>
                  <a:pt x="16785" y="5806"/>
                  <a:pt x="16729" y="5840"/>
                </a:cubicBezTo>
                <a:cubicBezTo>
                  <a:pt x="16692" y="5854"/>
                  <a:pt x="16672" y="5854"/>
                  <a:pt x="16661" y="5829"/>
                </a:cubicBezTo>
                <a:cubicBezTo>
                  <a:pt x="16652" y="5801"/>
                  <a:pt x="16649" y="5767"/>
                  <a:pt x="16649" y="5730"/>
                </a:cubicBezTo>
                <a:lnTo>
                  <a:pt x="16675" y="5755"/>
                </a:lnTo>
                <a:lnTo>
                  <a:pt x="16785" y="5705"/>
                </a:lnTo>
                <a:lnTo>
                  <a:pt x="17093" y="5594"/>
                </a:lnTo>
                <a:lnTo>
                  <a:pt x="17147" y="5538"/>
                </a:lnTo>
                <a:cubicBezTo>
                  <a:pt x="17147" y="5484"/>
                  <a:pt x="17116" y="5451"/>
                  <a:pt x="17048" y="5434"/>
                </a:cubicBezTo>
                <a:cubicBezTo>
                  <a:pt x="16980" y="5411"/>
                  <a:pt x="16926" y="5405"/>
                  <a:pt x="16892" y="5405"/>
                </a:cubicBezTo>
                <a:cubicBezTo>
                  <a:pt x="16856" y="5405"/>
                  <a:pt x="16802" y="5417"/>
                  <a:pt x="16729" y="5445"/>
                </a:cubicBezTo>
                <a:cubicBezTo>
                  <a:pt x="16658" y="5473"/>
                  <a:pt x="16621" y="5456"/>
                  <a:pt x="16621" y="5405"/>
                </a:cubicBezTo>
                <a:lnTo>
                  <a:pt x="16649" y="5349"/>
                </a:lnTo>
                <a:cubicBezTo>
                  <a:pt x="16539" y="5259"/>
                  <a:pt x="16443" y="5154"/>
                  <a:pt x="16358" y="5047"/>
                </a:cubicBezTo>
                <a:cubicBezTo>
                  <a:pt x="16271" y="4931"/>
                  <a:pt x="16228" y="4861"/>
                  <a:pt x="16228" y="4821"/>
                </a:cubicBezTo>
                <a:cubicBezTo>
                  <a:pt x="16228" y="4787"/>
                  <a:pt x="16234" y="4751"/>
                  <a:pt x="16243" y="4705"/>
                </a:cubicBezTo>
                <a:cubicBezTo>
                  <a:pt x="16251" y="4669"/>
                  <a:pt x="16228" y="4646"/>
                  <a:pt x="16175" y="4646"/>
                </a:cubicBezTo>
                <a:cubicBezTo>
                  <a:pt x="16138" y="4646"/>
                  <a:pt x="16107" y="4652"/>
                  <a:pt x="16082" y="4663"/>
                </a:cubicBezTo>
                <a:cubicBezTo>
                  <a:pt x="16053" y="4672"/>
                  <a:pt x="16039" y="4646"/>
                  <a:pt x="16039" y="4595"/>
                </a:cubicBezTo>
                <a:cubicBezTo>
                  <a:pt x="16039" y="4556"/>
                  <a:pt x="16017" y="4480"/>
                  <a:pt x="15971" y="4364"/>
                </a:cubicBezTo>
                <a:cubicBezTo>
                  <a:pt x="15926" y="4248"/>
                  <a:pt x="15864" y="4189"/>
                  <a:pt x="15782" y="4189"/>
                </a:cubicBezTo>
                <a:lnTo>
                  <a:pt x="15675" y="4299"/>
                </a:lnTo>
                <a:cubicBezTo>
                  <a:pt x="15675" y="4347"/>
                  <a:pt x="15646" y="4392"/>
                  <a:pt x="15593" y="4420"/>
                </a:cubicBezTo>
                <a:cubicBezTo>
                  <a:pt x="15539" y="4446"/>
                  <a:pt x="15511" y="4474"/>
                  <a:pt x="15511" y="4513"/>
                </a:cubicBezTo>
                <a:lnTo>
                  <a:pt x="15457" y="4513"/>
                </a:lnTo>
                <a:lnTo>
                  <a:pt x="15175" y="4672"/>
                </a:lnTo>
                <a:cubicBezTo>
                  <a:pt x="15155" y="4640"/>
                  <a:pt x="15132" y="4629"/>
                  <a:pt x="15107" y="4646"/>
                </a:cubicBezTo>
                <a:cubicBezTo>
                  <a:pt x="15079" y="4669"/>
                  <a:pt x="15047" y="4672"/>
                  <a:pt x="15011" y="4672"/>
                </a:cubicBezTo>
                <a:lnTo>
                  <a:pt x="14985" y="4672"/>
                </a:lnTo>
                <a:lnTo>
                  <a:pt x="14957" y="4700"/>
                </a:lnTo>
                <a:cubicBezTo>
                  <a:pt x="15028" y="4700"/>
                  <a:pt x="15062" y="4663"/>
                  <a:pt x="15053" y="4578"/>
                </a:cubicBezTo>
                <a:cubicBezTo>
                  <a:pt x="15042" y="4497"/>
                  <a:pt x="15011" y="4457"/>
                  <a:pt x="14957" y="4457"/>
                </a:cubicBezTo>
                <a:lnTo>
                  <a:pt x="14739" y="4513"/>
                </a:lnTo>
                <a:cubicBezTo>
                  <a:pt x="14706" y="4513"/>
                  <a:pt x="14683" y="4508"/>
                  <a:pt x="14680" y="4496"/>
                </a:cubicBezTo>
                <a:cubicBezTo>
                  <a:pt x="14675" y="4491"/>
                  <a:pt x="14683" y="4474"/>
                  <a:pt x="14708" y="4446"/>
                </a:cubicBezTo>
                <a:cubicBezTo>
                  <a:pt x="14731" y="4420"/>
                  <a:pt x="14751" y="4386"/>
                  <a:pt x="14768" y="4347"/>
                </a:cubicBezTo>
                <a:cubicBezTo>
                  <a:pt x="14788" y="4316"/>
                  <a:pt x="14788" y="4276"/>
                  <a:pt x="14768" y="4242"/>
                </a:cubicBezTo>
                <a:cubicBezTo>
                  <a:pt x="14751" y="4203"/>
                  <a:pt x="14720" y="4203"/>
                  <a:pt x="14680" y="4225"/>
                </a:cubicBezTo>
                <a:cubicBezTo>
                  <a:pt x="14641" y="4254"/>
                  <a:pt x="14618" y="4254"/>
                  <a:pt x="14618" y="4214"/>
                </a:cubicBezTo>
                <a:lnTo>
                  <a:pt x="14700" y="4214"/>
                </a:lnTo>
                <a:lnTo>
                  <a:pt x="14768" y="4149"/>
                </a:lnTo>
                <a:cubicBezTo>
                  <a:pt x="14788" y="4127"/>
                  <a:pt x="14779" y="4098"/>
                  <a:pt x="14748" y="4056"/>
                </a:cubicBezTo>
                <a:cubicBezTo>
                  <a:pt x="14717" y="4005"/>
                  <a:pt x="14691" y="3977"/>
                  <a:pt x="14674" y="3957"/>
                </a:cubicBezTo>
                <a:lnTo>
                  <a:pt x="14375" y="3906"/>
                </a:lnTo>
                <a:lnTo>
                  <a:pt x="14186" y="3740"/>
                </a:lnTo>
                <a:cubicBezTo>
                  <a:pt x="14169" y="3757"/>
                  <a:pt x="14135" y="3745"/>
                  <a:pt x="14087" y="3703"/>
                </a:cubicBezTo>
                <a:cubicBezTo>
                  <a:pt x="14036" y="3658"/>
                  <a:pt x="13994" y="3624"/>
                  <a:pt x="13957" y="3610"/>
                </a:cubicBezTo>
                <a:lnTo>
                  <a:pt x="13739" y="3686"/>
                </a:lnTo>
                <a:lnTo>
                  <a:pt x="13211" y="3565"/>
                </a:lnTo>
                <a:cubicBezTo>
                  <a:pt x="13177" y="3565"/>
                  <a:pt x="13140" y="3576"/>
                  <a:pt x="13104" y="3599"/>
                </a:cubicBezTo>
                <a:cubicBezTo>
                  <a:pt x="13070" y="3624"/>
                  <a:pt x="13050" y="3652"/>
                  <a:pt x="13050" y="3686"/>
                </a:cubicBezTo>
                <a:cubicBezTo>
                  <a:pt x="13050" y="3726"/>
                  <a:pt x="13070" y="3751"/>
                  <a:pt x="13104" y="3768"/>
                </a:cubicBezTo>
                <a:cubicBezTo>
                  <a:pt x="13140" y="3785"/>
                  <a:pt x="13157" y="3813"/>
                  <a:pt x="13157" y="3850"/>
                </a:cubicBezTo>
                <a:cubicBezTo>
                  <a:pt x="13157" y="3884"/>
                  <a:pt x="13171" y="3983"/>
                  <a:pt x="13200" y="4138"/>
                </a:cubicBezTo>
                <a:cubicBezTo>
                  <a:pt x="13225" y="4299"/>
                  <a:pt x="13202" y="4358"/>
                  <a:pt x="13132" y="4324"/>
                </a:cubicBezTo>
                <a:lnTo>
                  <a:pt x="12996" y="4513"/>
                </a:lnTo>
                <a:cubicBezTo>
                  <a:pt x="13013" y="4547"/>
                  <a:pt x="13044" y="4578"/>
                  <a:pt x="13089" y="4606"/>
                </a:cubicBezTo>
                <a:cubicBezTo>
                  <a:pt x="13137" y="4635"/>
                  <a:pt x="13180" y="4669"/>
                  <a:pt x="13225" y="4705"/>
                </a:cubicBezTo>
                <a:cubicBezTo>
                  <a:pt x="13270" y="4750"/>
                  <a:pt x="13313" y="4793"/>
                  <a:pt x="13347" y="4849"/>
                </a:cubicBezTo>
                <a:cubicBezTo>
                  <a:pt x="13383" y="4903"/>
                  <a:pt x="13392" y="4988"/>
                  <a:pt x="13375" y="5092"/>
                </a:cubicBezTo>
                <a:lnTo>
                  <a:pt x="12767" y="5510"/>
                </a:lnTo>
                <a:lnTo>
                  <a:pt x="12767" y="5566"/>
                </a:lnTo>
                <a:cubicBezTo>
                  <a:pt x="12767" y="5637"/>
                  <a:pt x="12784" y="5705"/>
                  <a:pt x="12821" y="5770"/>
                </a:cubicBezTo>
                <a:cubicBezTo>
                  <a:pt x="12855" y="5832"/>
                  <a:pt x="12892" y="5914"/>
                  <a:pt x="12928" y="6012"/>
                </a:cubicBezTo>
                <a:cubicBezTo>
                  <a:pt x="13019" y="6052"/>
                  <a:pt x="13061" y="6080"/>
                  <a:pt x="13058" y="6105"/>
                </a:cubicBezTo>
                <a:cubicBezTo>
                  <a:pt x="13053" y="6134"/>
                  <a:pt x="13022" y="6162"/>
                  <a:pt x="12962" y="6190"/>
                </a:cubicBezTo>
                <a:cubicBezTo>
                  <a:pt x="12903" y="6216"/>
                  <a:pt x="12849" y="6244"/>
                  <a:pt x="12793" y="6272"/>
                </a:cubicBezTo>
                <a:cubicBezTo>
                  <a:pt x="12739" y="6295"/>
                  <a:pt x="12714" y="6320"/>
                  <a:pt x="12714" y="6337"/>
                </a:cubicBezTo>
                <a:cubicBezTo>
                  <a:pt x="12714" y="6354"/>
                  <a:pt x="12694" y="6365"/>
                  <a:pt x="12657" y="6365"/>
                </a:cubicBezTo>
                <a:lnTo>
                  <a:pt x="12550" y="6365"/>
                </a:lnTo>
                <a:lnTo>
                  <a:pt x="12496" y="6365"/>
                </a:lnTo>
                <a:cubicBezTo>
                  <a:pt x="12496" y="6343"/>
                  <a:pt x="12505" y="6331"/>
                  <a:pt x="12522" y="6320"/>
                </a:cubicBezTo>
                <a:cubicBezTo>
                  <a:pt x="12541" y="6314"/>
                  <a:pt x="12550" y="6295"/>
                  <a:pt x="12550" y="6255"/>
                </a:cubicBezTo>
                <a:lnTo>
                  <a:pt x="12293" y="6094"/>
                </a:lnTo>
                <a:lnTo>
                  <a:pt x="12293" y="6122"/>
                </a:lnTo>
                <a:lnTo>
                  <a:pt x="12185" y="5902"/>
                </a:lnTo>
                <a:cubicBezTo>
                  <a:pt x="12219" y="5815"/>
                  <a:pt x="12225" y="5747"/>
                  <a:pt x="12199" y="5710"/>
                </a:cubicBezTo>
                <a:cubicBezTo>
                  <a:pt x="12171" y="5665"/>
                  <a:pt x="12157" y="5620"/>
                  <a:pt x="12157" y="5566"/>
                </a:cubicBezTo>
                <a:cubicBezTo>
                  <a:pt x="12157" y="5422"/>
                  <a:pt x="12092" y="5352"/>
                  <a:pt x="11962" y="5352"/>
                </a:cubicBezTo>
                <a:cubicBezTo>
                  <a:pt x="11832" y="5352"/>
                  <a:pt x="11694" y="5369"/>
                  <a:pt x="11550" y="5408"/>
                </a:cubicBezTo>
                <a:cubicBezTo>
                  <a:pt x="11584" y="5386"/>
                  <a:pt x="11581" y="5360"/>
                  <a:pt x="11536" y="5321"/>
                </a:cubicBezTo>
                <a:cubicBezTo>
                  <a:pt x="11490" y="5276"/>
                  <a:pt x="11459" y="5259"/>
                  <a:pt x="11439" y="5259"/>
                </a:cubicBezTo>
                <a:cubicBezTo>
                  <a:pt x="11295" y="5259"/>
                  <a:pt x="11126" y="5194"/>
                  <a:pt x="10925" y="5067"/>
                </a:cubicBezTo>
                <a:cubicBezTo>
                  <a:pt x="10730" y="4945"/>
                  <a:pt x="10566" y="4880"/>
                  <a:pt x="10439" y="4880"/>
                </a:cubicBezTo>
                <a:cubicBezTo>
                  <a:pt x="10386" y="4880"/>
                  <a:pt x="10321" y="4892"/>
                  <a:pt x="10250" y="4906"/>
                </a:cubicBezTo>
                <a:cubicBezTo>
                  <a:pt x="10179" y="4923"/>
                  <a:pt x="10112" y="4945"/>
                  <a:pt x="10047" y="4962"/>
                </a:cubicBezTo>
                <a:cubicBezTo>
                  <a:pt x="10083" y="4945"/>
                  <a:pt x="10106" y="4897"/>
                  <a:pt x="10114" y="4824"/>
                </a:cubicBezTo>
                <a:lnTo>
                  <a:pt x="9939" y="4516"/>
                </a:lnTo>
                <a:lnTo>
                  <a:pt x="9911" y="4488"/>
                </a:lnTo>
                <a:cubicBezTo>
                  <a:pt x="9857" y="4488"/>
                  <a:pt x="9795" y="4510"/>
                  <a:pt x="9724" y="4553"/>
                </a:cubicBezTo>
                <a:cubicBezTo>
                  <a:pt x="9651" y="4598"/>
                  <a:pt x="9614" y="4558"/>
                  <a:pt x="9614" y="4434"/>
                </a:cubicBezTo>
                <a:cubicBezTo>
                  <a:pt x="9614" y="4417"/>
                  <a:pt x="9623" y="4400"/>
                  <a:pt x="9642" y="4378"/>
                </a:cubicBezTo>
                <a:cubicBezTo>
                  <a:pt x="9659" y="4361"/>
                  <a:pt x="9659" y="4344"/>
                  <a:pt x="9642" y="4327"/>
                </a:cubicBezTo>
                <a:cubicBezTo>
                  <a:pt x="9623" y="4217"/>
                  <a:pt x="9645" y="4124"/>
                  <a:pt x="9710" y="4047"/>
                </a:cubicBezTo>
                <a:cubicBezTo>
                  <a:pt x="9772" y="3968"/>
                  <a:pt x="9823" y="3886"/>
                  <a:pt x="9857" y="3799"/>
                </a:cubicBezTo>
                <a:cubicBezTo>
                  <a:pt x="9894" y="3759"/>
                  <a:pt x="9911" y="3728"/>
                  <a:pt x="9911" y="3689"/>
                </a:cubicBezTo>
                <a:cubicBezTo>
                  <a:pt x="9911" y="3655"/>
                  <a:pt x="9931" y="3638"/>
                  <a:pt x="9965" y="3638"/>
                </a:cubicBezTo>
                <a:cubicBezTo>
                  <a:pt x="10038" y="3638"/>
                  <a:pt x="10109" y="3615"/>
                  <a:pt x="10176" y="3579"/>
                </a:cubicBezTo>
                <a:cubicBezTo>
                  <a:pt x="10244" y="3534"/>
                  <a:pt x="10321" y="3505"/>
                  <a:pt x="10414" y="3491"/>
                </a:cubicBezTo>
                <a:lnTo>
                  <a:pt x="10439" y="3406"/>
                </a:lnTo>
                <a:cubicBezTo>
                  <a:pt x="10439" y="3370"/>
                  <a:pt x="10343" y="3342"/>
                  <a:pt x="10148" y="3313"/>
                </a:cubicBezTo>
                <a:cubicBezTo>
                  <a:pt x="9956" y="3285"/>
                  <a:pt x="9857" y="3254"/>
                  <a:pt x="9857" y="3220"/>
                </a:cubicBezTo>
                <a:lnTo>
                  <a:pt x="9885" y="3192"/>
                </a:lnTo>
                <a:cubicBezTo>
                  <a:pt x="10066" y="3243"/>
                  <a:pt x="10202" y="3274"/>
                  <a:pt x="10298" y="3285"/>
                </a:cubicBezTo>
                <a:cubicBezTo>
                  <a:pt x="10391" y="3296"/>
                  <a:pt x="10470" y="3285"/>
                  <a:pt x="10535" y="3260"/>
                </a:cubicBezTo>
                <a:cubicBezTo>
                  <a:pt x="10597" y="3231"/>
                  <a:pt x="10671" y="3198"/>
                  <a:pt x="10758" y="3147"/>
                </a:cubicBezTo>
                <a:cubicBezTo>
                  <a:pt x="10843" y="3104"/>
                  <a:pt x="10976" y="3042"/>
                  <a:pt x="11157" y="2960"/>
                </a:cubicBezTo>
                <a:cubicBezTo>
                  <a:pt x="11157" y="2926"/>
                  <a:pt x="11061" y="2890"/>
                  <a:pt x="10866" y="2850"/>
                </a:cubicBezTo>
                <a:cubicBezTo>
                  <a:pt x="10671" y="2816"/>
                  <a:pt x="10549" y="2780"/>
                  <a:pt x="10496" y="2746"/>
                </a:cubicBezTo>
                <a:lnTo>
                  <a:pt x="10657" y="2746"/>
                </a:lnTo>
                <a:cubicBezTo>
                  <a:pt x="10691" y="2746"/>
                  <a:pt x="10739" y="2752"/>
                  <a:pt x="10798" y="2774"/>
                </a:cubicBezTo>
                <a:cubicBezTo>
                  <a:pt x="10857" y="2788"/>
                  <a:pt x="10905" y="2805"/>
                  <a:pt x="10939" y="2828"/>
                </a:cubicBezTo>
                <a:cubicBezTo>
                  <a:pt x="10939" y="2862"/>
                  <a:pt x="10968" y="2884"/>
                  <a:pt x="11021" y="2895"/>
                </a:cubicBezTo>
                <a:cubicBezTo>
                  <a:pt x="11075" y="2901"/>
                  <a:pt x="11120" y="2907"/>
                  <a:pt x="11157" y="2907"/>
                </a:cubicBezTo>
                <a:lnTo>
                  <a:pt x="11360" y="2774"/>
                </a:lnTo>
                <a:lnTo>
                  <a:pt x="11360" y="2689"/>
                </a:lnTo>
                <a:lnTo>
                  <a:pt x="11307" y="2608"/>
                </a:lnTo>
                <a:lnTo>
                  <a:pt x="11603" y="2554"/>
                </a:lnTo>
                <a:cubicBezTo>
                  <a:pt x="11583" y="2537"/>
                  <a:pt x="11589" y="2520"/>
                  <a:pt x="11615" y="2503"/>
                </a:cubicBezTo>
                <a:cubicBezTo>
                  <a:pt x="11643" y="2480"/>
                  <a:pt x="11665" y="2475"/>
                  <a:pt x="11682" y="2475"/>
                </a:cubicBezTo>
                <a:cubicBezTo>
                  <a:pt x="11739" y="2475"/>
                  <a:pt x="11793" y="2503"/>
                  <a:pt x="11852" y="2554"/>
                </a:cubicBezTo>
                <a:cubicBezTo>
                  <a:pt x="11911" y="2608"/>
                  <a:pt x="11951" y="2636"/>
                  <a:pt x="11968" y="2636"/>
                </a:cubicBezTo>
                <a:lnTo>
                  <a:pt x="12239" y="2531"/>
                </a:lnTo>
                <a:cubicBezTo>
                  <a:pt x="12219" y="2509"/>
                  <a:pt x="12245" y="2497"/>
                  <a:pt x="12312" y="2486"/>
                </a:cubicBezTo>
                <a:cubicBezTo>
                  <a:pt x="12380" y="2480"/>
                  <a:pt x="12400" y="2452"/>
                  <a:pt x="12375" y="2410"/>
                </a:cubicBezTo>
                <a:lnTo>
                  <a:pt x="12185" y="2190"/>
                </a:lnTo>
                <a:cubicBezTo>
                  <a:pt x="12166" y="2190"/>
                  <a:pt x="12151" y="2178"/>
                  <a:pt x="12143" y="2150"/>
                </a:cubicBezTo>
                <a:cubicBezTo>
                  <a:pt x="12134" y="2122"/>
                  <a:pt x="12140" y="2111"/>
                  <a:pt x="12157" y="2111"/>
                </a:cubicBezTo>
                <a:cubicBezTo>
                  <a:pt x="12247" y="2111"/>
                  <a:pt x="12273" y="2063"/>
                  <a:pt x="12239" y="1972"/>
                </a:cubicBezTo>
                <a:cubicBezTo>
                  <a:pt x="12166" y="1941"/>
                  <a:pt x="12089" y="1896"/>
                  <a:pt x="12010" y="1848"/>
                </a:cubicBezTo>
                <a:cubicBezTo>
                  <a:pt x="11928" y="1797"/>
                  <a:pt x="11838" y="1769"/>
                  <a:pt x="11739" y="1769"/>
                </a:cubicBezTo>
                <a:cubicBezTo>
                  <a:pt x="11702" y="1769"/>
                  <a:pt x="11663" y="1780"/>
                  <a:pt x="11615" y="1797"/>
                </a:cubicBezTo>
                <a:cubicBezTo>
                  <a:pt x="11572" y="1820"/>
                  <a:pt x="11550" y="1848"/>
                  <a:pt x="11550" y="1890"/>
                </a:cubicBezTo>
                <a:cubicBezTo>
                  <a:pt x="11550" y="1930"/>
                  <a:pt x="11572" y="1947"/>
                  <a:pt x="11615" y="1947"/>
                </a:cubicBezTo>
                <a:cubicBezTo>
                  <a:pt x="11663" y="1947"/>
                  <a:pt x="11694" y="1964"/>
                  <a:pt x="11711" y="2000"/>
                </a:cubicBezTo>
                <a:cubicBezTo>
                  <a:pt x="11747" y="2040"/>
                  <a:pt x="11739" y="2057"/>
                  <a:pt x="11682" y="2057"/>
                </a:cubicBezTo>
                <a:cubicBezTo>
                  <a:pt x="11629" y="2057"/>
                  <a:pt x="11603" y="2063"/>
                  <a:pt x="11603" y="2082"/>
                </a:cubicBezTo>
                <a:cubicBezTo>
                  <a:pt x="11530" y="2082"/>
                  <a:pt x="11462" y="2133"/>
                  <a:pt x="11400" y="2243"/>
                </a:cubicBezTo>
                <a:cubicBezTo>
                  <a:pt x="11338" y="2353"/>
                  <a:pt x="11256" y="2432"/>
                  <a:pt x="11157" y="2475"/>
                </a:cubicBezTo>
                <a:cubicBezTo>
                  <a:pt x="11120" y="2475"/>
                  <a:pt x="11106" y="2463"/>
                  <a:pt x="11117" y="2441"/>
                </a:cubicBezTo>
                <a:cubicBezTo>
                  <a:pt x="11126" y="2421"/>
                  <a:pt x="11120" y="2398"/>
                  <a:pt x="11103" y="2382"/>
                </a:cubicBezTo>
                <a:cubicBezTo>
                  <a:pt x="11083" y="2342"/>
                  <a:pt x="11052" y="2319"/>
                  <a:pt x="11007" y="2311"/>
                </a:cubicBezTo>
                <a:cubicBezTo>
                  <a:pt x="10962" y="2305"/>
                  <a:pt x="10939" y="2283"/>
                  <a:pt x="10939" y="2243"/>
                </a:cubicBezTo>
                <a:cubicBezTo>
                  <a:pt x="10939" y="2209"/>
                  <a:pt x="10962" y="2150"/>
                  <a:pt x="11007" y="2068"/>
                </a:cubicBezTo>
                <a:cubicBezTo>
                  <a:pt x="11052" y="1989"/>
                  <a:pt x="10993" y="1947"/>
                  <a:pt x="10832" y="1947"/>
                </a:cubicBezTo>
                <a:cubicBezTo>
                  <a:pt x="10758" y="1947"/>
                  <a:pt x="10708" y="1972"/>
                  <a:pt x="10677" y="2029"/>
                </a:cubicBezTo>
                <a:cubicBezTo>
                  <a:pt x="10645" y="2082"/>
                  <a:pt x="10612" y="2133"/>
                  <a:pt x="10575" y="2190"/>
                </a:cubicBezTo>
                <a:lnTo>
                  <a:pt x="10278" y="1851"/>
                </a:lnTo>
                <a:lnTo>
                  <a:pt x="10046" y="1825"/>
                </a:lnTo>
                <a:cubicBezTo>
                  <a:pt x="10046" y="1752"/>
                  <a:pt x="10063" y="1693"/>
                  <a:pt x="10095" y="1639"/>
                </a:cubicBezTo>
                <a:cubicBezTo>
                  <a:pt x="10126" y="1583"/>
                  <a:pt x="10083" y="1512"/>
                  <a:pt x="9965" y="1425"/>
                </a:cubicBezTo>
                <a:cubicBezTo>
                  <a:pt x="9911" y="1385"/>
                  <a:pt x="9863" y="1354"/>
                  <a:pt x="9818" y="1320"/>
                </a:cubicBezTo>
                <a:cubicBezTo>
                  <a:pt x="9772" y="1292"/>
                  <a:pt x="9724" y="1275"/>
                  <a:pt x="9671" y="1275"/>
                </a:cubicBezTo>
                <a:cubicBezTo>
                  <a:pt x="9651" y="1275"/>
                  <a:pt x="9609" y="1292"/>
                  <a:pt x="9541" y="1337"/>
                </a:cubicBezTo>
                <a:cubicBezTo>
                  <a:pt x="9473" y="1377"/>
                  <a:pt x="9411" y="1413"/>
                  <a:pt x="9357" y="1447"/>
                </a:cubicBezTo>
                <a:cubicBezTo>
                  <a:pt x="9303" y="1487"/>
                  <a:pt x="9275" y="1523"/>
                  <a:pt x="9275" y="1557"/>
                </a:cubicBezTo>
                <a:cubicBezTo>
                  <a:pt x="9275" y="1597"/>
                  <a:pt x="9320" y="1614"/>
                  <a:pt x="9411" y="1614"/>
                </a:cubicBezTo>
                <a:lnTo>
                  <a:pt x="9385" y="1614"/>
                </a:lnTo>
                <a:cubicBezTo>
                  <a:pt x="9329" y="1614"/>
                  <a:pt x="9303" y="1645"/>
                  <a:pt x="9303" y="1724"/>
                </a:cubicBezTo>
                <a:cubicBezTo>
                  <a:pt x="9303" y="1738"/>
                  <a:pt x="9346" y="1761"/>
                  <a:pt x="9433" y="1789"/>
                </a:cubicBezTo>
                <a:cubicBezTo>
                  <a:pt x="9518" y="1817"/>
                  <a:pt x="9577" y="1828"/>
                  <a:pt x="9614" y="1828"/>
                </a:cubicBezTo>
                <a:cubicBezTo>
                  <a:pt x="9651" y="1811"/>
                  <a:pt x="9676" y="1817"/>
                  <a:pt x="9696" y="1851"/>
                </a:cubicBezTo>
                <a:cubicBezTo>
                  <a:pt x="9713" y="1882"/>
                  <a:pt x="9741" y="1893"/>
                  <a:pt x="9778" y="1893"/>
                </a:cubicBezTo>
                <a:lnTo>
                  <a:pt x="9885" y="1854"/>
                </a:lnTo>
                <a:lnTo>
                  <a:pt x="9885" y="1921"/>
                </a:lnTo>
                <a:cubicBezTo>
                  <a:pt x="9866" y="1944"/>
                  <a:pt x="9857" y="1961"/>
                  <a:pt x="9857" y="1975"/>
                </a:cubicBezTo>
                <a:lnTo>
                  <a:pt x="9885" y="2085"/>
                </a:lnTo>
                <a:lnTo>
                  <a:pt x="9614" y="2218"/>
                </a:lnTo>
                <a:cubicBezTo>
                  <a:pt x="9597" y="2235"/>
                  <a:pt x="9577" y="2246"/>
                  <a:pt x="9561" y="2246"/>
                </a:cubicBezTo>
                <a:cubicBezTo>
                  <a:pt x="9544" y="2246"/>
                  <a:pt x="9521" y="2257"/>
                  <a:pt x="9493" y="2274"/>
                </a:cubicBezTo>
                <a:cubicBezTo>
                  <a:pt x="9493" y="2328"/>
                  <a:pt x="9518" y="2385"/>
                  <a:pt x="9566" y="2444"/>
                </a:cubicBezTo>
                <a:cubicBezTo>
                  <a:pt x="9617" y="2500"/>
                  <a:pt x="9563" y="2534"/>
                  <a:pt x="9411" y="2534"/>
                </a:cubicBezTo>
                <a:lnTo>
                  <a:pt x="9329" y="2478"/>
                </a:lnTo>
                <a:cubicBezTo>
                  <a:pt x="9329" y="2407"/>
                  <a:pt x="9258" y="2345"/>
                  <a:pt x="9108" y="2297"/>
                </a:cubicBezTo>
                <a:cubicBezTo>
                  <a:pt x="8959" y="2246"/>
                  <a:pt x="8778" y="2212"/>
                  <a:pt x="8566" y="2193"/>
                </a:cubicBezTo>
                <a:cubicBezTo>
                  <a:pt x="8354" y="2176"/>
                  <a:pt x="8142" y="2164"/>
                  <a:pt x="7930" y="2153"/>
                </a:cubicBezTo>
                <a:cubicBezTo>
                  <a:pt x="7718" y="2142"/>
                  <a:pt x="7557" y="2136"/>
                  <a:pt x="7450" y="2136"/>
                </a:cubicBezTo>
                <a:lnTo>
                  <a:pt x="7004" y="2275"/>
                </a:lnTo>
                <a:lnTo>
                  <a:pt x="7114" y="2534"/>
                </a:lnTo>
                <a:cubicBezTo>
                  <a:pt x="7077" y="2534"/>
                  <a:pt x="7054" y="2546"/>
                  <a:pt x="7046" y="2571"/>
                </a:cubicBezTo>
                <a:cubicBezTo>
                  <a:pt x="7035" y="2599"/>
                  <a:pt x="7049" y="2622"/>
                  <a:pt x="7086" y="2639"/>
                </a:cubicBezTo>
                <a:cubicBezTo>
                  <a:pt x="7049" y="2605"/>
                  <a:pt x="6981" y="2540"/>
                  <a:pt x="6882" y="2444"/>
                </a:cubicBezTo>
                <a:cubicBezTo>
                  <a:pt x="6783" y="2345"/>
                  <a:pt x="6715" y="2303"/>
                  <a:pt x="6679" y="2303"/>
                </a:cubicBezTo>
                <a:lnTo>
                  <a:pt x="6450" y="2241"/>
                </a:lnTo>
                <a:close/>
                <a:moveTo>
                  <a:pt x="8114" y="1662"/>
                </a:moveTo>
                <a:cubicBezTo>
                  <a:pt x="8077" y="1640"/>
                  <a:pt x="8032" y="1623"/>
                  <a:pt x="7978" y="1609"/>
                </a:cubicBezTo>
                <a:cubicBezTo>
                  <a:pt x="7925" y="1592"/>
                  <a:pt x="7879" y="1580"/>
                  <a:pt x="7843" y="1580"/>
                </a:cubicBezTo>
                <a:cubicBezTo>
                  <a:pt x="7806" y="1580"/>
                  <a:pt x="7733" y="1603"/>
                  <a:pt x="7620" y="1645"/>
                </a:cubicBezTo>
                <a:cubicBezTo>
                  <a:pt x="7507" y="1691"/>
                  <a:pt x="7379" y="1744"/>
                  <a:pt x="7241" y="1801"/>
                </a:cubicBezTo>
                <a:cubicBezTo>
                  <a:pt x="7100" y="1860"/>
                  <a:pt x="6967" y="1916"/>
                  <a:pt x="6843" y="1970"/>
                </a:cubicBezTo>
                <a:cubicBezTo>
                  <a:pt x="6715" y="2027"/>
                  <a:pt x="6631" y="2060"/>
                  <a:pt x="6585" y="2080"/>
                </a:cubicBezTo>
                <a:cubicBezTo>
                  <a:pt x="6713" y="2060"/>
                  <a:pt x="6826" y="2027"/>
                  <a:pt x="6930" y="1970"/>
                </a:cubicBezTo>
                <a:cubicBezTo>
                  <a:pt x="7032" y="1916"/>
                  <a:pt x="7142" y="1888"/>
                  <a:pt x="7261" y="1888"/>
                </a:cubicBezTo>
                <a:lnTo>
                  <a:pt x="7343" y="1945"/>
                </a:lnTo>
                <a:cubicBezTo>
                  <a:pt x="7396" y="1962"/>
                  <a:pt x="7444" y="1970"/>
                  <a:pt x="7492" y="1970"/>
                </a:cubicBezTo>
                <a:cubicBezTo>
                  <a:pt x="7538" y="1970"/>
                  <a:pt x="7577" y="1987"/>
                  <a:pt x="7611" y="2027"/>
                </a:cubicBezTo>
                <a:cubicBezTo>
                  <a:pt x="7685" y="2010"/>
                  <a:pt x="7761" y="2015"/>
                  <a:pt x="7843" y="2055"/>
                </a:cubicBezTo>
                <a:lnTo>
                  <a:pt x="7925" y="1998"/>
                </a:lnTo>
                <a:lnTo>
                  <a:pt x="7925" y="1888"/>
                </a:lnTo>
                <a:lnTo>
                  <a:pt x="7896" y="1823"/>
                </a:lnTo>
                <a:lnTo>
                  <a:pt x="7978" y="1849"/>
                </a:lnTo>
                <a:cubicBezTo>
                  <a:pt x="8032" y="1849"/>
                  <a:pt x="8086" y="1806"/>
                  <a:pt x="8139" y="1719"/>
                </a:cubicBezTo>
                <a:lnTo>
                  <a:pt x="8114" y="1662"/>
                </a:lnTo>
                <a:close/>
                <a:moveTo>
                  <a:pt x="12496" y="20256"/>
                </a:moveTo>
                <a:cubicBezTo>
                  <a:pt x="12496" y="20307"/>
                  <a:pt x="12488" y="20332"/>
                  <a:pt x="12468" y="20355"/>
                </a:cubicBezTo>
                <a:cubicBezTo>
                  <a:pt x="13505" y="20174"/>
                  <a:pt x="14485" y="19838"/>
                  <a:pt x="15403" y="19347"/>
                </a:cubicBezTo>
                <a:cubicBezTo>
                  <a:pt x="16322" y="18856"/>
                  <a:pt x="17144" y="18223"/>
                  <a:pt x="17864" y="17450"/>
                </a:cubicBezTo>
                <a:lnTo>
                  <a:pt x="17839" y="17450"/>
                </a:lnTo>
                <a:cubicBezTo>
                  <a:pt x="17765" y="17483"/>
                  <a:pt x="17703" y="17483"/>
                  <a:pt x="17650" y="17450"/>
                </a:cubicBezTo>
                <a:lnTo>
                  <a:pt x="17582" y="17498"/>
                </a:lnTo>
                <a:lnTo>
                  <a:pt x="17418" y="17450"/>
                </a:lnTo>
                <a:lnTo>
                  <a:pt x="17364" y="17450"/>
                </a:lnTo>
                <a:lnTo>
                  <a:pt x="17311" y="17554"/>
                </a:lnTo>
                <a:lnTo>
                  <a:pt x="17339" y="17450"/>
                </a:lnTo>
                <a:cubicBezTo>
                  <a:pt x="17282" y="17376"/>
                  <a:pt x="17220" y="17306"/>
                  <a:pt x="17147" y="17246"/>
                </a:cubicBezTo>
                <a:lnTo>
                  <a:pt x="17093" y="17218"/>
                </a:lnTo>
                <a:cubicBezTo>
                  <a:pt x="17059" y="17218"/>
                  <a:pt x="17039" y="17252"/>
                  <a:pt x="17039" y="17323"/>
                </a:cubicBezTo>
                <a:cubicBezTo>
                  <a:pt x="17059" y="17179"/>
                  <a:pt x="17020" y="17057"/>
                  <a:pt x="16926" y="16953"/>
                </a:cubicBezTo>
                <a:cubicBezTo>
                  <a:pt x="16830" y="16848"/>
                  <a:pt x="16712" y="16797"/>
                  <a:pt x="16567" y="16797"/>
                </a:cubicBezTo>
                <a:cubicBezTo>
                  <a:pt x="16567" y="16814"/>
                  <a:pt x="16559" y="16826"/>
                  <a:pt x="16539" y="16826"/>
                </a:cubicBezTo>
                <a:lnTo>
                  <a:pt x="16486" y="16826"/>
                </a:lnTo>
                <a:lnTo>
                  <a:pt x="16418" y="16772"/>
                </a:lnTo>
                <a:lnTo>
                  <a:pt x="16514" y="16772"/>
                </a:lnTo>
                <a:lnTo>
                  <a:pt x="16568" y="16611"/>
                </a:lnTo>
                <a:lnTo>
                  <a:pt x="16418" y="16501"/>
                </a:lnTo>
                <a:lnTo>
                  <a:pt x="16390" y="16529"/>
                </a:lnTo>
                <a:cubicBezTo>
                  <a:pt x="16265" y="16512"/>
                  <a:pt x="16175" y="16439"/>
                  <a:pt x="16121" y="16315"/>
                </a:cubicBezTo>
                <a:lnTo>
                  <a:pt x="16067" y="16286"/>
                </a:lnTo>
                <a:lnTo>
                  <a:pt x="16039" y="16315"/>
                </a:lnTo>
                <a:lnTo>
                  <a:pt x="15985" y="16340"/>
                </a:lnTo>
                <a:cubicBezTo>
                  <a:pt x="15878" y="16374"/>
                  <a:pt x="15782" y="16413"/>
                  <a:pt x="15700" y="16445"/>
                </a:cubicBezTo>
                <a:cubicBezTo>
                  <a:pt x="15593" y="16413"/>
                  <a:pt x="15511" y="16363"/>
                  <a:pt x="15457" y="16315"/>
                </a:cubicBezTo>
                <a:lnTo>
                  <a:pt x="15093" y="16340"/>
                </a:lnTo>
                <a:cubicBezTo>
                  <a:pt x="15093" y="16284"/>
                  <a:pt x="15076" y="16230"/>
                  <a:pt x="15039" y="16168"/>
                </a:cubicBezTo>
                <a:cubicBezTo>
                  <a:pt x="15002" y="16109"/>
                  <a:pt x="14949" y="16077"/>
                  <a:pt x="14875" y="16077"/>
                </a:cubicBezTo>
                <a:cubicBezTo>
                  <a:pt x="14788" y="16077"/>
                  <a:pt x="14694" y="16089"/>
                  <a:pt x="14598" y="16106"/>
                </a:cubicBezTo>
                <a:cubicBezTo>
                  <a:pt x="14505" y="16123"/>
                  <a:pt x="14440" y="16185"/>
                  <a:pt x="14403" y="16281"/>
                </a:cubicBezTo>
                <a:cubicBezTo>
                  <a:pt x="14403" y="16312"/>
                  <a:pt x="14412" y="16351"/>
                  <a:pt x="14432" y="16385"/>
                </a:cubicBezTo>
                <a:cubicBezTo>
                  <a:pt x="14448" y="16425"/>
                  <a:pt x="14465" y="16450"/>
                  <a:pt x="14485" y="16467"/>
                </a:cubicBezTo>
                <a:lnTo>
                  <a:pt x="14485" y="16577"/>
                </a:lnTo>
                <a:lnTo>
                  <a:pt x="14457" y="16656"/>
                </a:lnTo>
                <a:lnTo>
                  <a:pt x="14403" y="16682"/>
                </a:lnTo>
                <a:lnTo>
                  <a:pt x="14375" y="16682"/>
                </a:lnTo>
                <a:lnTo>
                  <a:pt x="14296" y="16467"/>
                </a:lnTo>
                <a:lnTo>
                  <a:pt x="14375" y="16334"/>
                </a:lnTo>
                <a:cubicBezTo>
                  <a:pt x="14358" y="16298"/>
                  <a:pt x="14350" y="16247"/>
                  <a:pt x="14350" y="16191"/>
                </a:cubicBezTo>
                <a:cubicBezTo>
                  <a:pt x="14350" y="16131"/>
                  <a:pt x="14338" y="16086"/>
                  <a:pt x="14321" y="16049"/>
                </a:cubicBezTo>
                <a:lnTo>
                  <a:pt x="14296" y="15993"/>
                </a:lnTo>
                <a:lnTo>
                  <a:pt x="14214" y="15993"/>
                </a:lnTo>
                <a:lnTo>
                  <a:pt x="14011" y="16131"/>
                </a:lnTo>
                <a:lnTo>
                  <a:pt x="13903" y="16131"/>
                </a:lnTo>
                <a:lnTo>
                  <a:pt x="13850" y="16188"/>
                </a:lnTo>
                <a:cubicBezTo>
                  <a:pt x="13830" y="16202"/>
                  <a:pt x="13821" y="16219"/>
                  <a:pt x="13821" y="16236"/>
                </a:cubicBezTo>
                <a:cubicBezTo>
                  <a:pt x="13821" y="16258"/>
                  <a:pt x="13813" y="16270"/>
                  <a:pt x="13793" y="16281"/>
                </a:cubicBezTo>
                <a:lnTo>
                  <a:pt x="13768" y="16236"/>
                </a:lnTo>
                <a:lnTo>
                  <a:pt x="13660" y="16236"/>
                </a:lnTo>
                <a:cubicBezTo>
                  <a:pt x="13587" y="16312"/>
                  <a:pt x="13547" y="16397"/>
                  <a:pt x="13539" y="16496"/>
                </a:cubicBezTo>
                <a:lnTo>
                  <a:pt x="13578" y="16549"/>
                </a:lnTo>
                <a:lnTo>
                  <a:pt x="13457" y="16628"/>
                </a:lnTo>
                <a:lnTo>
                  <a:pt x="13429" y="16682"/>
                </a:lnTo>
                <a:lnTo>
                  <a:pt x="13347" y="16738"/>
                </a:lnTo>
                <a:cubicBezTo>
                  <a:pt x="13347" y="16755"/>
                  <a:pt x="13344" y="16767"/>
                  <a:pt x="13335" y="16767"/>
                </a:cubicBezTo>
                <a:cubicBezTo>
                  <a:pt x="13324" y="16767"/>
                  <a:pt x="13321" y="16778"/>
                  <a:pt x="13321" y="16792"/>
                </a:cubicBezTo>
                <a:lnTo>
                  <a:pt x="13321" y="16820"/>
                </a:lnTo>
                <a:lnTo>
                  <a:pt x="13321" y="16942"/>
                </a:lnTo>
                <a:lnTo>
                  <a:pt x="13293" y="16970"/>
                </a:lnTo>
                <a:lnTo>
                  <a:pt x="13293" y="16914"/>
                </a:lnTo>
                <a:lnTo>
                  <a:pt x="13268" y="16888"/>
                </a:lnTo>
                <a:cubicBezTo>
                  <a:pt x="13248" y="16778"/>
                  <a:pt x="13143" y="16682"/>
                  <a:pt x="12957" y="16606"/>
                </a:cubicBezTo>
                <a:lnTo>
                  <a:pt x="12875" y="16606"/>
                </a:lnTo>
                <a:lnTo>
                  <a:pt x="12875" y="16657"/>
                </a:lnTo>
                <a:cubicBezTo>
                  <a:pt x="12892" y="16710"/>
                  <a:pt x="12931" y="16761"/>
                  <a:pt x="12991" y="16798"/>
                </a:cubicBezTo>
                <a:cubicBezTo>
                  <a:pt x="13047" y="16837"/>
                  <a:pt x="13095" y="16877"/>
                  <a:pt x="13132" y="16913"/>
                </a:cubicBezTo>
                <a:cubicBezTo>
                  <a:pt x="13112" y="16896"/>
                  <a:pt x="13090" y="16894"/>
                  <a:pt x="13064" y="16902"/>
                </a:cubicBezTo>
                <a:cubicBezTo>
                  <a:pt x="13036" y="16908"/>
                  <a:pt x="13025" y="16925"/>
                  <a:pt x="13025" y="16942"/>
                </a:cubicBezTo>
                <a:lnTo>
                  <a:pt x="13025" y="16998"/>
                </a:lnTo>
                <a:lnTo>
                  <a:pt x="13211" y="17266"/>
                </a:lnTo>
                <a:lnTo>
                  <a:pt x="13211" y="17791"/>
                </a:lnTo>
                <a:lnTo>
                  <a:pt x="13268" y="17930"/>
                </a:lnTo>
                <a:cubicBezTo>
                  <a:pt x="13231" y="18074"/>
                  <a:pt x="13157" y="18192"/>
                  <a:pt x="13050" y="18294"/>
                </a:cubicBezTo>
                <a:lnTo>
                  <a:pt x="13050" y="18266"/>
                </a:lnTo>
                <a:lnTo>
                  <a:pt x="12996" y="18294"/>
                </a:lnTo>
                <a:lnTo>
                  <a:pt x="12957" y="18319"/>
                </a:lnTo>
                <a:lnTo>
                  <a:pt x="12928" y="18452"/>
                </a:lnTo>
                <a:lnTo>
                  <a:pt x="12957" y="18480"/>
                </a:lnTo>
                <a:lnTo>
                  <a:pt x="12957" y="18509"/>
                </a:lnTo>
                <a:lnTo>
                  <a:pt x="12903" y="18452"/>
                </a:lnTo>
                <a:lnTo>
                  <a:pt x="12875" y="18627"/>
                </a:lnTo>
                <a:lnTo>
                  <a:pt x="12714" y="18681"/>
                </a:lnTo>
                <a:cubicBezTo>
                  <a:pt x="12657" y="18720"/>
                  <a:pt x="12635" y="18771"/>
                  <a:pt x="12646" y="18831"/>
                </a:cubicBezTo>
                <a:cubicBezTo>
                  <a:pt x="12654" y="18896"/>
                  <a:pt x="12632" y="18941"/>
                  <a:pt x="12578" y="18980"/>
                </a:cubicBezTo>
                <a:lnTo>
                  <a:pt x="12604" y="19034"/>
                </a:lnTo>
                <a:lnTo>
                  <a:pt x="12522" y="19113"/>
                </a:lnTo>
                <a:cubicBezTo>
                  <a:pt x="12522" y="19150"/>
                  <a:pt x="12519" y="19178"/>
                  <a:pt x="12508" y="19201"/>
                </a:cubicBezTo>
                <a:cubicBezTo>
                  <a:pt x="12499" y="19229"/>
                  <a:pt x="12496" y="19254"/>
                  <a:pt x="12496" y="19288"/>
                </a:cubicBezTo>
                <a:lnTo>
                  <a:pt x="12522" y="19483"/>
                </a:lnTo>
                <a:lnTo>
                  <a:pt x="12604" y="19531"/>
                </a:lnTo>
                <a:lnTo>
                  <a:pt x="12657" y="19483"/>
                </a:lnTo>
                <a:lnTo>
                  <a:pt x="12685" y="19398"/>
                </a:lnTo>
                <a:lnTo>
                  <a:pt x="12714" y="19559"/>
                </a:lnTo>
                <a:cubicBezTo>
                  <a:pt x="12714" y="19599"/>
                  <a:pt x="12694" y="19630"/>
                  <a:pt x="12657" y="19669"/>
                </a:cubicBezTo>
                <a:cubicBezTo>
                  <a:pt x="12604" y="19709"/>
                  <a:pt x="12550" y="19746"/>
                  <a:pt x="12496" y="19796"/>
                </a:cubicBezTo>
                <a:cubicBezTo>
                  <a:pt x="12440" y="19844"/>
                  <a:pt x="12414" y="19918"/>
                  <a:pt x="12414" y="20005"/>
                </a:cubicBezTo>
                <a:cubicBezTo>
                  <a:pt x="12414" y="20045"/>
                  <a:pt x="12428" y="20082"/>
                  <a:pt x="12454" y="20127"/>
                </a:cubicBezTo>
                <a:cubicBezTo>
                  <a:pt x="12482" y="20185"/>
                  <a:pt x="12496" y="20225"/>
                  <a:pt x="12496" y="20256"/>
                </a:cubicBezTo>
              </a:path>
            </a:pathLst>
          </a:custGeom>
          <a:solidFill>
            <a:schemeClr val="tx1">
              <a:lumMod val="75000"/>
              <a:lumOff val="25000"/>
            </a:schemeClr>
          </a:solidFill>
          <a:ln>
            <a:noFill/>
          </a:ln>
          <a:effectLst/>
        </p:spPr>
        <p:txBody>
          <a:bodyPr lIns="38092" tIns="38092" rIns="38092" bIns="38092" anchor="ctr"/>
          <a:lstStyle/>
          <a:p>
            <a:pPr defTabSz="342900"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68" name="Freeform 201"/>
          <p:cNvSpPr>
            <a:spLocks noEditPoints="1"/>
          </p:cNvSpPr>
          <p:nvPr/>
        </p:nvSpPr>
        <p:spPr bwMode="auto">
          <a:xfrm>
            <a:off x="3787666" y="2181030"/>
            <a:ext cx="373268" cy="383266"/>
          </a:xfrm>
          <a:custGeom>
            <a:avLst/>
            <a:gdLst>
              <a:gd name="T0" fmla="*/ 19 w 104"/>
              <a:gd name="T1" fmla="*/ 40 h 107"/>
              <a:gd name="T2" fmla="*/ 25 w 104"/>
              <a:gd name="T3" fmla="*/ 35 h 107"/>
              <a:gd name="T4" fmla="*/ 27 w 104"/>
              <a:gd name="T5" fmla="*/ 26 h 107"/>
              <a:gd name="T6" fmla="*/ 37 w 104"/>
              <a:gd name="T7" fmla="*/ 26 h 107"/>
              <a:gd name="T8" fmla="*/ 42 w 104"/>
              <a:gd name="T9" fmla="*/ 22 h 107"/>
              <a:gd name="T10" fmla="*/ 44 w 104"/>
              <a:gd name="T11" fmla="*/ 13 h 107"/>
              <a:gd name="T12" fmla="*/ 54 w 104"/>
              <a:gd name="T13" fmla="*/ 13 h 107"/>
              <a:gd name="T14" fmla="*/ 60 w 104"/>
              <a:gd name="T15" fmla="*/ 8 h 107"/>
              <a:gd name="T16" fmla="*/ 62 w 104"/>
              <a:gd name="T17" fmla="*/ 0 h 107"/>
              <a:gd name="T18" fmla="*/ 99 w 104"/>
              <a:gd name="T19" fmla="*/ 38 h 107"/>
              <a:gd name="T20" fmla="*/ 103 w 104"/>
              <a:gd name="T21" fmla="*/ 47 h 107"/>
              <a:gd name="T22" fmla="*/ 100 w 104"/>
              <a:gd name="T23" fmla="*/ 59 h 107"/>
              <a:gd name="T24" fmla="*/ 37 w 104"/>
              <a:gd name="T25" fmla="*/ 106 h 107"/>
              <a:gd name="T26" fmla="*/ 28 w 104"/>
              <a:gd name="T27" fmla="*/ 104 h 107"/>
              <a:gd name="T28" fmla="*/ 1 w 104"/>
              <a:gd name="T29" fmla="*/ 70 h 107"/>
              <a:gd name="T30" fmla="*/ 1 w 104"/>
              <a:gd name="T31" fmla="*/ 66 h 107"/>
              <a:gd name="T32" fmla="*/ 8 w 104"/>
              <a:gd name="T33" fmla="*/ 52 h 107"/>
              <a:gd name="T34" fmla="*/ 33 w 104"/>
              <a:gd name="T35" fmla="*/ 83 h 107"/>
              <a:gd name="T36" fmla="*/ 10 w 104"/>
              <a:gd name="T37" fmla="*/ 64 h 107"/>
              <a:gd name="T38" fmla="*/ 32 w 104"/>
              <a:gd name="T39" fmla="*/ 99 h 107"/>
              <a:gd name="T40" fmla="*/ 39 w 104"/>
              <a:gd name="T41" fmla="*/ 98 h 107"/>
              <a:gd name="T42" fmla="*/ 37 w 104"/>
              <a:gd name="T43" fmla="*/ 84 h 107"/>
              <a:gd name="T44" fmla="*/ 11 w 104"/>
              <a:gd name="T45" fmla="*/ 50 h 107"/>
              <a:gd name="T46" fmla="*/ 16 w 104"/>
              <a:gd name="T47" fmla="*/ 42 h 107"/>
              <a:gd name="T48" fmla="*/ 40 w 104"/>
              <a:gd name="T49" fmla="*/ 64 h 107"/>
              <a:gd name="T50" fmla="*/ 66 w 104"/>
              <a:gd name="T51" fmla="*/ 18 h 107"/>
              <a:gd name="T52" fmla="*/ 67 w 104"/>
              <a:gd name="T53" fmla="*/ 59 h 107"/>
              <a:gd name="T54" fmla="*/ 88 w 104"/>
              <a:gd name="T55" fmla="*/ 48 h 107"/>
              <a:gd name="T56" fmla="*/ 67 w 104"/>
              <a:gd name="T57" fmla="*/ 59 h 107"/>
              <a:gd name="T58" fmla="*/ 49 w 104"/>
              <a:gd name="T59" fmla="*/ 79 h 107"/>
              <a:gd name="T60" fmla="*/ 64 w 104"/>
              <a:gd name="T61" fmla="*/ 61 h 107"/>
              <a:gd name="T62" fmla="*/ 63 w 104"/>
              <a:gd name="T63" fmla="*/ 52 h 107"/>
              <a:gd name="T64" fmla="*/ 84 w 104"/>
              <a:gd name="T65" fmla="*/ 42 h 107"/>
              <a:gd name="T66" fmla="*/ 63 w 104"/>
              <a:gd name="T67" fmla="*/ 52 h 107"/>
              <a:gd name="T68" fmla="*/ 45 w 104"/>
              <a:gd name="T69" fmla="*/ 72 h 107"/>
              <a:gd name="T70" fmla="*/ 60 w 104"/>
              <a:gd name="T71" fmla="*/ 54 h 107"/>
              <a:gd name="T72" fmla="*/ 69 w 104"/>
              <a:gd name="T73" fmla="*/ 10 h 107"/>
              <a:gd name="T74" fmla="*/ 42 w 104"/>
              <a:gd name="T75" fmla="*/ 80 h 107"/>
              <a:gd name="T76" fmla="*/ 47 w 104"/>
              <a:gd name="T77" fmla="*/ 90 h 107"/>
              <a:gd name="T78" fmla="*/ 95 w 104"/>
              <a:gd name="T79" fmla="*/ 54 h 107"/>
              <a:gd name="T80" fmla="*/ 94 w 104"/>
              <a:gd name="T81" fmla="*/ 42 h 107"/>
              <a:gd name="T82" fmla="*/ 69 w 104"/>
              <a:gd name="T83" fmla="*/ 1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4" h="107">
                <a:moveTo>
                  <a:pt x="16" y="42"/>
                </a:moveTo>
                <a:cubicBezTo>
                  <a:pt x="19" y="40"/>
                  <a:pt x="19" y="40"/>
                  <a:pt x="19" y="40"/>
                </a:cubicBezTo>
                <a:cubicBezTo>
                  <a:pt x="19" y="33"/>
                  <a:pt x="19" y="33"/>
                  <a:pt x="19" y="33"/>
                </a:cubicBezTo>
                <a:cubicBezTo>
                  <a:pt x="25" y="35"/>
                  <a:pt x="25" y="35"/>
                  <a:pt x="25" y="35"/>
                </a:cubicBezTo>
                <a:cubicBezTo>
                  <a:pt x="28" y="33"/>
                  <a:pt x="28" y="33"/>
                  <a:pt x="28" y="33"/>
                </a:cubicBezTo>
                <a:cubicBezTo>
                  <a:pt x="27" y="26"/>
                  <a:pt x="27" y="26"/>
                  <a:pt x="27" y="26"/>
                </a:cubicBezTo>
                <a:cubicBezTo>
                  <a:pt x="34" y="29"/>
                  <a:pt x="34" y="29"/>
                  <a:pt x="34" y="29"/>
                </a:cubicBezTo>
                <a:cubicBezTo>
                  <a:pt x="37" y="26"/>
                  <a:pt x="37" y="26"/>
                  <a:pt x="37" y="26"/>
                </a:cubicBezTo>
                <a:cubicBezTo>
                  <a:pt x="36" y="20"/>
                  <a:pt x="36" y="20"/>
                  <a:pt x="36" y="20"/>
                </a:cubicBezTo>
                <a:cubicBezTo>
                  <a:pt x="42" y="22"/>
                  <a:pt x="42" y="22"/>
                  <a:pt x="42" y="22"/>
                </a:cubicBezTo>
                <a:cubicBezTo>
                  <a:pt x="45" y="19"/>
                  <a:pt x="45" y="19"/>
                  <a:pt x="45" y="19"/>
                </a:cubicBezTo>
                <a:cubicBezTo>
                  <a:pt x="44" y="13"/>
                  <a:pt x="44" y="13"/>
                  <a:pt x="44" y="13"/>
                </a:cubicBezTo>
                <a:cubicBezTo>
                  <a:pt x="51" y="15"/>
                  <a:pt x="51" y="15"/>
                  <a:pt x="51" y="15"/>
                </a:cubicBezTo>
                <a:cubicBezTo>
                  <a:pt x="54" y="13"/>
                  <a:pt x="54" y="13"/>
                  <a:pt x="54" y="13"/>
                </a:cubicBezTo>
                <a:cubicBezTo>
                  <a:pt x="53" y="6"/>
                  <a:pt x="53" y="6"/>
                  <a:pt x="53" y="6"/>
                </a:cubicBezTo>
                <a:cubicBezTo>
                  <a:pt x="60" y="8"/>
                  <a:pt x="60" y="8"/>
                  <a:pt x="60" y="8"/>
                </a:cubicBezTo>
                <a:cubicBezTo>
                  <a:pt x="63" y="6"/>
                  <a:pt x="63" y="6"/>
                  <a:pt x="63" y="6"/>
                </a:cubicBezTo>
                <a:cubicBezTo>
                  <a:pt x="62" y="0"/>
                  <a:pt x="62" y="0"/>
                  <a:pt x="62" y="0"/>
                </a:cubicBezTo>
                <a:cubicBezTo>
                  <a:pt x="72" y="3"/>
                  <a:pt x="72" y="3"/>
                  <a:pt x="72" y="3"/>
                </a:cubicBezTo>
                <a:cubicBezTo>
                  <a:pt x="99" y="38"/>
                  <a:pt x="99" y="38"/>
                  <a:pt x="99" y="38"/>
                </a:cubicBezTo>
                <a:cubicBezTo>
                  <a:pt x="99" y="38"/>
                  <a:pt x="99" y="38"/>
                  <a:pt x="99" y="38"/>
                </a:cubicBezTo>
                <a:cubicBezTo>
                  <a:pt x="102" y="41"/>
                  <a:pt x="103" y="44"/>
                  <a:pt x="103" y="47"/>
                </a:cubicBezTo>
                <a:cubicBezTo>
                  <a:pt x="104" y="51"/>
                  <a:pt x="103" y="54"/>
                  <a:pt x="101" y="58"/>
                </a:cubicBezTo>
                <a:cubicBezTo>
                  <a:pt x="100" y="59"/>
                  <a:pt x="100" y="59"/>
                  <a:pt x="100" y="59"/>
                </a:cubicBezTo>
                <a:cubicBezTo>
                  <a:pt x="44" y="102"/>
                  <a:pt x="44" y="102"/>
                  <a:pt x="44" y="102"/>
                </a:cubicBezTo>
                <a:cubicBezTo>
                  <a:pt x="42" y="104"/>
                  <a:pt x="40" y="106"/>
                  <a:pt x="37" y="106"/>
                </a:cubicBezTo>
                <a:cubicBezTo>
                  <a:pt x="34" y="107"/>
                  <a:pt x="31" y="106"/>
                  <a:pt x="28" y="105"/>
                </a:cubicBezTo>
                <a:cubicBezTo>
                  <a:pt x="28" y="104"/>
                  <a:pt x="28" y="104"/>
                  <a:pt x="28" y="104"/>
                </a:cubicBezTo>
                <a:cubicBezTo>
                  <a:pt x="27" y="104"/>
                  <a:pt x="27" y="104"/>
                  <a:pt x="27" y="104"/>
                </a:cubicBezTo>
                <a:cubicBezTo>
                  <a:pt x="1" y="70"/>
                  <a:pt x="1" y="70"/>
                  <a:pt x="1" y="70"/>
                </a:cubicBezTo>
                <a:cubicBezTo>
                  <a:pt x="0" y="68"/>
                  <a:pt x="0" y="68"/>
                  <a:pt x="0" y="68"/>
                </a:cubicBezTo>
                <a:cubicBezTo>
                  <a:pt x="1" y="66"/>
                  <a:pt x="1" y="66"/>
                  <a:pt x="1" y="66"/>
                </a:cubicBezTo>
                <a:cubicBezTo>
                  <a:pt x="6" y="56"/>
                  <a:pt x="6" y="56"/>
                  <a:pt x="6" y="56"/>
                </a:cubicBezTo>
                <a:cubicBezTo>
                  <a:pt x="8" y="52"/>
                  <a:pt x="8" y="52"/>
                  <a:pt x="8" y="52"/>
                </a:cubicBezTo>
                <a:cubicBezTo>
                  <a:pt x="12" y="56"/>
                  <a:pt x="12" y="56"/>
                  <a:pt x="12" y="56"/>
                </a:cubicBezTo>
                <a:cubicBezTo>
                  <a:pt x="33" y="83"/>
                  <a:pt x="33" y="83"/>
                  <a:pt x="33" y="83"/>
                </a:cubicBezTo>
                <a:cubicBezTo>
                  <a:pt x="27" y="87"/>
                  <a:pt x="27" y="87"/>
                  <a:pt x="27" y="87"/>
                </a:cubicBezTo>
                <a:cubicBezTo>
                  <a:pt x="10" y="64"/>
                  <a:pt x="10" y="64"/>
                  <a:pt x="10" y="64"/>
                </a:cubicBezTo>
                <a:cubicBezTo>
                  <a:pt x="8" y="68"/>
                  <a:pt x="8" y="68"/>
                  <a:pt x="8" y="68"/>
                </a:cubicBezTo>
                <a:cubicBezTo>
                  <a:pt x="32" y="99"/>
                  <a:pt x="32" y="99"/>
                  <a:pt x="32" y="99"/>
                </a:cubicBezTo>
                <a:cubicBezTo>
                  <a:pt x="33" y="100"/>
                  <a:pt x="34" y="100"/>
                  <a:pt x="35" y="99"/>
                </a:cubicBezTo>
                <a:cubicBezTo>
                  <a:pt x="37" y="99"/>
                  <a:pt x="38" y="99"/>
                  <a:pt x="39" y="98"/>
                </a:cubicBezTo>
                <a:cubicBezTo>
                  <a:pt x="40" y="95"/>
                  <a:pt x="40" y="93"/>
                  <a:pt x="40" y="91"/>
                </a:cubicBezTo>
                <a:cubicBezTo>
                  <a:pt x="40" y="88"/>
                  <a:pt x="39" y="86"/>
                  <a:pt x="37" y="84"/>
                </a:cubicBezTo>
                <a:cubicBezTo>
                  <a:pt x="37" y="84"/>
                  <a:pt x="37" y="84"/>
                  <a:pt x="37" y="84"/>
                </a:cubicBezTo>
                <a:cubicBezTo>
                  <a:pt x="11" y="50"/>
                  <a:pt x="11" y="50"/>
                  <a:pt x="11" y="50"/>
                </a:cubicBezTo>
                <a:cubicBezTo>
                  <a:pt x="10" y="40"/>
                  <a:pt x="10" y="40"/>
                  <a:pt x="10" y="40"/>
                </a:cubicBezTo>
                <a:cubicBezTo>
                  <a:pt x="16" y="42"/>
                  <a:pt x="16" y="42"/>
                  <a:pt x="16" y="42"/>
                </a:cubicBezTo>
                <a:close/>
                <a:moveTo>
                  <a:pt x="28" y="48"/>
                </a:moveTo>
                <a:cubicBezTo>
                  <a:pt x="40" y="64"/>
                  <a:pt x="40" y="64"/>
                  <a:pt x="40" y="64"/>
                </a:cubicBezTo>
                <a:cubicBezTo>
                  <a:pt x="79" y="34"/>
                  <a:pt x="79" y="34"/>
                  <a:pt x="79" y="34"/>
                </a:cubicBezTo>
                <a:cubicBezTo>
                  <a:pt x="66" y="18"/>
                  <a:pt x="66" y="18"/>
                  <a:pt x="66" y="18"/>
                </a:cubicBezTo>
                <a:cubicBezTo>
                  <a:pt x="28" y="48"/>
                  <a:pt x="28" y="48"/>
                  <a:pt x="28" y="48"/>
                </a:cubicBezTo>
                <a:close/>
                <a:moveTo>
                  <a:pt x="67" y="59"/>
                </a:moveTo>
                <a:cubicBezTo>
                  <a:pt x="70" y="62"/>
                  <a:pt x="70" y="62"/>
                  <a:pt x="70" y="62"/>
                </a:cubicBezTo>
                <a:cubicBezTo>
                  <a:pt x="88" y="48"/>
                  <a:pt x="88" y="48"/>
                  <a:pt x="88" y="48"/>
                </a:cubicBezTo>
                <a:cubicBezTo>
                  <a:pt x="85" y="45"/>
                  <a:pt x="85" y="45"/>
                  <a:pt x="85" y="45"/>
                </a:cubicBezTo>
                <a:cubicBezTo>
                  <a:pt x="67" y="59"/>
                  <a:pt x="67" y="59"/>
                  <a:pt x="67" y="59"/>
                </a:cubicBezTo>
                <a:close/>
                <a:moveTo>
                  <a:pt x="46" y="75"/>
                </a:moveTo>
                <a:cubicBezTo>
                  <a:pt x="49" y="79"/>
                  <a:pt x="49" y="79"/>
                  <a:pt x="49" y="79"/>
                </a:cubicBezTo>
                <a:cubicBezTo>
                  <a:pt x="67" y="65"/>
                  <a:pt x="67" y="65"/>
                  <a:pt x="67" y="65"/>
                </a:cubicBezTo>
                <a:cubicBezTo>
                  <a:pt x="64" y="61"/>
                  <a:pt x="64" y="61"/>
                  <a:pt x="64" y="61"/>
                </a:cubicBezTo>
                <a:cubicBezTo>
                  <a:pt x="46" y="75"/>
                  <a:pt x="46" y="75"/>
                  <a:pt x="46" y="75"/>
                </a:cubicBezTo>
                <a:close/>
                <a:moveTo>
                  <a:pt x="63" y="52"/>
                </a:moveTo>
                <a:cubicBezTo>
                  <a:pt x="66" y="56"/>
                  <a:pt x="66" y="56"/>
                  <a:pt x="66" y="56"/>
                </a:cubicBezTo>
                <a:cubicBezTo>
                  <a:pt x="84" y="42"/>
                  <a:pt x="84" y="42"/>
                  <a:pt x="84" y="42"/>
                </a:cubicBezTo>
                <a:cubicBezTo>
                  <a:pt x="81" y="38"/>
                  <a:pt x="81" y="38"/>
                  <a:pt x="81" y="38"/>
                </a:cubicBezTo>
                <a:cubicBezTo>
                  <a:pt x="63" y="52"/>
                  <a:pt x="63" y="52"/>
                  <a:pt x="63" y="52"/>
                </a:cubicBezTo>
                <a:close/>
                <a:moveTo>
                  <a:pt x="42" y="68"/>
                </a:moveTo>
                <a:cubicBezTo>
                  <a:pt x="45" y="72"/>
                  <a:pt x="45" y="72"/>
                  <a:pt x="45" y="72"/>
                </a:cubicBezTo>
                <a:cubicBezTo>
                  <a:pt x="63" y="58"/>
                  <a:pt x="63" y="58"/>
                  <a:pt x="63" y="58"/>
                </a:cubicBezTo>
                <a:cubicBezTo>
                  <a:pt x="60" y="54"/>
                  <a:pt x="60" y="54"/>
                  <a:pt x="60" y="54"/>
                </a:cubicBezTo>
                <a:cubicBezTo>
                  <a:pt x="42" y="68"/>
                  <a:pt x="42" y="68"/>
                  <a:pt x="42" y="68"/>
                </a:cubicBezTo>
                <a:close/>
                <a:moveTo>
                  <a:pt x="69" y="10"/>
                </a:moveTo>
                <a:cubicBezTo>
                  <a:pt x="19" y="49"/>
                  <a:pt x="19" y="49"/>
                  <a:pt x="19" y="49"/>
                </a:cubicBezTo>
                <a:cubicBezTo>
                  <a:pt x="42" y="80"/>
                  <a:pt x="42" y="80"/>
                  <a:pt x="42" y="80"/>
                </a:cubicBezTo>
                <a:cubicBezTo>
                  <a:pt x="42" y="80"/>
                  <a:pt x="42" y="80"/>
                  <a:pt x="42" y="80"/>
                </a:cubicBezTo>
                <a:cubicBezTo>
                  <a:pt x="45" y="83"/>
                  <a:pt x="46" y="86"/>
                  <a:pt x="47" y="90"/>
                </a:cubicBezTo>
                <a:cubicBezTo>
                  <a:pt x="47" y="90"/>
                  <a:pt x="47" y="91"/>
                  <a:pt x="47" y="91"/>
                </a:cubicBezTo>
                <a:cubicBezTo>
                  <a:pt x="95" y="54"/>
                  <a:pt x="95" y="54"/>
                  <a:pt x="95" y="54"/>
                </a:cubicBezTo>
                <a:cubicBezTo>
                  <a:pt x="96" y="52"/>
                  <a:pt x="97" y="50"/>
                  <a:pt x="96" y="48"/>
                </a:cubicBezTo>
                <a:cubicBezTo>
                  <a:pt x="96" y="46"/>
                  <a:pt x="95" y="44"/>
                  <a:pt x="94" y="42"/>
                </a:cubicBezTo>
                <a:cubicBezTo>
                  <a:pt x="94" y="42"/>
                  <a:pt x="94" y="42"/>
                  <a:pt x="94" y="42"/>
                </a:cubicBezTo>
                <a:lnTo>
                  <a:pt x="69" y="10"/>
                </a:lnTo>
                <a:close/>
              </a:path>
            </a:pathLst>
          </a:custGeom>
          <a:solidFill>
            <a:schemeClr val="tx1">
              <a:lumMod val="75000"/>
              <a:lumOff val="25000"/>
            </a:schemeClr>
          </a:solidFill>
          <a:ln>
            <a:noFill/>
          </a:ln>
          <a:effectLst/>
        </p:spPr>
        <p:txBody>
          <a:bodyPr vert="horz" wrap="square" lIns="68580" tIns="34290" rIns="68580" bIns="34290" numCol="1" anchor="t" anchorCtr="0" compatLnSpc="1"/>
          <a:lstStyle/>
          <a:p>
            <a:endParaRPr lang="zh-CN" altLang="en-US"/>
          </a:p>
        </p:txBody>
      </p:sp>
      <p:sp>
        <p:nvSpPr>
          <p:cNvPr id="69" name="矩形 68"/>
          <p:cNvSpPr/>
          <p:nvPr/>
        </p:nvSpPr>
        <p:spPr>
          <a:xfrm>
            <a:off x="3389286" y="227424"/>
            <a:ext cx="2236510" cy="400110"/>
          </a:xfrm>
          <a:prstGeom prst="rect">
            <a:avLst/>
          </a:prstGeom>
        </p:spPr>
        <p:txBody>
          <a:bodyPr wrap="none">
            <a:spAutoFit/>
          </a:bodyPr>
          <a:lstStyle/>
          <a:p>
            <a:pPr lvl="0" algn="ctr" defTabSz="685800">
              <a:spcBef>
                <a:spcPct val="20000"/>
              </a:spcBef>
              <a:defRPr/>
            </a:pPr>
            <a:r>
              <a:rPr lang="zh-CN" altLang="en-US" sz="20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单击输入标题内容</a:t>
            </a:r>
            <a:endParaRPr lang="en-US" altLang="zh-CN" sz="20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59"/>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fade">
                                      <p:cBhvr>
                                        <p:cTn id="20" dur="500"/>
                                        <p:tgtEl>
                                          <p:spTgt spid="62"/>
                                        </p:tgtEl>
                                      </p:cBhvr>
                                    </p:animEffect>
                                  </p:childTnLst>
                                </p:cTn>
                              </p:par>
                            </p:childTnLst>
                          </p:cTn>
                        </p:par>
                        <p:par>
                          <p:cTn id="21" fill="hold">
                            <p:stCondLst>
                              <p:cond delay="1000"/>
                            </p:stCondLst>
                            <p:childTnLst>
                              <p:par>
                                <p:cTn id="22" presetID="22" presetClass="entr" presetSubtype="2"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right)">
                                      <p:cBhvr>
                                        <p:cTn id="24" dur="500"/>
                                        <p:tgtEl>
                                          <p:spTgt spid="5"/>
                                        </p:tgtEl>
                                      </p:cBhvr>
                                    </p:animEffect>
                                  </p:childTnLst>
                                </p:cTn>
                              </p:par>
                            </p:childTnLst>
                          </p:cTn>
                        </p:par>
                        <p:par>
                          <p:cTn id="25" fill="hold">
                            <p:stCondLst>
                              <p:cond delay="1500"/>
                            </p:stCondLst>
                            <p:childTnLst>
                              <p:par>
                                <p:cTn id="26" presetID="1" presetClass="entr" presetSubtype="0" fill="hold" grpId="0" nodeType="afterEffect">
                                  <p:stCondLst>
                                    <p:cond delay="0"/>
                                  </p:stCondLst>
                                  <p:childTnLst>
                                    <p:set>
                                      <p:cBhvr>
                                        <p:cTn id="27" dur="1" fill="hold">
                                          <p:stCondLst>
                                            <p:cond delay="0"/>
                                          </p:stCondLst>
                                        </p:cTn>
                                        <p:tgtEl>
                                          <p:spTgt spid="66"/>
                                        </p:tgtEl>
                                        <p:attrNameLst>
                                          <p:attrName>style.visibility</p:attrName>
                                        </p:attrNameLst>
                                      </p:cBhvr>
                                      <p:to>
                                        <p:strVal val="visible"/>
                                      </p:to>
                                    </p:set>
                                  </p:childTnLst>
                                </p:cTn>
                              </p:par>
                            </p:childTnLst>
                          </p:cTn>
                        </p:par>
                        <p:par>
                          <p:cTn id="28" fill="hold">
                            <p:stCondLst>
                              <p:cond delay="1500"/>
                            </p:stCondLst>
                            <p:childTnLst>
                              <p:par>
                                <p:cTn id="29" presetID="1" presetClass="entr" presetSubtype="0"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par>
                          <p:cTn id="31" fill="hold">
                            <p:stCondLst>
                              <p:cond delay="1500"/>
                            </p:stCondLst>
                            <p:childTnLst>
                              <p:par>
                                <p:cTn id="32" presetID="1" presetClass="entr" presetSubtype="0"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par>
                          <p:cTn id="42" fill="hold">
                            <p:stCondLst>
                              <p:cond delay="2500"/>
                            </p:stCondLst>
                            <p:childTnLst>
                              <p:par>
                                <p:cTn id="43" presetID="1" presetClass="entr" presetSubtype="0" fill="hold" grpId="0" nodeType="afterEffect">
                                  <p:stCondLst>
                                    <p:cond delay="0"/>
                                  </p:stCondLst>
                                  <p:childTnLst>
                                    <p:set>
                                      <p:cBhvr>
                                        <p:cTn id="44" dur="1" fill="hold">
                                          <p:stCondLst>
                                            <p:cond delay="0"/>
                                          </p:stCondLst>
                                        </p:cTn>
                                        <p:tgtEl>
                                          <p:spTgt spid="67"/>
                                        </p:tgtEl>
                                        <p:attrNameLst>
                                          <p:attrName>style.visibility</p:attrName>
                                        </p:attrNameLst>
                                      </p:cBhvr>
                                      <p:to>
                                        <p:strVal val="visible"/>
                                      </p:to>
                                    </p:set>
                                  </p:childTnLst>
                                </p:cTn>
                              </p:par>
                            </p:childTnLst>
                          </p:cTn>
                        </p:par>
                        <p:par>
                          <p:cTn id="45" fill="hold">
                            <p:stCondLst>
                              <p:cond delay="2500"/>
                            </p:stCondLst>
                            <p:childTnLst>
                              <p:par>
                                <p:cTn id="46" presetID="1" presetClass="entr" presetSubtype="0" fill="hold" nodeType="afterEffect">
                                  <p:stCondLst>
                                    <p:cond delay="0"/>
                                  </p:stCondLst>
                                  <p:childTnLst>
                                    <p:set>
                                      <p:cBhvr>
                                        <p:cTn id="47" dur="1" fill="hold">
                                          <p:stCondLst>
                                            <p:cond delay="0"/>
                                          </p:stCondLst>
                                        </p:cTn>
                                        <p:tgtEl>
                                          <p:spTgt spid="52"/>
                                        </p:tgtEl>
                                        <p:attrNameLst>
                                          <p:attrName>style.visibility</p:attrName>
                                        </p:attrNameLst>
                                      </p:cBhvr>
                                      <p:to>
                                        <p:strVal val="visible"/>
                                      </p:to>
                                    </p:set>
                                  </p:childTnLst>
                                </p:cTn>
                              </p:par>
                            </p:childTnLst>
                          </p:cTn>
                        </p:par>
                        <p:par>
                          <p:cTn id="48" fill="hold">
                            <p:stCondLst>
                              <p:cond delay="2500"/>
                            </p:stCondLst>
                            <p:childTnLst>
                              <p:par>
                                <p:cTn id="49" presetID="1"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childTnLst>
                                </p:cTn>
                              </p:par>
                            </p:childTnLst>
                          </p:cTn>
                        </p:par>
                        <p:par>
                          <p:cTn id="51" fill="hold">
                            <p:stCondLst>
                              <p:cond delay="2500"/>
                            </p:stCondLst>
                            <p:childTnLst>
                              <p:par>
                                <p:cTn id="52" presetID="10"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500"/>
                                        <p:tgtEl>
                                          <p:spTgt spid="61"/>
                                        </p:tgtEl>
                                      </p:cBhvr>
                                    </p:animEffect>
                                  </p:childTnLst>
                                </p:cTn>
                              </p:par>
                            </p:childTnLst>
                          </p:cTn>
                        </p:par>
                        <p:par>
                          <p:cTn id="55" fill="hold">
                            <p:stCondLst>
                              <p:cond delay="3000"/>
                            </p:stCondLst>
                            <p:childTnLst>
                              <p:par>
                                <p:cTn id="56" presetID="22" presetClass="entr" presetSubtype="2" fill="hold" grpId="0"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right)">
                                      <p:cBhvr>
                                        <p:cTn id="58" dur="500"/>
                                        <p:tgtEl>
                                          <p:spTgt spid="4"/>
                                        </p:tgtEl>
                                      </p:cBhvr>
                                    </p:animEffect>
                                  </p:childTnLst>
                                </p:cTn>
                              </p:par>
                            </p:childTnLst>
                          </p:cTn>
                        </p:par>
                        <p:par>
                          <p:cTn id="59" fill="hold">
                            <p:stCondLst>
                              <p:cond delay="3500"/>
                            </p:stCondLst>
                            <p:childTnLst>
                              <p:par>
                                <p:cTn id="60" presetID="1"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childTnLst>
                                </p:cTn>
                              </p:par>
                            </p:childTnLst>
                          </p:cTn>
                        </p:par>
                        <p:par>
                          <p:cTn id="62" fill="hold">
                            <p:stCondLst>
                              <p:cond delay="3500"/>
                            </p:stCondLst>
                            <p:childTnLst>
                              <p:par>
                                <p:cTn id="63" presetID="1" presetClass="entr" presetSubtype="0"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childTnLst>
                          </p:cTn>
                        </p:par>
                        <p:par>
                          <p:cTn id="65" fill="hold">
                            <p:stCondLst>
                              <p:cond delay="3500"/>
                            </p:stCondLst>
                            <p:childTnLst>
                              <p:par>
                                <p:cTn id="66" presetID="1" presetClass="entr" presetSubtype="0" fill="hold" grpId="0" nodeType="afterEffect">
                                  <p:stCondLst>
                                    <p:cond delay="0"/>
                                  </p:stCondLst>
                                  <p:childTnLst>
                                    <p:set>
                                      <p:cBhvr>
                                        <p:cTn id="67" dur="1" fill="hold">
                                          <p:stCondLst>
                                            <p:cond delay="0"/>
                                          </p:stCondLst>
                                        </p:cTn>
                                        <p:tgtEl>
                                          <p:spTgt spid="46"/>
                                        </p:tgtEl>
                                        <p:attrNameLst>
                                          <p:attrName>style.visibility</p:attrName>
                                        </p:attrNameLst>
                                      </p:cBhvr>
                                      <p:to>
                                        <p:strVal val="visible"/>
                                      </p:to>
                                    </p:set>
                                  </p:childTnLst>
                                </p:cTn>
                              </p:par>
                            </p:childTnLst>
                          </p:cTn>
                        </p:par>
                        <p:par>
                          <p:cTn id="68" fill="hold">
                            <p:stCondLst>
                              <p:cond delay="3500"/>
                            </p:stCondLst>
                            <p:childTnLst>
                              <p:par>
                                <p:cTn id="69" presetID="10"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500"/>
                                        <p:tgtEl>
                                          <p:spTgt spid="37"/>
                                        </p:tgtEl>
                                      </p:cBhvr>
                                    </p:animEffect>
                                  </p:childTnLst>
                                </p:cTn>
                              </p:par>
                            </p:childTnLst>
                          </p:cTn>
                        </p:par>
                        <p:par>
                          <p:cTn id="72" fill="hold">
                            <p:stCondLst>
                              <p:cond delay="4000"/>
                            </p:stCondLst>
                            <p:childTnLst>
                              <p:par>
                                <p:cTn id="73" presetID="22" presetClass="entr" presetSubtype="8" fill="hold" grpId="0" nodeType="after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wipe(left)">
                                      <p:cBhvr>
                                        <p:cTn id="75" dur="500"/>
                                        <p:tgtEl>
                                          <p:spTgt spid="7"/>
                                        </p:tgtEl>
                                      </p:cBhvr>
                                    </p:animEffect>
                                  </p:childTnLst>
                                </p:cTn>
                              </p:par>
                            </p:childTnLst>
                          </p:cTn>
                        </p:par>
                        <p:par>
                          <p:cTn id="76" fill="hold">
                            <p:stCondLst>
                              <p:cond delay="4500"/>
                            </p:stCondLst>
                            <p:childTnLst>
                              <p:par>
                                <p:cTn id="77" presetID="1"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childTnLst>
                                </p:cTn>
                              </p:par>
                            </p:childTnLst>
                          </p:cTn>
                        </p:par>
                        <p:par>
                          <p:cTn id="79" fill="hold">
                            <p:stCondLst>
                              <p:cond delay="4500"/>
                            </p:stCondLst>
                            <p:childTnLst>
                              <p:par>
                                <p:cTn id="80" presetID="1" presetClass="entr" presetSubtype="0" fill="hold" nodeType="afterEffect">
                                  <p:stCondLst>
                                    <p:cond delay="0"/>
                                  </p:stCondLst>
                                  <p:childTnLst>
                                    <p:set>
                                      <p:cBhvr>
                                        <p:cTn id="81" dur="1" fill="hold">
                                          <p:stCondLst>
                                            <p:cond delay="0"/>
                                          </p:stCondLst>
                                        </p:cTn>
                                        <p:tgtEl>
                                          <p:spTgt spid="48"/>
                                        </p:tgtEl>
                                        <p:attrNameLst>
                                          <p:attrName>style.visibility</p:attrName>
                                        </p:attrNameLst>
                                      </p:cBhvr>
                                      <p:to>
                                        <p:strVal val="visible"/>
                                      </p:to>
                                    </p:set>
                                  </p:childTnLst>
                                </p:cTn>
                              </p:par>
                            </p:childTnLst>
                          </p:cTn>
                        </p:par>
                        <p:par>
                          <p:cTn id="82" fill="hold">
                            <p:stCondLst>
                              <p:cond delay="4500"/>
                            </p:stCondLst>
                            <p:childTnLst>
                              <p:par>
                                <p:cTn id="83" presetID="1" presetClass="entr" presetSubtype="0" fill="hold" grpId="0" nodeType="afterEffect">
                                  <p:stCondLst>
                                    <p:cond delay="0"/>
                                  </p:stCondLst>
                                  <p:childTnLst>
                                    <p:set>
                                      <p:cBhvr>
                                        <p:cTn id="84" dur="1" fill="hold">
                                          <p:stCondLst>
                                            <p:cond delay="0"/>
                                          </p:stCondLst>
                                        </p:cTn>
                                        <p:tgtEl>
                                          <p:spTgt spid="51"/>
                                        </p:tgtEl>
                                        <p:attrNameLst>
                                          <p:attrName>style.visibility</p:attrName>
                                        </p:attrNameLst>
                                      </p:cBhvr>
                                      <p:to>
                                        <p:strVal val="visible"/>
                                      </p:to>
                                    </p:set>
                                  </p:childTnLst>
                                </p:cTn>
                              </p:par>
                            </p:childTnLst>
                          </p:cTn>
                        </p:par>
                        <p:par>
                          <p:cTn id="85" fill="hold">
                            <p:stCondLst>
                              <p:cond delay="4500"/>
                            </p:stCondLst>
                            <p:childTnLst>
                              <p:par>
                                <p:cTn id="86" presetID="10" presetClass="entr" presetSubtype="0" fill="hold" grpId="0" nodeType="afterEffect">
                                  <p:stCondLst>
                                    <p:cond delay="0"/>
                                  </p:stCondLst>
                                  <p:childTnLst>
                                    <p:set>
                                      <p:cBhvr>
                                        <p:cTn id="87" dur="1" fill="hold">
                                          <p:stCondLst>
                                            <p:cond delay="0"/>
                                          </p:stCondLst>
                                        </p:cTn>
                                        <p:tgtEl>
                                          <p:spTgt spid="60"/>
                                        </p:tgtEl>
                                        <p:attrNameLst>
                                          <p:attrName>style.visibility</p:attrName>
                                        </p:attrNameLst>
                                      </p:cBhvr>
                                      <p:to>
                                        <p:strVal val="visible"/>
                                      </p:to>
                                    </p:set>
                                    <p:animEffect transition="in" filter="fade">
                                      <p:cBhvr>
                                        <p:cTn id="88" dur="500"/>
                                        <p:tgtEl>
                                          <p:spTgt spid="60"/>
                                        </p:tgtEl>
                                      </p:cBhvr>
                                    </p:animEffect>
                                  </p:childTnLst>
                                </p:cTn>
                              </p:par>
                            </p:childTnLst>
                          </p:cTn>
                        </p:par>
                        <p:par>
                          <p:cTn id="89" fill="hold">
                            <p:stCondLst>
                              <p:cond delay="5000"/>
                            </p:stCondLst>
                            <p:childTnLst>
                              <p:par>
                                <p:cTn id="90" presetID="22" presetClass="entr" presetSubtype="2" fill="hold" grpId="0" nodeType="afterEffect">
                                  <p:stCondLst>
                                    <p:cond delay="0"/>
                                  </p:stCondLst>
                                  <p:childTnLst>
                                    <p:set>
                                      <p:cBhvr>
                                        <p:cTn id="91" dur="1" fill="hold">
                                          <p:stCondLst>
                                            <p:cond delay="0"/>
                                          </p:stCondLst>
                                        </p:cTn>
                                        <p:tgtEl>
                                          <p:spTgt spid="3"/>
                                        </p:tgtEl>
                                        <p:attrNameLst>
                                          <p:attrName>style.visibility</p:attrName>
                                        </p:attrNameLst>
                                      </p:cBhvr>
                                      <p:to>
                                        <p:strVal val="visible"/>
                                      </p:to>
                                    </p:set>
                                    <p:animEffect transition="in" filter="wipe(right)">
                                      <p:cBhvr>
                                        <p:cTn id="92" dur="500"/>
                                        <p:tgtEl>
                                          <p:spTgt spid="3"/>
                                        </p:tgtEl>
                                      </p:cBhvr>
                                    </p:animEffect>
                                  </p:childTnLst>
                                </p:cTn>
                              </p:par>
                            </p:childTnLst>
                          </p:cTn>
                        </p:par>
                        <p:par>
                          <p:cTn id="93" fill="hold">
                            <p:stCondLst>
                              <p:cond delay="5500"/>
                            </p:stCondLst>
                            <p:childTnLst>
                              <p:par>
                                <p:cTn id="94" presetID="1" presetClass="entr" presetSubtype="0" fill="hold" grpId="0" nodeType="afterEffect">
                                  <p:stCondLst>
                                    <p:cond delay="0"/>
                                  </p:stCondLst>
                                  <p:childTnLst>
                                    <p:set>
                                      <p:cBhvr>
                                        <p:cTn id="95" dur="1" fill="hold">
                                          <p:stCondLst>
                                            <p:cond delay="0"/>
                                          </p:stCondLst>
                                        </p:cTn>
                                        <p:tgtEl>
                                          <p:spTgt spid="64"/>
                                        </p:tgtEl>
                                        <p:attrNameLst>
                                          <p:attrName>style.visibility</p:attrName>
                                        </p:attrNameLst>
                                      </p:cBhvr>
                                      <p:to>
                                        <p:strVal val="visible"/>
                                      </p:to>
                                    </p:set>
                                  </p:childTnLst>
                                </p:cTn>
                              </p:par>
                            </p:childTnLst>
                          </p:cTn>
                        </p:par>
                        <p:par>
                          <p:cTn id="96" fill="hold">
                            <p:stCondLst>
                              <p:cond delay="5500"/>
                            </p:stCondLst>
                            <p:childTnLst>
                              <p:par>
                                <p:cTn id="97" presetID="1" presetClass="entr" presetSubtype="0" fill="hold" nodeType="afterEffect">
                                  <p:stCondLst>
                                    <p:cond delay="0"/>
                                  </p:stCondLst>
                                  <p:childTnLst>
                                    <p:set>
                                      <p:cBhvr>
                                        <p:cTn id="98" dur="1" fill="hold">
                                          <p:stCondLst>
                                            <p:cond delay="0"/>
                                          </p:stCondLst>
                                        </p:cTn>
                                        <p:tgtEl>
                                          <p:spTgt spid="33"/>
                                        </p:tgtEl>
                                        <p:attrNameLst>
                                          <p:attrName>style.visibility</p:attrName>
                                        </p:attrNameLst>
                                      </p:cBhvr>
                                      <p:to>
                                        <p:strVal val="visible"/>
                                      </p:to>
                                    </p:set>
                                  </p:childTnLst>
                                </p:cTn>
                              </p:par>
                            </p:childTnLst>
                          </p:cTn>
                        </p:par>
                        <p:par>
                          <p:cTn id="99" fill="hold">
                            <p:stCondLst>
                              <p:cond delay="5500"/>
                            </p:stCondLst>
                            <p:childTnLst>
                              <p:par>
                                <p:cTn id="100" presetID="1" presetClass="entr" presetSubtype="0" fill="hold" grpId="0" nodeType="afterEffect">
                                  <p:stCondLst>
                                    <p:cond delay="0"/>
                                  </p:stCondLst>
                                  <p:childTnLst>
                                    <p:set>
                                      <p:cBhvr>
                                        <p:cTn id="101" dur="1" fill="hold">
                                          <p:stCondLst>
                                            <p:cond delay="0"/>
                                          </p:stCondLst>
                                        </p:cTn>
                                        <p:tgtEl>
                                          <p:spTgt spid="39"/>
                                        </p:tgtEl>
                                        <p:attrNameLst>
                                          <p:attrName>style.visibility</p:attrName>
                                        </p:attrNameLst>
                                      </p:cBhvr>
                                      <p:to>
                                        <p:strVal val="visible"/>
                                      </p:to>
                                    </p:set>
                                  </p:childTnLst>
                                </p:cTn>
                              </p:par>
                            </p:childTnLst>
                          </p:cTn>
                        </p:par>
                        <p:par>
                          <p:cTn id="102" fill="hold">
                            <p:stCondLst>
                              <p:cond delay="5500"/>
                            </p:stCondLst>
                            <p:childTnLst>
                              <p:par>
                                <p:cTn id="103" presetID="10" presetClass="entr" presetSubtype="0"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36" grpId="0"/>
      <p:bldP spid="37" grpId="0"/>
      <p:bldP spid="38" grpId="0"/>
      <p:bldP spid="39" grpId="0"/>
      <p:bldP spid="46" grpId="0"/>
      <p:bldP spid="47" grpId="0"/>
      <p:bldP spid="51" grpId="0"/>
      <p:bldP spid="58" grpId="0"/>
      <p:bldP spid="59" grpId="0"/>
      <p:bldP spid="60" grpId="0"/>
      <p:bldP spid="61" grpId="0"/>
      <p:bldP spid="62" grpId="0"/>
      <p:bldP spid="63" grpId="0" animBg="1"/>
      <p:bldP spid="64" grpId="0" animBg="1"/>
      <p:bldP spid="65" grpId="0" animBg="1"/>
      <p:bldP spid="66" grpId="0" animBg="1"/>
      <p:bldP spid="67" grpId="0" animBg="1"/>
      <p:bldP spid="68"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t>27</a:t>
            </a:fld>
            <a:endParaRPr lang="zh-CN" altLang="en-US"/>
          </a:p>
        </p:txBody>
      </p:sp>
      <p:graphicFrame>
        <p:nvGraphicFramePr>
          <p:cNvPr id="3" name="图表 2"/>
          <p:cNvGraphicFramePr/>
          <p:nvPr/>
        </p:nvGraphicFramePr>
        <p:xfrm>
          <a:off x="416631" y="1878069"/>
          <a:ext cx="6392102" cy="2375595"/>
        </p:xfrm>
        <a:graphic>
          <a:graphicData uri="http://schemas.openxmlformats.org/drawingml/2006/chart">
            <c:chart xmlns:c="http://schemas.openxmlformats.org/drawingml/2006/chart" xmlns:r="http://schemas.openxmlformats.org/officeDocument/2006/relationships" r:id="rId3"/>
          </a:graphicData>
        </a:graphic>
      </p:graphicFrame>
      <p:sp>
        <p:nvSpPr>
          <p:cNvPr id="12" name="矩形 11"/>
          <p:cNvSpPr/>
          <p:nvPr/>
        </p:nvSpPr>
        <p:spPr>
          <a:xfrm>
            <a:off x="888435" y="1447061"/>
            <a:ext cx="2262158" cy="369332"/>
          </a:xfrm>
          <a:prstGeom prst="rect">
            <a:avLst/>
          </a:prstGeom>
        </p:spPr>
        <p:txBody>
          <a:bodyPr wrap="none">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各季度完成所占比例</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899592" y="1807101"/>
            <a:ext cx="5223040" cy="261610"/>
          </a:xfrm>
          <a:prstGeom prst="rect">
            <a:avLst/>
          </a:prstGeom>
        </p:spPr>
        <p:txBody>
          <a:bodyPr wrap="square">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点击左边的图表，右键</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编辑数据，在</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EXCEL</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表格内容输入你的数据即可</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4900753" y="1347614"/>
            <a:ext cx="3282550" cy="2916662"/>
            <a:chOff x="274062" y="1851670"/>
            <a:chExt cx="2872905" cy="2552678"/>
          </a:xfrm>
        </p:grpSpPr>
        <p:grpSp>
          <p:nvGrpSpPr>
            <p:cNvPr id="15" name="组合 14"/>
            <p:cNvGrpSpPr/>
            <p:nvPr/>
          </p:nvGrpSpPr>
          <p:grpSpPr>
            <a:xfrm>
              <a:off x="759949" y="1851670"/>
              <a:ext cx="1944216" cy="2552678"/>
              <a:chOff x="6134582" y="1509006"/>
              <a:chExt cx="1944216" cy="2552678"/>
            </a:xfrm>
            <a:effectLst>
              <a:outerShdw blurRad="215900" dist="88900" dir="8100000" algn="tr" rotWithShape="0">
                <a:prstClr val="black">
                  <a:alpha val="31000"/>
                </a:prstClr>
              </a:outerShdw>
            </a:effectLst>
          </p:grpSpPr>
          <p:sp>
            <p:nvSpPr>
              <p:cNvPr id="17" name="椭圆 16"/>
              <p:cNvSpPr/>
              <p:nvPr/>
            </p:nvSpPr>
            <p:spPr>
              <a:xfrm>
                <a:off x="6134582" y="2117468"/>
                <a:ext cx="1944216" cy="1944216"/>
              </a:xfrm>
              <a:prstGeom prst="ellipse">
                <a:avLst/>
              </a:prstGeom>
              <a:solidFill>
                <a:schemeClr val="bg1"/>
              </a:solidFill>
              <a:ln w="1016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9"/>
              <p:cNvSpPr/>
              <p:nvPr/>
            </p:nvSpPr>
            <p:spPr>
              <a:xfrm rot="2050084">
                <a:off x="7606305" y="2059772"/>
                <a:ext cx="144016" cy="216024"/>
              </a:xfrm>
              <a:custGeom>
                <a:avLst/>
                <a:gdLst/>
                <a:ahLst/>
                <a:cxnLst/>
                <a:rect l="l" t="t" r="r" b="b"/>
                <a:pathLst>
                  <a:path w="144016" h="216024">
                    <a:moveTo>
                      <a:pt x="24003" y="0"/>
                    </a:moveTo>
                    <a:lnTo>
                      <a:pt x="120013" y="0"/>
                    </a:lnTo>
                    <a:cubicBezTo>
                      <a:pt x="133269" y="0"/>
                      <a:pt x="144016" y="10747"/>
                      <a:pt x="144016" y="24003"/>
                    </a:cubicBezTo>
                    <a:lnTo>
                      <a:pt x="144016" y="120013"/>
                    </a:lnTo>
                    <a:cubicBezTo>
                      <a:pt x="144016" y="133269"/>
                      <a:pt x="133269" y="144016"/>
                      <a:pt x="120013" y="144016"/>
                    </a:cubicBezTo>
                    <a:lnTo>
                      <a:pt x="108012" y="144016"/>
                    </a:lnTo>
                    <a:lnTo>
                      <a:pt x="108012" y="216024"/>
                    </a:lnTo>
                    <a:lnTo>
                      <a:pt x="36004" y="216024"/>
                    </a:lnTo>
                    <a:lnTo>
                      <a:pt x="36004" y="144016"/>
                    </a:lnTo>
                    <a:lnTo>
                      <a:pt x="24003" y="144016"/>
                    </a:lnTo>
                    <a:cubicBezTo>
                      <a:pt x="10747" y="144016"/>
                      <a:pt x="0" y="133269"/>
                      <a:pt x="0" y="120013"/>
                    </a:cubicBezTo>
                    <a:lnTo>
                      <a:pt x="0" y="24003"/>
                    </a:lnTo>
                    <a:cubicBezTo>
                      <a:pt x="0" y="10747"/>
                      <a:pt x="10747" y="0"/>
                      <a:pt x="2400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9"/>
              <p:cNvSpPr/>
              <p:nvPr/>
            </p:nvSpPr>
            <p:spPr>
              <a:xfrm rot="19549916" flipH="1">
                <a:off x="6422056" y="2059772"/>
                <a:ext cx="144016" cy="216024"/>
              </a:xfrm>
              <a:custGeom>
                <a:avLst/>
                <a:gdLst/>
                <a:ahLst/>
                <a:cxnLst/>
                <a:rect l="l" t="t" r="r" b="b"/>
                <a:pathLst>
                  <a:path w="144016" h="216024">
                    <a:moveTo>
                      <a:pt x="24003" y="0"/>
                    </a:moveTo>
                    <a:lnTo>
                      <a:pt x="120013" y="0"/>
                    </a:lnTo>
                    <a:cubicBezTo>
                      <a:pt x="133269" y="0"/>
                      <a:pt x="144016" y="10747"/>
                      <a:pt x="144016" y="24003"/>
                    </a:cubicBezTo>
                    <a:lnTo>
                      <a:pt x="144016" y="120013"/>
                    </a:lnTo>
                    <a:cubicBezTo>
                      <a:pt x="144016" y="133269"/>
                      <a:pt x="133269" y="144016"/>
                      <a:pt x="120013" y="144016"/>
                    </a:cubicBezTo>
                    <a:lnTo>
                      <a:pt x="108012" y="144016"/>
                    </a:lnTo>
                    <a:lnTo>
                      <a:pt x="108012" y="216024"/>
                    </a:lnTo>
                    <a:lnTo>
                      <a:pt x="36004" y="216024"/>
                    </a:lnTo>
                    <a:lnTo>
                      <a:pt x="36004" y="144016"/>
                    </a:lnTo>
                    <a:lnTo>
                      <a:pt x="24003" y="144016"/>
                    </a:lnTo>
                    <a:cubicBezTo>
                      <a:pt x="10747" y="144016"/>
                      <a:pt x="0" y="133269"/>
                      <a:pt x="0" y="120013"/>
                    </a:cubicBezTo>
                    <a:lnTo>
                      <a:pt x="0" y="24003"/>
                    </a:lnTo>
                    <a:cubicBezTo>
                      <a:pt x="0" y="10747"/>
                      <a:pt x="10747" y="0"/>
                      <a:pt x="2400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20"/>
              <p:cNvSpPr/>
              <p:nvPr/>
            </p:nvSpPr>
            <p:spPr>
              <a:xfrm>
                <a:off x="6986488" y="1654012"/>
                <a:ext cx="197320" cy="463456"/>
              </a:xfrm>
              <a:custGeom>
                <a:avLst/>
                <a:gdLst/>
                <a:ahLst/>
                <a:cxnLst/>
                <a:rect l="l" t="t" r="r" b="b"/>
                <a:pathLst>
                  <a:path w="197320" h="463456">
                    <a:moveTo>
                      <a:pt x="32887" y="0"/>
                    </a:moveTo>
                    <a:lnTo>
                      <a:pt x="164433" y="0"/>
                    </a:lnTo>
                    <a:cubicBezTo>
                      <a:pt x="182596" y="0"/>
                      <a:pt x="197320" y="14725"/>
                      <a:pt x="197320" y="32887"/>
                    </a:cubicBezTo>
                    <a:lnTo>
                      <a:pt x="197320" y="164434"/>
                    </a:lnTo>
                    <a:cubicBezTo>
                      <a:pt x="197320" y="182596"/>
                      <a:pt x="182596" y="197321"/>
                      <a:pt x="164433" y="197321"/>
                    </a:cubicBezTo>
                    <a:lnTo>
                      <a:pt x="152660" y="197321"/>
                    </a:lnTo>
                    <a:lnTo>
                      <a:pt x="152660" y="463456"/>
                    </a:lnTo>
                    <a:lnTo>
                      <a:pt x="44660" y="463456"/>
                    </a:lnTo>
                    <a:lnTo>
                      <a:pt x="44660" y="197321"/>
                    </a:lnTo>
                    <a:lnTo>
                      <a:pt x="32887" y="197321"/>
                    </a:lnTo>
                    <a:cubicBezTo>
                      <a:pt x="14724" y="197321"/>
                      <a:pt x="0" y="182596"/>
                      <a:pt x="0" y="164434"/>
                    </a:cubicBezTo>
                    <a:lnTo>
                      <a:pt x="0" y="32887"/>
                    </a:lnTo>
                    <a:cubicBezTo>
                      <a:pt x="0" y="14725"/>
                      <a:pt x="14724" y="0"/>
                      <a:pt x="32887"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心圆 20"/>
              <p:cNvSpPr/>
              <p:nvPr/>
            </p:nvSpPr>
            <p:spPr>
              <a:xfrm>
                <a:off x="6853304" y="1509006"/>
                <a:ext cx="463688" cy="463688"/>
              </a:xfrm>
              <a:prstGeom prst="donut">
                <a:avLst>
                  <a:gd name="adj" fmla="val 993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aphicFrame>
          <p:nvGraphicFramePr>
            <p:cNvPr id="16" name="图表 15"/>
            <p:cNvGraphicFramePr/>
            <p:nvPr/>
          </p:nvGraphicFramePr>
          <p:xfrm>
            <a:off x="274062" y="2460132"/>
            <a:ext cx="2872905" cy="1915270"/>
          </p:xfrm>
          <a:graphic>
            <a:graphicData uri="http://schemas.openxmlformats.org/drawingml/2006/chart">
              <c:chart xmlns:c="http://schemas.openxmlformats.org/drawingml/2006/chart" xmlns:r="http://schemas.openxmlformats.org/officeDocument/2006/relationships" r:id="rId4"/>
            </a:graphicData>
          </a:graphic>
        </p:graphicFrame>
      </p:grpSp>
      <p:sp>
        <p:nvSpPr>
          <p:cNvPr id="23" name="矩形 22"/>
          <p:cNvSpPr/>
          <p:nvPr/>
        </p:nvSpPr>
        <p:spPr>
          <a:xfrm>
            <a:off x="3389286" y="227424"/>
            <a:ext cx="2236510" cy="400110"/>
          </a:xfrm>
          <a:prstGeom prst="rect">
            <a:avLst/>
          </a:prstGeom>
        </p:spPr>
        <p:txBody>
          <a:bodyPr wrap="none">
            <a:spAutoFit/>
          </a:bodyPr>
          <a:lstStyle/>
          <a:p>
            <a:pPr lvl="0" algn="ctr" defTabSz="685800">
              <a:spcBef>
                <a:spcPct val="20000"/>
              </a:spcBef>
              <a:defRPr/>
            </a:pPr>
            <a:r>
              <a:rPr lang="zh-CN" altLang="en-US" sz="20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单击输入标题内容</a:t>
            </a:r>
            <a:endParaRPr lang="en-US" altLang="zh-CN" sz="20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par>
                          <p:cTn id="8" fill="hold">
                            <p:stCondLst>
                              <p:cond delay="1500"/>
                            </p:stCondLst>
                            <p:childTnLst>
                              <p:par>
                                <p:cTn id="9" presetID="15"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t>28</a:t>
            </a:fld>
            <a:endParaRPr lang="zh-CN" altLang="en-US"/>
          </a:p>
        </p:txBody>
      </p:sp>
      <p:grpSp>
        <p:nvGrpSpPr>
          <p:cNvPr id="3" name="组合 2"/>
          <p:cNvGrpSpPr/>
          <p:nvPr/>
        </p:nvGrpSpPr>
        <p:grpSpPr>
          <a:xfrm>
            <a:off x="1110549" y="1421128"/>
            <a:ext cx="2057175" cy="2754813"/>
            <a:chOff x="486495" y="1440651"/>
            <a:chExt cx="2057175" cy="2754813"/>
          </a:xfrm>
        </p:grpSpPr>
        <p:sp>
          <p:nvSpPr>
            <p:cNvPr id="15" name="圆角矩形 14"/>
            <p:cNvSpPr/>
            <p:nvPr/>
          </p:nvSpPr>
          <p:spPr>
            <a:xfrm>
              <a:off x="486495" y="1440651"/>
              <a:ext cx="2057175" cy="2754813"/>
            </a:xfrm>
            <a:prstGeom prst="roundRect">
              <a:avLst/>
            </a:prstGeom>
            <a:gradFill>
              <a:gsLst>
                <a:gs pos="0">
                  <a:schemeClr val="bg1">
                    <a:lumMod val="85000"/>
                  </a:schemeClr>
                </a:gs>
                <a:gs pos="1000">
                  <a:schemeClr val="bg1"/>
                </a:gs>
                <a:gs pos="70000">
                  <a:schemeClr val="bg1">
                    <a:lumMod val="85000"/>
                  </a:schemeClr>
                </a:gs>
              </a:gsLst>
              <a:lin ang="8400000" scaled="0"/>
            </a:gradFill>
            <a:ln w="19050">
              <a:noFill/>
            </a:ln>
            <a:effectLst>
              <a:outerShdw blurRad="254000" dist="127000" dir="8160000" algn="ctr" rotWithShape="0">
                <a:srgbClr val="000000">
                  <a:alpha val="3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539552" y="1511701"/>
              <a:ext cx="1951062" cy="2612715"/>
            </a:xfrm>
            <a:prstGeom prst="roundRect">
              <a:avLst/>
            </a:prstGeom>
            <a:gradFill flip="none" rotWithShape="1">
              <a:gsLst>
                <a:gs pos="100000">
                  <a:srgbClr val="FCFCFC"/>
                </a:gs>
                <a:gs pos="0">
                  <a:srgbClr val="CCCCCC"/>
                </a:gs>
              </a:gsLst>
              <a:lin ang="7200000" scaled="0"/>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椭圆 30"/>
          <p:cNvSpPr/>
          <p:nvPr/>
        </p:nvSpPr>
        <p:spPr>
          <a:xfrm flipH="1" flipV="1">
            <a:off x="1671059" y="1688131"/>
            <a:ext cx="936153" cy="936154"/>
          </a:xfrm>
          <a:prstGeom prst="ellipse">
            <a:avLst/>
          </a:prstGeom>
          <a:gradFill flip="none" rotWithShape="1">
            <a:gsLst>
              <a:gs pos="100000">
                <a:srgbClr val="FCFCFC"/>
              </a:gs>
              <a:gs pos="0">
                <a:schemeClr val="bg1">
                  <a:lumMod val="65000"/>
                </a:schemeClr>
              </a:gs>
            </a:gsLst>
            <a:lin ang="7200000" scaled="0"/>
            <a:tileRect/>
          </a:gradFill>
          <a:ln w="12700">
            <a:gradFill>
              <a:gsLst>
                <a:gs pos="89000">
                  <a:schemeClr val="bg1">
                    <a:lumMod val="50000"/>
                  </a:schemeClr>
                </a:gs>
                <a:gs pos="0">
                  <a:schemeClr val="bg1"/>
                </a:gs>
              </a:gsLst>
              <a:lin ang="186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117" tIns="64058" rIns="128117" bIns="64058" rtlCol="0" anchor="ctr"/>
          <a:lstStyle/>
          <a:p>
            <a:pPr algn="ctr"/>
            <a:endParaRPr lang="zh-CN" altLang="en-US"/>
          </a:p>
        </p:txBody>
      </p:sp>
      <p:sp>
        <p:nvSpPr>
          <p:cNvPr id="19" name="Content Placeholder 2"/>
          <p:cNvSpPr txBox="1"/>
          <p:nvPr/>
        </p:nvSpPr>
        <p:spPr bwMode="auto">
          <a:xfrm>
            <a:off x="1217070" y="2784515"/>
            <a:ext cx="1818744"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grpSp>
        <p:nvGrpSpPr>
          <p:cNvPr id="20" name="组合 19"/>
          <p:cNvGrpSpPr/>
          <p:nvPr/>
        </p:nvGrpSpPr>
        <p:grpSpPr>
          <a:xfrm>
            <a:off x="3363418" y="1421128"/>
            <a:ext cx="2057175" cy="2754813"/>
            <a:chOff x="486495" y="1440651"/>
            <a:chExt cx="2057175" cy="2754813"/>
          </a:xfrm>
        </p:grpSpPr>
        <p:sp>
          <p:nvSpPr>
            <p:cNvPr id="21" name="圆角矩形 20"/>
            <p:cNvSpPr/>
            <p:nvPr/>
          </p:nvSpPr>
          <p:spPr>
            <a:xfrm>
              <a:off x="486495" y="1440651"/>
              <a:ext cx="2057175" cy="2754813"/>
            </a:xfrm>
            <a:prstGeom prst="roundRect">
              <a:avLst/>
            </a:prstGeom>
            <a:gradFill>
              <a:gsLst>
                <a:gs pos="0">
                  <a:schemeClr val="bg1">
                    <a:lumMod val="85000"/>
                  </a:schemeClr>
                </a:gs>
                <a:gs pos="1000">
                  <a:schemeClr val="bg1"/>
                </a:gs>
                <a:gs pos="70000">
                  <a:schemeClr val="bg1">
                    <a:lumMod val="85000"/>
                  </a:schemeClr>
                </a:gs>
              </a:gsLst>
              <a:lin ang="8400000" scaled="0"/>
            </a:gradFill>
            <a:ln w="19050">
              <a:noFill/>
            </a:ln>
            <a:effectLst>
              <a:outerShdw blurRad="254000" dist="127000" dir="8160000" algn="ctr" rotWithShape="0">
                <a:srgbClr val="000000">
                  <a:alpha val="3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539552" y="1511701"/>
              <a:ext cx="1951062" cy="2612715"/>
            </a:xfrm>
            <a:prstGeom prst="roundRect">
              <a:avLst/>
            </a:prstGeom>
            <a:gradFill flip="none" rotWithShape="1">
              <a:gsLst>
                <a:gs pos="100000">
                  <a:srgbClr val="FCFCFC"/>
                </a:gs>
                <a:gs pos="0">
                  <a:srgbClr val="CCCCCC"/>
                </a:gs>
              </a:gsLst>
              <a:lin ang="7200000" scaled="0"/>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椭圆 22"/>
          <p:cNvSpPr/>
          <p:nvPr/>
        </p:nvSpPr>
        <p:spPr>
          <a:xfrm flipH="1" flipV="1">
            <a:off x="3923928" y="1688131"/>
            <a:ext cx="936153" cy="936154"/>
          </a:xfrm>
          <a:prstGeom prst="ellipse">
            <a:avLst/>
          </a:prstGeom>
          <a:gradFill flip="none" rotWithShape="1">
            <a:gsLst>
              <a:gs pos="100000">
                <a:srgbClr val="FCFCFC"/>
              </a:gs>
              <a:gs pos="0">
                <a:schemeClr val="bg1">
                  <a:lumMod val="65000"/>
                </a:schemeClr>
              </a:gs>
            </a:gsLst>
            <a:lin ang="7200000" scaled="0"/>
            <a:tileRect/>
          </a:gradFill>
          <a:ln w="12700">
            <a:gradFill>
              <a:gsLst>
                <a:gs pos="89000">
                  <a:schemeClr val="bg1">
                    <a:lumMod val="50000"/>
                  </a:schemeClr>
                </a:gs>
                <a:gs pos="0">
                  <a:schemeClr val="bg1"/>
                </a:gs>
              </a:gsLst>
              <a:lin ang="186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117" tIns="64058" rIns="128117" bIns="64058" rtlCol="0" anchor="ctr"/>
          <a:lstStyle/>
          <a:p>
            <a:pPr algn="ctr"/>
            <a:endParaRPr lang="zh-CN" altLang="en-US"/>
          </a:p>
        </p:txBody>
      </p:sp>
      <p:sp>
        <p:nvSpPr>
          <p:cNvPr id="24" name="Content Placeholder 2"/>
          <p:cNvSpPr txBox="1"/>
          <p:nvPr/>
        </p:nvSpPr>
        <p:spPr bwMode="auto">
          <a:xfrm>
            <a:off x="3469939" y="2784515"/>
            <a:ext cx="1818744"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grpSp>
        <p:nvGrpSpPr>
          <p:cNvPr id="25" name="组合 24"/>
          <p:cNvGrpSpPr/>
          <p:nvPr/>
        </p:nvGrpSpPr>
        <p:grpSpPr>
          <a:xfrm>
            <a:off x="5589020" y="1434381"/>
            <a:ext cx="2057175" cy="2754813"/>
            <a:chOff x="486495" y="1440651"/>
            <a:chExt cx="2057175" cy="2754813"/>
          </a:xfrm>
        </p:grpSpPr>
        <p:sp>
          <p:nvSpPr>
            <p:cNvPr id="26" name="圆角矩形 25"/>
            <p:cNvSpPr/>
            <p:nvPr/>
          </p:nvSpPr>
          <p:spPr>
            <a:xfrm>
              <a:off x="486495" y="1440651"/>
              <a:ext cx="2057175" cy="2754813"/>
            </a:xfrm>
            <a:prstGeom prst="roundRect">
              <a:avLst/>
            </a:prstGeom>
            <a:gradFill>
              <a:gsLst>
                <a:gs pos="0">
                  <a:schemeClr val="bg1">
                    <a:lumMod val="85000"/>
                  </a:schemeClr>
                </a:gs>
                <a:gs pos="1000">
                  <a:schemeClr val="bg1"/>
                </a:gs>
                <a:gs pos="70000">
                  <a:schemeClr val="bg1">
                    <a:lumMod val="85000"/>
                  </a:schemeClr>
                </a:gs>
              </a:gsLst>
              <a:lin ang="8400000" scaled="0"/>
            </a:gradFill>
            <a:ln w="19050">
              <a:noFill/>
            </a:ln>
            <a:effectLst>
              <a:outerShdw blurRad="254000" dist="127000" dir="8160000" algn="ctr" rotWithShape="0">
                <a:srgbClr val="000000">
                  <a:alpha val="3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539552" y="1511701"/>
              <a:ext cx="1951062" cy="2612715"/>
            </a:xfrm>
            <a:prstGeom prst="roundRect">
              <a:avLst/>
            </a:prstGeom>
            <a:gradFill flip="none" rotWithShape="1">
              <a:gsLst>
                <a:gs pos="100000">
                  <a:srgbClr val="FCFCFC"/>
                </a:gs>
                <a:gs pos="0">
                  <a:srgbClr val="CCCCCC"/>
                </a:gs>
              </a:gsLst>
              <a:lin ang="7200000" scaled="0"/>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椭圆 29"/>
          <p:cNvSpPr/>
          <p:nvPr/>
        </p:nvSpPr>
        <p:spPr>
          <a:xfrm flipH="1" flipV="1">
            <a:off x="6149530" y="1701384"/>
            <a:ext cx="936153" cy="936154"/>
          </a:xfrm>
          <a:prstGeom prst="ellipse">
            <a:avLst/>
          </a:prstGeom>
          <a:gradFill flip="none" rotWithShape="1">
            <a:gsLst>
              <a:gs pos="100000">
                <a:srgbClr val="FCFCFC"/>
              </a:gs>
              <a:gs pos="0">
                <a:schemeClr val="bg1">
                  <a:lumMod val="65000"/>
                </a:schemeClr>
              </a:gs>
            </a:gsLst>
            <a:lin ang="7200000" scaled="0"/>
            <a:tileRect/>
          </a:gradFill>
          <a:ln w="12700">
            <a:gradFill>
              <a:gsLst>
                <a:gs pos="89000">
                  <a:schemeClr val="bg1">
                    <a:lumMod val="50000"/>
                  </a:schemeClr>
                </a:gs>
                <a:gs pos="0">
                  <a:schemeClr val="bg1"/>
                </a:gs>
              </a:gsLst>
              <a:lin ang="186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117" tIns="64058" rIns="128117" bIns="64058" rtlCol="0" anchor="ctr"/>
          <a:lstStyle/>
          <a:p>
            <a:pPr algn="ctr"/>
            <a:endParaRPr lang="zh-CN" altLang="en-US"/>
          </a:p>
        </p:txBody>
      </p:sp>
      <p:sp>
        <p:nvSpPr>
          <p:cNvPr id="32" name="Content Placeholder 2"/>
          <p:cNvSpPr txBox="1"/>
          <p:nvPr/>
        </p:nvSpPr>
        <p:spPr bwMode="auto">
          <a:xfrm>
            <a:off x="5695541" y="2797768"/>
            <a:ext cx="1818744"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44" name="Freeform 97"/>
          <p:cNvSpPr>
            <a:spLocks noChangeArrowheads="1"/>
          </p:cNvSpPr>
          <p:nvPr/>
        </p:nvSpPr>
        <p:spPr bwMode="auto">
          <a:xfrm>
            <a:off x="1937471" y="1988925"/>
            <a:ext cx="377942" cy="323579"/>
          </a:xfrm>
          <a:custGeom>
            <a:avLst/>
            <a:gdLst>
              <a:gd name="T0" fmla="*/ 275829 w 497"/>
              <a:gd name="T1" fmla="*/ 277437 h 426"/>
              <a:gd name="T2" fmla="*/ 275829 w 497"/>
              <a:gd name="T3" fmla="*/ 277437 h 426"/>
              <a:gd name="T4" fmla="*/ 328597 w 497"/>
              <a:gd name="T5" fmla="*/ 277437 h 426"/>
              <a:gd name="T6" fmla="*/ 328597 w 497"/>
              <a:gd name="T7" fmla="*/ 330282 h 426"/>
              <a:gd name="T8" fmla="*/ 594832 w 497"/>
              <a:gd name="T9" fmla="*/ 330282 h 426"/>
              <a:gd name="T10" fmla="*/ 584038 w 497"/>
              <a:gd name="T11" fmla="*/ 159736 h 426"/>
              <a:gd name="T12" fmla="*/ 531271 w 497"/>
              <a:gd name="T13" fmla="*/ 96082 h 426"/>
              <a:gd name="T14" fmla="*/ 435330 w 497"/>
              <a:gd name="T15" fmla="*/ 96082 h 426"/>
              <a:gd name="T16" fmla="*/ 404150 w 497"/>
              <a:gd name="T17" fmla="*/ 32428 h 426"/>
              <a:gd name="T18" fmla="*/ 359777 w 497"/>
              <a:gd name="T19" fmla="*/ 0 h 426"/>
              <a:gd name="T20" fmla="*/ 232656 w 497"/>
              <a:gd name="T21" fmla="*/ 0 h 426"/>
              <a:gd name="T22" fmla="*/ 201475 w 497"/>
              <a:gd name="T23" fmla="*/ 32428 h 426"/>
              <a:gd name="T24" fmla="*/ 159501 w 497"/>
              <a:gd name="T25" fmla="*/ 96082 h 426"/>
              <a:gd name="T26" fmla="*/ 63561 w 497"/>
              <a:gd name="T27" fmla="*/ 96082 h 426"/>
              <a:gd name="T28" fmla="*/ 10793 w 497"/>
              <a:gd name="T29" fmla="*/ 159736 h 426"/>
              <a:gd name="T30" fmla="*/ 0 w 497"/>
              <a:gd name="T31" fmla="*/ 330282 h 426"/>
              <a:gd name="T32" fmla="*/ 275829 w 497"/>
              <a:gd name="T33" fmla="*/ 330282 h 426"/>
              <a:gd name="T34" fmla="*/ 275829 w 497"/>
              <a:gd name="T35" fmla="*/ 277437 h 426"/>
              <a:gd name="T36" fmla="*/ 223062 w 497"/>
              <a:gd name="T37" fmla="*/ 63654 h 426"/>
              <a:gd name="T38" fmla="*/ 223062 w 497"/>
              <a:gd name="T39" fmla="*/ 63654 h 426"/>
              <a:gd name="T40" fmla="*/ 254243 w 497"/>
              <a:gd name="T41" fmla="*/ 43237 h 426"/>
              <a:gd name="T42" fmla="*/ 340589 w 497"/>
              <a:gd name="T43" fmla="*/ 43237 h 426"/>
              <a:gd name="T44" fmla="*/ 370571 w 497"/>
              <a:gd name="T45" fmla="*/ 63654 h 426"/>
              <a:gd name="T46" fmla="*/ 382563 w 497"/>
              <a:gd name="T47" fmla="*/ 96082 h 426"/>
              <a:gd name="T48" fmla="*/ 212269 w 497"/>
              <a:gd name="T49" fmla="*/ 96082 h 426"/>
              <a:gd name="T50" fmla="*/ 223062 w 497"/>
              <a:gd name="T51" fmla="*/ 63654 h 426"/>
              <a:gd name="T52" fmla="*/ 328597 w 497"/>
              <a:gd name="T53" fmla="*/ 426364 h 426"/>
              <a:gd name="T54" fmla="*/ 328597 w 497"/>
              <a:gd name="T55" fmla="*/ 426364 h 426"/>
              <a:gd name="T56" fmla="*/ 275829 w 497"/>
              <a:gd name="T57" fmla="*/ 426364 h 426"/>
              <a:gd name="T58" fmla="*/ 275829 w 497"/>
              <a:gd name="T59" fmla="*/ 362710 h 426"/>
              <a:gd name="T60" fmla="*/ 10793 w 497"/>
              <a:gd name="T61" fmla="*/ 362710 h 426"/>
              <a:gd name="T62" fmla="*/ 20387 w 497"/>
              <a:gd name="T63" fmla="*/ 457591 h 426"/>
              <a:gd name="T64" fmla="*/ 74354 w 497"/>
              <a:gd name="T65" fmla="*/ 510436 h 426"/>
              <a:gd name="T66" fmla="*/ 520478 w 497"/>
              <a:gd name="T67" fmla="*/ 510436 h 426"/>
              <a:gd name="T68" fmla="*/ 573245 w 497"/>
              <a:gd name="T69" fmla="*/ 457591 h 426"/>
              <a:gd name="T70" fmla="*/ 584038 w 497"/>
              <a:gd name="T71" fmla="*/ 362710 h 426"/>
              <a:gd name="T72" fmla="*/ 328597 w 497"/>
              <a:gd name="T73" fmla="*/ 362710 h 426"/>
              <a:gd name="T74" fmla="*/ 328597 w 497"/>
              <a:gd name="T75" fmla="*/ 426364 h 4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tx1">
              <a:lumMod val="75000"/>
              <a:lumOff val="25000"/>
            </a:schemeClr>
          </a:solidFill>
          <a:ln>
            <a:noFill/>
          </a:ln>
          <a:effectLst>
            <a:innerShdw blurRad="114300">
              <a:prstClr val="black"/>
            </a:innerShdw>
          </a:effectLst>
        </p:spPr>
        <p:txBody>
          <a:bodyPr wrap="none" lIns="34290" tIns="17145" rIns="34290" bIns="17145" anchor="ctr"/>
          <a:lstStyle/>
          <a:p>
            <a:pPr>
              <a:defRPr/>
            </a:pPr>
            <a:endParaRPr lang="zh-CN" altLang="en-US"/>
          </a:p>
        </p:txBody>
      </p:sp>
      <p:sp>
        <p:nvSpPr>
          <p:cNvPr id="45" name="AutoShape 69"/>
          <p:cNvSpPr/>
          <p:nvPr/>
        </p:nvSpPr>
        <p:spPr bwMode="auto">
          <a:xfrm>
            <a:off x="4223713" y="1955818"/>
            <a:ext cx="402174" cy="400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09" y="6866"/>
                </a:moveTo>
                <a:cubicBezTo>
                  <a:pt x="18209" y="7363"/>
                  <a:pt x="18439" y="7917"/>
                  <a:pt x="18600" y="8529"/>
                </a:cubicBezTo>
                <a:cubicBezTo>
                  <a:pt x="19045" y="8620"/>
                  <a:pt x="19512" y="8679"/>
                  <a:pt x="20005" y="8705"/>
                </a:cubicBezTo>
                <a:cubicBezTo>
                  <a:pt x="20498" y="8733"/>
                  <a:pt x="20957" y="8820"/>
                  <a:pt x="21381" y="8976"/>
                </a:cubicBezTo>
                <a:cubicBezTo>
                  <a:pt x="21526" y="9012"/>
                  <a:pt x="21599" y="9091"/>
                  <a:pt x="21599" y="9218"/>
                </a:cubicBezTo>
                <a:lnTo>
                  <a:pt x="21599" y="12409"/>
                </a:lnTo>
                <a:cubicBezTo>
                  <a:pt x="21599" y="12516"/>
                  <a:pt x="21464" y="12612"/>
                  <a:pt x="21197" y="12697"/>
                </a:cubicBezTo>
                <a:cubicBezTo>
                  <a:pt x="20931" y="12787"/>
                  <a:pt x="20622" y="12852"/>
                  <a:pt x="20268" y="12909"/>
                </a:cubicBezTo>
                <a:cubicBezTo>
                  <a:pt x="19917" y="12962"/>
                  <a:pt x="19574" y="13002"/>
                  <a:pt x="19240" y="13030"/>
                </a:cubicBezTo>
                <a:cubicBezTo>
                  <a:pt x="18903" y="13056"/>
                  <a:pt x="18682" y="13078"/>
                  <a:pt x="18574" y="13098"/>
                </a:cubicBezTo>
                <a:cubicBezTo>
                  <a:pt x="18447" y="13612"/>
                  <a:pt x="18237" y="14137"/>
                  <a:pt x="17937" y="14679"/>
                </a:cubicBezTo>
                <a:cubicBezTo>
                  <a:pt x="18433" y="15416"/>
                  <a:pt x="18982" y="16125"/>
                  <a:pt x="19577" y="16802"/>
                </a:cubicBezTo>
                <a:lnTo>
                  <a:pt x="19659" y="17006"/>
                </a:lnTo>
                <a:cubicBezTo>
                  <a:pt x="19659" y="17076"/>
                  <a:pt x="19535" y="17251"/>
                  <a:pt x="19285" y="17522"/>
                </a:cubicBezTo>
                <a:cubicBezTo>
                  <a:pt x="19036" y="17799"/>
                  <a:pt x="18756" y="18096"/>
                  <a:pt x="18439" y="18412"/>
                </a:cubicBezTo>
                <a:cubicBezTo>
                  <a:pt x="18121" y="18725"/>
                  <a:pt x="17821" y="19008"/>
                  <a:pt x="17538" y="19256"/>
                </a:cubicBezTo>
                <a:cubicBezTo>
                  <a:pt x="17252" y="19505"/>
                  <a:pt x="17068" y="19626"/>
                  <a:pt x="16988" y="19626"/>
                </a:cubicBezTo>
                <a:cubicBezTo>
                  <a:pt x="16969" y="19626"/>
                  <a:pt x="16850" y="19541"/>
                  <a:pt x="16629" y="19377"/>
                </a:cubicBezTo>
                <a:cubicBezTo>
                  <a:pt x="16408" y="19211"/>
                  <a:pt x="16164" y="19025"/>
                  <a:pt x="15895" y="18821"/>
                </a:cubicBezTo>
                <a:cubicBezTo>
                  <a:pt x="15629" y="18621"/>
                  <a:pt x="15377" y="18426"/>
                  <a:pt x="15136" y="18240"/>
                </a:cubicBezTo>
                <a:cubicBezTo>
                  <a:pt x="14898" y="18056"/>
                  <a:pt x="14745" y="17946"/>
                  <a:pt x="14683" y="17909"/>
                </a:cubicBezTo>
                <a:cubicBezTo>
                  <a:pt x="14419" y="18053"/>
                  <a:pt x="14156" y="18177"/>
                  <a:pt x="13890" y="18282"/>
                </a:cubicBezTo>
                <a:cubicBezTo>
                  <a:pt x="13623" y="18384"/>
                  <a:pt x="13354" y="18471"/>
                  <a:pt x="13082" y="18545"/>
                </a:cubicBezTo>
                <a:cubicBezTo>
                  <a:pt x="13065" y="18655"/>
                  <a:pt x="13040" y="18875"/>
                  <a:pt x="13009" y="19214"/>
                </a:cubicBezTo>
                <a:cubicBezTo>
                  <a:pt x="12978" y="19553"/>
                  <a:pt x="12932" y="19894"/>
                  <a:pt x="12878" y="20242"/>
                </a:cubicBezTo>
                <a:cubicBezTo>
                  <a:pt x="12825" y="20589"/>
                  <a:pt x="12762" y="20902"/>
                  <a:pt x="12692" y="21179"/>
                </a:cubicBezTo>
                <a:cubicBezTo>
                  <a:pt x="12618" y="21461"/>
                  <a:pt x="12522" y="21599"/>
                  <a:pt x="12405" y="21599"/>
                </a:cubicBezTo>
                <a:lnTo>
                  <a:pt x="9191" y="21599"/>
                </a:lnTo>
                <a:cubicBezTo>
                  <a:pt x="9063" y="21599"/>
                  <a:pt x="8978" y="21520"/>
                  <a:pt x="8933" y="21371"/>
                </a:cubicBezTo>
                <a:cubicBezTo>
                  <a:pt x="8805" y="20928"/>
                  <a:pt x="8721" y="20462"/>
                  <a:pt x="8678" y="19979"/>
                </a:cubicBezTo>
                <a:cubicBezTo>
                  <a:pt x="8630" y="19493"/>
                  <a:pt x="8582" y="19030"/>
                  <a:pt x="8528" y="18584"/>
                </a:cubicBezTo>
                <a:cubicBezTo>
                  <a:pt x="7976" y="18423"/>
                  <a:pt x="7446" y="18197"/>
                  <a:pt x="6942" y="17909"/>
                </a:cubicBezTo>
                <a:cubicBezTo>
                  <a:pt x="6568" y="18191"/>
                  <a:pt x="6202" y="18460"/>
                  <a:pt x="5843" y="18725"/>
                </a:cubicBezTo>
                <a:cubicBezTo>
                  <a:pt x="5480" y="18993"/>
                  <a:pt x="5123" y="19276"/>
                  <a:pt x="4772" y="19572"/>
                </a:cubicBezTo>
                <a:lnTo>
                  <a:pt x="4608" y="19626"/>
                </a:lnTo>
                <a:cubicBezTo>
                  <a:pt x="4554" y="19626"/>
                  <a:pt x="4387" y="19504"/>
                  <a:pt x="4107" y="19256"/>
                </a:cubicBezTo>
                <a:cubicBezTo>
                  <a:pt x="3826" y="19007"/>
                  <a:pt x="3534" y="18725"/>
                  <a:pt x="3231" y="18412"/>
                </a:cubicBezTo>
                <a:cubicBezTo>
                  <a:pt x="2928" y="18095"/>
                  <a:pt x="2653" y="17799"/>
                  <a:pt x="2404" y="17522"/>
                </a:cubicBezTo>
                <a:cubicBezTo>
                  <a:pt x="2155" y="17251"/>
                  <a:pt x="2030" y="17076"/>
                  <a:pt x="2030" y="17006"/>
                </a:cubicBezTo>
                <a:cubicBezTo>
                  <a:pt x="2030" y="16986"/>
                  <a:pt x="2104" y="16867"/>
                  <a:pt x="2248" y="16647"/>
                </a:cubicBezTo>
                <a:cubicBezTo>
                  <a:pt x="2393" y="16427"/>
                  <a:pt x="2563" y="16184"/>
                  <a:pt x="2758" y="15924"/>
                </a:cubicBezTo>
                <a:cubicBezTo>
                  <a:pt x="2951" y="15662"/>
                  <a:pt x="3141" y="15410"/>
                  <a:pt x="3328" y="15173"/>
                </a:cubicBezTo>
                <a:cubicBezTo>
                  <a:pt x="3512" y="14933"/>
                  <a:pt x="3631" y="14778"/>
                  <a:pt x="3687" y="14704"/>
                </a:cubicBezTo>
                <a:cubicBezTo>
                  <a:pt x="3387" y="14210"/>
                  <a:pt x="3158" y="13657"/>
                  <a:pt x="2996" y="13044"/>
                </a:cubicBezTo>
                <a:cubicBezTo>
                  <a:pt x="2535" y="12951"/>
                  <a:pt x="2062" y="12897"/>
                  <a:pt x="1577" y="12869"/>
                </a:cubicBezTo>
                <a:cubicBezTo>
                  <a:pt x="1093" y="12841"/>
                  <a:pt x="640" y="12751"/>
                  <a:pt x="215" y="12598"/>
                </a:cubicBezTo>
                <a:cubicBezTo>
                  <a:pt x="70" y="12561"/>
                  <a:pt x="0" y="12479"/>
                  <a:pt x="0" y="12352"/>
                </a:cubicBezTo>
                <a:lnTo>
                  <a:pt x="0" y="9162"/>
                </a:lnTo>
                <a:cubicBezTo>
                  <a:pt x="0" y="9055"/>
                  <a:pt x="135" y="8959"/>
                  <a:pt x="413" y="8874"/>
                </a:cubicBezTo>
                <a:cubicBezTo>
                  <a:pt x="688" y="8789"/>
                  <a:pt x="997" y="8716"/>
                  <a:pt x="1339" y="8665"/>
                </a:cubicBezTo>
                <a:cubicBezTo>
                  <a:pt x="1685" y="8611"/>
                  <a:pt x="2019" y="8569"/>
                  <a:pt x="2345" y="8544"/>
                </a:cubicBezTo>
                <a:cubicBezTo>
                  <a:pt x="2668" y="8515"/>
                  <a:pt x="2886" y="8493"/>
                  <a:pt x="2996" y="8473"/>
                </a:cubicBezTo>
                <a:cubicBezTo>
                  <a:pt x="3158" y="7925"/>
                  <a:pt x="3379" y="7397"/>
                  <a:pt x="3659" y="6895"/>
                </a:cubicBezTo>
                <a:cubicBezTo>
                  <a:pt x="3160" y="6155"/>
                  <a:pt x="2619" y="5446"/>
                  <a:pt x="2030" y="4771"/>
                </a:cubicBezTo>
                <a:lnTo>
                  <a:pt x="1937" y="4571"/>
                </a:lnTo>
                <a:cubicBezTo>
                  <a:pt x="1937" y="4497"/>
                  <a:pt x="2064" y="4322"/>
                  <a:pt x="2316" y="4048"/>
                </a:cubicBezTo>
                <a:cubicBezTo>
                  <a:pt x="2568" y="3775"/>
                  <a:pt x="2852" y="3478"/>
                  <a:pt x="3163" y="3162"/>
                </a:cubicBezTo>
                <a:cubicBezTo>
                  <a:pt x="3478" y="2848"/>
                  <a:pt x="3778" y="2569"/>
                  <a:pt x="4067" y="2320"/>
                </a:cubicBezTo>
                <a:cubicBezTo>
                  <a:pt x="4356" y="2072"/>
                  <a:pt x="4537" y="1945"/>
                  <a:pt x="4608" y="1945"/>
                </a:cubicBezTo>
                <a:cubicBezTo>
                  <a:pt x="4625" y="1945"/>
                  <a:pt x="4747" y="2030"/>
                  <a:pt x="4968" y="2196"/>
                </a:cubicBezTo>
                <a:cubicBezTo>
                  <a:pt x="5188" y="2363"/>
                  <a:pt x="5435" y="2549"/>
                  <a:pt x="5707" y="2750"/>
                </a:cubicBezTo>
                <a:cubicBezTo>
                  <a:pt x="5976" y="2953"/>
                  <a:pt x="6234" y="3148"/>
                  <a:pt x="6472" y="3331"/>
                </a:cubicBezTo>
                <a:cubicBezTo>
                  <a:pt x="6712" y="3515"/>
                  <a:pt x="6860" y="3628"/>
                  <a:pt x="6913" y="3662"/>
                </a:cubicBezTo>
                <a:cubicBezTo>
                  <a:pt x="7174" y="3518"/>
                  <a:pt x="7440" y="3399"/>
                  <a:pt x="7707" y="3303"/>
                </a:cubicBezTo>
                <a:cubicBezTo>
                  <a:pt x="7973" y="3210"/>
                  <a:pt x="8247" y="3119"/>
                  <a:pt x="8528" y="3029"/>
                </a:cubicBezTo>
                <a:cubicBezTo>
                  <a:pt x="8528" y="2922"/>
                  <a:pt x="8539" y="2699"/>
                  <a:pt x="8568" y="2363"/>
                </a:cubicBezTo>
                <a:cubicBezTo>
                  <a:pt x="8596" y="2032"/>
                  <a:pt x="8636" y="1694"/>
                  <a:pt x="8689" y="1352"/>
                </a:cubicBezTo>
                <a:cubicBezTo>
                  <a:pt x="8743" y="1010"/>
                  <a:pt x="8814" y="697"/>
                  <a:pt x="8899" y="417"/>
                </a:cubicBezTo>
                <a:cubicBezTo>
                  <a:pt x="8984" y="141"/>
                  <a:pt x="9083" y="0"/>
                  <a:pt x="9191" y="0"/>
                </a:cubicBezTo>
                <a:lnTo>
                  <a:pt x="12405" y="0"/>
                </a:lnTo>
                <a:cubicBezTo>
                  <a:pt x="12530" y="0"/>
                  <a:pt x="12618" y="67"/>
                  <a:pt x="12663" y="203"/>
                </a:cubicBezTo>
                <a:cubicBezTo>
                  <a:pt x="12771" y="643"/>
                  <a:pt x="12847" y="1106"/>
                  <a:pt x="12893" y="1595"/>
                </a:cubicBezTo>
                <a:cubicBezTo>
                  <a:pt x="12938" y="2083"/>
                  <a:pt x="13000" y="2560"/>
                  <a:pt x="13082" y="3029"/>
                </a:cubicBezTo>
                <a:cubicBezTo>
                  <a:pt x="13363" y="3100"/>
                  <a:pt x="13632" y="3184"/>
                  <a:pt x="13890" y="3283"/>
                </a:cubicBezTo>
                <a:cubicBezTo>
                  <a:pt x="14147" y="3385"/>
                  <a:pt x="14402" y="3512"/>
                  <a:pt x="14654" y="3662"/>
                </a:cubicBezTo>
                <a:cubicBezTo>
                  <a:pt x="14728" y="3611"/>
                  <a:pt x="14881" y="3489"/>
                  <a:pt x="15116" y="3303"/>
                </a:cubicBezTo>
                <a:cubicBezTo>
                  <a:pt x="15351" y="3119"/>
                  <a:pt x="15603" y="2925"/>
                  <a:pt x="15870" y="2721"/>
                </a:cubicBezTo>
                <a:cubicBezTo>
                  <a:pt x="16136" y="2521"/>
                  <a:pt x="16377" y="2340"/>
                  <a:pt x="16589" y="2182"/>
                </a:cubicBezTo>
                <a:cubicBezTo>
                  <a:pt x="16801" y="2024"/>
                  <a:pt x="16935" y="1945"/>
                  <a:pt x="16988" y="1945"/>
                </a:cubicBezTo>
                <a:cubicBezTo>
                  <a:pt x="17042" y="1945"/>
                  <a:pt x="17209" y="2072"/>
                  <a:pt x="17490" y="2320"/>
                </a:cubicBezTo>
                <a:cubicBezTo>
                  <a:pt x="17770" y="2569"/>
                  <a:pt x="18065" y="2849"/>
                  <a:pt x="18371" y="3162"/>
                </a:cubicBezTo>
                <a:cubicBezTo>
                  <a:pt x="18679" y="3478"/>
                  <a:pt x="18957" y="3774"/>
                  <a:pt x="19206" y="4048"/>
                </a:cubicBezTo>
                <a:cubicBezTo>
                  <a:pt x="19453" y="4322"/>
                  <a:pt x="19577" y="4497"/>
                  <a:pt x="19577" y="4571"/>
                </a:cubicBezTo>
                <a:cubicBezTo>
                  <a:pt x="19577" y="4605"/>
                  <a:pt x="19498" y="4735"/>
                  <a:pt x="19342" y="4955"/>
                </a:cubicBezTo>
                <a:cubicBezTo>
                  <a:pt x="19183" y="5175"/>
                  <a:pt x="19008" y="5415"/>
                  <a:pt x="18812" y="5678"/>
                </a:cubicBezTo>
                <a:cubicBezTo>
                  <a:pt x="18617" y="5937"/>
                  <a:pt x="18427" y="6189"/>
                  <a:pt x="18240" y="6429"/>
                </a:cubicBezTo>
                <a:cubicBezTo>
                  <a:pt x="18056" y="6666"/>
                  <a:pt x="17946" y="6813"/>
                  <a:pt x="17909" y="6866"/>
                </a:cubicBezTo>
                <a:moveTo>
                  <a:pt x="10805" y="14044"/>
                </a:moveTo>
                <a:cubicBezTo>
                  <a:pt x="11247" y="14044"/>
                  <a:pt x="11669" y="13956"/>
                  <a:pt x="12066" y="13779"/>
                </a:cubicBezTo>
                <a:cubicBezTo>
                  <a:pt x="12462" y="13606"/>
                  <a:pt x="12805" y="13369"/>
                  <a:pt x="13091" y="13070"/>
                </a:cubicBezTo>
                <a:cubicBezTo>
                  <a:pt x="13374" y="12773"/>
                  <a:pt x="13604" y="12429"/>
                  <a:pt x="13782" y="12031"/>
                </a:cubicBezTo>
                <a:cubicBezTo>
                  <a:pt x="13958" y="11633"/>
                  <a:pt x="14045" y="11215"/>
                  <a:pt x="14045" y="10774"/>
                </a:cubicBezTo>
                <a:cubicBezTo>
                  <a:pt x="14045" y="10334"/>
                  <a:pt x="13958" y="9919"/>
                  <a:pt x="13782" y="9529"/>
                </a:cubicBezTo>
                <a:cubicBezTo>
                  <a:pt x="13604" y="9142"/>
                  <a:pt x="13374" y="8801"/>
                  <a:pt x="13091" y="8502"/>
                </a:cubicBezTo>
                <a:cubicBezTo>
                  <a:pt x="12805" y="8205"/>
                  <a:pt x="12462" y="7974"/>
                  <a:pt x="12066" y="7807"/>
                </a:cubicBezTo>
                <a:cubicBezTo>
                  <a:pt x="11669" y="7640"/>
                  <a:pt x="11247" y="7556"/>
                  <a:pt x="10805" y="7556"/>
                </a:cubicBezTo>
                <a:cubicBezTo>
                  <a:pt x="10360" y="7556"/>
                  <a:pt x="9938" y="7641"/>
                  <a:pt x="9536" y="7807"/>
                </a:cubicBezTo>
                <a:cubicBezTo>
                  <a:pt x="9134" y="7974"/>
                  <a:pt x="8786" y="8205"/>
                  <a:pt x="8494" y="8502"/>
                </a:cubicBezTo>
                <a:cubicBezTo>
                  <a:pt x="8199" y="8801"/>
                  <a:pt x="7970" y="9142"/>
                  <a:pt x="7800" y="9529"/>
                </a:cubicBezTo>
                <a:cubicBezTo>
                  <a:pt x="7633" y="9919"/>
                  <a:pt x="7551" y="10334"/>
                  <a:pt x="7551" y="10774"/>
                </a:cubicBezTo>
                <a:cubicBezTo>
                  <a:pt x="7551" y="11215"/>
                  <a:pt x="7633" y="11633"/>
                  <a:pt x="7800" y="12031"/>
                </a:cubicBezTo>
                <a:cubicBezTo>
                  <a:pt x="7970" y="12429"/>
                  <a:pt x="8199" y="12773"/>
                  <a:pt x="8494" y="13070"/>
                </a:cubicBezTo>
                <a:cubicBezTo>
                  <a:pt x="8786" y="13369"/>
                  <a:pt x="9134" y="13606"/>
                  <a:pt x="9536" y="13779"/>
                </a:cubicBezTo>
                <a:cubicBezTo>
                  <a:pt x="9938" y="13956"/>
                  <a:pt x="10360" y="14044"/>
                  <a:pt x="10805" y="14044"/>
                </a:cubicBezTo>
              </a:path>
            </a:pathLst>
          </a:custGeom>
          <a:solidFill>
            <a:schemeClr val="tx1">
              <a:lumMod val="75000"/>
              <a:lumOff val="25000"/>
            </a:schemeClr>
          </a:solidFill>
          <a:ln>
            <a:noFill/>
          </a:ln>
          <a:effectLst>
            <a:innerShdw blurRad="114300">
              <a:prstClr val="black"/>
            </a:innerShdw>
          </a:effectLst>
        </p:spPr>
        <p:txBody>
          <a:bodyPr lIns="38092" tIns="38092" rIns="38092" bIns="38092" anchor="ctr"/>
          <a:lstStyle/>
          <a:p>
            <a:pPr defTabSz="342900"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48" name="AutoShape 73"/>
          <p:cNvSpPr/>
          <p:nvPr/>
        </p:nvSpPr>
        <p:spPr bwMode="auto">
          <a:xfrm>
            <a:off x="6492394" y="1965151"/>
            <a:ext cx="416016" cy="417248"/>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7530" y="7696"/>
                </a:moveTo>
                <a:cubicBezTo>
                  <a:pt x="17530" y="8751"/>
                  <a:pt x="17302" y="9747"/>
                  <a:pt x="16843" y="10684"/>
                </a:cubicBezTo>
                <a:cubicBezTo>
                  <a:pt x="16386" y="11620"/>
                  <a:pt x="15760" y="12436"/>
                  <a:pt x="14969" y="13127"/>
                </a:cubicBezTo>
                <a:cubicBezTo>
                  <a:pt x="14176" y="13821"/>
                  <a:pt x="13249" y="14371"/>
                  <a:pt x="12185" y="14775"/>
                </a:cubicBezTo>
                <a:cubicBezTo>
                  <a:pt x="11121" y="15181"/>
                  <a:pt x="9982" y="15384"/>
                  <a:pt x="8765" y="15384"/>
                </a:cubicBezTo>
                <a:cubicBezTo>
                  <a:pt x="8487" y="15384"/>
                  <a:pt x="8212" y="15370"/>
                  <a:pt x="7936" y="15342"/>
                </a:cubicBezTo>
                <a:cubicBezTo>
                  <a:pt x="7663" y="15316"/>
                  <a:pt x="7395" y="15283"/>
                  <a:pt x="7131" y="15249"/>
                </a:cubicBezTo>
                <a:cubicBezTo>
                  <a:pt x="6027" y="16264"/>
                  <a:pt x="4766" y="16967"/>
                  <a:pt x="3346" y="17339"/>
                </a:cubicBezTo>
                <a:cubicBezTo>
                  <a:pt x="3196" y="17379"/>
                  <a:pt x="3043" y="17413"/>
                  <a:pt x="2890" y="17444"/>
                </a:cubicBezTo>
                <a:cubicBezTo>
                  <a:pt x="2735" y="17475"/>
                  <a:pt x="2572" y="17509"/>
                  <a:pt x="2398" y="17545"/>
                </a:cubicBezTo>
                <a:cubicBezTo>
                  <a:pt x="2308" y="17562"/>
                  <a:pt x="2228" y="17534"/>
                  <a:pt x="2155" y="17455"/>
                </a:cubicBezTo>
                <a:cubicBezTo>
                  <a:pt x="2085" y="17379"/>
                  <a:pt x="2033" y="17297"/>
                  <a:pt x="2005" y="17207"/>
                </a:cubicBezTo>
                <a:lnTo>
                  <a:pt x="2005" y="17181"/>
                </a:lnTo>
                <a:cubicBezTo>
                  <a:pt x="1974" y="17071"/>
                  <a:pt x="1986" y="16984"/>
                  <a:pt x="2038" y="16916"/>
                </a:cubicBezTo>
                <a:cubicBezTo>
                  <a:pt x="2090" y="16851"/>
                  <a:pt x="2158" y="16769"/>
                  <a:pt x="2240" y="16679"/>
                </a:cubicBezTo>
                <a:cubicBezTo>
                  <a:pt x="2377" y="16518"/>
                  <a:pt x="2506" y="16355"/>
                  <a:pt x="2629" y="16188"/>
                </a:cubicBezTo>
                <a:cubicBezTo>
                  <a:pt x="2753" y="16022"/>
                  <a:pt x="2864" y="15830"/>
                  <a:pt x="2963" y="15621"/>
                </a:cubicBezTo>
                <a:cubicBezTo>
                  <a:pt x="3059" y="15410"/>
                  <a:pt x="3151" y="15159"/>
                  <a:pt x="3238" y="14871"/>
                </a:cubicBezTo>
                <a:cubicBezTo>
                  <a:pt x="3325" y="14580"/>
                  <a:pt x="3398" y="14225"/>
                  <a:pt x="3457" y="13801"/>
                </a:cubicBezTo>
                <a:cubicBezTo>
                  <a:pt x="2398" y="13102"/>
                  <a:pt x="1558" y="12222"/>
                  <a:pt x="934" y="11164"/>
                </a:cubicBezTo>
                <a:cubicBezTo>
                  <a:pt x="310" y="10106"/>
                  <a:pt x="0" y="8952"/>
                  <a:pt x="0" y="7696"/>
                </a:cubicBezTo>
                <a:cubicBezTo>
                  <a:pt x="0" y="6627"/>
                  <a:pt x="230" y="5625"/>
                  <a:pt x="691" y="4694"/>
                </a:cubicBezTo>
                <a:cubicBezTo>
                  <a:pt x="1153" y="3763"/>
                  <a:pt x="1781" y="2948"/>
                  <a:pt x="2574" y="2257"/>
                </a:cubicBezTo>
                <a:cubicBezTo>
                  <a:pt x="3365" y="1565"/>
                  <a:pt x="4290" y="1012"/>
                  <a:pt x="5352" y="609"/>
                </a:cubicBezTo>
                <a:cubicBezTo>
                  <a:pt x="6409" y="203"/>
                  <a:pt x="7548" y="0"/>
                  <a:pt x="8765" y="0"/>
                </a:cubicBezTo>
                <a:cubicBezTo>
                  <a:pt x="9982" y="0"/>
                  <a:pt x="11121" y="203"/>
                  <a:pt x="12185" y="609"/>
                </a:cubicBezTo>
                <a:cubicBezTo>
                  <a:pt x="13249" y="1012"/>
                  <a:pt x="14176" y="1565"/>
                  <a:pt x="14969" y="2257"/>
                </a:cubicBezTo>
                <a:cubicBezTo>
                  <a:pt x="15760" y="2948"/>
                  <a:pt x="16386" y="3763"/>
                  <a:pt x="16843" y="4694"/>
                </a:cubicBezTo>
                <a:cubicBezTo>
                  <a:pt x="17302" y="5625"/>
                  <a:pt x="17530" y="6627"/>
                  <a:pt x="17530" y="7696"/>
                </a:cubicBezTo>
                <a:moveTo>
                  <a:pt x="21599" y="11736"/>
                </a:moveTo>
                <a:cubicBezTo>
                  <a:pt x="21599" y="12986"/>
                  <a:pt x="21286" y="14146"/>
                  <a:pt x="20665" y="15204"/>
                </a:cubicBezTo>
                <a:cubicBezTo>
                  <a:pt x="20039" y="16261"/>
                  <a:pt x="19199" y="17139"/>
                  <a:pt x="18140" y="17841"/>
                </a:cubicBezTo>
                <a:cubicBezTo>
                  <a:pt x="18201" y="18265"/>
                  <a:pt x="18271" y="18620"/>
                  <a:pt x="18354" y="18908"/>
                </a:cubicBezTo>
                <a:cubicBezTo>
                  <a:pt x="18436" y="19199"/>
                  <a:pt x="18533" y="19444"/>
                  <a:pt x="18641" y="19661"/>
                </a:cubicBezTo>
                <a:cubicBezTo>
                  <a:pt x="18752" y="19870"/>
                  <a:pt x="18862" y="20059"/>
                  <a:pt x="18980" y="20226"/>
                </a:cubicBezTo>
                <a:cubicBezTo>
                  <a:pt x="19095" y="20392"/>
                  <a:pt x="19222" y="20556"/>
                  <a:pt x="19356" y="20719"/>
                </a:cubicBezTo>
                <a:cubicBezTo>
                  <a:pt x="19432" y="20809"/>
                  <a:pt x="19498" y="20891"/>
                  <a:pt x="19554" y="20968"/>
                </a:cubicBezTo>
                <a:cubicBezTo>
                  <a:pt x="19611" y="21047"/>
                  <a:pt x="19622" y="21128"/>
                  <a:pt x="19592" y="21219"/>
                </a:cubicBezTo>
                <a:lnTo>
                  <a:pt x="19592" y="21247"/>
                </a:lnTo>
                <a:cubicBezTo>
                  <a:pt x="19578" y="21351"/>
                  <a:pt x="19533" y="21439"/>
                  <a:pt x="19453" y="21509"/>
                </a:cubicBezTo>
                <a:cubicBezTo>
                  <a:pt x="19373" y="21577"/>
                  <a:pt x="19291" y="21599"/>
                  <a:pt x="19199" y="21583"/>
                </a:cubicBezTo>
                <a:cubicBezTo>
                  <a:pt x="19027" y="21549"/>
                  <a:pt x="18862" y="21512"/>
                  <a:pt x="18709" y="21481"/>
                </a:cubicBezTo>
                <a:cubicBezTo>
                  <a:pt x="18556" y="21450"/>
                  <a:pt x="18403" y="21419"/>
                  <a:pt x="18253" y="21379"/>
                </a:cubicBezTo>
                <a:cubicBezTo>
                  <a:pt x="17530" y="21199"/>
                  <a:pt x="16854" y="20931"/>
                  <a:pt x="16224" y="20570"/>
                </a:cubicBezTo>
                <a:cubicBezTo>
                  <a:pt x="15593" y="20211"/>
                  <a:pt x="15007" y="19783"/>
                  <a:pt x="14468" y="19286"/>
                </a:cubicBezTo>
                <a:cubicBezTo>
                  <a:pt x="14204" y="19323"/>
                  <a:pt x="13936" y="19354"/>
                  <a:pt x="13660" y="19382"/>
                </a:cubicBezTo>
                <a:cubicBezTo>
                  <a:pt x="13387" y="19407"/>
                  <a:pt x="13112" y="19424"/>
                  <a:pt x="12832" y="19424"/>
                </a:cubicBezTo>
                <a:cubicBezTo>
                  <a:pt x="11773" y="19424"/>
                  <a:pt x="10777" y="19263"/>
                  <a:pt x="9847" y="18950"/>
                </a:cubicBezTo>
                <a:cubicBezTo>
                  <a:pt x="8915" y="18634"/>
                  <a:pt x="8070" y="18211"/>
                  <a:pt x="7312" y="17678"/>
                </a:cubicBezTo>
                <a:cubicBezTo>
                  <a:pt x="7357" y="17644"/>
                  <a:pt x="7407" y="17607"/>
                  <a:pt x="7463" y="17571"/>
                </a:cubicBezTo>
                <a:cubicBezTo>
                  <a:pt x="7520" y="17537"/>
                  <a:pt x="7571" y="17500"/>
                  <a:pt x="7616" y="17463"/>
                </a:cubicBezTo>
                <a:cubicBezTo>
                  <a:pt x="8000" y="17517"/>
                  <a:pt x="8381" y="17545"/>
                  <a:pt x="8765" y="17545"/>
                </a:cubicBezTo>
                <a:cubicBezTo>
                  <a:pt x="10245" y="17545"/>
                  <a:pt x="11632" y="17291"/>
                  <a:pt x="12921" y="16781"/>
                </a:cubicBezTo>
                <a:cubicBezTo>
                  <a:pt x="14214" y="16270"/>
                  <a:pt x="15334" y="15576"/>
                  <a:pt x="16280" y="14690"/>
                </a:cubicBezTo>
                <a:cubicBezTo>
                  <a:pt x="17229" y="13801"/>
                  <a:pt x="17972" y="12757"/>
                  <a:pt x="18516" y="11558"/>
                </a:cubicBezTo>
                <a:cubicBezTo>
                  <a:pt x="19062" y="10365"/>
                  <a:pt x="19335" y="9075"/>
                  <a:pt x="19335" y="7696"/>
                </a:cubicBezTo>
                <a:cubicBezTo>
                  <a:pt x="19335" y="7326"/>
                  <a:pt x="19312" y="6954"/>
                  <a:pt x="19267" y="6564"/>
                </a:cubicBezTo>
                <a:cubicBezTo>
                  <a:pt x="19987" y="7267"/>
                  <a:pt x="20557" y="8054"/>
                  <a:pt x="20973" y="8926"/>
                </a:cubicBezTo>
                <a:cubicBezTo>
                  <a:pt x="21392" y="9801"/>
                  <a:pt x="21599" y="10737"/>
                  <a:pt x="21599" y="11736"/>
                </a:cubicBezTo>
              </a:path>
            </a:pathLst>
          </a:custGeom>
          <a:solidFill>
            <a:schemeClr val="tx1">
              <a:lumMod val="75000"/>
              <a:lumOff val="25000"/>
            </a:schemeClr>
          </a:solidFill>
          <a:ln>
            <a:noFill/>
          </a:ln>
          <a:effectLst>
            <a:innerShdw blurRad="114300">
              <a:prstClr val="black"/>
            </a:innerShdw>
          </a:effectLst>
        </p:spPr>
        <p:txBody>
          <a:bodyPr lIns="38092" tIns="38092" rIns="38092" bIns="38092" anchor="ctr"/>
          <a:lstStyle/>
          <a:p>
            <a:pPr defTabSz="342900"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50" name="矩形 49"/>
          <p:cNvSpPr/>
          <p:nvPr/>
        </p:nvSpPr>
        <p:spPr>
          <a:xfrm>
            <a:off x="3389286" y="227424"/>
            <a:ext cx="2236510" cy="400110"/>
          </a:xfrm>
          <a:prstGeom prst="rect">
            <a:avLst/>
          </a:prstGeom>
        </p:spPr>
        <p:txBody>
          <a:bodyPr wrap="none">
            <a:spAutoFit/>
          </a:bodyPr>
          <a:lstStyle/>
          <a:p>
            <a:pPr lvl="0" algn="ctr" defTabSz="685800">
              <a:spcBef>
                <a:spcPct val="20000"/>
              </a:spcBef>
              <a:defRPr/>
            </a:pPr>
            <a:r>
              <a:rPr lang="zh-CN" altLang="en-US" sz="20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单击输入标题内容</a:t>
            </a:r>
            <a:endParaRPr lang="en-US" altLang="zh-CN" sz="20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ppt_w</p:attrName>
                                        </p:attrNameLst>
                                      </p:cBhvr>
                                      <p:tavLst>
                                        <p:tav tm="0">
                                          <p:val>
                                            <p:fltVal val="0"/>
                                          </p:val>
                                        </p:tav>
                                        <p:tav tm="100000">
                                          <p:val>
                                            <p:strVal val="#ppt_w"/>
                                          </p:val>
                                        </p:tav>
                                      </p:tavLst>
                                    </p:anim>
                                    <p:anim calcmode="lin" valueType="num">
                                      <p:cBhvr>
                                        <p:cTn id="12" dur="500" fill="hold"/>
                                        <p:tgtEl>
                                          <p:spTgt spid="31"/>
                                        </p:tgtEl>
                                        <p:attrNameLst>
                                          <p:attrName>ppt_h</p:attrName>
                                        </p:attrNameLst>
                                      </p:cBhvr>
                                      <p:tavLst>
                                        <p:tav tm="0">
                                          <p:val>
                                            <p:fltVal val="0"/>
                                          </p:val>
                                        </p:tav>
                                        <p:tav tm="100000">
                                          <p:val>
                                            <p:strVal val="#ppt_h"/>
                                          </p:val>
                                        </p:tav>
                                      </p:tavLst>
                                    </p:anim>
                                    <p:animEffect transition="in" filter="fade">
                                      <p:cBhvr>
                                        <p:cTn id="13" dur="500"/>
                                        <p:tgtEl>
                                          <p:spTgt spid="31"/>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childTnLst>
                          </p:cTn>
                        </p:par>
                        <p:par>
                          <p:cTn id="22" fill="hold">
                            <p:stCondLst>
                              <p:cond delay="2000"/>
                            </p:stCondLst>
                            <p:childTnLst>
                              <p:par>
                                <p:cTn id="23" presetID="16" presetClass="entr" presetSubtype="21"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inVertical)">
                                      <p:cBhvr>
                                        <p:cTn id="25" dur="500"/>
                                        <p:tgtEl>
                                          <p:spTgt spid="20"/>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childTnLst>
                          </p:cTn>
                        </p:par>
                        <p:par>
                          <p:cTn id="36" fill="hold">
                            <p:stCondLst>
                              <p:cond delay="3500"/>
                            </p:stCondLst>
                            <p:childTnLst>
                              <p:par>
                                <p:cTn id="37" presetID="16" presetClass="entr" presetSubtype="21"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arn(inVertical)">
                                      <p:cBhvr>
                                        <p:cTn id="39" dur="500"/>
                                        <p:tgtEl>
                                          <p:spTgt spid="24"/>
                                        </p:tgtEl>
                                      </p:cBhvr>
                                    </p:animEffect>
                                  </p:childTnLst>
                                </p:cTn>
                              </p:par>
                            </p:childTnLst>
                          </p:cTn>
                        </p:par>
                        <p:par>
                          <p:cTn id="40" fill="hold">
                            <p:stCondLst>
                              <p:cond delay="4000"/>
                            </p:stCondLst>
                            <p:childTnLst>
                              <p:par>
                                <p:cTn id="41" presetID="16" presetClass="entr" presetSubtype="21"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arn(inVertical)">
                                      <p:cBhvr>
                                        <p:cTn id="43" dur="500"/>
                                        <p:tgtEl>
                                          <p:spTgt spid="25"/>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fade">
                                      <p:cBhvr>
                                        <p:cTn id="53" dur="500"/>
                                        <p:tgtEl>
                                          <p:spTgt spid="48"/>
                                        </p:tgtEl>
                                      </p:cBhvr>
                                    </p:animEffect>
                                  </p:childTnLst>
                                </p:cTn>
                              </p:par>
                            </p:childTnLst>
                          </p:cTn>
                        </p:par>
                        <p:par>
                          <p:cTn id="54" fill="hold">
                            <p:stCondLst>
                              <p:cond delay="5500"/>
                            </p:stCondLst>
                            <p:childTnLst>
                              <p:par>
                                <p:cTn id="55" presetID="16" presetClass="entr" presetSubtype="21"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barn(inVertical)">
                                      <p:cBhvr>
                                        <p:cTn id="5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9" grpId="0"/>
      <p:bldP spid="23" grpId="0" animBg="1"/>
      <p:bldP spid="24" grpId="0"/>
      <p:bldP spid="30" grpId="0" animBg="1"/>
      <p:bldP spid="32" grpId="0"/>
      <p:bldP spid="44" grpId="0" animBg="1"/>
      <p:bldP spid="45" grpId="0" animBg="1"/>
      <p:bldP spid="48"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 name="Freeform 64"/>
          <p:cNvSpPr/>
          <p:nvPr/>
        </p:nvSpPr>
        <p:spPr bwMode="auto">
          <a:xfrm>
            <a:off x="3149420" y="1096529"/>
            <a:ext cx="1404878" cy="1257239"/>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gradFill>
            <a:gsLst>
              <a:gs pos="0">
                <a:schemeClr val="bg1"/>
              </a:gs>
              <a:gs pos="100000">
                <a:srgbClr val="D5D5D5"/>
              </a:gs>
              <a:gs pos="0">
                <a:schemeClr val="bg1"/>
              </a:gs>
              <a:gs pos="100000">
                <a:schemeClr val="bg1">
                  <a:lumMod val="50000"/>
                </a:schemeClr>
              </a:gs>
            </a:gsLst>
            <a:lin ang="16200000" scaled="1"/>
          </a:gradFill>
          <a:ln w="19050">
            <a:solidFill>
              <a:schemeClr val="bg1">
                <a:lumMod val="85000"/>
              </a:schemeClr>
            </a:solid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en-US">
              <a:solidFill>
                <a:schemeClr val="tx1">
                  <a:lumMod val="50000"/>
                  <a:lumOff val="50000"/>
                </a:schemeClr>
              </a:solidFill>
            </a:endParaRPr>
          </a:p>
        </p:txBody>
      </p:sp>
      <p:sp>
        <p:nvSpPr>
          <p:cNvPr id="41" name="Freeform 62"/>
          <p:cNvSpPr/>
          <p:nvPr/>
        </p:nvSpPr>
        <p:spPr bwMode="auto">
          <a:xfrm>
            <a:off x="2888745" y="1982362"/>
            <a:ext cx="1031167" cy="1619415"/>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gradFill>
            <a:gsLst>
              <a:gs pos="0">
                <a:schemeClr val="bg1"/>
              </a:gs>
              <a:gs pos="100000">
                <a:srgbClr val="D5D5D5"/>
              </a:gs>
              <a:gs pos="0">
                <a:schemeClr val="bg1"/>
              </a:gs>
              <a:gs pos="100000">
                <a:schemeClr val="bg1">
                  <a:lumMod val="50000"/>
                </a:schemeClr>
              </a:gs>
            </a:gsLst>
            <a:lin ang="11400000" scaled="0"/>
          </a:gradFill>
          <a:ln w="19050">
            <a:solidFill>
              <a:schemeClr val="bg1">
                <a:lumMod val="85000"/>
              </a:schemeClr>
            </a:solid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en-US">
              <a:solidFill>
                <a:schemeClr val="tx1">
                  <a:lumMod val="50000"/>
                  <a:lumOff val="50000"/>
                </a:schemeClr>
              </a:solidFill>
            </a:endParaRPr>
          </a:p>
        </p:txBody>
      </p:sp>
      <p:sp>
        <p:nvSpPr>
          <p:cNvPr id="42" name="Freeform 61"/>
          <p:cNvSpPr/>
          <p:nvPr/>
        </p:nvSpPr>
        <p:spPr bwMode="auto">
          <a:xfrm>
            <a:off x="3135580" y="3218840"/>
            <a:ext cx="1409492" cy="1268772"/>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gradFill>
            <a:gsLst>
              <a:gs pos="0">
                <a:schemeClr val="bg1"/>
              </a:gs>
              <a:gs pos="100000">
                <a:srgbClr val="D5D5D5"/>
              </a:gs>
              <a:gs pos="0">
                <a:schemeClr val="bg1"/>
              </a:gs>
              <a:gs pos="100000">
                <a:schemeClr val="bg1">
                  <a:lumMod val="50000"/>
                </a:schemeClr>
              </a:gs>
            </a:gsLst>
            <a:lin ang="9000000" scaled="0"/>
          </a:gradFill>
          <a:ln w="19050">
            <a:solidFill>
              <a:schemeClr val="bg1">
                <a:lumMod val="85000"/>
              </a:schemeClr>
            </a:solid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en-US">
              <a:solidFill>
                <a:schemeClr val="tx1">
                  <a:lumMod val="50000"/>
                  <a:lumOff val="50000"/>
                </a:schemeClr>
              </a:solidFill>
            </a:endParaRPr>
          </a:p>
        </p:txBody>
      </p:sp>
      <p:sp>
        <p:nvSpPr>
          <p:cNvPr id="43" name="Freeform 59"/>
          <p:cNvSpPr/>
          <p:nvPr/>
        </p:nvSpPr>
        <p:spPr bwMode="auto">
          <a:xfrm>
            <a:off x="4646570" y="1101141"/>
            <a:ext cx="1404878" cy="1278000"/>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gradFill>
            <a:gsLst>
              <a:gs pos="0">
                <a:schemeClr val="tx1">
                  <a:lumMod val="50000"/>
                  <a:lumOff val="50000"/>
                </a:schemeClr>
              </a:gs>
              <a:gs pos="100000">
                <a:srgbClr val="D5D5D5"/>
              </a:gs>
              <a:gs pos="0">
                <a:schemeClr val="bg1"/>
              </a:gs>
              <a:gs pos="100000">
                <a:schemeClr val="bg1">
                  <a:lumMod val="50000"/>
                </a:schemeClr>
              </a:gs>
            </a:gsLst>
            <a:lin ang="12000000" scaled="0"/>
          </a:gradFill>
          <a:ln w="19050">
            <a:solidFill>
              <a:schemeClr val="bg1">
                <a:lumMod val="85000"/>
              </a:schemeClr>
            </a:solid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en-US">
              <a:solidFill>
                <a:schemeClr val="tx1">
                  <a:lumMod val="50000"/>
                  <a:lumOff val="50000"/>
                </a:schemeClr>
              </a:solidFill>
            </a:endParaRPr>
          </a:p>
        </p:txBody>
      </p:sp>
      <p:sp>
        <p:nvSpPr>
          <p:cNvPr id="44" name="Freeform 58"/>
          <p:cNvSpPr/>
          <p:nvPr/>
        </p:nvSpPr>
        <p:spPr bwMode="auto">
          <a:xfrm>
            <a:off x="5262503" y="1980055"/>
            <a:ext cx="1031167" cy="1617109"/>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gradFill>
            <a:gsLst>
              <a:gs pos="0">
                <a:schemeClr val="bg1"/>
              </a:gs>
              <a:gs pos="100000">
                <a:srgbClr val="D5D5D5"/>
              </a:gs>
              <a:gs pos="0">
                <a:schemeClr val="bg1"/>
              </a:gs>
              <a:gs pos="100000">
                <a:schemeClr val="bg1">
                  <a:lumMod val="50000"/>
                </a:schemeClr>
              </a:gs>
            </a:gsLst>
            <a:lin ang="17400000" scaled="0"/>
          </a:gradFill>
          <a:ln w="19050">
            <a:solidFill>
              <a:schemeClr val="bg1">
                <a:lumMod val="85000"/>
              </a:schemeClr>
            </a:solid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en-US">
              <a:solidFill>
                <a:schemeClr val="tx1">
                  <a:lumMod val="50000"/>
                  <a:lumOff val="50000"/>
                </a:schemeClr>
              </a:solidFill>
            </a:endParaRPr>
          </a:p>
        </p:txBody>
      </p:sp>
      <p:sp>
        <p:nvSpPr>
          <p:cNvPr id="45" name="Freeform 60"/>
          <p:cNvSpPr/>
          <p:nvPr/>
        </p:nvSpPr>
        <p:spPr bwMode="auto">
          <a:xfrm>
            <a:off x="4637344" y="3234985"/>
            <a:ext cx="1393343" cy="1278000"/>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gradFill>
            <a:gsLst>
              <a:gs pos="0">
                <a:schemeClr val="bg1"/>
              </a:gs>
              <a:gs pos="100000">
                <a:srgbClr val="D5D5D5"/>
              </a:gs>
              <a:gs pos="0">
                <a:schemeClr val="bg1"/>
              </a:gs>
              <a:gs pos="100000">
                <a:schemeClr val="bg1">
                  <a:lumMod val="50000"/>
                </a:schemeClr>
              </a:gs>
            </a:gsLst>
            <a:lin ang="12600000" scaled="0"/>
          </a:gradFill>
          <a:ln w="19050">
            <a:solidFill>
              <a:schemeClr val="bg1">
                <a:lumMod val="85000"/>
              </a:schemeClr>
            </a:solid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en-US">
              <a:solidFill>
                <a:schemeClr val="tx1">
                  <a:lumMod val="50000"/>
                  <a:lumOff val="50000"/>
                </a:schemeClr>
              </a:solidFill>
            </a:endParaRPr>
          </a:p>
        </p:txBody>
      </p:sp>
      <p:grpSp>
        <p:nvGrpSpPr>
          <p:cNvPr id="37" name="组合 36"/>
          <p:cNvGrpSpPr/>
          <p:nvPr/>
        </p:nvGrpSpPr>
        <p:grpSpPr>
          <a:xfrm>
            <a:off x="3990001" y="2149277"/>
            <a:ext cx="1202413" cy="1202411"/>
            <a:chOff x="819328" y="1120779"/>
            <a:chExt cx="1127886" cy="1127885"/>
          </a:xfrm>
        </p:grpSpPr>
        <p:sp>
          <p:nvSpPr>
            <p:cNvPr id="38"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sp>
          <p:nvSpPr>
            <p:cNvPr id="39"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grpSp>
      <p:sp>
        <p:nvSpPr>
          <p:cNvPr id="2" name="灯片编号占位符 1"/>
          <p:cNvSpPr>
            <a:spLocks noGrp="1"/>
          </p:cNvSpPr>
          <p:nvPr>
            <p:ph type="sldNum" sz="quarter" idx="12"/>
          </p:nvPr>
        </p:nvSpPr>
        <p:spPr/>
        <p:txBody>
          <a:bodyPr/>
          <a:lstStyle/>
          <a:p>
            <a:fld id="{877C4908-FE0A-43F2-B8DA-9F7993525651}" type="slidenum">
              <a:rPr lang="zh-CN" altLang="en-US" smtClean="0"/>
              <a:t>29</a:t>
            </a:fld>
            <a:endParaRPr lang="zh-CN" altLang="en-US"/>
          </a:p>
        </p:txBody>
      </p:sp>
      <p:sp>
        <p:nvSpPr>
          <p:cNvPr id="9" name="AutoShape 112"/>
          <p:cNvSpPr/>
          <p:nvPr/>
        </p:nvSpPr>
        <p:spPr bwMode="auto">
          <a:xfrm>
            <a:off x="3746015" y="1504111"/>
            <a:ext cx="438120" cy="438870"/>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tx1">
              <a:lumMod val="85000"/>
              <a:lumOff val="15000"/>
            </a:schemeClr>
          </a:solidFill>
          <a:ln>
            <a:noFill/>
          </a:ln>
          <a:effectLst/>
        </p:spPr>
        <p:txBody>
          <a:bodyPr lIns="14288" tIns="14288" rIns="14288" bIns="14288" anchor="ctr"/>
          <a:lstStyle/>
          <a:p>
            <a:pPr algn="ctr" defTabSz="171450" fontAlgn="base" hangingPunct="0">
              <a:spcBef>
                <a:spcPct val="0"/>
              </a:spcBef>
              <a:spcAft>
                <a:spcPct val="0"/>
              </a:spcAft>
            </a:pPr>
            <a:endParaRPr lang="en-US" sz="1100">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grpSp>
        <p:nvGrpSpPr>
          <p:cNvPr id="10" name="Group 87"/>
          <p:cNvGrpSpPr/>
          <p:nvPr/>
        </p:nvGrpSpPr>
        <p:grpSpPr>
          <a:xfrm>
            <a:off x="5028026" y="3638366"/>
            <a:ext cx="328777" cy="438870"/>
            <a:chOff x="586386" y="4508909"/>
            <a:chExt cx="261342" cy="348854"/>
          </a:xfrm>
          <a:solidFill>
            <a:schemeClr val="tx1">
              <a:lumMod val="85000"/>
              <a:lumOff val="15000"/>
            </a:schemeClr>
          </a:solidFill>
        </p:grpSpPr>
        <p:sp>
          <p:nvSpPr>
            <p:cNvPr id="11" name="AutoShape 108"/>
            <p:cNvSpPr/>
            <p:nvPr/>
          </p:nvSpPr>
          <p:spPr bwMode="auto">
            <a:xfrm>
              <a:off x="651275" y="4574393"/>
              <a:ext cx="130969" cy="1309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sp>
          <p:nvSpPr>
            <p:cNvPr id="12" name="AutoShape 109"/>
            <p:cNvSpPr/>
            <p:nvPr/>
          </p:nvSpPr>
          <p:spPr bwMode="auto">
            <a:xfrm>
              <a:off x="586386" y="4508909"/>
              <a:ext cx="261342" cy="348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grpSp>
      <p:grpSp>
        <p:nvGrpSpPr>
          <p:cNvPr id="13" name="Group 41"/>
          <p:cNvGrpSpPr/>
          <p:nvPr/>
        </p:nvGrpSpPr>
        <p:grpSpPr>
          <a:xfrm>
            <a:off x="5604285" y="2559135"/>
            <a:ext cx="383448" cy="438120"/>
            <a:chOff x="6880625" y="3111711"/>
            <a:chExt cx="304800" cy="348258"/>
          </a:xfrm>
          <a:solidFill>
            <a:schemeClr val="tx1">
              <a:lumMod val="85000"/>
              <a:lumOff val="15000"/>
            </a:schemeClr>
          </a:solidFill>
        </p:grpSpPr>
        <p:sp>
          <p:nvSpPr>
            <p:cNvPr id="14" name="AutoShape 48"/>
            <p:cNvSpPr/>
            <p:nvPr/>
          </p:nvSpPr>
          <p:spPr bwMode="auto">
            <a:xfrm>
              <a:off x="6880625" y="3111711"/>
              <a:ext cx="304800" cy="3482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sp>
          <p:nvSpPr>
            <p:cNvPr id="15" name="AutoShape 49"/>
            <p:cNvSpPr/>
            <p:nvPr/>
          </p:nvSpPr>
          <p:spPr bwMode="auto">
            <a:xfrm>
              <a:off x="7119940" y="3383768"/>
              <a:ext cx="22027" cy="21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sp>
          <p:nvSpPr>
            <p:cNvPr id="16" name="AutoShape 50"/>
            <p:cNvSpPr/>
            <p:nvPr/>
          </p:nvSpPr>
          <p:spPr bwMode="auto">
            <a:xfrm>
              <a:off x="7119940" y="3318284"/>
              <a:ext cx="22027" cy="22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sp>
          <p:nvSpPr>
            <p:cNvPr id="17" name="AutoShape 51"/>
            <p:cNvSpPr/>
            <p:nvPr/>
          </p:nvSpPr>
          <p:spPr bwMode="auto">
            <a:xfrm>
              <a:off x="7119940" y="3252799"/>
              <a:ext cx="22027" cy="22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grpSp>
      <p:sp>
        <p:nvSpPr>
          <p:cNvPr id="18" name="AutoShape 47"/>
          <p:cNvSpPr/>
          <p:nvPr/>
        </p:nvSpPr>
        <p:spPr bwMode="auto">
          <a:xfrm>
            <a:off x="3146363" y="2617748"/>
            <a:ext cx="438120" cy="438120"/>
          </a:xfrm>
          <a:custGeom>
            <a:avLst/>
            <a:gdLst>
              <a:gd name="T0" fmla="+- 0 10853 107"/>
              <a:gd name="T1" fmla="*/ T0 w 21493"/>
              <a:gd name="T2" fmla="*/ 10800 h 21600"/>
              <a:gd name="T3" fmla="+- 0 10853 107"/>
              <a:gd name="T4" fmla="*/ T3 w 21493"/>
              <a:gd name="T5" fmla="*/ 10800 h 21600"/>
              <a:gd name="T6" fmla="+- 0 10853 107"/>
              <a:gd name="T7" fmla="*/ T6 w 21493"/>
              <a:gd name="T8" fmla="*/ 10800 h 21600"/>
              <a:gd name="T9" fmla="+- 0 10853 107"/>
              <a:gd name="T10" fmla="*/ T9 w 21493"/>
              <a:gd name="T11" fmla="*/ 10800 h 21600"/>
            </a:gdLst>
            <a:ahLst/>
            <a:cxnLst>
              <a:cxn ang="0">
                <a:pos x="T1" y="T2"/>
              </a:cxn>
              <a:cxn ang="0">
                <a:pos x="T4" y="T5"/>
              </a:cxn>
              <a:cxn ang="0">
                <a:pos x="T7" y="T8"/>
              </a:cxn>
              <a:cxn ang="0">
                <a:pos x="T10" y="T11"/>
              </a:cxn>
            </a:cxnLst>
            <a:rect l="0" t="0" r="r" b="b"/>
            <a:pathLst>
              <a:path w="21493" h="21600">
                <a:moveTo>
                  <a:pt x="20123" y="3375"/>
                </a:moveTo>
                <a:lnTo>
                  <a:pt x="8704" y="5400"/>
                </a:lnTo>
                <a:lnTo>
                  <a:pt x="8704" y="4725"/>
                </a:lnTo>
                <a:lnTo>
                  <a:pt x="8704" y="3375"/>
                </a:lnTo>
                <a:lnTo>
                  <a:pt x="20123" y="1350"/>
                </a:lnTo>
                <a:lnTo>
                  <a:pt x="20123" y="2700"/>
                </a:lnTo>
                <a:cubicBezTo>
                  <a:pt x="20123" y="2700"/>
                  <a:pt x="20123" y="3375"/>
                  <a:pt x="20123" y="3375"/>
                </a:cubicBezTo>
                <a:close/>
                <a:moveTo>
                  <a:pt x="17901" y="18014"/>
                </a:moveTo>
                <a:cubicBezTo>
                  <a:pt x="16291" y="18553"/>
                  <a:pt x="14628" y="18025"/>
                  <a:pt x="14187" y="16839"/>
                </a:cubicBezTo>
                <a:cubicBezTo>
                  <a:pt x="13745" y="15651"/>
                  <a:pt x="14691" y="14251"/>
                  <a:pt x="16300" y="13712"/>
                </a:cubicBezTo>
                <a:cubicBezTo>
                  <a:pt x="17910" y="13173"/>
                  <a:pt x="19573" y="13699"/>
                  <a:pt x="20014" y="14886"/>
                </a:cubicBezTo>
                <a:cubicBezTo>
                  <a:pt x="20456" y="16074"/>
                  <a:pt x="19510" y="17474"/>
                  <a:pt x="17901" y="18014"/>
                </a:cubicBezTo>
                <a:moveTo>
                  <a:pt x="5163" y="20039"/>
                </a:moveTo>
                <a:cubicBezTo>
                  <a:pt x="3554" y="20578"/>
                  <a:pt x="1890" y="20050"/>
                  <a:pt x="1450" y="18864"/>
                </a:cubicBezTo>
                <a:cubicBezTo>
                  <a:pt x="1008" y="17676"/>
                  <a:pt x="1954" y="16276"/>
                  <a:pt x="3562" y="15737"/>
                </a:cubicBezTo>
                <a:cubicBezTo>
                  <a:pt x="5172" y="15198"/>
                  <a:pt x="6836" y="15724"/>
                  <a:pt x="7277" y="16911"/>
                </a:cubicBezTo>
                <a:cubicBezTo>
                  <a:pt x="7719" y="18099"/>
                  <a:pt x="6773" y="19499"/>
                  <a:pt x="5163" y="20039"/>
                </a:cubicBezTo>
                <a:moveTo>
                  <a:pt x="21012" y="316"/>
                </a:moveTo>
                <a:cubicBezTo>
                  <a:pt x="20770" y="110"/>
                  <a:pt x="20463" y="0"/>
                  <a:pt x="20149" y="0"/>
                </a:cubicBezTo>
                <a:cubicBezTo>
                  <a:pt x="20072" y="0"/>
                  <a:pt x="19993" y="6"/>
                  <a:pt x="19916" y="21"/>
                </a:cubicBezTo>
                <a:lnTo>
                  <a:pt x="8497" y="2046"/>
                </a:lnTo>
                <a:cubicBezTo>
                  <a:pt x="7855" y="2159"/>
                  <a:pt x="7387" y="2719"/>
                  <a:pt x="7387" y="3375"/>
                </a:cubicBezTo>
                <a:lnTo>
                  <a:pt x="7387" y="4725"/>
                </a:lnTo>
                <a:lnTo>
                  <a:pt x="7387" y="5400"/>
                </a:lnTo>
                <a:lnTo>
                  <a:pt x="7387" y="14964"/>
                </a:lnTo>
                <a:cubicBezTo>
                  <a:pt x="6706" y="14467"/>
                  <a:pt x="5822" y="14175"/>
                  <a:pt x="4839" y="14175"/>
                </a:cubicBezTo>
                <a:cubicBezTo>
                  <a:pt x="4268" y="14175"/>
                  <a:pt x="3696" y="14269"/>
                  <a:pt x="3139" y="14455"/>
                </a:cubicBezTo>
                <a:cubicBezTo>
                  <a:pt x="1865" y="14882"/>
                  <a:pt x="843" y="15739"/>
                  <a:pt x="336" y="16807"/>
                </a:cubicBezTo>
                <a:cubicBezTo>
                  <a:pt x="-56" y="17633"/>
                  <a:pt x="-107" y="18530"/>
                  <a:pt x="192" y="19336"/>
                </a:cubicBezTo>
                <a:cubicBezTo>
                  <a:pt x="703" y="20711"/>
                  <a:pt x="2155" y="21599"/>
                  <a:pt x="3892" y="21599"/>
                </a:cubicBezTo>
                <a:cubicBezTo>
                  <a:pt x="4462" y="21599"/>
                  <a:pt x="5033" y="21506"/>
                  <a:pt x="5590" y="21319"/>
                </a:cubicBezTo>
                <a:cubicBezTo>
                  <a:pt x="6865" y="20893"/>
                  <a:pt x="7887" y="20036"/>
                  <a:pt x="8394" y="18969"/>
                </a:cubicBezTo>
                <a:cubicBezTo>
                  <a:pt x="8612" y="18509"/>
                  <a:pt x="8714" y="18027"/>
                  <a:pt x="8718" y="17549"/>
                </a:cubicBezTo>
                <a:lnTo>
                  <a:pt x="8730" y="17549"/>
                </a:lnTo>
                <a:lnTo>
                  <a:pt x="8730" y="6750"/>
                </a:lnTo>
                <a:cubicBezTo>
                  <a:pt x="8807" y="6750"/>
                  <a:pt x="8886" y="6743"/>
                  <a:pt x="8964" y="6730"/>
                </a:cubicBezTo>
                <a:lnTo>
                  <a:pt x="20149" y="4746"/>
                </a:lnTo>
                <a:lnTo>
                  <a:pt x="20149" y="12939"/>
                </a:lnTo>
                <a:cubicBezTo>
                  <a:pt x="19468" y="12442"/>
                  <a:pt x="18584" y="12150"/>
                  <a:pt x="17600" y="12150"/>
                </a:cubicBezTo>
                <a:cubicBezTo>
                  <a:pt x="17030" y="12150"/>
                  <a:pt x="16459" y="12244"/>
                  <a:pt x="15902" y="12430"/>
                </a:cubicBezTo>
                <a:cubicBezTo>
                  <a:pt x="14628" y="12857"/>
                  <a:pt x="13606" y="13714"/>
                  <a:pt x="13098" y="14782"/>
                </a:cubicBezTo>
                <a:cubicBezTo>
                  <a:pt x="12706" y="15608"/>
                  <a:pt x="12656" y="16505"/>
                  <a:pt x="12955" y="17311"/>
                </a:cubicBezTo>
                <a:cubicBezTo>
                  <a:pt x="13466" y="18686"/>
                  <a:pt x="14918" y="19575"/>
                  <a:pt x="16653" y="19575"/>
                </a:cubicBezTo>
                <a:cubicBezTo>
                  <a:pt x="17224" y="19575"/>
                  <a:pt x="17796" y="19481"/>
                  <a:pt x="18352" y="19294"/>
                </a:cubicBezTo>
                <a:cubicBezTo>
                  <a:pt x="19627" y="18868"/>
                  <a:pt x="20649" y="18011"/>
                  <a:pt x="21157" y="16944"/>
                </a:cubicBezTo>
                <a:cubicBezTo>
                  <a:pt x="21374" y="16484"/>
                  <a:pt x="21477" y="16002"/>
                  <a:pt x="21480" y="15525"/>
                </a:cubicBezTo>
                <a:lnTo>
                  <a:pt x="21493" y="15525"/>
                </a:lnTo>
                <a:lnTo>
                  <a:pt x="21493" y="3375"/>
                </a:lnTo>
                <a:lnTo>
                  <a:pt x="21493" y="2700"/>
                </a:lnTo>
                <a:lnTo>
                  <a:pt x="21493" y="1350"/>
                </a:lnTo>
                <a:cubicBezTo>
                  <a:pt x="21493" y="951"/>
                  <a:pt x="21317" y="572"/>
                  <a:pt x="21012" y="316"/>
                </a:cubicBezTo>
              </a:path>
            </a:pathLst>
          </a:custGeom>
          <a:solidFill>
            <a:schemeClr val="tx1">
              <a:lumMod val="85000"/>
              <a:lumOff val="15000"/>
            </a:schemeClr>
          </a:solidFill>
          <a:ln>
            <a:noFill/>
          </a:ln>
          <a:effectLst/>
        </p:spPr>
        <p:txBody>
          <a:bodyPr lIns="14288" tIns="14288" rIns="14288" bIns="14288" anchor="ctr"/>
          <a:lstStyle/>
          <a:p>
            <a:pPr algn="ctr" defTabSz="171450" fontAlgn="base" hangingPunct="0">
              <a:spcBef>
                <a:spcPct val="0"/>
              </a:spcBef>
              <a:spcAft>
                <a:spcPct val="0"/>
              </a:spcAft>
            </a:pPr>
            <a:endParaRPr lang="en-US" sz="1100">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grpSp>
        <p:nvGrpSpPr>
          <p:cNvPr id="19" name="组合 18"/>
          <p:cNvGrpSpPr/>
          <p:nvPr/>
        </p:nvGrpSpPr>
        <p:grpSpPr>
          <a:xfrm>
            <a:off x="5008029" y="1531727"/>
            <a:ext cx="438869" cy="438120"/>
            <a:chOff x="2581673" y="3096418"/>
            <a:chExt cx="465137" cy="464344"/>
          </a:xfrm>
          <a:solidFill>
            <a:schemeClr val="tx1">
              <a:lumMod val="85000"/>
              <a:lumOff val="15000"/>
            </a:schemeClr>
          </a:solidFill>
        </p:grpSpPr>
        <p:sp>
          <p:nvSpPr>
            <p:cNvPr id="20" name="AutoShape 128"/>
            <p:cNvSpPr/>
            <p:nvPr/>
          </p:nvSpPr>
          <p:spPr bwMode="auto">
            <a:xfrm>
              <a:off x="2581673" y="3096418"/>
              <a:ext cx="46513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sp>
          <p:nvSpPr>
            <p:cNvPr id="21" name="AutoShape 129"/>
            <p:cNvSpPr/>
            <p:nvPr/>
          </p:nvSpPr>
          <p:spPr bwMode="auto">
            <a:xfrm>
              <a:off x="2872186" y="3154362"/>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grpSp>
      <p:sp>
        <p:nvSpPr>
          <p:cNvPr id="22" name="AutoShape 46"/>
          <p:cNvSpPr/>
          <p:nvPr/>
        </p:nvSpPr>
        <p:spPr bwMode="auto">
          <a:xfrm>
            <a:off x="3746015" y="3629554"/>
            <a:ext cx="438120" cy="4381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chemeClr val="tx1">
              <a:lumMod val="85000"/>
              <a:lumOff val="15000"/>
            </a:schemeClr>
          </a:solidFill>
          <a:ln>
            <a:noFill/>
          </a:ln>
          <a:effectLst/>
        </p:spPr>
        <p:txBody>
          <a:bodyPr lIns="14288" tIns="14288" rIns="14288" bIns="14288" anchor="ctr"/>
          <a:lstStyle/>
          <a:p>
            <a:pPr algn="ctr" defTabSz="171450" fontAlgn="base" hangingPunct="0">
              <a:spcBef>
                <a:spcPct val="0"/>
              </a:spcBef>
              <a:spcAft>
                <a:spcPct val="0"/>
              </a:spcAft>
            </a:pPr>
            <a:endParaRPr lang="en-US" sz="1100">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sp>
        <p:nvSpPr>
          <p:cNvPr id="25" name="KSO_Shape"/>
          <p:cNvSpPr/>
          <p:nvPr/>
        </p:nvSpPr>
        <p:spPr bwMode="auto">
          <a:xfrm>
            <a:off x="4320072" y="2379239"/>
            <a:ext cx="568832" cy="775681"/>
          </a:xfrm>
          <a:custGeom>
            <a:avLst/>
            <a:gdLst>
              <a:gd name="T0" fmla="*/ 690912 w 1387475"/>
              <a:gd name="T1" fmla="*/ 1460893 h 1890713"/>
              <a:gd name="T2" fmla="*/ 273569 w 1387475"/>
              <a:gd name="T3" fmla="*/ 1342172 h 1890713"/>
              <a:gd name="T4" fmla="*/ 1125427 w 1387475"/>
              <a:gd name="T5" fmla="*/ 1107527 h 1890713"/>
              <a:gd name="T6" fmla="*/ 1132217 w 1387475"/>
              <a:gd name="T7" fmla="*/ 1123117 h 1890713"/>
              <a:gd name="T8" fmla="*/ 1000025 w 1387475"/>
              <a:gd name="T9" fmla="*/ 749763 h 1890713"/>
              <a:gd name="T10" fmla="*/ 1159374 w 1387475"/>
              <a:gd name="T11" fmla="*/ 788538 h 1890713"/>
              <a:gd name="T12" fmla="*/ 1296359 w 1387475"/>
              <a:gd name="T13" fmla="*/ 860090 h 1890713"/>
              <a:gd name="T14" fmla="*/ 1380227 w 1387475"/>
              <a:gd name="T15" fmla="*/ 938838 h 1890713"/>
              <a:gd name="T16" fmla="*/ 1395402 w 1387475"/>
              <a:gd name="T17" fmla="*/ 983609 h 1890713"/>
              <a:gd name="T18" fmla="*/ 1388613 w 1387475"/>
              <a:gd name="T19" fmla="*/ 1092736 h 1890713"/>
              <a:gd name="T20" fmla="*/ 1337095 w 1387475"/>
              <a:gd name="T21" fmla="*/ 1277414 h 1890713"/>
              <a:gd name="T22" fmla="*/ 1108654 w 1387475"/>
              <a:gd name="T23" fmla="*/ 1651167 h 1890713"/>
              <a:gd name="T24" fmla="*/ 234430 w 1387475"/>
              <a:gd name="T25" fmla="*/ 1588809 h 1890713"/>
              <a:gd name="T26" fmla="*/ 132192 w 1387475"/>
              <a:gd name="T27" fmla="*/ 1603999 h 1890713"/>
              <a:gd name="T28" fmla="*/ 75082 w 1387475"/>
              <a:gd name="T29" fmla="*/ 1526850 h 1890713"/>
              <a:gd name="T30" fmla="*/ 9585 w 1387475"/>
              <a:gd name="T31" fmla="*/ 1125115 h 1890713"/>
              <a:gd name="T32" fmla="*/ 1198 w 1387475"/>
              <a:gd name="T33" fmla="*/ 986407 h 1890713"/>
              <a:gd name="T34" fmla="*/ 15176 w 1387475"/>
              <a:gd name="T35" fmla="*/ 938039 h 1890713"/>
              <a:gd name="T36" fmla="*/ 60305 w 1387475"/>
              <a:gd name="T37" fmla="*/ 885673 h 1890713"/>
              <a:gd name="T38" fmla="*/ 179717 w 1387475"/>
              <a:gd name="T39" fmla="*/ 820917 h 1890713"/>
              <a:gd name="T40" fmla="*/ 333475 w 1387475"/>
              <a:gd name="T41" fmla="*/ 775746 h 1890713"/>
              <a:gd name="T42" fmla="*/ 492025 w 1387475"/>
              <a:gd name="T43" fmla="*/ 750962 h 1890713"/>
              <a:gd name="T44" fmla="*/ 748422 w 1387475"/>
              <a:gd name="T45" fmla="*/ 882076 h 1890713"/>
              <a:gd name="T46" fmla="*/ 930934 w 1387475"/>
              <a:gd name="T47" fmla="*/ 750163 h 1890713"/>
              <a:gd name="T48" fmla="*/ 763236 w 1387475"/>
              <a:gd name="T49" fmla="*/ 2000 h 1890713"/>
              <a:gd name="T50" fmla="*/ 882716 w 1387475"/>
              <a:gd name="T51" fmla="*/ 31207 h 1890713"/>
              <a:gd name="T52" fmla="*/ 976222 w 1387475"/>
              <a:gd name="T53" fmla="*/ 84818 h 1890713"/>
              <a:gd name="T54" fmla="*/ 983815 w 1387475"/>
              <a:gd name="T55" fmla="*/ 140830 h 1890713"/>
              <a:gd name="T56" fmla="*/ 937461 w 1387475"/>
              <a:gd name="T57" fmla="*/ 183639 h 1890713"/>
              <a:gd name="T58" fmla="*/ 861137 w 1387475"/>
              <a:gd name="T59" fmla="*/ 203243 h 1890713"/>
              <a:gd name="T60" fmla="*/ 748450 w 1387475"/>
              <a:gd name="T61" fmla="*/ 166435 h 1890713"/>
              <a:gd name="T62" fmla="*/ 909489 w 1387475"/>
              <a:gd name="T63" fmla="*/ 231649 h 1890713"/>
              <a:gd name="T64" fmla="*/ 958240 w 1387475"/>
              <a:gd name="T65" fmla="*/ 231649 h 1890713"/>
              <a:gd name="T66" fmla="*/ 981018 w 1387475"/>
              <a:gd name="T67" fmla="*/ 265256 h 1890713"/>
              <a:gd name="T68" fmla="*/ 989409 w 1387475"/>
              <a:gd name="T69" fmla="*/ 299663 h 1890713"/>
              <a:gd name="T70" fmla="*/ 1005793 w 1387475"/>
              <a:gd name="T71" fmla="*/ 334471 h 1890713"/>
              <a:gd name="T72" fmla="*/ 1011387 w 1387475"/>
              <a:gd name="T73" fmla="*/ 406487 h 1890713"/>
              <a:gd name="T74" fmla="*/ 1002596 w 1387475"/>
              <a:gd name="T75" fmla="*/ 470900 h 1890713"/>
              <a:gd name="T76" fmla="*/ 985413 w 1387475"/>
              <a:gd name="T77" fmla="*/ 493305 h 1890713"/>
              <a:gd name="T78" fmla="*/ 969029 w 1387475"/>
              <a:gd name="T79" fmla="*/ 462499 h 1890713"/>
              <a:gd name="T80" fmla="*/ 933466 w 1387475"/>
              <a:gd name="T81" fmla="*/ 585725 h 1890713"/>
              <a:gd name="T82" fmla="*/ 867131 w 1387475"/>
              <a:gd name="T83" fmla="*/ 678944 h 1890713"/>
              <a:gd name="T84" fmla="*/ 785613 w 1387475"/>
              <a:gd name="T85" fmla="*/ 737757 h 1890713"/>
              <a:gd name="T86" fmla="*/ 703695 w 1387475"/>
              <a:gd name="T87" fmla="*/ 758161 h 1890713"/>
              <a:gd name="T88" fmla="*/ 632567 w 1387475"/>
              <a:gd name="T89" fmla="*/ 736957 h 1890713"/>
              <a:gd name="T90" fmla="*/ 552247 w 1387475"/>
              <a:gd name="T91" fmla="*/ 676944 h 1890713"/>
              <a:gd name="T92" fmla="*/ 479121 w 1387475"/>
              <a:gd name="T93" fmla="*/ 586925 h 1890713"/>
              <a:gd name="T94" fmla="*/ 429170 w 1387475"/>
              <a:gd name="T95" fmla="*/ 473701 h 1890713"/>
              <a:gd name="T96" fmla="*/ 413186 w 1387475"/>
              <a:gd name="T97" fmla="*/ 497706 h 1890713"/>
              <a:gd name="T98" fmla="*/ 395604 w 1387475"/>
              <a:gd name="T99" fmla="*/ 469300 h 1890713"/>
              <a:gd name="T100" fmla="*/ 388411 w 1387475"/>
              <a:gd name="T101" fmla="*/ 400886 h 1890713"/>
              <a:gd name="T102" fmla="*/ 395604 w 1387475"/>
              <a:gd name="T103" fmla="*/ 332470 h 1890713"/>
              <a:gd name="T104" fmla="*/ 413186 w 1387475"/>
              <a:gd name="T105" fmla="*/ 304064 h 1890713"/>
              <a:gd name="T106" fmla="*/ 418780 w 1387475"/>
              <a:gd name="T107" fmla="*/ 231249 h 1890713"/>
              <a:gd name="T108" fmla="*/ 433966 w 1387475"/>
              <a:gd name="T109" fmla="*/ 153632 h 1890713"/>
              <a:gd name="T110" fmla="*/ 415983 w 1387475"/>
              <a:gd name="T111" fmla="*/ 121626 h 1890713"/>
              <a:gd name="T112" fmla="*/ 474725 w 1387475"/>
              <a:gd name="T113" fmla="*/ 72015 h 1890713"/>
              <a:gd name="T114" fmla="*/ 567432 w 1387475"/>
              <a:gd name="T115" fmla="*/ 28006 h 1890713"/>
              <a:gd name="T116" fmla="*/ 671328 w 1387475"/>
              <a:gd name="T117" fmla="*/ 3601 h 18907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87475" h="1890713">
                <a:moveTo>
                  <a:pt x="1185185" y="1355117"/>
                </a:moveTo>
                <a:lnTo>
                  <a:pt x="1112995" y="1364242"/>
                </a:lnTo>
                <a:lnTo>
                  <a:pt x="719520" y="1412247"/>
                </a:lnTo>
                <a:lnTo>
                  <a:pt x="699687" y="1419785"/>
                </a:lnTo>
                <a:lnTo>
                  <a:pt x="661609" y="1434464"/>
                </a:lnTo>
                <a:lnTo>
                  <a:pt x="591006" y="1461839"/>
                </a:lnTo>
                <a:lnTo>
                  <a:pt x="656849" y="1453905"/>
                </a:lnTo>
                <a:lnTo>
                  <a:pt x="686201" y="1449937"/>
                </a:lnTo>
                <a:lnTo>
                  <a:pt x="1212950" y="1385269"/>
                </a:lnTo>
                <a:lnTo>
                  <a:pt x="1207397" y="1379318"/>
                </a:lnTo>
                <a:lnTo>
                  <a:pt x="1185185" y="1355117"/>
                </a:lnTo>
                <a:close/>
                <a:moveTo>
                  <a:pt x="882939" y="1288862"/>
                </a:moveTo>
                <a:lnTo>
                  <a:pt x="692944" y="1297987"/>
                </a:lnTo>
                <a:lnTo>
                  <a:pt x="638207" y="1300764"/>
                </a:lnTo>
                <a:lnTo>
                  <a:pt x="608855" y="1302351"/>
                </a:lnTo>
                <a:lnTo>
                  <a:pt x="271704" y="1332106"/>
                </a:lnTo>
                <a:lnTo>
                  <a:pt x="253855" y="1342421"/>
                </a:lnTo>
                <a:lnTo>
                  <a:pt x="152313" y="1399948"/>
                </a:lnTo>
                <a:lnTo>
                  <a:pt x="688581" y="1318617"/>
                </a:lnTo>
                <a:lnTo>
                  <a:pt x="749665" y="1309492"/>
                </a:lnTo>
                <a:lnTo>
                  <a:pt x="761564" y="1307112"/>
                </a:lnTo>
                <a:lnTo>
                  <a:pt x="882939" y="1288862"/>
                </a:lnTo>
                <a:close/>
                <a:moveTo>
                  <a:pt x="1118944" y="1098824"/>
                </a:moveTo>
                <a:lnTo>
                  <a:pt x="1117754" y="1099221"/>
                </a:lnTo>
                <a:lnTo>
                  <a:pt x="1116168" y="1100808"/>
                </a:lnTo>
                <a:lnTo>
                  <a:pt x="1115374" y="1102395"/>
                </a:lnTo>
                <a:lnTo>
                  <a:pt x="1114978" y="1103585"/>
                </a:lnTo>
                <a:lnTo>
                  <a:pt x="1115771" y="1105569"/>
                </a:lnTo>
                <a:lnTo>
                  <a:pt x="1116564" y="1107156"/>
                </a:lnTo>
                <a:lnTo>
                  <a:pt x="1118151" y="1109139"/>
                </a:lnTo>
                <a:lnTo>
                  <a:pt x="1119737" y="1110726"/>
                </a:lnTo>
                <a:lnTo>
                  <a:pt x="1124497" y="1114694"/>
                </a:lnTo>
                <a:lnTo>
                  <a:pt x="1123307" y="1106362"/>
                </a:lnTo>
                <a:lnTo>
                  <a:pt x="1122514" y="1102791"/>
                </a:lnTo>
                <a:lnTo>
                  <a:pt x="1121721" y="1100808"/>
                </a:lnTo>
                <a:lnTo>
                  <a:pt x="1120134" y="1099221"/>
                </a:lnTo>
                <a:lnTo>
                  <a:pt x="1118944" y="1098824"/>
                </a:lnTo>
                <a:close/>
                <a:moveTo>
                  <a:pt x="953542" y="742950"/>
                </a:moveTo>
                <a:lnTo>
                  <a:pt x="973374" y="743347"/>
                </a:lnTo>
                <a:lnTo>
                  <a:pt x="993207" y="744140"/>
                </a:lnTo>
                <a:lnTo>
                  <a:pt x="1013436" y="746124"/>
                </a:lnTo>
                <a:lnTo>
                  <a:pt x="1033268" y="749298"/>
                </a:lnTo>
                <a:lnTo>
                  <a:pt x="1053497" y="752868"/>
                </a:lnTo>
                <a:lnTo>
                  <a:pt x="1072933" y="757629"/>
                </a:lnTo>
                <a:lnTo>
                  <a:pt x="1093162" y="762787"/>
                </a:lnTo>
                <a:lnTo>
                  <a:pt x="1112598" y="768738"/>
                </a:lnTo>
                <a:lnTo>
                  <a:pt x="1132430" y="775483"/>
                </a:lnTo>
                <a:lnTo>
                  <a:pt x="1151469" y="782624"/>
                </a:lnTo>
                <a:lnTo>
                  <a:pt x="1170509" y="790162"/>
                </a:lnTo>
                <a:lnTo>
                  <a:pt x="1188754" y="798097"/>
                </a:lnTo>
                <a:lnTo>
                  <a:pt x="1206603" y="806428"/>
                </a:lnTo>
                <a:lnTo>
                  <a:pt x="1224056" y="815553"/>
                </a:lnTo>
                <a:lnTo>
                  <a:pt x="1240715" y="824678"/>
                </a:lnTo>
                <a:lnTo>
                  <a:pt x="1257374" y="833803"/>
                </a:lnTo>
                <a:lnTo>
                  <a:pt x="1272844" y="843722"/>
                </a:lnTo>
                <a:lnTo>
                  <a:pt x="1287520" y="853640"/>
                </a:lnTo>
                <a:lnTo>
                  <a:pt x="1301402" y="863558"/>
                </a:lnTo>
                <a:lnTo>
                  <a:pt x="1314492" y="873477"/>
                </a:lnTo>
                <a:lnTo>
                  <a:pt x="1326391" y="883395"/>
                </a:lnTo>
                <a:lnTo>
                  <a:pt x="1337894" y="893314"/>
                </a:lnTo>
                <a:lnTo>
                  <a:pt x="1347810" y="903232"/>
                </a:lnTo>
                <a:lnTo>
                  <a:pt x="1356537" y="912754"/>
                </a:lnTo>
                <a:lnTo>
                  <a:pt x="1364866" y="922672"/>
                </a:lnTo>
                <a:lnTo>
                  <a:pt x="1370816" y="931797"/>
                </a:lnTo>
                <a:lnTo>
                  <a:pt x="1376369" y="940526"/>
                </a:lnTo>
                <a:lnTo>
                  <a:pt x="1378749" y="944890"/>
                </a:lnTo>
                <a:lnTo>
                  <a:pt x="1380732" y="948857"/>
                </a:lnTo>
                <a:lnTo>
                  <a:pt x="1381922" y="953221"/>
                </a:lnTo>
                <a:lnTo>
                  <a:pt x="1383112" y="957585"/>
                </a:lnTo>
                <a:lnTo>
                  <a:pt x="1383905" y="961156"/>
                </a:lnTo>
                <a:lnTo>
                  <a:pt x="1384302" y="965123"/>
                </a:lnTo>
                <a:lnTo>
                  <a:pt x="1385888" y="976232"/>
                </a:lnTo>
                <a:lnTo>
                  <a:pt x="1387078" y="988134"/>
                </a:lnTo>
                <a:lnTo>
                  <a:pt x="1387475" y="1000830"/>
                </a:lnTo>
                <a:lnTo>
                  <a:pt x="1387475" y="1013922"/>
                </a:lnTo>
                <a:lnTo>
                  <a:pt x="1386682" y="1027014"/>
                </a:lnTo>
                <a:lnTo>
                  <a:pt x="1385492" y="1040900"/>
                </a:lnTo>
                <a:lnTo>
                  <a:pt x="1383509" y="1055183"/>
                </a:lnTo>
                <a:lnTo>
                  <a:pt x="1381525" y="1069465"/>
                </a:lnTo>
                <a:lnTo>
                  <a:pt x="1379145" y="1084541"/>
                </a:lnTo>
                <a:lnTo>
                  <a:pt x="1375972" y="1100014"/>
                </a:lnTo>
                <a:lnTo>
                  <a:pt x="1372799" y="1115487"/>
                </a:lnTo>
                <a:lnTo>
                  <a:pt x="1369229" y="1131357"/>
                </a:lnTo>
                <a:lnTo>
                  <a:pt x="1365263" y="1148020"/>
                </a:lnTo>
                <a:lnTo>
                  <a:pt x="1360503" y="1164286"/>
                </a:lnTo>
                <a:lnTo>
                  <a:pt x="1350983" y="1198009"/>
                </a:lnTo>
                <a:lnTo>
                  <a:pt x="1339877" y="1232525"/>
                </a:lnTo>
                <a:lnTo>
                  <a:pt x="1327978" y="1267834"/>
                </a:lnTo>
                <a:lnTo>
                  <a:pt x="1315285" y="1303541"/>
                </a:lnTo>
                <a:lnTo>
                  <a:pt x="1302196" y="1339247"/>
                </a:lnTo>
                <a:lnTo>
                  <a:pt x="1288710" y="1374954"/>
                </a:lnTo>
                <a:lnTo>
                  <a:pt x="1274827" y="1411057"/>
                </a:lnTo>
                <a:lnTo>
                  <a:pt x="1246665" y="1482073"/>
                </a:lnTo>
                <a:lnTo>
                  <a:pt x="1212950" y="1581654"/>
                </a:lnTo>
                <a:lnTo>
                  <a:pt x="1106251" y="1559437"/>
                </a:lnTo>
                <a:lnTo>
                  <a:pt x="1101095" y="1638784"/>
                </a:lnTo>
                <a:lnTo>
                  <a:pt x="1092369" y="1729241"/>
                </a:lnTo>
                <a:lnTo>
                  <a:pt x="1085229" y="1803431"/>
                </a:lnTo>
                <a:lnTo>
                  <a:pt x="1076503" y="1890713"/>
                </a:lnTo>
                <a:lnTo>
                  <a:pt x="285190" y="1890713"/>
                </a:lnTo>
                <a:lnTo>
                  <a:pt x="274084" y="1780023"/>
                </a:lnTo>
                <a:lnTo>
                  <a:pt x="265358" y="1685203"/>
                </a:lnTo>
                <a:lnTo>
                  <a:pt x="255441" y="1570546"/>
                </a:lnTo>
                <a:lnTo>
                  <a:pt x="232832" y="1576893"/>
                </a:lnTo>
                <a:lnTo>
                  <a:pt x="209827" y="1582448"/>
                </a:lnTo>
                <a:lnTo>
                  <a:pt x="197927" y="1584828"/>
                </a:lnTo>
                <a:lnTo>
                  <a:pt x="186821" y="1587605"/>
                </a:lnTo>
                <a:lnTo>
                  <a:pt x="174922" y="1589192"/>
                </a:lnTo>
                <a:lnTo>
                  <a:pt x="163816" y="1590779"/>
                </a:lnTo>
                <a:lnTo>
                  <a:pt x="152313" y="1591573"/>
                </a:lnTo>
                <a:lnTo>
                  <a:pt x="142000" y="1591969"/>
                </a:lnTo>
                <a:lnTo>
                  <a:pt x="131291" y="1591969"/>
                </a:lnTo>
                <a:lnTo>
                  <a:pt x="121374" y="1591573"/>
                </a:lnTo>
                <a:lnTo>
                  <a:pt x="112251" y="1590382"/>
                </a:lnTo>
                <a:lnTo>
                  <a:pt x="103129" y="1588399"/>
                </a:lnTo>
                <a:lnTo>
                  <a:pt x="99162" y="1587209"/>
                </a:lnTo>
                <a:lnTo>
                  <a:pt x="95196" y="1585225"/>
                </a:lnTo>
                <a:lnTo>
                  <a:pt x="91229" y="1583638"/>
                </a:lnTo>
                <a:lnTo>
                  <a:pt x="87659" y="1581654"/>
                </a:lnTo>
                <a:lnTo>
                  <a:pt x="74570" y="1515399"/>
                </a:lnTo>
                <a:lnTo>
                  <a:pt x="59497" y="1433274"/>
                </a:lnTo>
                <a:lnTo>
                  <a:pt x="51564" y="1388046"/>
                </a:lnTo>
                <a:lnTo>
                  <a:pt x="43235" y="1341628"/>
                </a:lnTo>
                <a:lnTo>
                  <a:pt x="35698" y="1295209"/>
                </a:lnTo>
                <a:lnTo>
                  <a:pt x="28162" y="1247998"/>
                </a:lnTo>
                <a:lnTo>
                  <a:pt x="21022" y="1202373"/>
                </a:lnTo>
                <a:lnTo>
                  <a:pt x="14676" y="1157938"/>
                </a:lnTo>
                <a:lnTo>
                  <a:pt x="9520" y="1116677"/>
                </a:lnTo>
                <a:lnTo>
                  <a:pt x="5156" y="1078987"/>
                </a:lnTo>
                <a:lnTo>
                  <a:pt x="1983" y="1045264"/>
                </a:lnTo>
                <a:lnTo>
                  <a:pt x="793" y="1030188"/>
                </a:lnTo>
                <a:lnTo>
                  <a:pt x="0" y="1016699"/>
                </a:lnTo>
                <a:lnTo>
                  <a:pt x="0" y="1004797"/>
                </a:lnTo>
                <a:lnTo>
                  <a:pt x="0" y="994482"/>
                </a:lnTo>
                <a:lnTo>
                  <a:pt x="397" y="985754"/>
                </a:lnTo>
                <a:lnTo>
                  <a:pt x="1190" y="979009"/>
                </a:lnTo>
                <a:lnTo>
                  <a:pt x="1587" y="972661"/>
                </a:lnTo>
                <a:lnTo>
                  <a:pt x="2380" y="966314"/>
                </a:lnTo>
                <a:lnTo>
                  <a:pt x="3966" y="959966"/>
                </a:lnTo>
                <a:lnTo>
                  <a:pt x="5553" y="954015"/>
                </a:lnTo>
                <a:lnTo>
                  <a:pt x="7536" y="948064"/>
                </a:lnTo>
                <a:lnTo>
                  <a:pt x="9520" y="942113"/>
                </a:lnTo>
                <a:lnTo>
                  <a:pt x="12296" y="936558"/>
                </a:lnTo>
                <a:lnTo>
                  <a:pt x="15073" y="931004"/>
                </a:lnTo>
                <a:lnTo>
                  <a:pt x="18246" y="925053"/>
                </a:lnTo>
                <a:lnTo>
                  <a:pt x="21816" y="919498"/>
                </a:lnTo>
                <a:lnTo>
                  <a:pt x="25782" y="914341"/>
                </a:lnTo>
                <a:lnTo>
                  <a:pt x="29352" y="909183"/>
                </a:lnTo>
                <a:lnTo>
                  <a:pt x="34112" y="904026"/>
                </a:lnTo>
                <a:lnTo>
                  <a:pt x="38872" y="898471"/>
                </a:lnTo>
                <a:lnTo>
                  <a:pt x="48391" y="888950"/>
                </a:lnTo>
                <a:lnTo>
                  <a:pt x="59894" y="879031"/>
                </a:lnTo>
                <a:lnTo>
                  <a:pt x="71793" y="869906"/>
                </a:lnTo>
                <a:lnTo>
                  <a:pt x="84486" y="860781"/>
                </a:lnTo>
                <a:lnTo>
                  <a:pt x="98765" y="852450"/>
                </a:lnTo>
                <a:lnTo>
                  <a:pt x="113441" y="844118"/>
                </a:lnTo>
                <a:lnTo>
                  <a:pt x="128514" y="836183"/>
                </a:lnTo>
                <a:lnTo>
                  <a:pt x="144380" y="828645"/>
                </a:lnTo>
                <a:lnTo>
                  <a:pt x="161436" y="821504"/>
                </a:lnTo>
                <a:lnTo>
                  <a:pt x="178492" y="814760"/>
                </a:lnTo>
                <a:lnTo>
                  <a:pt x="196341" y="808015"/>
                </a:lnTo>
                <a:lnTo>
                  <a:pt x="214587" y="801667"/>
                </a:lnTo>
                <a:lnTo>
                  <a:pt x="233229" y="795716"/>
                </a:lnTo>
                <a:lnTo>
                  <a:pt x="252268" y="790162"/>
                </a:lnTo>
                <a:lnTo>
                  <a:pt x="271704" y="784608"/>
                </a:lnTo>
                <a:lnTo>
                  <a:pt x="291140" y="779450"/>
                </a:lnTo>
                <a:lnTo>
                  <a:pt x="310972" y="774689"/>
                </a:lnTo>
                <a:lnTo>
                  <a:pt x="331201" y="769928"/>
                </a:lnTo>
                <a:lnTo>
                  <a:pt x="351034" y="765564"/>
                </a:lnTo>
                <a:lnTo>
                  <a:pt x="371263" y="761994"/>
                </a:lnTo>
                <a:lnTo>
                  <a:pt x="391492" y="758026"/>
                </a:lnTo>
                <a:lnTo>
                  <a:pt x="431156" y="751282"/>
                </a:lnTo>
                <a:lnTo>
                  <a:pt x="470028" y="745727"/>
                </a:lnTo>
                <a:lnTo>
                  <a:pt x="474788" y="745330"/>
                </a:lnTo>
                <a:lnTo>
                  <a:pt x="479548" y="744934"/>
                </a:lnTo>
                <a:lnTo>
                  <a:pt x="488670" y="745330"/>
                </a:lnTo>
                <a:lnTo>
                  <a:pt x="616391" y="1197215"/>
                </a:lnTo>
                <a:lnTo>
                  <a:pt x="618771" y="1179759"/>
                </a:lnTo>
                <a:lnTo>
                  <a:pt x="663196" y="869509"/>
                </a:lnTo>
                <a:lnTo>
                  <a:pt x="650503" y="838961"/>
                </a:lnTo>
                <a:lnTo>
                  <a:pt x="675095" y="798493"/>
                </a:lnTo>
                <a:lnTo>
                  <a:pt x="731022" y="798097"/>
                </a:lnTo>
                <a:lnTo>
                  <a:pt x="754028" y="838961"/>
                </a:lnTo>
                <a:lnTo>
                  <a:pt x="743319" y="875461"/>
                </a:lnTo>
                <a:lnTo>
                  <a:pt x="782983" y="1202373"/>
                </a:lnTo>
                <a:lnTo>
                  <a:pt x="887302" y="760407"/>
                </a:lnTo>
                <a:lnTo>
                  <a:pt x="899201" y="754852"/>
                </a:lnTo>
                <a:lnTo>
                  <a:pt x="907927" y="750488"/>
                </a:lnTo>
                <a:lnTo>
                  <a:pt x="913481" y="747314"/>
                </a:lnTo>
                <a:lnTo>
                  <a:pt x="914671" y="746124"/>
                </a:lnTo>
                <a:lnTo>
                  <a:pt x="914671" y="745727"/>
                </a:lnTo>
                <a:lnTo>
                  <a:pt x="924587" y="744537"/>
                </a:lnTo>
                <a:lnTo>
                  <a:pt x="934106" y="743744"/>
                </a:lnTo>
                <a:lnTo>
                  <a:pt x="943626" y="743347"/>
                </a:lnTo>
                <a:lnTo>
                  <a:pt x="953542" y="742950"/>
                </a:lnTo>
                <a:close/>
                <a:moveTo>
                  <a:pt x="713979" y="0"/>
                </a:moveTo>
                <a:lnTo>
                  <a:pt x="725091" y="0"/>
                </a:lnTo>
                <a:lnTo>
                  <a:pt x="736601" y="397"/>
                </a:lnTo>
                <a:lnTo>
                  <a:pt x="746919" y="794"/>
                </a:lnTo>
                <a:lnTo>
                  <a:pt x="758032" y="1985"/>
                </a:lnTo>
                <a:lnTo>
                  <a:pt x="768351" y="3177"/>
                </a:lnTo>
                <a:lnTo>
                  <a:pt x="778669" y="4368"/>
                </a:lnTo>
                <a:lnTo>
                  <a:pt x="788591" y="5956"/>
                </a:lnTo>
                <a:lnTo>
                  <a:pt x="808038" y="9530"/>
                </a:lnTo>
                <a:lnTo>
                  <a:pt x="826691" y="13898"/>
                </a:lnTo>
                <a:lnTo>
                  <a:pt x="844551" y="19060"/>
                </a:lnTo>
                <a:lnTo>
                  <a:pt x="860822" y="25016"/>
                </a:lnTo>
                <a:lnTo>
                  <a:pt x="876697" y="30973"/>
                </a:lnTo>
                <a:lnTo>
                  <a:pt x="891779" y="37723"/>
                </a:lnTo>
                <a:lnTo>
                  <a:pt x="906066" y="44076"/>
                </a:lnTo>
                <a:lnTo>
                  <a:pt x="919163" y="51224"/>
                </a:lnTo>
                <a:lnTo>
                  <a:pt x="930672" y="57974"/>
                </a:lnTo>
                <a:lnTo>
                  <a:pt x="942182" y="64725"/>
                </a:lnTo>
                <a:lnTo>
                  <a:pt x="952501" y="71475"/>
                </a:lnTo>
                <a:lnTo>
                  <a:pt x="961232" y="77829"/>
                </a:lnTo>
                <a:lnTo>
                  <a:pt x="969566" y="84182"/>
                </a:lnTo>
                <a:lnTo>
                  <a:pt x="976313" y="89344"/>
                </a:lnTo>
                <a:lnTo>
                  <a:pt x="987822" y="98874"/>
                </a:lnTo>
                <a:lnTo>
                  <a:pt x="994172" y="105227"/>
                </a:lnTo>
                <a:lnTo>
                  <a:pt x="996554" y="107213"/>
                </a:lnTo>
                <a:lnTo>
                  <a:pt x="993775" y="113566"/>
                </a:lnTo>
                <a:lnTo>
                  <a:pt x="989410" y="120317"/>
                </a:lnTo>
                <a:lnTo>
                  <a:pt x="984251" y="129450"/>
                </a:lnTo>
                <a:lnTo>
                  <a:pt x="977107" y="139774"/>
                </a:lnTo>
                <a:lnTo>
                  <a:pt x="973138" y="144936"/>
                </a:lnTo>
                <a:lnTo>
                  <a:pt x="968375" y="150495"/>
                </a:lnTo>
                <a:lnTo>
                  <a:pt x="963216" y="156054"/>
                </a:lnTo>
                <a:lnTo>
                  <a:pt x="957660" y="161613"/>
                </a:lnTo>
                <a:lnTo>
                  <a:pt x="951707" y="167173"/>
                </a:lnTo>
                <a:lnTo>
                  <a:pt x="945754" y="172732"/>
                </a:lnTo>
                <a:lnTo>
                  <a:pt x="938610" y="177497"/>
                </a:lnTo>
                <a:lnTo>
                  <a:pt x="931069" y="182262"/>
                </a:lnTo>
                <a:lnTo>
                  <a:pt x="923529" y="186630"/>
                </a:lnTo>
                <a:lnTo>
                  <a:pt x="915194" y="190601"/>
                </a:lnTo>
                <a:lnTo>
                  <a:pt x="906463" y="194174"/>
                </a:lnTo>
                <a:lnTo>
                  <a:pt x="896938" y="196954"/>
                </a:lnTo>
                <a:lnTo>
                  <a:pt x="887413" y="199733"/>
                </a:lnTo>
                <a:lnTo>
                  <a:pt x="877094" y="200925"/>
                </a:lnTo>
                <a:lnTo>
                  <a:pt x="866775" y="201719"/>
                </a:lnTo>
                <a:lnTo>
                  <a:pt x="855266" y="201719"/>
                </a:lnTo>
                <a:lnTo>
                  <a:pt x="843360" y="200925"/>
                </a:lnTo>
                <a:lnTo>
                  <a:pt x="831454" y="198939"/>
                </a:lnTo>
                <a:lnTo>
                  <a:pt x="818357" y="195763"/>
                </a:lnTo>
                <a:lnTo>
                  <a:pt x="805260" y="191792"/>
                </a:lnTo>
                <a:lnTo>
                  <a:pt x="791369" y="186233"/>
                </a:lnTo>
                <a:lnTo>
                  <a:pt x="777082" y="179879"/>
                </a:lnTo>
                <a:lnTo>
                  <a:pt x="760016" y="171938"/>
                </a:lnTo>
                <a:lnTo>
                  <a:pt x="743347" y="165187"/>
                </a:lnTo>
                <a:lnTo>
                  <a:pt x="778272" y="181468"/>
                </a:lnTo>
                <a:lnTo>
                  <a:pt x="812007" y="196954"/>
                </a:lnTo>
                <a:lnTo>
                  <a:pt x="828279" y="204101"/>
                </a:lnTo>
                <a:lnTo>
                  <a:pt x="844551" y="210852"/>
                </a:lnTo>
                <a:lnTo>
                  <a:pt x="860029" y="217205"/>
                </a:lnTo>
                <a:lnTo>
                  <a:pt x="875110" y="222367"/>
                </a:lnTo>
                <a:lnTo>
                  <a:pt x="889397" y="226735"/>
                </a:lnTo>
                <a:lnTo>
                  <a:pt x="903288" y="229912"/>
                </a:lnTo>
                <a:lnTo>
                  <a:pt x="910035" y="231103"/>
                </a:lnTo>
                <a:lnTo>
                  <a:pt x="916385" y="232294"/>
                </a:lnTo>
                <a:lnTo>
                  <a:pt x="922735" y="232691"/>
                </a:lnTo>
                <a:lnTo>
                  <a:pt x="929085" y="233089"/>
                </a:lnTo>
                <a:lnTo>
                  <a:pt x="935038" y="233089"/>
                </a:lnTo>
                <a:lnTo>
                  <a:pt x="940991" y="232294"/>
                </a:lnTo>
                <a:lnTo>
                  <a:pt x="946547" y="231103"/>
                </a:lnTo>
                <a:lnTo>
                  <a:pt x="951707" y="229912"/>
                </a:lnTo>
                <a:lnTo>
                  <a:pt x="956866" y="228324"/>
                </a:lnTo>
                <a:lnTo>
                  <a:pt x="961629" y="226338"/>
                </a:lnTo>
                <a:lnTo>
                  <a:pt x="966788" y="223161"/>
                </a:lnTo>
                <a:lnTo>
                  <a:pt x="970757" y="220382"/>
                </a:lnTo>
                <a:lnTo>
                  <a:pt x="972741" y="231500"/>
                </a:lnTo>
                <a:lnTo>
                  <a:pt x="973535" y="242619"/>
                </a:lnTo>
                <a:lnTo>
                  <a:pt x="973932" y="253340"/>
                </a:lnTo>
                <a:lnTo>
                  <a:pt x="974329" y="263267"/>
                </a:lnTo>
                <a:lnTo>
                  <a:pt x="974329" y="273591"/>
                </a:lnTo>
                <a:lnTo>
                  <a:pt x="973932" y="283121"/>
                </a:lnTo>
                <a:lnTo>
                  <a:pt x="973138" y="302181"/>
                </a:lnTo>
                <a:lnTo>
                  <a:pt x="974725" y="300196"/>
                </a:lnTo>
                <a:lnTo>
                  <a:pt x="976710" y="298210"/>
                </a:lnTo>
                <a:lnTo>
                  <a:pt x="978297" y="297416"/>
                </a:lnTo>
                <a:lnTo>
                  <a:pt x="980282" y="297019"/>
                </a:lnTo>
                <a:lnTo>
                  <a:pt x="982663" y="297416"/>
                </a:lnTo>
                <a:lnTo>
                  <a:pt x="985044" y="299005"/>
                </a:lnTo>
                <a:lnTo>
                  <a:pt x="987822" y="301784"/>
                </a:lnTo>
                <a:lnTo>
                  <a:pt x="989807" y="304564"/>
                </a:lnTo>
                <a:lnTo>
                  <a:pt x="991791" y="308932"/>
                </a:lnTo>
                <a:lnTo>
                  <a:pt x="994172" y="313697"/>
                </a:lnTo>
                <a:lnTo>
                  <a:pt x="995760" y="318859"/>
                </a:lnTo>
                <a:lnTo>
                  <a:pt x="997744" y="325212"/>
                </a:lnTo>
                <a:lnTo>
                  <a:pt x="998935" y="331963"/>
                </a:lnTo>
                <a:lnTo>
                  <a:pt x="1000919" y="339507"/>
                </a:lnTo>
                <a:lnTo>
                  <a:pt x="1002110" y="347846"/>
                </a:lnTo>
                <a:lnTo>
                  <a:pt x="1002904" y="356185"/>
                </a:lnTo>
                <a:lnTo>
                  <a:pt x="1003697" y="364523"/>
                </a:lnTo>
                <a:lnTo>
                  <a:pt x="1004094" y="373656"/>
                </a:lnTo>
                <a:lnTo>
                  <a:pt x="1004491" y="383584"/>
                </a:lnTo>
                <a:lnTo>
                  <a:pt x="1004888" y="393114"/>
                </a:lnTo>
                <a:lnTo>
                  <a:pt x="1004491" y="403438"/>
                </a:lnTo>
                <a:lnTo>
                  <a:pt x="1004094" y="412571"/>
                </a:lnTo>
                <a:lnTo>
                  <a:pt x="1003697" y="422101"/>
                </a:lnTo>
                <a:lnTo>
                  <a:pt x="1002904" y="430837"/>
                </a:lnTo>
                <a:lnTo>
                  <a:pt x="1002110" y="439175"/>
                </a:lnTo>
                <a:lnTo>
                  <a:pt x="1000919" y="447117"/>
                </a:lnTo>
                <a:lnTo>
                  <a:pt x="998935" y="454265"/>
                </a:lnTo>
                <a:lnTo>
                  <a:pt x="997744" y="461015"/>
                </a:lnTo>
                <a:lnTo>
                  <a:pt x="995760" y="467368"/>
                </a:lnTo>
                <a:lnTo>
                  <a:pt x="994172" y="472928"/>
                </a:lnTo>
                <a:lnTo>
                  <a:pt x="991791" y="478090"/>
                </a:lnTo>
                <a:lnTo>
                  <a:pt x="989807" y="481663"/>
                </a:lnTo>
                <a:lnTo>
                  <a:pt x="987822" y="485237"/>
                </a:lnTo>
                <a:lnTo>
                  <a:pt x="985044" y="487620"/>
                </a:lnTo>
                <a:lnTo>
                  <a:pt x="982663" y="488811"/>
                </a:lnTo>
                <a:lnTo>
                  <a:pt x="980282" y="489605"/>
                </a:lnTo>
                <a:lnTo>
                  <a:pt x="978694" y="489605"/>
                </a:lnTo>
                <a:lnTo>
                  <a:pt x="977504" y="488811"/>
                </a:lnTo>
                <a:lnTo>
                  <a:pt x="975122" y="487223"/>
                </a:lnTo>
                <a:lnTo>
                  <a:pt x="972741" y="484840"/>
                </a:lnTo>
                <a:lnTo>
                  <a:pt x="970360" y="481266"/>
                </a:lnTo>
                <a:lnTo>
                  <a:pt x="968375" y="476898"/>
                </a:lnTo>
                <a:lnTo>
                  <a:pt x="966391" y="471736"/>
                </a:lnTo>
                <a:lnTo>
                  <a:pt x="964010" y="465780"/>
                </a:lnTo>
                <a:lnTo>
                  <a:pt x="962422" y="459030"/>
                </a:lnTo>
                <a:lnTo>
                  <a:pt x="960438" y="476104"/>
                </a:lnTo>
                <a:lnTo>
                  <a:pt x="957263" y="491988"/>
                </a:lnTo>
                <a:lnTo>
                  <a:pt x="953691" y="507871"/>
                </a:lnTo>
                <a:lnTo>
                  <a:pt x="949325" y="523754"/>
                </a:lnTo>
                <a:lnTo>
                  <a:pt x="944563" y="538844"/>
                </a:lnTo>
                <a:lnTo>
                  <a:pt x="939404" y="553536"/>
                </a:lnTo>
                <a:lnTo>
                  <a:pt x="933451" y="567434"/>
                </a:lnTo>
                <a:lnTo>
                  <a:pt x="927101" y="581332"/>
                </a:lnTo>
                <a:lnTo>
                  <a:pt x="920354" y="594435"/>
                </a:lnTo>
                <a:lnTo>
                  <a:pt x="912813" y="607539"/>
                </a:lnTo>
                <a:lnTo>
                  <a:pt x="905272" y="619849"/>
                </a:lnTo>
                <a:lnTo>
                  <a:pt x="896938" y="631364"/>
                </a:lnTo>
                <a:lnTo>
                  <a:pt x="888604" y="642880"/>
                </a:lnTo>
                <a:lnTo>
                  <a:pt x="879872" y="653601"/>
                </a:lnTo>
                <a:lnTo>
                  <a:pt x="870347" y="663925"/>
                </a:lnTo>
                <a:lnTo>
                  <a:pt x="861219" y="673852"/>
                </a:lnTo>
                <a:lnTo>
                  <a:pt x="851694" y="682985"/>
                </a:lnTo>
                <a:lnTo>
                  <a:pt x="841772" y="691721"/>
                </a:lnTo>
                <a:lnTo>
                  <a:pt x="831851" y="700060"/>
                </a:lnTo>
                <a:lnTo>
                  <a:pt x="821532" y="707604"/>
                </a:lnTo>
                <a:lnTo>
                  <a:pt x="811610" y="714752"/>
                </a:lnTo>
                <a:lnTo>
                  <a:pt x="801291" y="721105"/>
                </a:lnTo>
                <a:lnTo>
                  <a:pt x="790972" y="727062"/>
                </a:lnTo>
                <a:lnTo>
                  <a:pt x="780257" y="732224"/>
                </a:lnTo>
                <a:lnTo>
                  <a:pt x="769938" y="736989"/>
                </a:lnTo>
                <a:lnTo>
                  <a:pt x="759619" y="741357"/>
                </a:lnTo>
                <a:lnTo>
                  <a:pt x="749301" y="744533"/>
                </a:lnTo>
                <a:lnTo>
                  <a:pt x="738585" y="747710"/>
                </a:lnTo>
                <a:lnTo>
                  <a:pt x="728663" y="750093"/>
                </a:lnTo>
                <a:lnTo>
                  <a:pt x="718344" y="751284"/>
                </a:lnTo>
                <a:lnTo>
                  <a:pt x="708819" y="752475"/>
                </a:lnTo>
                <a:lnTo>
                  <a:pt x="698897" y="752475"/>
                </a:lnTo>
                <a:lnTo>
                  <a:pt x="690960" y="752475"/>
                </a:lnTo>
                <a:lnTo>
                  <a:pt x="683022" y="751284"/>
                </a:lnTo>
                <a:lnTo>
                  <a:pt x="674688" y="749695"/>
                </a:lnTo>
                <a:lnTo>
                  <a:pt x="665560" y="747313"/>
                </a:lnTo>
                <a:lnTo>
                  <a:pt x="656432" y="744136"/>
                </a:lnTo>
                <a:lnTo>
                  <a:pt x="646907" y="740960"/>
                </a:lnTo>
                <a:lnTo>
                  <a:pt x="637779" y="736195"/>
                </a:lnTo>
                <a:lnTo>
                  <a:pt x="628254" y="731430"/>
                </a:lnTo>
                <a:lnTo>
                  <a:pt x="617935" y="725870"/>
                </a:lnTo>
                <a:lnTo>
                  <a:pt x="608410" y="719914"/>
                </a:lnTo>
                <a:lnTo>
                  <a:pt x="598091" y="713561"/>
                </a:lnTo>
                <a:lnTo>
                  <a:pt x="588169" y="706413"/>
                </a:lnTo>
                <a:lnTo>
                  <a:pt x="578247" y="698471"/>
                </a:lnTo>
                <a:lnTo>
                  <a:pt x="568325" y="690133"/>
                </a:lnTo>
                <a:lnTo>
                  <a:pt x="558007" y="681397"/>
                </a:lnTo>
                <a:lnTo>
                  <a:pt x="548482" y="671867"/>
                </a:lnTo>
                <a:lnTo>
                  <a:pt x="538560" y="662734"/>
                </a:lnTo>
                <a:lnTo>
                  <a:pt x="529035" y="652410"/>
                </a:lnTo>
                <a:lnTo>
                  <a:pt x="519510" y="641688"/>
                </a:lnTo>
                <a:lnTo>
                  <a:pt x="509985" y="630570"/>
                </a:lnTo>
                <a:lnTo>
                  <a:pt x="501254" y="619452"/>
                </a:lnTo>
                <a:lnTo>
                  <a:pt x="492522" y="607539"/>
                </a:lnTo>
                <a:lnTo>
                  <a:pt x="483791" y="595230"/>
                </a:lnTo>
                <a:lnTo>
                  <a:pt x="475854" y="582523"/>
                </a:lnTo>
                <a:lnTo>
                  <a:pt x="467916" y="569419"/>
                </a:lnTo>
                <a:lnTo>
                  <a:pt x="460772" y="556315"/>
                </a:lnTo>
                <a:lnTo>
                  <a:pt x="453629" y="542417"/>
                </a:lnTo>
                <a:lnTo>
                  <a:pt x="447279" y="528519"/>
                </a:lnTo>
                <a:lnTo>
                  <a:pt x="441325" y="514224"/>
                </a:lnTo>
                <a:lnTo>
                  <a:pt x="435769" y="499929"/>
                </a:lnTo>
                <a:lnTo>
                  <a:pt x="431007" y="485237"/>
                </a:lnTo>
                <a:lnTo>
                  <a:pt x="426244" y="470148"/>
                </a:lnTo>
                <a:lnTo>
                  <a:pt x="424657" y="474913"/>
                </a:lnTo>
                <a:lnTo>
                  <a:pt x="422672" y="480075"/>
                </a:lnTo>
                <a:lnTo>
                  <a:pt x="421085" y="484046"/>
                </a:lnTo>
                <a:lnTo>
                  <a:pt x="419101" y="487620"/>
                </a:lnTo>
                <a:lnTo>
                  <a:pt x="417116" y="490399"/>
                </a:lnTo>
                <a:lnTo>
                  <a:pt x="414735" y="492385"/>
                </a:lnTo>
                <a:lnTo>
                  <a:pt x="412354" y="493576"/>
                </a:lnTo>
                <a:lnTo>
                  <a:pt x="410369" y="493973"/>
                </a:lnTo>
                <a:lnTo>
                  <a:pt x="407591" y="493576"/>
                </a:lnTo>
                <a:lnTo>
                  <a:pt x="405210" y="491988"/>
                </a:lnTo>
                <a:lnTo>
                  <a:pt x="402829" y="490002"/>
                </a:lnTo>
                <a:lnTo>
                  <a:pt x="400447" y="486428"/>
                </a:lnTo>
                <a:lnTo>
                  <a:pt x="398463" y="482855"/>
                </a:lnTo>
                <a:lnTo>
                  <a:pt x="396082" y="477693"/>
                </a:lnTo>
                <a:lnTo>
                  <a:pt x="394494" y="472133"/>
                </a:lnTo>
                <a:lnTo>
                  <a:pt x="392907" y="465780"/>
                </a:lnTo>
                <a:lnTo>
                  <a:pt x="391319" y="459030"/>
                </a:lnTo>
                <a:lnTo>
                  <a:pt x="390129" y="451882"/>
                </a:lnTo>
                <a:lnTo>
                  <a:pt x="388541" y="443940"/>
                </a:lnTo>
                <a:lnTo>
                  <a:pt x="387351" y="435602"/>
                </a:lnTo>
                <a:lnTo>
                  <a:pt x="386557" y="426469"/>
                </a:lnTo>
                <a:lnTo>
                  <a:pt x="386160" y="417336"/>
                </a:lnTo>
                <a:lnTo>
                  <a:pt x="385763" y="407409"/>
                </a:lnTo>
                <a:lnTo>
                  <a:pt x="385763" y="397879"/>
                </a:lnTo>
                <a:lnTo>
                  <a:pt x="385763" y="388349"/>
                </a:lnTo>
                <a:lnTo>
                  <a:pt x="386160" y="378421"/>
                </a:lnTo>
                <a:lnTo>
                  <a:pt x="386557" y="369288"/>
                </a:lnTo>
                <a:lnTo>
                  <a:pt x="387351" y="360156"/>
                </a:lnTo>
                <a:lnTo>
                  <a:pt x="388541" y="351817"/>
                </a:lnTo>
                <a:lnTo>
                  <a:pt x="390129" y="344272"/>
                </a:lnTo>
                <a:lnTo>
                  <a:pt x="391319" y="336728"/>
                </a:lnTo>
                <a:lnTo>
                  <a:pt x="392907" y="329977"/>
                </a:lnTo>
                <a:lnTo>
                  <a:pt x="394494" y="323624"/>
                </a:lnTo>
                <a:lnTo>
                  <a:pt x="396082" y="318065"/>
                </a:lnTo>
                <a:lnTo>
                  <a:pt x="398463" y="313697"/>
                </a:lnTo>
                <a:lnTo>
                  <a:pt x="400447" y="309329"/>
                </a:lnTo>
                <a:lnTo>
                  <a:pt x="402829" y="305755"/>
                </a:lnTo>
                <a:lnTo>
                  <a:pt x="405210" y="303770"/>
                </a:lnTo>
                <a:lnTo>
                  <a:pt x="407591" y="302181"/>
                </a:lnTo>
                <a:lnTo>
                  <a:pt x="410369" y="301784"/>
                </a:lnTo>
                <a:lnTo>
                  <a:pt x="411560" y="302181"/>
                </a:lnTo>
                <a:lnTo>
                  <a:pt x="413147" y="302975"/>
                </a:lnTo>
                <a:lnTo>
                  <a:pt x="413544" y="289872"/>
                </a:lnTo>
                <a:lnTo>
                  <a:pt x="414338" y="277562"/>
                </a:lnTo>
                <a:lnTo>
                  <a:pt x="415925" y="266444"/>
                </a:lnTo>
                <a:lnTo>
                  <a:pt x="418307" y="255722"/>
                </a:lnTo>
                <a:lnTo>
                  <a:pt x="417116" y="242222"/>
                </a:lnTo>
                <a:lnTo>
                  <a:pt x="415925" y="229515"/>
                </a:lnTo>
                <a:lnTo>
                  <a:pt x="415925" y="217205"/>
                </a:lnTo>
                <a:lnTo>
                  <a:pt x="416322" y="206484"/>
                </a:lnTo>
                <a:lnTo>
                  <a:pt x="417910" y="195763"/>
                </a:lnTo>
                <a:lnTo>
                  <a:pt x="419497" y="185835"/>
                </a:lnTo>
                <a:lnTo>
                  <a:pt x="421482" y="176305"/>
                </a:lnTo>
                <a:lnTo>
                  <a:pt x="424260" y="167570"/>
                </a:lnTo>
                <a:lnTo>
                  <a:pt x="427435" y="159628"/>
                </a:lnTo>
                <a:lnTo>
                  <a:pt x="431007" y="152480"/>
                </a:lnTo>
                <a:lnTo>
                  <a:pt x="434975" y="145730"/>
                </a:lnTo>
                <a:lnTo>
                  <a:pt x="439341" y="139377"/>
                </a:lnTo>
                <a:lnTo>
                  <a:pt x="444501" y="133420"/>
                </a:lnTo>
                <a:lnTo>
                  <a:pt x="449660" y="128258"/>
                </a:lnTo>
                <a:lnTo>
                  <a:pt x="455613" y="123890"/>
                </a:lnTo>
                <a:lnTo>
                  <a:pt x="461566" y="119522"/>
                </a:lnTo>
                <a:lnTo>
                  <a:pt x="434182" y="119919"/>
                </a:lnTo>
                <a:lnTo>
                  <a:pt x="413147" y="120714"/>
                </a:lnTo>
                <a:lnTo>
                  <a:pt x="394891" y="121508"/>
                </a:lnTo>
                <a:lnTo>
                  <a:pt x="401241" y="118728"/>
                </a:lnTo>
                <a:lnTo>
                  <a:pt x="407591" y="115154"/>
                </a:lnTo>
                <a:lnTo>
                  <a:pt x="420291" y="107213"/>
                </a:lnTo>
                <a:lnTo>
                  <a:pt x="433388" y="98477"/>
                </a:lnTo>
                <a:lnTo>
                  <a:pt x="446485" y="88947"/>
                </a:lnTo>
                <a:lnTo>
                  <a:pt x="459185" y="79814"/>
                </a:lnTo>
                <a:lnTo>
                  <a:pt x="471488" y="71475"/>
                </a:lnTo>
                <a:lnTo>
                  <a:pt x="482601" y="63931"/>
                </a:lnTo>
                <a:lnTo>
                  <a:pt x="488157" y="60357"/>
                </a:lnTo>
                <a:lnTo>
                  <a:pt x="493316" y="57577"/>
                </a:lnTo>
                <a:lnTo>
                  <a:pt x="507604" y="50827"/>
                </a:lnTo>
                <a:lnTo>
                  <a:pt x="521891" y="44473"/>
                </a:lnTo>
                <a:lnTo>
                  <a:pt x="536179" y="38517"/>
                </a:lnTo>
                <a:lnTo>
                  <a:pt x="550069" y="32958"/>
                </a:lnTo>
                <a:lnTo>
                  <a:pt x="563563" y="27796"/>
                </a:lnTo>
                <a:lnTo>
                  <a:pt x="577057" y="23428"/>
                </a:lnTo>
                <a:lnTo>
                  <a:pt x="590551" y="19457"/>
                </a:lnTo>
                <a:lnTo>
                  <a:pt x="603647" y="15883"/>
                </a:lnTo>
                <a:lnTo>
                  <a:pt x="616744" y="12310"/>
                </a:lnTo>
                <a:lnTo>
                  <a:pt x="629841" y="9927"/>
                </a:lnTo>
                <a:lnTo>
                  <a:pt x="642541" y="7148"/>
                </a:lnTo>
                <a:lnTo>
                  <a:pt x="654844" y="5162"/>
                </a:lnTo>
                <a:lnTo>
                  <a:pt x="666751" y="3574"/>
                </a:lnTo>
                <a:lnTo>
                  <a:pt x="679054" y="2382"/>
                </a:lnTo>
                <a:lnTo>
                  <a:pt x="690960" y="1191"/>
                </a:lnTo>
                <a:lnTo>
                  <a:pt x="702866" y="397"/>
                </a:lnTo>
                <a:lnTo>
                  <a:pt x="713979" y="0"/>
                </a:lnTo>
                <a:close/>
              </a:path>
            </a:pathLst>
          </a:custGeom>
          <a:solidFill>
            <a:schemeClr val="tx1">
              <a:lumMod val="85000"/>
              <a:lumOff val="15000"/>
            </a:schemeClr>
          </a:solidFill>
          <a:ln w="9525">
            <a:noFill/>
            <a:round/>
          </a:ln>
        </p:spPr>
        <p:txBody>
          <a:bodyPr vert="horz" wrap="square" lIns="91440" tIns="45720" rIns="91440" bIns="45720" numCol="1" anchor="t" anchorCtr="0" compatLnSpc="1"/>
          <a:lstStyle/>
          <a:p>
            <a:endParaRPr lang="zh-CN" altLang="en-US" sz="1800">
              <a:solidFill>
                <a:schemeClr val="tx1">
                  <a:lumMod val="50000"/>
                  <a:lumOff val="50000"/>
                </a:schemeClr>
              </a:solidFill>
            </a:endParaRPr>
          </a:p>
        </p:txBody>
      </p:sp>
      <p:sp>
        <p:nvSpPr>
          <p:cNvPr id="26" name="Content Placeholder 2"/>
          <p:cNvSpPr txBox="1"/>
          <p:nvPr/>
        </p:nvSpPr>
        <p:spPr bwMode="auto">
          <a:xfrm>
            <a:off x="1291926" y="1039156"/>
            <a:ext cx="2125682"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endParaRPr>
          </a:p>
        </p:txBody>
      </p:sp>
      <p:sp>
        <p:nvSpPr>
          <p:cNvPr id="27" name="Content Placeholder 2"/>
          <p:cNvSpPr txBox="1"/>
          <p:nvPr/>
        </p:nvSpPr>
        <p:spPr bwMode="auto">
          <a:xfrm>
            <a:off x="776343" y="2561901"/>
            <a:ext cx="2125682"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endParaRPr>
          </a:p>
        </p:txBody>
      </p:sp>
      <p:sp>
        <p:nvSpPr>
          <p:cNvPr id="28" name="Content Placeholder 2"/>
          <p:cNvSpPr txBox="1"/>
          <p:nvPr/>
        </p:nvSpPr>
        <p:spPr bwMode="auto">
          <a:xfrm>
            <a:off x="971600" y="3642555"/>
            <a:ext cx="2125682"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endParaRPr>
          </a:p>
        </p:txBody>
      </p:sp>
      <p:sp>
        <p:nvSpPr>
          <p:cNvPr id="29" name="Content Placeholder 2"/>
          <p:cNvSpPr txBox="1"/>
          <p:nvPr/>
        </p:nvSpPr>
        <p:spPr bwMode="auto">
          <a:xfrm>
            <a:off x="5867888" y="1072537"/>
            <a:ext cx="2125682"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endParaRPr>
          </a:p>
        </p:txBody>
      </p:sp>
      <p:sp>
        <p:nvSpPr>
          <p:cNvPr id="30" name="Content Placeholder 2"/>
          <p:cNvSpPr txBox="1"/>
          <p:nvPr/>
        </p:nvSpPr>
        <p:spPr bwMode="auto">
          <a:xfrm>
            <a:off x="6262742" y="2381792"/>
            <a:ext cx="2125682"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endParaRPr>
          </a:p>
        </p:txBody>
      </p:sp>
      <p:sp>
        <p:nvSpPr>
          <p:cNvPr id="31" name="Content Placeholder 2"/>
          <p:cNvSpPr txBox="1"/>
          <p:nvPr/>
        </p:nvSpPr>
        <p:spPr bwMode="auto">
          <a:xfrm>
            <a:off x="5840178" y="3760319"/>
            <a:ext cx="2125682"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endParaRPr>
          </a:p>
        </p:txBody>
      </p:sp>
      <p:sp>
        <p:nvSpPr>
          <p:cNvPr id="46" name="矩形 45"/>
          <p:cNvSpPr/>
          <p:nvPr/>
        </p:nvSpPr>
        <p:spPr>
          <a:xfrm>
            <a:off x="3389286" y="227424"/>
            <a:ext cx="2236510" cy="400110"/>
          </a:xfrm>
          <a:prstGeom prst="rect">
            <a:avLst/>
          </a:prstGeom>
        </p:spPr>
        <p:txBody>
          <a:bodyPr wrap="none">
            <a:spAutoFit/>
          </a:bodyPr>
          <a:lstStyle/>
          <a:p>
            <a:pPr lvl="0" algn="ctr" defTabSz="685800">
              <a:spcBef>
                <a:spcPct val="20000"/>
              </a:spcBef>
              <a:defRPr/>
            </a:pPr>
            <a:r>
              <a:rPr lang="zh-CN" altLang="en-US" sz="20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单击输入标题内容</a:t>
            </a:r>
            <a:endParaRPr lang="en-US" altLang="zh-CN" sz="20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par>
                          <p:cTn id="18" fill="hold">
                            <p:stCondLst>
                              <p:cond delay="1000"/>
                            </p:stCondLst>
                            <p:childTnLst>
                              <p:par>
                                <p:cTn id="19" presetID="1"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par>
                          <p:cTn id="25" fill="hold">
                            <p:stCondLst>
                              <p:cond delay="1500"/>
                            </p:stCondLst>
                            <p:childTnLst>
                              <p:par>
                                <p:cTn id="26" presetID="1"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childTnLst>
                          </p:cTn>
                        </p:par>
                        <p:par>
                          <p:cTn id="32" fill="hold">
                            <p:stCondLst>
                              <p:cond delay="2000"/>
                            </p:stCondLst>
                            <p:childTnLst>
                              <p:par>
                                <p:cTn id="33" presetID="1"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childTnLst>
                          </p:cTn>
                        </p:par>
                        <p:par>
                          <p:cTn id="39" fill="hold">
                            <p:stCondLst>
                              <p:cond delay="2500"/>
                            </p:stCondLst>
                            <p:childTnLst>
                              <p:par>
                                <p:cTn id="40" presetID="1" presetClass="entr" presetSubtype="0"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P spid="22" grpId="0" animBg="1"/>
      <p:bldP spid="26" grpId="0"/>
      <p:bldP spid="27" grpId="0"/>
      <p:bldP spid="28" grpId="0"/>
      <p:bldP spid="29" grpId="0"/>
      <p:bldP spid="30" grpId="0"/>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组合 5"/>
          <p:cNvGrpSpPr/>
          <p:nvPr/>
        </p:nvGrpSpPr>
        <p:grpSpPr>
          <a:xfrm>
            <a:off x="3808365" y="1094973"/>
            <a:ext cx="1458162" cy="1458162"/>
            <a:chOff x="4840752" y="1682588"/>
            <a:chExt cx="1944216" cy="1944216"/>
          </a:xfrm>
        </p:grpSpPr>
        <p:sp>
          <p:nvSpPr>
            <p:cNvPr id="2" name="圆角矩形 1"/>
            <p:cNvSpPr/>
            <p:nvPr/>
          </p:nvSpPr>
          <p:spPr>
            <a:xfrm rot="19460361">
              <a:off x="4840752" y="1682588"/>
              <a:ext cx="1944216" cy="1944216"/>
            </a:xfrm>
            <a:prstGeom prst="roundRect">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dirty="0"/>
            </a:p>
          </p:txBody>
        </p:sp>
        <p:sp>
          <p:nvSpPr>
            <p:cNvPr id="3" name="Freeform 15"/>
            <p:cNvSpPr>
              <a:spLocks noEditPoints="1"/>
            </p:cNvSpPr>
            <p:nvPr/>
          </p:nvSpPr>
          <p:spPr bwMode="auto">
            <a:xfrm>
              <a:off x="5272466" y="2111480"/>
              <a:ext cx="1080788" cy="1086432"/>
            </a:xfrm>
            <a:custGeom>
              <a:avLst/>
              <a:gdLst>
                <a:gd name="T0" fmla="*/ 192 w 383"/>
                <a:gd name="T1" fmla="*/ 64 h 385"/>
                <a:gd name="T2" fmla="*/ 336 w 383"/>
                <a:gd name="T3" fmla="*/ 224 h 385"/>
                <a:gd name="T4" fmla="*/ 336 w 383"/>
                <a:gd name="T5" fmla="*/ 385 h 385"/>
                <a:gd name="T6" fmla="*/ 239 w 383"/>
                <a:gd name="T7" fmla="*/ 385 h 385"/>
                <a:gd name="T8" fmla="*/ 239 w 383"/>
                <a:gd name="T9" fmla="*/ 264 h 385"/>
                <a:gd name="T10" fmla="*/ 236 w 383"/>
                <a:gd name="T11" fmla="*/ 253 h 385"/>
                <a:gd name="T12" fmla="*/ 227 w 383"/>
                <a:gd name="T13" fmla="*/ 244 h 385"/>
                <a:gd name="T14" fmla="*/ 215 w 383"/>
                <a:gd name="T15" fmla="*/ 241 h 385"/>
                <a:gd name="T16" fmla="*/ 168 w 383"/>
                <a:gd name="T17" fmla="*/ 241 h 385"/>
                <a:gd name="T18" fmla="*/ 156 w 383"/>
                <a:gd name="T19" fmla="*/ 244 h 385"/>
                <a:gd name="T20" fmla="*/ 146 w 383"/>
                <a:gd name="T21" fmla="*/ 253 h 385"/>
                <a:gd name="T22" fmla="*/ 144 w 383"/>
                <a:gd name="T23" fmla="*/ 264 h 385"/>
                <a:gd name="T24" fmla="*/ 144 w 383"/>
                <a:gd name="T25" fmla="*/ 385 h 385"/>
                <a:gd name="T26" fmla="*/ 48 w 383"/>
                <a:gd name="T27" fmla="*/ 385 h 385"/>
                <a:gd name="T28" fmla="*/ 48 w 383"/>
                <a:gd name="T29" fmla="*/ 224 h 385"/>
                <a:gd name="T30" fmla="*/ 192 w 383"/>
                <a:gd name="T31" fmla="*/ 64 h 385"/>
                <a:gd name="T32" fmla="*/ 312 w 383"/>
                <a:gd name="T33" fmla="*/ 24 h 385"/>
                <a:gd name="T34" fmla="*/ 360 w 383"/>
                <a:gd name="T35" fmla="*/ 24 h 385"/>
                <a:gd name="T36" fmla="*/ 360 w 383"/>
                <a:gd name="T37" fmla="*/ 129 h 385"/>
                <a:gd name="T38" fmla="*/ 312 w 383"/>
                <a:gd name="T39" fmla="*/ 74 h 385"/>
                <a:gd name="T40" fmla="*/ 312 w 383"/>
                <a:gd name="T41" fmla="*/ 24 h 385"/>
                <a:gd name="T42" fmla="*/ 168 w 383"/>
                <a:gd name="T43" fmla="*/ 0 h 385"/>
                <a:gd name="T44" fmla="*/ 215 w 383"/>
                <a:gd name="T45" fmla="*/ 0 h 385"/>
                <a:gd name="T46" fmla="*/ 383 w 383"/>
                <a:gd name="T47" fmla="*/ 193 h 385"/>
                <a:gd name="T48" fmla="*/ 336 w 383"/>
                <a:gd name="T49" fmla="*/ 193 h 385"/>
                <a:gd name="T50" fmla="*/ 192 w 383"/>
                <a:gd name="T51" fmla="*/ 27 h 385"/>
                <a:gd name="T52" fmla="*/ 48 w 383"/>
                <a:gd name="T53" fmla="*/ 193 h 385"/>
                <a:gd name="T54" fmla="*/ 0 w 383"/>
                <a:gd name="T55" fmla="*/ 193 h 385"/>
                <a:gd name="T56" fmla="*/ 168 w 383"/>
                <a:gd name="T57"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3" h="385">
                  <a:moveTo>
                    <a:pt x="192" y="64"/>
                  </a:moveTo>
                  <a:lnTo>
                    <a:pt x="336" y="224"/>
                  </a:lnTo>
                  <a:lnTo>
                    <a:pt x="336" y="385"/>
                  </a:lnTo>
                  <a:lnTo>
                    <a:pt x="239" y="385"/>
                  </a:lnTo>
                  <a:lnTo>
                    <a:pt x="239" y="264"/>
                  </a:lnTo>
                  <a:lnTo>
                    <a:pt x="236" y="253"/>
                  </a:lnTo>
                  <a:lnTo>
                    <a:pt x="227" y="244"/>
                  </a:lnTo>
                  <a:lnTo>
                    <a:pt x="215" y="241"/>
                  </a:lnTo>
                  <a:lnTo>
                    <a:pt x="168" y="241"/>
                  </a:lnTo>
                  <a:lnTo>
                    <a:pt x="156" y="244"/>
                  </a:lnTo>
                  <a:lnTo>
                    <a:pt x="146" y="253"/>
                  </a:lnTo>
                  <a:lnTo>
                    <a:pt x="144" y="264"/>
                  </a:lnTo>
                  <a:lnTo>
                    <a:pt x="144" y="385"/>
                  </a:lnTo>
                  <a:lnTo>
                    <a:pt x="48" y="385"/>
                  </a:lnTo>
                  <a:lnTo>
                    <a:pt x="48" y="224"/>
                  </a:lnTo>
                  <a:lnTo>
                    <a:pt x="192" y="64"/>
                  </a:lnTo>
                  <a:close/>
                  <a:moveTo>
                    <a:pt x="312" y="24"/>
                  </a:moveTo>
                  <a:lnTo>
                    <a:pt x="360" y="24"/>
                  </a:lnTo>
                  <a:lnTo>
                    <a:pt x="360" y="129"/>
                  </a:lnTo>
                  <a:lnTo>
                    <a:pt x="312" y="74"/>
                  </a:lnTo>
                  <a:lnTo>
                    <a:pt x="312" y="24"/>
                  </a:lnTo>
                  <a:close/>
                  <a:moveTo>
                    <a:pt x="168" y="0"/>
                  </a:moveTo>
                  <a:lnTo>
                    <a:pt x="215" y="0"/>
                  </a:lnTo>
                  <a:lnTo>
                    <a:pt x="383" y="193"/>
                  </a:lnTo>
                  <a:lnTo>
                    <a:pt x="336" y="193"/>
                  </a:lnTo>
                  <a:lnTo>
                    <a:pt x="192" y="27"/>
                  </a:lnTo>
                  <a:lnTo>
                    <a:pt x="48" y="193"/>
                  </a:lnTo>
                  <a:lnTo>
                    <a:pt x="0" y="193"/>
                  </a:lnTo>
                  <a:lnTo>
                    <a:pt x="168" y="0"/>
                  </a:lnTo>
                  <a:close/>
                </a:path>
              </a:pathLst>
            </a:custGeom>
            <a:solidFill>
              <a:schemeClr val="tx1"/>
            </a:solidFill>
            <a:ln w="3175">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650"/>
            </a:p>
          </p:txBody>
        </p:sp>
      </p:grpSp>
      <p:sp>
        <p:nvSpPr>
          <p:cNvPr id="4" name="TextBox 4"/>
          <p:cNvSpPr txBox="1"/>
          <p:nvPr/>
        </p:nvSpPr>
        <p:spPr>
          <a:xfrm>
            <a:off x="818545" y="3202214"/>
            <a:ext cx="3726414" cy="369332"/>
          </a:xfrm>
          <a:prstGeom prst="rect">
            <a:avLst/>
          </a:prstGeom>
          <a:noFill/>
        </p:spPr>
        <p:txBody>
          <a:bodyPr wrap="square" rtlCol="0">
            <a:spAutoFit/>
          </a:bodyPr>
          <a:lstStyle/>
          <a:p>
            <a:pPr algn="ctr"/>
            <a:r>
              <a:rPr lang="en-US" altLang="zh-CN" sz="1800" b="1" dirty="0">
                <a:solidFill>
                  <a:schemeClr val="bg1"/>
                </a:solidFill>
                <a:latin typeface="微软雅黑" panose="020B0503020204020204" pitchFamily="34" charset="-122"/>
                <a:ea typeface="微软雅黑" panose="020B0503020204020204" pitchFamily="34" charset="-122"/>
              </a:rPr>
              <a:t>01.</a:t>
            </a:r>
            <a:r>
              <a:rPr lang="zh-CN" altLang="en-US" sz="1800" b="1" dirty="0">
                <a:solidFill>
                  <a:schemeClr val="bg1"/>
                </a:solidFill>
                <a:latin typeface="微软雅黑" panose="020B0503020204020204" pitchFamily="34" charset="-122"/>
                <a:ea typeface="微软雅黑" panose="020B0503020204020204" pitchFamily="34" charset="-122"/>
              </a:rPr>
              <a:t>公司与团队</a:t>
            </a:r>
          </a:p>
        </p:txBody>
      </p:sp>
      <p:sp>
        <p:nvSpPr>
          <p:cNvPr id="5" name="TextBox 5"/>
          <p:cNvSpPr txBox="1"/>
          <p:nvPr/>
        </p:nvSpPr>
        <p:spPr>
          <a:xfrm>
            <a:off x="3805172" y="3023374"/>
            <a:ext cx="4171792" cy="346249"/>
          </a:xfrm>
          <a:prstGeom prst="rect">
            <a:avLst/>
          </a:prstGeom>
          <a:noFill/>
        </p:spPr>
        <p:txBody>
          <a:bodyPr wrap="square" rtlCol="0">
            <a:spAutoFit/>
          </a:bodyPr>
          <a:lstStyle/>
          <a:p>
            <a:pPr lvl="1" indent="-128905">
              <a:buFont typeface="Wingdings" panose="05000000000000000000" pitchFamily="2" charset="2"/>
              <a:buChar char="l"/>
            </a:pPr>
            <a:r>
              <a:rPr lang="zh-CN" altLang="en-US" sz="1650" dirty="0">
                <a:solidFill>
                  <a:schemeClr val="bg1"/>
                </a:solidFill>
                <a:latin typeface="微软雅黑" panose="020B0503020204020204" pitchFamily="34" charset="-122"/>
                <a:ea typeface="微软雅黑" panose="020B0503020204020204" pitchFamily="34" charset="-122"/>
              </a:rPr>
              <a:t>公司简介</a:t>
            </a:r>
          </a:p>
        </p:txBody>
      </p:sp>
      <p:sp>
        <p:nvSpPr>
          <p:cNvPr id="7" name="文本框 9"/>
          <p:cNvSpPr txBox="1"/>
          <p:nvPr/>
        </p:nvSpPr>
        <p:spPr>
          <a:xfrm>
            <a:off x="4023916" y="3032212"/>
            <a:ext cx="1505955" cy="253916"/>
          </a:xfrm>
          <a:prstGeom prst="rect">
            <a:avLst/>
          </a:prstGeom>
          <a:noFill/>
        </p:spPr>
        <p:txBody>
          <a:bodyPr wrap="square" lIns="0" tIns="0" rIns="0" bIns="0" rtlCol="0">
            <a:spAutoFit/>
          </a:bodyPr>
          <a:lstStyle/>
          <a:p>
            <a:pPr lvl="1" indent="-128905">
              <a:buFont typeface="Wingdings" panose="05000000000000000000" pitchFamily="2" charset="2"/>
              <a:buChar char="l"/>
            </a:pPr>
            <a:r>
              <a:rPr lang="zh-CN" altLang="en-US" sz="1650" dirty="0">
                <a:solidFill>
                  <a:schemeClr val="bg1"/>
                </a:solidFill>
                <a:latin typeface="微软雅黑" panose="020B0503020204020204" pitchFamily="34" charset="-122"/>
                <a:ea typeface="微软雅黑" panose="020B0503020204020204" pitchFamily="34" charset="-122"/>
              </a:rPr>
              <a:t>团队介绍</a:t>
            </a:r>
          </a:p>
        </p:txBody>
      </p:sp>
      <p:sp>
        <p:nvSpPr>
          <p:cNvPr id="8" name="文本框 7"/>
          <p:cNvSpPr txBox="1"/>
          <p:nvPr/>
        </p:nvSpPr>
        <p:spPr>
          <a:xfrm>
            <a:off x="5986982" y="3068372"/>
            <a:ext cx="1505955" cy="253916"/>
          </a:xfrm>
          <a:prstGeom prst="rect">
            <a:avLst/>
          </a:prstGeom>
          <a:noFill/>
        </p:spPr>
        <p:txBody>
          <a:bodyPr wrap="square" lIns="0" tIns="0" rIns="0" bIns="0" rtlCol="0">
            <a:spAutoFit/>
          </a:bodyPr>
          <a:lstStyle/>
          <a:p>
            <a:pPr lvl="1" indent="-128905">
              <a:buFont typeface="Wingdings" panose="05000000000000000000" pitchFamily="2" charset="2"/>
              <a:buChar char="l"/>
            </a:pPr>
            <a:r>
              <a:rPr lang="zh-CN" altLang="en-US" sz="1650" dirty="0">
                <a:solidFill>
                  <a:schemeClr val="bg1"/>
                </a:solidFill>
                <a:latin typeface="微软雅黑" panose="020B0503020204020204" pitchFamily="34" charset="-122"/>
                <a:ea typeface="微软雅黑" panose="020B0503020204020204" pitchFamily="34" charset="-122"/>
              </a:rPr>
              <a:t>项目成员</a:t>
            </a:r>
          </a:p>
        </p:txBody>
      </p:sp>
      <p:sp>
        <p:nvSpPr>
          <p:cNvPr id="9" name="文本框 9"/>
          <p:cNvSpPr txBox="1"/>
          <p:nvPr/>
        </p:nvSpPr>
        <p:spPr>
          <a:xfrm>
            <a:off x="7011051" y="3068522"/>
            <a:ext cx="1505955" cy="253916"/>
          </a:xfrm>
          <a:prstGeom prst="rect">
            <a:avLst/>
          </a:prstGeom>
          <a:noFill/>
        </p:spPr>
        <p:txBody>
          <a:bodyPr wrap="square" lIns="0" tIns="0" rIns="0" bIns="0" rtlCol="0">
            <a:spAutoFit/>
          </a:bodyPr>
          <a:lstStyle/>
          <a:p>
            <a:pPr lvl="1" indent="-128905">
              <a:buFont typeface="Wingdings" panose="05000000000000000000" pitchFamily="2" charset="2"/>
              <a:buChar char="l"/>
            </a:pPr>
            <a:r>
              <a:rPr lang="zh-CN" altLang="en-US" sz="1650" dirty="0">
                <a:solidFill>
                  <a:schemeClr val="bg1"/>
                </a:solidFill>
                <a:latin typeface="微软雅黑" panose="020B0503020204020204" pitchFamily="34" charset="-122"/>
                <a:ea typeface="微软雅黑" panose="020B0503020204020204" pitchFamily="34" charset="-122"/>
              </a:rPr>
              <a:t>核心成员</a:t>
            </a:r>
          </a:p>
        </p:txBody>
      </p:sp>
      <p:sp>
        <p:nvSpPr>
          <p:cNvPr id="10" name="文本框 9"/>
          <p:cNvSpPr txBox="1"/>
          <p:nvPr/>
        </p:nvSpPr>
        <p:spPr>
          <a:xfrm>
            <a:off x="3858161" y="3680014"/>
            <a:ext cx="1505955" cy="253916"/>
          </a:xfrm>
          <a:prstGeom prst="rect">
            <a:avLst/>
          </a:prstGeom>
          <a:noFill/>
        </p:spPr>
        <p:txBody>
          <a:bodyPr wrap="square" lIns="0" tIns="0" rIns="0" bIns="0" rtlCol="0">
            <a:spAutoFit/>
          </a:bodyPr>
          <a:lstStyle/>
          <a:p>
            <a:pPr lvl="1" indent="-128905">
              <a:buFont typeface="Wingdings" panose="05000000000000000000" pitchFamily="2" charset="2"/>
              <a:buChar char="l"/>
            </a:pPr>
            <a:r>
              <a:rPr lang="zh-CN" altLang="en-US" sz="1650" dirty="0">
                <a:solidFill>
                  <a:schemeClr val="bg1"/>
                </a:solidFill>
                <a:latin typeface="微软雅黑" panose="020B0503020204020204" pitchFamily="34" charset="-122"/>
                <a:ea typeface="微软雅黑" panose="020B0503020204020204" pitchFamily="34" charset="-122"/>
              </a:rPr>
              <a:t>组织架构</a:t>
            </a:r>
          </a:p>
        </p:txBody>
      </p:sp>
      <p:sp>
        <p:nvSpPr>
          <p:cNvPr id="11" name="文本框 9"/>
          <p:cNvSpPr txBox="1"/>
          <p:nvPr/>
        </p:nvSpPr>
        <p:spPr>
          <a:xfrm>
            <a:off x="4962912" y="3686999"/>
            <a:ext cx="1505955" cy="253916"/>
          </a:xfrm>
          <a:prstGeom prst="rect">
            <a:avLst/>
          </a:prstGeom>
          <a:noFill/>
        </p:spPr>
        <p:txBody>
          <a:bodyPr wrap="square" lIns="0" tIns="0" rIns="0" bIns="0" rtlCol="0">
            <a:spAutoFit/>
          </a:bodyPr>
          <a:lstStyle/>
          <a:p>
            <a:pPr lvl="1" indent="-128905">
              <a:buFont typeface="Wingdings" panose="05000000000000000000" pitchFamily="2" charset="2"/>
              <a:buChar char="l"/>
            </a:pPr>
            <a:r>
              <a:rPr lang="zh-CN" altLang="en-US" sz="1650" dirty="0">
                <a:solidFill>
                  <a:schemeClr val="bg1"/>
                </a:solidFill>
                <a:latin typeface="微软雅黑" panose="020B0503020204020204" pitchFamily="34" charset="-122"/>
                <a:ea typeface="微软雅黑" panose="020B0503020204020204" pitchFamily="34" charset="-122"/>
              </a:rPr>
              <a:t>公司大事记</a:t>
            </a:r>
          </a:p>
        </p:txBody>
      </p:sp>
      <p:sp>
        <p:nvSpPr>
          <p:cNvPr id="12" name="文本框 9"/>
          <p:cNvSpPr txBox="1"/>
          <p:nvPr/>
        </p:nvSpPr>
        <p:spPr>
          <a:xfrm>
            <a:off x="6277687" y="3686999"/>
            <a:ext cx="1505955" cy="253916"/>
          </a:xfrm>
          <a:prstGeom prst="rect">
            <a:avLst/>
          </a:prstGeom>
          <a:noFill/>
        </p:spPr>
        <p:txBody>
          <a:bodyPr wrap="square" lIns="0" tIns="0" rIns="0" bIns="0" rtlCol="0">
            <a:spAutoFit/>
          </a:bodyPr>
          <a:lstStyle/>
          <a:p>
            <a:pPr lvl="1" indent="-128905">
              <a:buFont typeface="Wingdings" panose="05000000000000000000" pitchFamily="2" charset="2"/>
              <a:buChar char="l"/>
            </a:pPr>
            <a:r>
              <a:rPr lang="zh-CN" altLang="en-US" sz="1650" dirty="0">
                <a:solidFill>
                  <a:schemeClr val="bg1"/>
                </a:solidFill>
                <a:latin typeface="微软雅黑" panose="020B0503020204020204" pitchFamily="34" charset="-122"/>
                <a:ea typeface="微软雅黑" panose="020B0503020204020204" pitchFamily="34" charset="-122"/>
              </a:rPr>
              <a:t>企业理念</a:t>
            </a:r>
          </a:p>
        </p:txBody>
      </p:sp>
      <p:cxnSp>
        <p:nvCxnSpPr>
          <p:cNvPr id="15" name="直接连接符 14"/>
          <p:cNvCxnSpPr/>
          <p:nvPr/>
        </p:nvCxnSpPr>
        <p:spPr>
          <a:xfrm flipV="1">
            <a:off x="3643597" y="2845417"/>
            <a:ext cx="0" cy="13012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0-#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0-#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0-#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0-#ppt_w/2"/>
                                          </p:val>
                                        </p:tav>
                                        <p:tav tm="100000">
                                          <p:val>
                                            <p:strVal val="#ppt_x"/>
                                          </p:val>
                                        </p:tav>
                                      </p:tavLst>
                                    </p:anim>
                                    <p:anim calcmode="lin" valueType="num">
                                      <p:cBhvr additive="base">
                                        <p:cTn id="39" dur="500" fill="hold"/>
                                        <p:tgtEl>
                                          <p:spTgt spid="11"/>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0-#ppt_w/2"/>
                                          </p:val>
                                        </p:tav>
                                        <p:tav tm="100000">
                                          <p:val>
                                            <p:strVal val="#ppt_x"/>
                                          </p:val>
                                        </p:tav>
                                      </p:tavLst>
                                    </p:anim>
                                    <p:anim calcmode="lin" valueType="num">
                                      <p:cBhvr additive="base">
                                        <p:cTn id="43" dur="500" fill="hold"/>
                                        <p:tgtEl>
                                          <p:spTgt spid="12"/>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500" fill="hold"/>
                                        <p:tgtEl>
                                          <p:spTgt spid="5"/>
                                        </p:tgtEl>
                                        <p:attrNameLst>
                                          <p:attrName>ppt_x</p:attrName>
                                        </p:attrNameLst>
                                      </p:cBhvr>
                                      <p:tavLst>
                                        <p:tav tm="0">
                                          <p:val>
                                            <p:strVal val="0-#ppt_w/2"/>
                                          </p:val>
                                        </p:tav>
                                        <p:tav tm="100000">
                                          <p:val>
                                            <p:strVal val="#ppt_x"/>
                                          </p:val>
                                        </p:tav>
                                      </p:tavLst>
                                    </p:anim>
                                    <p:anim calcmode="lin" valueType="num">
                                      <p:cBhvr additive="base">
                                        <p:cTn id="47"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5" name="组合 54"/>
          <p:cNvGrpSpPr/>
          <p:nvPr/>
        </p:nvGrpSpPr>
        <p:grpSpPr>
          <a:xfrm>
            <a:off x="3563888" y="1299247"/>
            <a:ext cx="405689" cy="405689"/>
            <a:chOff x="333829" y="4281545"/>
            <a:chExt cx="1073892" cy="1073892"/>
          </a:xfrm>
        </p:grpSpPr>
        <p:sp>
          <p:nvSpPr>
            <p:cNvPr id="56" name="椭圆 55"/>
            <p:cNvSpPr/>
            <p:nvPr/>
          </p:nvSpPr>
          <p:spPr>
            <a:xfrm>
              <a:off x="333829" y="4281545"/>
              <a:ext cx="1073892" cy="1073892"/>
            </a:xfrm>
            <a:prstGeom prst="ellipse">
              <a:avLst/>
            </a:prstGeom>
            <a:solidFill>
              <a:srgbClr val="FFFFFF">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p>
          </p:txBody>
        </p:sp>
        <p:sp>
          <p:nvSpPr>
            <p:cNvPr id="57" name="椭圆 56"/>
            <p:cNvSpPr/>
            <p:nvPr/>
          </p:nvSpPr>
          <p:spPr>
            <a:xfrm>
              <a:off x="472515" y="4444000"/>
              <a:ext cx="770562" cy="770562"/>
            </a:xfrm>
            <a:prstGeom prst="ellipse">
              <a:avLst/>
            </a:prstGeom>
            <a:noFill/>
            <a:ln>
              <a:solidFill>
                <a:schemeClr val="tx1">
                  <a:alpha val="4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p>
          </p:txBody>
        </p:sp>
        <p:sp>
          <p:nvSpPr>
            <p:cNvPr id="58" name="空心弧 57"/>
            <p:cNvSpPr/>
            <p:nvPr/>
          </p:nvSpPr>
          <p:spPr>
            <a:xfrm>
              <a:off x="462780" y="4423164"/>
              <a:ext cx="814696" cy="814696"/>
            </a:xfrm>
            <a:prstGeom prst="blockArc">
              <a:avLst>
                <a:gd name="adj1" fmla="val 4716599"/>
                <a:gd name="adj2" fmla="val 294773"/>
                <a:gd name="adj3" fmla="val 866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solidFill>
                  <a:schemeClr val="tx1"/>
                </a:solidFill>
              </a:endParaRPr>
            </a:p>
          </p:txBody>
        </p:sp>
      </p:grpSp>
      <p:grpSp>
        <p:nvGrpSpPr>
          <p:cNvPr id="64" name="组合 63"/>
          <p:cNvGrpSpPr/>
          <p:nvPr/>
        </p:nvGrpSpPr>
        <p:grpSpPr>
          <a:xfrm>
            <a:off x="3984437" y="1299247"/>
            <a:ext cx="405689" cy="405689"/>
            <a:chOff x="2969930" y="4335139"/>
            <a:chExt cx="1073892" cy="1073892"/>
          </a:xfrm>
        </p:grpSpPr>
        <p:grpSp>
          <p:nvGrpSpPr>
            <p:cNvPr id="65" name="组合 64"/>
            <p:cNvGrpSpPr/>
            <p:nvPr/>
          </p:nvGrpSpPr>
          <p:grpSpPr>
            <a:xfrm>
              <a:off x="2969930" y="4335139"/>
              <a:ext cx="1073892" cy="1073892"/>
              <a:chOff x="1588326" y="4350310"/>
              <a:chExt cx="1073892" cy="1073892"/>
            </a:xfrm>
          </p:grpSpPr>
          <p:sp>
            <p:nvSpPr>
              <p:cNvPr id="67" name="椭圆 66"/>
              <p:cNvSpPr/>
              <p:nvPr/>
            </p:nvSpPr>
            <p:spPr>
              <a:xfrm>
                <a:off x="1588326" y="4350310"/>
                <a:ext cx="1073892" cy="1073892"/>
              </a:xfrm>
              <a:prstGeom prst="ellipse">
                <a:avLst/>
              </a:prstGeom>
              <a:solidFill>
                <a:srgbClr val="FFFFFF">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p>
            </p:txBody>
          </p:sp>
          <p:sp>
            <p:nvSpPr>
              <p:cNvPr id="68" name="椭圆 67"/>
              <p:cNvSpPr/>
              <p:nvPr/>
            </p:nvSpPr>
            <p:spPr>
              <a:xfrm>
                <a:off x="1743677" y="4497594"/>
                <a:ext cx="770562" cy="770562"/>
              </a:xfrm>
              <a:prstGeom prst="ellipse">
                <a:avLst/>
              </a:prstGeom>
              <a:noFill/>
              <a:ln>
                <a:solidFill>
                  <a:schemeClr val="tx1">
                    <a:alpha val="4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p>
            </p:txBody>
          </p:sp>
        </p:grpSp>
        <p:sp>
          <p:nvSpPr>
            <p:cNvPr id="66" name="空心弧 65"/>
            <p:cNvSpPr/>
            <p:nvPr/>
          </p:nvSpPr>
          <p:spPr>
            <a:xfrm>
              <a:off x="3112630" y="4431864"/>
              <a:ext cx="817307" cy="817307"/>
            </a:xfrm>
            <a:prstGeom prst="blockArc">
              <a:avLst>
                <a:gd name="adj1" fmla="val 13382597"/>
                <a:gd name="adj2" fmla="val 294773"/>
                <a:gd name="adj3" fmla="val 866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solidFill>
                  <a:schemeClr val="tx1"/>
                </a:solidFill>
              </a:endParaRPr>
            </a:p>
          </p:txBody>
        </p:sp>
      </p:grpSp>
      <p:grpSp>
        <p:nvGrpSpPr>
          <p:cNvPr id="69" name="组合 68"/>
          <p:cNvGrpSpPr/>
          <p:nvPr/>
        </p:nvGrpSpPr>
        <p:grpSpPr>
          <a:xfrm>
            <a:off x="4401649" y="1299247"/>
            <a:ext cx="405689" cy="405689"/>
            <a:chOff x="4430638" y="4310261"/>
            <a:chExt cx="1073892" cy="1073892"/>
          </a:xfrm>
        </p:grpSpPr>
        <p:grpSp>
          <p:nvGrpSpPr>
            <p:cNvPr id="70" name="组合 69"/>
            <p:cNvGrpSpPr/>
            <p:nvPr/>
          </p:nvGrpSpPr>
          <p:grpSpPr>
            <a:xfrm>
              <a:off x="4430638" y="4310261"/>
              <a:ext cx="1073892" cy="1073892"/>
              <a:chOff x="1588326" y="4350310"/>
              <a:chExt cx="1073892" cy="1073892"/>
            </a:xfrm>
          </p:grpSpPr>
          <p:sp>
            <p:nvSpPr>
              <p:cNvPr id="72" name="椭圆 71"/>
              <p:cNvSpPr/>
              <p:nvPr/>
            </p:nvSpPr>
            <p:spPr>
              <a:xfrm>
                <a:off x="1588326" y="4350310"/>
                <a:ext cx="1073892" cy="1073892"/>
              </a:xfrm>
              <a:prstGeom prst="ellipse">
                <a:avLst/>
              </a:prstGeom>
              <a:solidFill>
                <a:srgbClr val="FFFFFF">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p>
            </p:txBody>
          </p:sp>
          <p:sp>
            <p:nvSpPr>
              <p:cNvPr id="73" name="椭圆 72"/>
              <p:cNvSpPr/>
              <p:nvPr/>
            </p:nvSpPr>
            <p:spPr>
              <a:xfrm>
                <a:off x="1743677" y="4497594"/>
                <a:ext cx="770562" cy="770562"/>
              </a:xfrm>
              <a:prstGeom prst="ellipse">
                <a:avLst/>
              </a:prstGeom>
              <a:noFill/>
              <a:ln>
                <a:solidFill>
                  <a:schemeClr val="tx1">
                    <a:alpha val="4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p>
            </p:txBody>
          </p:sp>
        </p:grpSp>
        <p:sp>
          <p:nvSpPr>
            <p:cNvPr id="71" name="空心弧 70"/>
            <p:cNvSpPr/>
            <p:nvPr/>
          </p:nvSpPr>
          <p:spPr>
            <a:xfrm>
              <a:off x="4565007" y="4423164"/>
              <a:ext cx="834425" cy="834425"/>
            </a:xfrm>
            <a:prstGeom prst="blockArc">
              <a:avLst>
                <a:gd name="adj1" fmla="val 2810620"/>
                <a:gd name="adj2" fmla="val 294773"/>
                <a:gd name="adj3" fmla="val 866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solidFill>
                  <a:schemeClr val="tx1"/>
                </a:solidFill>
              </a:endParaRPr>
            </a:p>
          </p:txBody>
        </p:sp>
      </p:grpSp>
      <p:grpSp>
        <p:nvGrpSpPr>
          <p:cNvPr id="74" name="组合 73"/>
          <p:cNvGrpSpPr/>
          <p:nvPr/>
        </p:nvGrpSpPr>
        <p:grpSpPr>
          <a:xfrm>
            <a:off x="4810496" y="1299247"/>
            <a:ext cx="405689" cy="405689"/>
            <a:chOff x="5935893" y="4328113"/>
            <a:chExt cx="1073892" cy="1073892"/>
          </a:xfrm>
        </p:grpSpPr>
        <p:grpSp>
          <p:nvGrpSpPr>
            <p:cNvPr id="75" name="组合 74"/>
            <p:cNvGrpSpPr/>
            <p:nvPr/>
          </p:nvGrpSpPr>
          <p:grpSpPr>
            <a:xfrm>
              <a:off x="5935893" y="4328113"/>
              <a:ext cx="1073892" cy="1073892"/>
              <a:chOff x="1588326" y="4350310"/>
              <a:chExt cx="1073892" cy="1073892"/>
            </a:xfrm>
          </p:grpSpPr>
          <p:sp>
            <p:nvSpPr>
              <p:cNvPr id="77" name="椭圆 76"/>
              <p:cNvSpPr/>
              <p:nvPr/>
            </p:nvSpPr>
            <p:spPr>
              <a:xfrm>
                <a:off x="1588326" y="4350310"/>
                <a:ext cx="1073892" cy="1073892"/>
              </a:xfrm>
              <a:prstGeom prst="ellipse">
                <a:avLst/>
              </a:prstGeom>
              <a:solidFill>
                <a:srgbClr val="FFFFFF">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p>
            </p:txBody>
          </p:sp>
          <p:sp>
            <p:nvSpPr>
              <p:cNvPr id="78" name="椭圆 77"/>
              <p:cNvSpPr/>
              <p:nvPr/>
            </p:nvSpPr>
            <p:spPr>
              <a:xfrm>
                <a:off x="1743677" y="4497594"/>
                <a:ext cx="770562" cy="770562"/>
              </a:xfrm>
              <a:prstGeom prst="ellipse">
                <a:avLst/>
              </a:prstGeom>
              <a:noFill/>
              <a:ln>
                <a:solidFill>
                  <a:schemeClr val="tx1">
                    <a:alpha val="4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p>
            </p:txBody>
          </p:sp>
        </p:grpSp>
        <p:sp>
          <p:nvSpPr>
            <p:cNvPr id="76" name="空心弧 75"/>
            <p:cNvSpPr/>
            <p:nvPr/>
          </p:nvSpPr>
          <p:spPr>
            <a:xfrm>
              <a:off x="6051290" y="4443465"/>
              <a:ext cx="834425" cy="834425"/>
            </a:xfrm>
            <a:prstGeom prst="blockArc">
              <a:avLst>
                <a:gd name="adj1" fmla="val 10727270"/>
                <a:gd name="adj2" fmla="val 294773"/>
                <a:gd name="adj3" fmla="val 866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solidFill>
                  <a:schemeClr val="tx1"/>
                </a:solidFill>
              </a:endParaRPr>
            </a:p>
          </p:txBody>
        </p:sp>
      </p:grpSp>
      <p:grpSp>
        <p:nvGrpSpPr>
          <p:cNvPr id="84" name="组合 83"/>
          <p:cNvGrpSpPr/>
          <p:nvPr/>
        </p:nvGrpSpPr>
        <p:grpSpPr>
          <a:xfrm>
            <a:off x="5241869" y="1299247"/>
            <a:ext cx="405689" cy="405689"/>
            <a:chOff x="7326813" y="4328659"/>
            <a:chExt cx="1073892" cy="1073892"/>
          </a:xfrm>
        </p:grpSpPr>
        <p:grpSp>
          <p:nvGrpSpPr>
            <p:cNvPr id="85" name="组合 84"/>
            <p:cNvGrpSpPr/>
            <p:nvPr/>
          </p:nvGrpSpPr>
          <p:grpSpPr>
            <a:xfrm>
              <a:off x="7326813" y="4328659"/>
              <a:ext cx="1073892" cy="1073892"/>
              <a:chOff x="1588326" y="4350310"/>
              <a:chExt cx="1073892" cy="1073892"/>
            </a:xfrm>
          </p:grpSpPr>
          <p:sp>
            <p:nvSpPr>
              <p:cNvPr id="87" name="椭圆 86"/>
              <p:cNvSpPr/>
              <p:nvPr/>
            </p:nvSpPr>
            <p:spPr>
              <a:xfrm>
                <a:off x="1588326" y="4350310"/>
                <a:ext cx="1073892" cy="1073892"/>
              </a:xfrm>
              <a:prstGeom prst="ellipse">
                <a:avLst/>
              </a:prstGeom>
              <a:solidFill>
                <a:srgbClr val="FFFFFF">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p>
            </p:txBody>
          </p:sp>
          <p:sp>
            <p:nvSpPr>
              <p:cNvPr id="88" name="椭圆 87"/>
              <p:cNvSpPr/>
              <p:nvPr/>
            </p:nvSpPr>
            <p:spPr>
              <a:xfrm>
                <a:off x="1743677" y="4497594"/>
                <a:ext cx="770562" cy="770562"/>
              </a:xfrm>
              <a:prstGeom prst="ellipse">
                <a:avLst/>
              </a:prstGeom>
              <a:noFill/>
              <a:ln>
                <a:solidFill>
                  <a:schemeClr val="tx1">
                    <a:alpha val="4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p>
            </p:txBody>
          </p:sp>
        </p:grpSp>
        <p:sp>
          <p:nvSpPr>
            <p:cNvPr id="86" name="空心弧 85"/>
            <p:cNvSpPr/>
            <p:nvPr/>
          </p:nvSpPr>
          <p:spPr>
            <a:xfrm>
              <a:off x="7455339" y="4435151"/>
              <a:ext cx="834425" cy="834425"/>
            </a:xfrm>
            <a:prstGeom prst="blockArc">
              <a:avLst>
                <a:gd name="adj1" fmla="val 18520956"/>
                <a:gd name="adj2" fmla="val 11501260"/>
                <a:gd name="adj3" fmla="val 925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solidFill>
                  <a:schemeClr val="tx1"/>
                </a:solidFill>
              </a:endParaRPr>
            </a:p>
          </p:txBody>
        </p:sp>
      </p:grpSp>
      <p:sp>
        <p:nvSpPr>
          <p:cNvPr id="89" name="Freeform 7"/>
          <p:cNvSpPr>
            <a:spLocks noEditPoints="1"/>
          </p:cNvSpPr>
          <p:nvPr/>
        </p:nvSpPr>
        <p:spPr bwMode="auto">
          <a:xfrm>
            <a:off x="4572910" y="1425255"/>
            <a:ext cx="72566" cy="136735"/>
          </a:xfrm>
          <a:custGeom>
            <a:avLst/>
            <a:gdLst>
              <a:gd name="T0" fmla="*/ 21 w 51"/>
              <a:gd name="T1" fmla="*/ 72 h 94"/>
              <a:gd name="T2" fmla="*/ 22 w 51"/>
              <a:gd name="T3" fmla="*/ 50 h 94"/>
              <a:gd name="T4" fmla="*/ 7 w 51"/>
              <a:gd name="T5" fmla="*/ 40 h 94"/>
              <a:gd name="T6" fmla="*/ 3 w 51"/>
              <a:gd name="T7" fmla="*/ 26 h 94"/>
              <a:gd name="T8" fmla="*/ 9 w 51"/>
              <a:gd name="T9" fmla="*/ 11 h 94"/>
              <a:gd name="T10" fmla="*/ 23 w 51"/>
              <a:gd name="T11" fmla="*/ 5 h 94"/>
              <a:gd name="T12" fmla="*/ 23 w 51"/>
              <a:gd name="T13" fmla="*/ 0 h 94"/>
              <a:gd name="T14" fmla="*/ 31 w 51"/>
              <a:gd name="T15" fmla="*/ 0 h 94"/>
              <a:gd name="T16" fmla="*/ 31 w 51"/>
              <a:gd name="T17" fmla="*/ 5 h 94"/>
              <a:gd name="T18" fmla="*/ 44 w 51"/>
              <a:gd name="T19" fmla="*/ 11 h 94"/>
              <a:gd name="T20" fmla="*/ 50 w 51"/>
              <a:gd name="T21" fmla="*/ 24 h 94"/>
              <a:gd name="T22" fmla="*/ 37 w 51"/>
              <a:gd name="T23" fmla="*/ 25 h 94"/>
              <a:gd name="T24" fmla="*/ 30 w 51"/>
              <a:gd name="T25" fmla="*/ 17 h 94"/>
              <a:gd name="T26" fmla="*/ 30 w 51"/>
              <a:gd name="T27" fmla="*/ 37 h 94"/>
              <a:gd name="T28" fmla="*/ 47 w 51"/>
              <a:gd name="T29" fmla="*/ 47 h 94"/>
              <a:gd name="T30" fmla="*/ 51 w 51"/>
              <a:gd name="T31" fmla="*/ 61 h 94"/>
              <a:gd name="T32" fmla="*/ 45 w 51"/>
              <a:gd name="T33" fmla="*/ 76 h 94"/>
              <a:gd name="T34" fmla="*/ 29 w 51"/>
              <a:gd name="T35" fmla="*/ 84 h 94"/>
              <a:gd name="T36" fmla="*/ 28 w 51"/>
              <a:gd name="T37" fmla="*/ 94 h 94"/>
              <a:gd name="T38" fmla="*/ 21 w 51"/>
              <a:gd name="T39" fmla="*/ 94 h 94"/>
              <a:gd name="T40" fmla="*/ 21 w 51"/>
              <a:gd name="T41" fmla="*/ 84 h 94"/>
              <a:gd name="T42" fmla="*/ 6 w 51"/>
              <a:gd name="T43" fmla="*/ 77 h 94"/>
              <a:gd name="T44" fmla="*/ 0 w 51"/>
              <a:gd name="T45" fmla="*/ 61 h 94"/>
              <a:gd name="T46" fmla="*/ 14 w 51"/>
              <a:gd name="T47" fmla="*/ 60 h 94"/>
              <a:gd name="T48" fmla="*/ 16 w 51"/>
              <a:gd name="T49" fmla="*/ 67 h 94"/>
              <a:gd name="T50" fmla="*/ 21 w 51"/>
              <a:gd name="T51" fmla="*/ 72 h 94"/>
              <a:gd name="T52" fmla="*/ 23 w 51"/>
              <a:gd name="T53" fmla="*/ 17 h 94"/>
              <a:gd name="T54" fmla="*/ 18 w 51"/>
              <a:gd name="T55" fmla="*/ 20 h 94"/>
              <a:gd name="T56" fmla="*/ 16 w 51"/>
              <a:gd name="T57" fmla="*/ 25 h 94"/>
              <a:gd name="T58" fmla="*/ 17 w 51"/>
              <a:gd name="T59" fmla="*/ 31 h 94"/>
              <a:gd name="T60" fmla="*/ 22 w 51"/>
              <a:gd name="T61" fmla="*/ 35 h 94"/>
              <a:gd name="T62" fmla="*/ 23 w 51"/>
              <a:gd name="T63" fmla="*/ 17 h 94"/>
              <a:gd name="T64" fmla="*/ 29 w 51"/>
              <a:gd name="T65" fmla="*/ 72 h 94"/>
              <a:gd name="T66" fmla="*/ 35 w 51"/>
              <a:gd name="T67" fmla="*/ 69 h 94"/>
              <a:gd name="T68" fmla="*/ 38 w 51"/>
              <a:gd name="T69" fmla="*/ 62 h 94"/>
              <a:gd name="T70" fmla="*/ 36 w 51"/>
              <a:gd name="T71" fmla="*/ 56 h 94"/>
              <a:gd name="T72" fmla="*/ 29 w 51"/>
              <a:gd name="T73" fmla="*/ 52 h 94"/>
              <a:gd name="T74" fmla="*/ 29 w 51"/>
              <a:gd name="T75" fmla="*/ 7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 h="94">
                <a:moveTo>
                  <a:pt x="21" y="72"/>
                </a:moveTo>
                <a:cubicBezTo>
                  <a:pt x="22" y="50"/>
                  <a:pt x="22" y="50"/>
                  <a:pt x="22" y="50"/>
                </a:cubicBezTo>
                <a:cubicBezTo>
                  <a:pt x="15" y="47"/>
                  <a:pt x="10" y="44"/>
                  <a:pt x="7" y="40"/>
                </a:cubicBezTo>
                <a:cubicBezTo>
                  <a:pt x="4" y="36"/>
                  <a:pt x="3" y="31"/>
                  <a:pt x="3" y="26"/>
                </a:cubicBezTo>
                <a:cubicBezTo>
                  <a:pt x="3" y="20"/>
                  <a:pt x="5" y="15"/>
                  <a:pt x="9" y="11"/>
                </a:cubicBezTo>
                <a:cubicBezTo>
                  <a:pt x="12" y="8"/>
                  <a:pt x="17" y="6"/>
                  <a:pt x="23" y="5"/>
                </a:cubicBezTo>
                <a:cubicBezTo>
                  <a:pt x="23" y="0"/>
                  <a:pt x="23" y="0"/>
                  <a:pt x="23" y="0"/>
                </a:cubicBezTo>
                <a:cubicBezTo>
                  <a:pt x="31" y="0"/>
                  <a:pt x="31" y="0"/>
                  <a:pt x="31" y="0"/>
                </a:cubicBezTo>
                <a:cubicBezTo>
                  <a:pt x="31" y="5"/>
                  <a:pt x="31" y="5"/>
                  <a:pt x="31" y="5"/>
                </a:cubicBezTo>
                <a:cubicBezTo>
                  <a:pt x="36" y="6"/>
                  <a:pt x="41" y="8"/>
                  <a:pt x="44" y="11"/>
                </a:cubicBezTo>
                <a:cubicBezTo>
                  <a:pt x="47" y="15"/>
                  <a:pt x="49" y="19"/>
                  <a:pt x="50" y="24"/>
                </a:cubicBezTo>
                <a:cubicBezTo>
                  <a:pt x="37" y="25"/>
                  <a:pt x="37" y="25"/>
                  <a:pt x="37" y="25"/>
                </a:cubicBezTo>
                <a:cubicBezTo>
                  <a:pt x="36" y="21"/>
                  <a:pt x="34" y="18"/>
                  <a:pt x="30" y="17"/>
                </a:cubicBezTo>
                <a:cubicBezTo>
                  <a:pt x="30" y="37"/>
                  <a:pt x="30" y="37"/>
                  <a:pt x="30" y="37"/>
                </a:cubicBezTo>
                <a:cubicBezTo>
                  <a:pt x="38" y="40"/>
                  <a:pt x="44" y="43"/>
                  <a:pt x="47" y="47"/>
                </a:cubicBezTo>
                <a:cubicBezTo>
                  <a:pt x="50" y="50"/>
                  <a:pt x="51" y="55"/>
                  <a:pt x="51" y="61"/>
                </a:cubicBezTo>
                <a:cubicBezTo>
                  <a:pt x="51" y="67"/>
                  <a:pt x="49" y="72"/>
                  <a:pt x="45" y="76"/>
                </a:cubicBezTo>
                <a:cubicBezTo>
                  <a:pt x="41" y="81"/>
                  <a:pt x="36" y="83"/>
                  <a:pt x="29" y="84"/>
                </a:cubicBezTo>
                <a:cubicBezTo>
                  <a:pt x="28" y="94"/>
                  <a:pt x="28" y="94"/>
                  <a:pt x="28" y="94"/>
                </a:cubicBezTo>
                <a:cubicBezTo>
                  <a:pt x="21" y="94"/>
                  <a:pt x="21" y="94"/>
                  <a:pt x="21" y="94"/>
                </a:cubicBezTo>
                <a:cubicBezTo>
                  <a:pt x="21" y="84"/>
                  <a:pt x="21" y="84"/>
                  <a:pt x="21" y="84"/>
                </a:cubicBezTo>
                <a:cubicBezTo>
                  <a:pt x="15" y="83"/>
                  <a:pt x="10" y="81"/>
                  <a:pt x="6" y="77"/>
                </a:cubicBezTo>
                <a:cubicBezTo>
                  <a:pt x="3" y="73"/>
                  <a:pt x="1" y="68"/>
                  <a:pt x="0" y="61"/>
                </a:cubicBezTo>
                <a:cubicBezTo>
                  <a:pt x="14" y="60"/>
                  <a:pt x="14" y="60"/>
                  <a:pt x="14" y="60"/>
                </a:cubicBezTo>
                <a:cubicBezTo>
                  <a:pt x="14" y="62"/>
                  <a:pt x="15" y="65"/>
                  <a:pt x="16" y="67"/>
                </a:cubicBezTo>
                <a:cubicBezTo>
                  <a:pt x="18" y="69"/>
                  <a:pt x="19" y="71"/>
                  <a:pt x="21" y="72"/>
                </a:cubicBezTo>
                <a:close/>
                <a:moveTo>
                  <a:pt x="23" y="17"/>
                </a:moveTo>
                <a:cubicBezTo>
                  <a:pt x="21" y="17"/>
                  <a:pt x="19" y="18"/>
                  <a:pt x="18" y="20"/>
                </a:cubicBezTo>
                <a:cubicBezTo>
                  <a:pt x="16" y="22"/>
                  <a:pt x="16" y="23"/>
                  <a:pt x="16" y="25"/>
                </a:cubicBezTo>
                <a:cubicBezTo>
                  <a:pt x="16" y="27"/>
                  <a:pt x="16" y="29"/>
                  <a:pt x="17" y="31"/>
                </a:cubicBezTo>
                <a:cubicBezTo>
                  <a:pt x="18" y="32"/>
                  <a:pt x="20" y="34"/>
                  <a:pt x="22" y="35"/>
                </a:cubicBezTo>
                <a:lnTo>
                  <a:pt x="23" y="17"/>
                </a:lnTo>
                <a:close/>
                <a:moveTo>
                  <a:pt x="29" y="72"/>
                </a:moveTo>
                <a:cubicBezTo>
                  <a:pt x="32" y="72"/>
                  <a:pt x="34" y="71"/>
                  <a:pt x="35" y="69"/>
                </a:cubicBezTo>
                <a:cubicBezTo>
                  <a:pt x="37" y="67"/>
                  <a:pt x="38" y="65"/>
                  <a:pt x="38" y="62"/>
                </a:cubicBezTo>
                <a:cubicBezTo>
                  <a:pt x="38" y="60"/>
                  <a:pt x="38" y="58"/>
                  <a:pt x="36" y="56"/>
                </a:cubicBezTo>
                <a:cubicBezTo>
                  <a:pt x="35" y="54"/>
                  <a:pt x="33" y="53"/>
                  <a:pt x="29" y="52"/>
                </a:cubicBezTo>
                <a:lnTo>
                  <a:pt x="29" y="72"/>
                </a:lnTo>
                <a:close/>
              </a:path>
            </a:pathLst>
          </a:custGeom>
          <a:solidFill>
            <a:srgbClr val="404040"/>
          </a:solidFill>
          <a:ln>
            <a:noFill/>
          </a:ln>
        </p:spPr>
        <p:txBody>
          <a:bodyPr vert="horz" wrap="square" lIns="68580" tIns="34290" rIns="68580" bIns="34290" numCol="1" anchor="t" anchorCtr="0" compatLnSpc="1"/>
          <a:lstStyle/>
          <a:p>
            <a:endParaRPr lang="zh-CN" altLang="en-US" sz="1650"/>
          </a:p>
        </p:txBody>
      </p:sp>
      <p:grpSp>
        <p:nvGrpSpPr>
          <p:cNvPr id="93" name="组合 92"/>
          <p:cNvGrpSpPr/>
          <p:nvPr/>
        </p:nvGrpSpPr>
        <p:grpSpPr>
          <a:xfrm>
            <a:off x="3703466" y="1427381"/>
            <a:ext cx="130139" cy="131338"/>
            <a:chOff x="3694520" y="2281238"/>
            <a:chExt cx="344488" cy="347663"/>
          </a:xfrm>
          <a:solidFill>
            <a:srgbClr val="404040"/>
          </a:solidFill>
        </p:grpSpPr>
        <p:sp>
          <p:nvSpPr>
            <p:cNvPr id="94" name="Freeform 14"/>
            <p:cNvSpPr/>
            <p:nvPr/>
          </p:nvSpPr>
          <p:spPr bwMode="auto">
            <a:xfrm>
              <a:off x="3807232" y="2281238"/>
              <a:ext cx="128589" cy="207962"/>
            </a:xfrm>
            <a:custGeom>
              <a:avLst/>
              <a:gdLst>
                <a:gd name="T0" fmla="*/ 16 w 34"/>
                <a:gd name="T1" fmla="*/ 54 h 54"/>
                <a:gd name="T2" fmla="*/ 18 w 34"/>
                <a:gd name="T3" fmla="*/ 54 h 54"/>
                <a:gd name="T4" fmla="*/ 18 w 34"/>
                <a:gd name="T5" fmla="*/ 54 h 54"/>
                <a:gd name="T6" fmla="*/ 18 w 34"/>
                <a:gd name="T7" fmla="*/ 54 h 54"/>
                <a:gd name="T8" fmla="*/ 20 w 34"/>
                <a:gd name="T9" fmla="*/ 54 h 54"/>
                <a:gd name="T10" fmla="*/ 27 w 34"/>
                <a:gd name="T11" fmla="*/ 47 h 54"/>
                <a:gd name="T12" fmla="*/ 27 w 34"/>
                <a:gd name="T13" fmla="*/ 47 h 54"/>
                <a:gd name="T14" fmla="*/ 26 w 34"/>
                <a:gd name="T15" fmla="*/ 43 h 54"/>
                <a:gd name="T16" fmla="*/ 31 w 34"/>
                <a:gd name="T17" fmla="*/ 32 h 54"/>
                <a:gd name="T18" fmla="*/ 34 w 34"/>
                <a:gd name="T19" fmla="*/ 24 h 54"/>
                <a:gd name="T20" fmla="*/ 32 w 34"/>
                <a:gd name="T21" fmla="*/ 23 h 54"/>
                <a:gd name="T22" fmla="*/ 30 w 34"/>
                <a:gd name="T23" fmla="*/ 15 h 54"/>
                <a:gd name="T24" fmla="*/ 21 w 34"/>
                <a:gd name="T25" fmla="*/ 2 h 54"/>
                <a:gd name="T26" fmla="*/ 10 w 34"/>
                <a:gd name="T27" fmla="*/ 3 h 54"/>
                <a:gd name="T28" fmla="*/ 2 w 34"/>
                <a:gd name="T29" fmla="*/ 22 h 54"/>
                <a:gd name="T30" fmla="*/ 1 w 34"/>
                <a:gd name="T31" fmla="*/ 24 h 54"/>
                <a:gd name="T32" fmla="*/ 1 w 34"/>
                <a:gd name="T33" fmla="*/ 31 h 54"/>
                <a:gd name="T34" fmla="*/ 3 w 34"/>
                <a:gd name="T35" fmla="*/ 33 h 54"/>
                <a:gd name="T36" fmla="*/ 6 w 34"/>
                <a:gd name="T37" fmla="*/ 40 h 54"/>
                <a:gd name="T38" fmla="*/ 7 w 34"/>
                <a:gd name="T39" fmla="*/ 45 h 54"/>
                <a:gd name="T40" fmla="*/ 7 w 34"/>
                <a:gd name="T41" fmla="*/ 45 h 54"/>
                <a:gd name="T42" fmla="*/ 16 w 34"/>
                <a:gd name="T4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54">
                  <a:moveTo>
                    <a:pt x="16" y="54"/>
                  </a:moveTo>
                  <a:cubicBezTo>
                    <a:pt x="16" y="54"/>
                    <a:pt x="17" y="54"/>
                    <a:pt x="18" y="54"/>
                  </a:cubicBezTo>
                  <a:cubicBezTo>
                    <a:pt x="18" y="54"/>
                    <a:pt x="18" y="54"/>
                    <a:pt x="18" y="54"/>
                  </a:cubicBezTo>
                  <a:cubicBezTo>
                    <a:pt x="18" y="54"/>
                    <a:pt x="18" y="54"/>
                    <a:pt x="18" y="54"/>
                  </a:cubicBezTo>
                  <a:cubicBezTo>
                    <a:pt x="19" y="54"/>
                    <a:pt x="19" y="54"/>
                    <a:pt x="20" y="54"/>
                  </a:cubicBezTo>
                  <a:cubicBezTo>
                    <a:pt x="22" y="53"/>
                    <a:pt x="27" y="47"/>
                    <a:pt x="27" y="47"/>
                  </a:cubicBezTo>
                  <a:cubicBezTo>
                    <a:pt x="27" y="47"/>
                    <a:pt x="27" y="47"/>
                    <a:pt x="27" y="47"/>
                  </a:cubicBezTo>
                  <a:cubicBezTo>
                    <a:pt x="27" y="46"/>
                    <a:pt x="26" y="45"/>
                    <a:pt x="26" y="43"/>
                  </a:cubicBezTo>
                  <a:cubicBezTo>
                    <a:pt x="26" y="38"/>
                    <a:pt x="29" y="32"/>
                    <a:pt x="31" y="32"/>
                  </a:cubicBezTo>
                  <a:cubicBezTo>
                    <a:pt x="33" y="33"/>
                    <a:pt x="33" y="25"/>
                    <a:pt x="34" y="24"/>
                  </a:cubicBezTo>
                  <a:cubicBezTo>
                    <a:pt x="34" y="22"/>
                    <a:pt x="32" y="23"/>
                    <a:pt x="32" y="23"/>
                  </a:cubicBezTo>
                  <a:cubicBezTo>
                    <a:pt x="30" y="15"/>
                    <a:pt x="30" y="15"/>
                    <a:pt x="30" y="15"/>
                  </a:cubicBezTo>
                  <a:cubicBezTo>
                    <a:pt x="31" y="10"/>
                    <a:pt x="27" y="4"/>
                    <a:pt x="21" y="2"/>
                  </a:cubicBezTo>
                  <a:cubicBezTo>
                    <a:pt x="16" y="0"/>
                    <a:pt x="10" y="3"/>
                    <a:pt x="10" y="3"/>
                  </a:cubicBezTo>
                  <a:cubicBezTo>
                    <a:pt x="0" y="2"/>
                    <a:pt x="2" y="20"/>
                    <a:pt x="2" y="22"/>
                  </a:cubicBezTo>
                  <a:cubicBezTo>
                    <a:pt x="2" y="24"/>
                    <a:pt x="2" y="24"/>
                    <a:pt x="1" y="24"/>
                  </a:cubicBezTo>
                  <a:cubicBezTo>
                    <a:pt x="1" y="25"/>
                    <a:pt x="1" y="29"/>
                    <a:pt x="1" y="31"/>
                  </a:cubicBezTo>
                  <a:cubicBezTo>
                    <a:pt x="2" y="32"/>
                    <a:pt x="3" y="32"/>
                    <a:pt x="3" y="33"/>
                  </a:cubicBezTo>
                  <a:cubicBezTo>
                    <a:pt x="3" y="33"/>
                    <a:pt x="3" y="33"/>
                    <a:pt x="6" y="40"/>
                  </a:cubicBezTo>
                  <a:cubicBezTo>
                    <a:pt x="7" y="43"/>
                    <a:pt x="7" y="44"/>
                    <a:pt x="7" y="45"/>
                  </a:cubicBezTo>
                  <a:cubicBezTo>
                    <a:pt x="7" y="45"/>
                    <a:pt x="7" y="45"/>
                    <a:pt x="7" y="45"/>
                  </a:cubicBezTo>
                  <a:cubicBezTo>
                    <a:pt x="7" y="45"/>
                    <a:pt x="13" y="52"/>
                    <a:pt x="16"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650"/>
            </a:p>
          </p:txBody>
        </p:sp>
        <p:sp>
          <p:nvSpPr>
            <p:cNvPr id="95" name="Freeform 15"/>
            <p:cNvSpPr/>
            <p:nvPr/>
          </p:nvSpPr>
          <p:spPr bwMode="auto">
            <a:xfrm>
              <a:off x="3694520" y="2459038"/>
              <a:ext cx="344488" cy="169863"/>
            </a:xfrm>
            <a:custGeom>
              <a:avLst/>
              <a:gdLst>
                <a:gd name="T0" fmla="*/ 89 w 91"/>
                <a:gd name="T1" fmla="*/ 19 h 44"/>
                <a:gd name="T2" fmla="*/ 77 w 91"/>
                <a:gd name="T3" fmla="*/ 10 h 44"/>
                <a:gd name="T4" fmla="*/ 58 w 91"/>
                <a:gd name="T5" fmla="*/ 1 h 44"/>
                <a:gd name="T6" fmla="*/ 58 w 91"/>
                <a:gd name="T7" fmla="*/ 1 h 44"/>
                <a:gd name="T8" fmla="*/ 57 w 91"/>
                <a:gd name="T9" fmla="*/ 15 h 44"/>
                <a:gd name="T10" fmla="*/ 53 w 91"/>
                <a:gd name="T11" fmla="*/ 27 h 44"/>
                <a:gd name="T12" fmla="*/ 53 w 91"/>
                <a:gd name="T13" fmla="*/ 30 h 44"/>
                <a:gd name="T14" fmla="*/ 50 w 91"/>
                <a:gd name="T15" fmla="*/ 40 h 44"/>
                <a:gd name="T16" fmla="*/ 45 w 91"/>
                <a:gd name="T17" fmla="*/ 31 h 44"/>
                <a:gd name="T18" fmla="*/ 46 w 91"/>
                <a:gd name="T19" fmla="*/ 28 h 44"/>
                <a:gd name="T20" fmla="*/ 38 w 91"/>
                <a:gd name="T21" fmla="*/ 11 h 44"/>
                <a:gd name="T22" fmla="*/ 36 w 91"/>
                <a:gd name="T23" fmla="*/ 0 h 44"/>
                <a:gd name="T24" fmla="*/ 36 w 91"/>
                <a:gd name="T25" fmla="*/ 0 h 44"/>
                <a:gd name="T26" fmla="*/ 26 w 91"/>
                <a:gd name="T27" fmla="*/ 5 h 44"/>
                <a:gd name="T28" fmla="*/ 8 w 91"/>
                <a:gd name="T29" fmla="*/ 9 h 44"/>
                <a:gd name="T30" fmla="*/ 4 w 91"/>
                <a:gd name="T31" fmla="*/ 17 h 44"/>
                <a:gd name="T32" fmla="*/ 0 w 91"/>
                <a:gd name="T33" fmla="*/ 44 h 44"/>
                <a:gd name="T34" fmla="*/ 91 w 91"/>
                <a:gd name="T35" fmla="*/ 44 h 44"/>
                <a:gd name="T36" fmla="*/ 89 w 91"/>
                <a:gd name="T37" fmla="*/ 1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44">
                  <a:moveTo>
                    <a:pt x="89" y="19"/>
                  </a:moveTo>
                  <a:cubicBezTo>
                    <a:pt x="89" y="13"/>
                    <a:pt x="77" y="10"/>
                    <a:pt x="77" y="10"/>
                  </a:cubicBezTo>
                  <a:cubicBezTo>
                    <a:pt x="77" y="10"/>
                    <a:pt x="58" y="1"/>
                    <a:pt x="58" y="1"/>
                  </a:cubicBezTo>
                  <a:cubicBezTo>
                    <a:pt x="58" y="1"/>
                    <a:pt x="58" y="1"/>
                    <a:pt x="58" y="1"/>
                  </a:cubicBezTo>
                  <a:cubicBezTo>
                    <a:pt x="57" y="15"/>
                    <a:pt x="57" y="15"/>
                    <a:pt x="57" y="15"/>
                  </a:cubicBezTo>
                  <a:cubicBezTo>
                    <a:pt x="53" y="27"/>
                    <a:pt x="53" y="27"/>
                    <a:pt x="53" y="27"/>
                  </a:cubicBezTo>
                  <a:cubicBezTo>
                    <a:pt x="53" y="30"/>
                    <a:pt x="53" y="30"/>
                    <a:pt x="53" y="30"/>
                  </a:cubicBezTo>
                  <a:cubicBezTo>
                    <a:pt x="50" y="40"/>
                    <a:pt x="50" y="40"/>
                    <a:pt x="50" y="40"/>
                  </a:cubicBezTo>
                  <a:cubicBezTo>
                    <a:pt x="45" y="31"/>
                    <a:pt x="45" y="31"/>
                    <a:pt x="45" y="31"/>
                  </a:cubicBezTo>
                  <a:cubicBezTo>
                    <a:pt x="46" y="28"/>
                    <a:pt x="46" y="28"/>
                    <a:pt x="46" y="28"/>
                  </a:cubicBezTo>
                  <a:cubicBezTo>
                    <a:pt x="38" y="11"/>
                    <a:pt x="38" y="11"/>
                    <a:pt x="38" y="11"/>
                  </a:cubicBezTo>
                  <a:cubicBezTo>
                    <a:pt x="36" y="0"/>
                    <a:pt x="36" y="0"/>
                    <a:pt x="36" y="0"/>
                  </a:cubicBezTo>
                  <a:cubicBezTo>
                    <a:pt x="36" y="0"/>
                    <a:pt x="36" y="0"/>
                    <a:pt x="36" y="0"/>
                  </a:cubicBezTo>
                  <a:cubicBezTo>
                    <a:pt x="30" y="4"/>
                    <a:pt x="26" y="5"/>
                    <a:pt x="26" y="5"/>
                  </a:cubicBezTo>
                  <a:cubicBezTo>
                    <a:pt x="26" y="5"/>
                    <a:pt x="14" y="7"/>
                    <a:pt x="8" y="9"/>
                  </a:cubicBezTo>
                  <a:cubicBezTo>
                    <a:pt x="3" y="12"/>
                    <a:pt x="4" y="17"/>
                    <a:pt x="4" y="17"/>
                  </a:cubicBezTo>
                  <a:cubicBezTo>
                    <a:pt x="4" y="17"/>
                    <a:pt x="2" y="31"/>
                    <a:pt x="0" y="44"/>
                  </a:cubicBezTo>
                  <a:cubicBezTo>
                    <a:pt x="91" y="44"/>
                    <a:pt x="91" y="44"/>
                    <a:pt x="91" y="44"/>
                  </a:cubicBezTo>
                  <a:cubicBezTo>
                    <a:pt x="90" y="30"/>
                    <a:pt x="89" y="21"/>
                    <a:pt x="89"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650"/>
            </a:p>
          </p:txBody>
        </p:sp>
        <p:sp>
          <p:nvSpPr>
            <p:cNvPr id="96" name="Freeform 16"/>
            <p:cNvSpPr/>
            <p:nvPr/>
          </p:nvSpPr>
          <p:spPr bwMode="auto">
            <a:xfrm>
              <a:off x="3887788" y="2462213"/>
              <a:ext cx="3175"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lnTo>
                    <a:pt x="0"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650"/>
            </a:p>
          </p:txBody>
        </p:sp>
        <p:sp>
          <p:nvSpPr>
            <p:cNvPr id="97" name="Freeform 17"/>
            <p:cNvSpPr/>
            <p:nvPr/>
          </p:nvSpPr>
          <p:spPr bwMode="auto">
            <a:xfrm>
              <a:off x="3808413" y="2455863"/>
              <a:ext cx="3175" cy="3175"/>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1"/>
                    <a:pt x="0" y="1"/>
                    <a:pt x="0" y="1"/>
                  </a:cubicBezTo>
                  <a:cubicBezTo>
                    <a:pt x="0" y="1"/>
                    <a:pt x="0" y="1"/>
                    <a:pt x="0" y="1"/>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650"/>
            </a:p>
          </p:txBody>
        </p:sp>
        <p:sp>
          <p:nvSpPr>
            <p:cNvPr id="98" name="Freeform 18"/>
            <p:cNvSpPr/>
            <p:nvPr/>
          </p:nvSpPr>
          <p:spPr bwMode="auto">
            <a:xfrm>
              <a:off x="3833813" y="2489201"/>
              <a:ext cx="38100" cy="115888"/>
            </a:xfrm>
            <a:custGeom>
              <a:avLst/>
              <a:gdLst>
                <a:gd name="T0" fmla="*/ 10 w 10"/>
                <a:gd name="T1" fmla="*/ 5 h 30"/>
                <a:gd name="T2" fmla="*/ 5 w 10"/>
                <a:gd name="T3" fmla="*/ 0 h 30"/>
                <a:gd name="T4" fmla="*/ 5 w 10"/>
                <a:gd name="T5" fmla="*/ 0 h 30"/>
                <a:gd name="T6" fmla="*/ 0 w 10"/>
                <a:gd name="T7" fmla="*/ 5 h 30"/>
                <a:gd name="T8" fmla="*/ 4 w 10"/>
                <a:gd name="T9" fmla="*/ 8 h 30"/>
                <a:gd name="T10" fmla="*/ 4 w 10"/>
                <a:gd name="T11" fmla="*/ 15 h 30"/>
                <a:gd name="T12" fmla="*/ 3 w 10"/>
                <a:gd name="T13" fmla="*/ 20 h 30"/>
                <a:gd name="T14" fmla="*/ 7 w 10"/>
                <a:gd name="T15" fmla="*/ 30 h 30"/>
                <a:gd name="T16" fmla="*/ 10 w 10"/>
                <a:gd name="T17" fmla="*/ 19 h 30"/>
                <a:gd name="T18" fmla="*/ 7 w 10"/>
                <a:gd name="T19" fmla="*/ 8 h 30"/>
                <a:gd name="T20" fmla="*/ 10 w 10"/>
                <a:gd name="T21"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30">
                  <a:moveTo>
                    <a:pt x="10" y="5"/>
                  </a:moveTo>
                  <a:cubicBezTo>
                    <a:pt x="5" y="0"/>
                    <a:pt x="5" y="0"/>
                    <a:pt x="5" y="0"/>
                  </a:cubicBezTo>
                  <a:cubicBezTo>
                    <a:pt x="5" y="0"/>
                    <a:pt x="5" y="0"/>
                    <a:pt x="5" y="0"/>
                  </a:cubicBezTo>
                  <a:cubicBezTo>
                    <a:pt x="4" y="0"/>
                    <a:pt x="0" y="5"/>
                    <a:pt x="0" y="5"/>
                  </a:cubicBezTo>
                  <a:cubicBezTo>
                    <a:pt x="4" y="8"/>
                    <a:pt x="4" y="8"/>
                    <a:pt x="4" y="8"/>
                  </a:cubicBezTo>
                  <a:cubicBezTo>
                    <a:pt x="4" y="15"/>
                    <a:pt x="4" y="15"/>
                    <a:pt x="4" y="15"/>
                  </a:cubicBezTo>
                  <a:cubicBezTo>
                    <a:pt x="3" y="20"/>
                    <a:pt x="3" y="20"/>
                    <a:pt x="3" y="20"/>
                  </a:cubicBezTo>
                  <a:cubicBezTo>
                    <a:pt x="7" y="30"/>
                    <a:pt x="7" y="30"/>
                    <a:pt x="7" y="30"/>
                  </a:cubicBezTo>
                  <a:cubicBezTo>
                    <a:pt x="10" y="19"/>
                    <a:pt x="10" y="19"/>
                    <a:pt x="10" y="19"/>
                  </a:cubicBezTo>
                  <a:cubicBezTo>
                    <a:pt x="7" y="8"/>
                    <a:pt x="7" y="8"/>
                    <a:pt x="7" y="8"/>
                  </a:cubicBezTo>
                  <a:lnTo>
                    <a:pt x="1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650"/>
            </a:p>
          </p:txBody>
        </p:sp>
      </p:grpSp>
      <p:sp>
        <p:nvSpPr>
          <p:cNvPr id="99" name="Freeform 21"/>
          <p:cNvSpPr>
            <a:spLocks noEditPoints="1"/>
          </p:cNvSpPr>
          <p:nvPr/>
        </p:nvSpPr>
        <p:spPr bwMode="auto">
          <a:xfrm>
            <a:off x="4113155" y="1448478"/>
            <a:ext cx="153367" cy="104352"/>
          </a:xfrm>
          <a:custGeom>
            <a:avLst/>
            <a:gdLst>
              <a:gd name="T0" fmla="*/ 72 w 81"/>
              <a:gd name="T1" fmla="*/ 51 h 54"/>
              <a:gd name="T2" fmla="*/ 69 w 81"/>
              <a:gd name="T3" fmla="*/ 54 h 54"/>
              <a:gd name="T4" fmla="*/ 12 w 81"/>
              <a:gd name="T5" fmla="*/ 53 h 54"/>
              <a:gd name="T6" fmla="*/ 10 w 81"/>
              <a:gd name="T7" fmla="*/ 50 h 54"/>
              <a:gd name="T8" fmla="*/ 19 w 81"/>
              <a:gd name="T9" fmla="*/ 17 h 54"/>
              <a:gd name="T10" fmla="*/ 22 w 81"/>
              <a:gd name="T11" fmla="*/ 14 h 54"/>
              <a:gd name="T12" fmla="*/ 78 w 81"/>
              <a:gd name="T13" fmla="*/ 14 h 54"/>
              <a:gd name="T14" fmla="*/ 81 w 81"/>
              <a:gd name="T15" fmla="*/ 17 h 54"/>
              <a:gd name="T16" fmla="*/ 72 w 81"/>
              <a:gd name="T17" fmla="*/ 51 h 54"/>
              <a:gd name="T18" fmla="*/ 7 w 81"/>
              <a:gd name="T19" fmla="*/ 45 h 54"/>
              <a:gd name="T20" fmla="*/ 16 w 81"/>
              <a:gd name="T21" fmla="*/ 14 h 54"/>
              <a:gd name="T22" fmla="*/ 21 w 81"/>
              <a:gd name="T23" fmla="*/ 11 h 54"/>
              <a:gd name="T24" fmla="*/ 67 w 81"/>
              <a:gd name="T25" fmla="*/ 11 h 54"/>
              <a:gd name="T26" fmla="*/ 62 w 81"/>
              <a:gd name="T27" fmla="*/ 5 h 54"/>
              <a:gd name="T28" fmla="*/ 25 w 81"/>
              <a:gd name="T29" fmla="*/ 5 h 54"/>
              <a:gd name="T30" fmla="*/ 22 w 81"/>
              <a:gd name="T31" fmla="*/ 0 h 54"/>
              <a:gd name="T32" fmla="*/ 0 w 81"/>
              <a:gd name="T33" fmla="*/ 0 h 54"/>
              <a:gd name="T34" fmla="*/ 5 w 81"/>
              <a:gd name="T35" fmla="*/ 45 h 54"/>
              <a:gd name="T36" fmla="*/ 7 w 81"/>
              <a:gd name="T37" fmla="*/ 4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54">
                <a:moveTo>
                  <a:pt x="72" y="51"/>
                </a:moveTo>
                <a:cubicBezTo>
                  <a:pt x="72" y="52"/>
                  <a:pt x="71" y="54"/>
                  <a:pt x="69" y="54"/>
                </a:cubicBezTo>
                <a:cubicBezTo>
                  <a:pt x="12" y="53"/>
                  <a:pt x="12" y="53"/>
                  <a:pt x="12" y="53"/>
                </a:cubicBezTo>
                <a:cubicBezTo>
                  <a:pt x="11" y="53"/>
                  <a:pt x="10" y="52"/>
                  <a:pt x="10" y="50"/>
                </a:cubicBezTo>
                <a:cubicBezTo>
                  <a:pt x="19" y="17"/>
                  <a:pt x="19" y="17"/>
                  <a:pt x="19" y="17"/>
                </a:cubicBezTo>
                <a:cubicBezTo>
                  <a:pt x="20" y="15"/>
                  <a:pt x="21" y="14"/>
                  <a:pt x="22" y="14"/>
                </a:cubicBezTo>
                <a:cubicBezTo>
                  <a:pt x="78" y="14"/>
                  <a:pt x="78" y="14"/>
                  <a:pt x="78" y="14"/>
                </a:cubicBezTo>
                <a:cubicBezTo>
                  <a:pt x="79" y="14"/>
                  <a:pt x="81" y="15"/>
                  <a:pt x="81" y="17"/>
                </a:cubicBezTo>
                <a:lnTo>
                  <a:pt x="72" y="51"/>
                </a:lnTo>
                <a:close/>
                <a:moveTo>
                  <a:pt x="7" y="45"/>
                </a:moveTo>
                <a:cubicBezTo>
                  <a:pt x="16" y="14"/>
                  <a:pt x="16" y="14"/>
                  <a:pt x="16" y="14"/>
                </a:cubicBezTo>
                <a:cubicBezTo>
                  <a:pt x="16" y="14"/>
                  <a:pt x="17" y="11"/>
                  <a:pt x="21" y="11"/>
                </a:cubicBezTo>
                <a:cubicBezTo>
                  <a:pt x="25" y="11"/>
                  <a:pt x="67" y="11"/>
                  <a:pt x="67" y="11"/>
                </a:cubicBezTo>
                <a:cubicBezTo>
                  <a:pt x="67" y="11"/>
                  <a:pt x="68" y="6"/>
                  <a:pt x="62" y="5"/>
                </a:cubicBezTo>
                <a:cubicBezTo>
                  <a:pt x="57" y="4"/>
                  <a:pt x="25" y="5"/>
                  <a:pt x="25" y="5"/>
                </a:cubicBezTo>
                <a:cubicBezTo>
                  <a:pt x="22" y="0"/>
                  <a:pt x="22" y="0"/>
                  <a:pt x="22" y="0"/>
                </a:cubicBezTo>
                <a:cubicBezTo>
                  <a:pt x="0" y="0"/>
                  <a:pt x="0" y="0"/>
                  <a:pt x="0" y="0"/>
                </a:cubicBezTo>
                <a:cubicBezTo>
                  <a:pt x="5" y="45"/>
                  <a:pt x="5" y="45"/>
                  <a:pt x="5" y="45"/>
                </a:cubicBezTo>
                <a:lnTo>
                  <a:pt x="7" y="45"/>
                </a:lnTo>
                <a:close/>
              </a:path>
            </a:pathLst>
          </a:custGeom>
          <a:solidFill>
            <a:srgbClr val="404040"/>
          </a:solidFill>
          <a:ln>
            <a:noFill/>
          </a:ln>
        </p:spPr>
        <p:txBody>
          <a:bodyPr vert="horz" wrap="square" lIns="68580" tIns="34290" rIns="68580" bIns="34290" numCol="1" anchor="t" anchorCtr="0" compatLnSpc="1"/>
          <a:lstStyle/>
          <a:p>
            <a:endParaRPr lang="zh-CN" altLang="en-US" sz="1650"/>
          </a:p>
        </p:txBody>
      </p:sp>
      <p:sp>
        <p:nvSpPr>
          <p:cNvPr id="100" name="Freeform 24"/>
          <p:cNvSpPr>
            <a:spLocks noEditPoints="1"/>
          </p:cNvSpPr>
          <p:nvPr/>
        </p:nvSpPr>
        <p:spPr bwMode="auto">
          <a:xfrm>
            <a:off x="5387831" y="1435195"/>
            <a:ext cx="105245" cy="107349"/>
          </a:xfrm>
          <a:custGeom>
            <a:avLst/>
            <a:gdLst>
              <a:gd name="T0" fmla="*/ 15 w 63"/>
              <a:gd name="T1" fmla="*/ 30 h 63"/>
              <a:gd name="T2" fmla="*/ 1 w 63"/>
              <a:gd name="T3" fmla="*/ 15 h 63"/>
              <a:gd name="T4" fmla="*/ 19 w 63"/>
              <a:gd name="T5" fmla="*/ 0 h 63"/>
              <a:gd name="T6" fmla="*/ 32 w 63"/>
              <a:gd name="T7" fmla="*/ 15 h 63"/>
              <a:gd name="T8" fmla="*/ 15 w 63"/>
              <a:gd name="T9" fmla="*/ 30 h 63"/>
              <a:gd name="T10" fmla="*/ 15 w 63"/>
              <a:gd name="T11" fmla="*/ 7 h 63"/>
              <a:gd name="T12" fmla="*/ 13 w 63"/>
              <a:gd name="T13" fmla="*/ 10 h 63"/>
              <a:gd name="T14" fmla="*/ 17 w 63"/>
              <a:gd name="T15" fmla="*/ 22 h 63"/>
              <a:gd name="T16" fmla="*/ 20 w 63"/>
              <a:gd name="T17" fmla="*/ 19 h 63"/>
              <a:gd name="T18" fmla="*/ 15 w 63"/>
              <a:gd name="T19" fmla="*/ 7 h 63"/>
              <a:gd name="T20" fmla="*/ 25 w 63"/>
              <a:gd name="T21" fmla="*/ 49 h 63"/>
              <a:gd name="T22" fmla="*/ 16 w 63"/>
              <a:gd name="T23" fmla="*/ 61 h 63"/>
              <a:gd name="T24" fmla="*/ 12 w 63"/>
              <a:gd name="T25" fmla="*/ 58 h 63"/>
              <a:gd name="T26" fmla="*/ 24 w 63"/>
              <a:gd name="T27" fmla="*/ 38 h 63"/>
              <a:gd name="T28" fmla="*/ 44 w 63"/>
              <a:gd name="T29" fmla="*/ 5 h 63"/>
              <a:gd name="T30" fmla="*/ 49 w 63"/>
              <a:gd name="T31" fmla="*/ 1 h 63"/>
              <a:gd name="T32" fmla="*/ 52 w 63"/>
              <a:gd name="T33" fmla="*/ 3 h 63"/>
              <a:gd name="T34" fmla="*/ 41 w 63"/>
              <a:gd name="T35" fmla="*/ 22 h 63"/>
              <a:gd name="T36" fmla="*/ 25 w 63"/>
              <a:gd name="T37" fmla="*/ 49 h 63"/>
              <a:gd name="T38" fmla="*/ 45 w 63"/>
              <a:gd name="T39" fmla="*/ 62 h 63"/>
              <a:gd name="T40" fmla="*/ 31 w 63"/>
              <a:gd name="T41" fmla="*/ 47 h 63"/>
              <a:gd name="T42" fmla="*/ 49 w 63"/>
              <a:gd name="T43" fmla="*/ 32 h 63"/>
              <a:gd name="T44" fmla="*/ 63 w 63"/>
              <a:gd name="T45" fmla="*/ 47 h 63"/>
              <a:gd name="T46" fmla="*/ 45 w 63"/>
              <a:gd name="T47" fmla="*/ 62 h 63"/>
              <a:gd name="T48" fmla="*/ 46 w 63"/>
              <a:gd name="T49" fmla="*/ 39 h 63"/>
              <a:gd name="T50" fmla="*/ 43 w 63"/>
              <a:gd name="T51" fmla="*/ 42 h 63"/>
              <a:gd name="T52" fmla="*/ 48 w 63"/>
              <a:gd name="T53" fmla="*/ 55 h 63"/>
              <a:gd name="T54" fmla="*/ 50 w 63"/>
              <a:gd name="T55" fmla="*/ 52 h 63"/>
              <a:gd name="T56" fmla="*/ 46 w 63"/>
              <a:gd name="T57" fmla="*/ 3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 h="63">
                <a:moveTo>
                  <a:pt x="15" y="30"/>
                </a:moveTo>
                <a:cubicBezTo>
                  <a:pt x="7" y="30"/>
                  <a:pt x="0" y="24"/>
                  <a:pt x="1" y="15"/>
                </a:cubicBezTo>
                <a:cubicBezTo>
                  <a:pt x="2" y="5"/>
                  <a:pt x="10" y="0"/>
                  <a:pt x="19" y="0"/>
                </a:cubicBezTo>
                <a:cubicBezTo>
                  <a:pt x="26" y="0"/>
                  <a:pt x="33" y="7"/>
                  <a:pt x="32" y="15"/>
                </a:cubicBezTo>
                <a:cubicBezTo>
                  <a:pt x="32" y="25"/>
                  <a:pt x="23" y="30"/>
                  <a:pt x="15" y="30"/>
                </a:cubicBezTo>
                <a:close/>
                <a:moveTo>
                  <a:pt x="15" y="7"/>
                </a:moveTo>
                <a:cubicBezTo>
                  <a:pt x="14" y="7"/>
                  <a:pt x="13" y="8"/>
                  <a:pt x="13" y="10"/>
                </a:cubicBezTo>
                <a:cubicBezTo>
                  <a:pt x="13" y="11"/>
                  <a:pt x="14" y="22"/>
                  <a:pt x="17" y="22"/>
                </a:cubicBezTo>
                <a:cubicBezTo>
                  <a:pt x="19" y="23"/>
                  <a:pt x="20" y="21"/>
                  <a:pt x="20" y="19"/>
                </a:cubicBezTo>
                <a:cubicBezTo>
                  <a:pt x="20" y="16"/>
                  <a:pt x="19" y="7"/>
                  <a:pt x="15" y="7"/>
                </a:cubicBezTo>
                <a:close/>
                <a:moveTo>
                  <a:pt x="25" y="49"/>
                </a:moveTo>
                <a:cubicBezTo>
                  <a:pt x="19" y="59"/>
                  <a:pt x="20" y="61"/>
                  <a:pt x="16" y="61"/>
                </a:cubicBezTo>
                <a:cubicBezTo>
                  <a:pt x="15" y="61"/>
                  <a:pt x="12" y="60"/>
                  <a:pt x="12" y="58"/>
                </a:cubicBezTo>
                <a:cubicBezTo>
                  <a:pt x="12" y="56"/>
                  <a:pt x="14" y="56"/>
                  <a:pt x="24" y="38"/>
                </a:cubicBezTo>
                <a:cubicBezTo>
                  <a:pt x="44" y="5"/>
                  <a:pt x="44" y="5"/>
                  <a:pt x="44" y="5"/>
                </a:cubicBezTo>
                <a:cubicBezTo>
                  <a:pt x="45" y="2"/>
                  <a:pt x="46" y="1"/>
                  <a:pt x="49" y="1"/>
                </a:cubicBezTo>
                <a:cubicBezTo>
                  <a:pt x="50" y="1"/>
                  <a:pt x="52" y="2"/>
                  <a:pt x="52" y="3"/>
                </a:cubicBezTo>
                <a:cubicBezTo>
                  <a:pt x="52" y="6"/>
                  <a:pt x="49" y="8"/>
                  <a:pt x="41" y="22"/>
                </a:cubicBezTo>
                <a:lnTo>
                  <a:pt x="25" y="49"/>
                </a:lnTo>
                <a:close/>
                <a:moveTo>
                  <a:pt x="45" y="62"/>
                </a:moveTo>
                <a:cubicBezTo>
                  <a:pt x="38" y="62"/>
                  <a:pt x="31" y="57"/>
                  <a:pt x="31" y="47"/>
                </a:cubicBezTo>
                <a:cubicBezTo>
                  <a:pt x="32" y="37"/>
                  <a:pt x="40" y="32"/>
                  <a:pt x="49" y="32"/>
                </a:cubicBezTo>
                <a:cubicBezTo>
                  <a:pt x="56" y="33"/>
                  <a:pt x="63" y="39"/>
                  <a:pt x="63" y="47"/>
                </a:cubicBezTo>
                <a:cubicBezTo>
                  <a:pt x="62" y="57"/>
                  <a:pt x="53" y="63"/>
                  <a:pt x="45" y="62"/>
                </a:cubicBezTo>
                <a:close/>
                <a:moveTo>
                  <a:pt x="46" y="39"/>
                </a:moveTo>
                <a:cubicBezTo>
                  <a:pt x="44" y="39"/>
                  <a:pt x="43" y="40"/>
                  <a:pt x="43" y="42"/>
                </a:cubicBezTo>
                <a:cubicBezTo>
                  <a:pt x="43" y="43"/>
                  <a:pt x="44" y="55"/>
                  <a:pt x="48" y="55"/>
                </a:cubicBezTo>
                <a:cubicBezTo>
                  <a:pt x="50" y="55"/>
                  <a:pt x="50" y="53"/>
                  <a:pt x="50" y="52"/>
                </a:cubicBezTo>
                <a:cubicBezTo>
                  <a:pt x="50" y="49"/>
                  <a:pt x="50" y="39"/>
                  <a:pt x="46" y="39"/>
                </a:cubicBezTo>
                <a:close/>
              </a:path>
            </a:pathLst>
          </a:custGeom>
          <a:solidFill>
            <a:srgbClr val="404040"/>
          </a:solidFill>
          <a:ln>
            <a:noFill/>
          </a:ln>
        </p:spPr>
        <p:txBody>
          <a:bodyPr vert="horz" wrap="square" lIns="68580" tIns="34290" rIns="68580" bIns="34290" numCol="1" anchor="t" anchorCtr="0" compatLnSpc="1"/>
          <a:lstStyle/>
          <a:p>
            <a:endParaRPr lang="zh-CN" altLang="en-US" sz="1650"/>
          </a:p>
        </p:txBody>
      </p:sp>
      <p:sp>
        <p:nvSpPr>
          <p:cNvPr id="109" name="Freeform 37"/>
          <p:cNvSpPr>
            <a:spLocks noEditPoints="1"/>
          </p:cNvSpPr>
          <p:nvPr/>
        </p:nvSpPr>
        <p:spPr bwMode="auto">
          <a:xfrm>
            <a:off x="4931131" y="1448615"/>
            <a:ext cx="158926" cy="99554"/>
          </a:xfrm>
          <a:custGeom>
            <a:avLst/>
            <a:gdLst>
              <a:gd name="T0" fmla="*/ 107 w 111"/>
              <a:gd name="T1" fmla="*/ 57 h 68"/>
              <a:gd name="T2" fmla="*/ 100 w 111"/>
              <a:gd name="T3" fmla="*/ 57 h 68"/>
              <a:gd name="T4" fmla="*/ 100 w 111"/>
              <a:gd name="T5" fmla="*/ 55 h 68"/>
              <a:gd name="T6" fmla="*/ 99 w 111"/>
              <a:gd name="T7" fmla="*/ 5 h 68"/>
              <a:gd name="T8" fmla="*/ 95 w 111"/>
              <a:gd name="T9" fmla="*/ 0 h 68"/>
              <a:gd name="T10" fmla="*/ 14 w 111"/>
              <a:gd name="T11" fmla="*/ 2 h 68"/>
              <a:gd name="T12" fmla="*/ 10 w 111"/>
              <a:gd name="T13" fmla="*/ 6 h 68"/>
              <a:gd name="T14" fmla="*/ 10 w 111"/>
              <a:gd name="T15" fmla="*/ 57 h 68"/>
              <a:gd name="T16" fmla="*/ 11 w 111"/>
              <a:gd name="T17" fmla="*/ 59 h 68"/>
              <a:gd name="T18" fmla="*/ 4 w 111"/>
              <a:gd name="T19" fmla="*/ 59 h 68"/>
              <a:gd name="T20" fmla="*/ 0 w 111"/>
              <a:gd name="T21" fmla="*/ 63 h 68"/>
              <a:gd name="T22" fmla="*/ 4 w 111"/>
              <a:gd name="T23" fmla="*/ 68 h 68"/>
              <a:gd name="T24" fmla="*/ 107 w 111"/>
              <a:gd name="T25" fmla="*/ 66 h 68"/>
              <a:gd name="T26" fmla="*/ 111 w 111"/>
              <a:gd name="T27" fmla="*/ 62 h 68"/>
              <a:gd name="T28" fmla="*/ 107 w 111"/>
              <a:gd name="T29" fmla="*/ 57 h 68"/>
              <a:gd name="T30" fmla="*/ 15 w 111"/>
              <a:gd name="T31" fmla="*/ 65 h 68"/>
              <a:gd name="T32" fmla="*/ 14 w 111"/>
              <a:gd name="T33" fmla="*/ 63 h 68"/>
              <a:gd name="T34" fmla="*/ 15 w 111"/>
              <a:gd name="T35" fmla="*/ 62 h 68"/>
              <a:gd name="T36" fmla="*/ 17 w 111"/>
              <a:gd name="T37" fmla="*/ 63 h 68"/>
              <a:gd name="T38" fmla="*/ 15 w 111"/>
              <a:gd name="T39" fmla="*/ 65 h 68"/>
              <a:gd name="T40" fmla="*/ 20 w 111"/>
              <a:gd name="T41" fmla="*/ 64 h 68"/>
              <a:gd name="T42" fmla="*/ 18 w 111"/>
              <a:gd name="T43" fmla="*/ 63 h 68"/>
              <a:gd name="T44" fmla="*/ 20 w 111"/>
              <a:gd name="T45" fmla="*/ 62 h 68"/>
              <a:gd name="T46" fmla="*/ 21 w 111"/>
              <a:gd name="T47" fmla="*/ 63 h 68"/>
              <a:gd name="T48" fmla="*/ 20 w 111"/>
              <a:gd name="T49" fmla="*/ 64 h 68"/>
              <a:gd name="T50" fmla="*/ 24 w 111"/>
              <a:gd name="T51" fmla="*/ 64 h 68"/>
              <a:gd name="T52" fmla="*/ 23 w 111"/>
              <a:gd name="T53" fmla="*/ 63 h 68"/>
              <a:gd name="T54" fmla="*/ 24 w 111"/>
              <a:gd name="T55" fmla="*/ 62 h 68"/>
              <a:gd name="T56" fmla="*/ 26 w 111"/>
              <a:gd name="T57" fmla="*/ 63 h 68"/>
              <a:gd name="T58" fmla="*/ 24 w 111"/>
              <a:gd name="T59" fmla="*/ 64 h 68"/>
              <a:gd name="T60" fmla="*/ 29 w 111"/>
              <a:gd name="T61" fmla="*/ 64 h 68"/>
              <a:gd name="T62" fmla="*/ 27 w 111"/>
              <a:gd name="T63" fmla="*/ 63 h 68"/>
              <a:gd name="T64" fmla="*/ 29 w 111"/>
              <a:gd name="T65" fmla="*/ 62 h 68"/>
              <a:gd name="T66" fmla="*/ 30 w 111"/>
              <a:gd name="T67" fmla="*/ 63 h 68"/>
              <a:gd name="T68" fmla="*/ 29 w 111"/>
              <a:gd name="T69" fmla="*/ 64 h 68"/>
              <a:gd name="T70" fmla="*/ 73 w 111"/>
              <a:gd name="T71" fmla="*/ 64 h 68"/>
              <a:gd name="T72" fmla="*/ 39 w 111"/>
              <a:gd name="T73" fmla="*/ 64 h 68"/>
              <a:gd name="T74" fmla="*/ 37 w 111"/>
              <a:gd name="T75" fmla="*/ 63 h 68"/>
              <a:gd name="T76" fmla="*/ 39 w 111"/>
              <a:gd name="T77" fmla="*/ 61 h 68"/>
              <a:gd name="T78" fmla="*/ 73 w 111"/>
              <a:gd name="T79" fmla="*/ 61 h 68"/>
              <a:gd name="T80" fmla="*/ 74 w 111"/>
              <a:gd name="T81" fmla="*/ 62 h 68"/>
              <a:gd name="T82" fmla="*/ 73 w 111"/>
              <a:gd name="T83" fmla="*/ 64 h 68"/>
              <a:gd name="T84" fmla="*/ 19 w 111"/>
              <a:gd name="T85" fmla="*/ 57 h 68"/>
              <a:gd name="T86" fmla="*/ 18 w 111"/>
              <a:gd name="T87" fmla="*/ 9 h 68"/>
              <a:gd name="T88" fmla="*/ 90 w 111"/>
              <a:gd name="T89" fmla="*/ 8 h 68"/>
              <a:gd name="T90" fmla="*/ 91 w 111"/>
              <a:gd name="T91" fmla="*/ 56 h 68"/>
              <a:gd name="T92" fmla="*/ 19 w 111"/>
              <a:gd name="T93"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 h="68">
                <a:moveTo>
                  <a:pt x="107" y="57"/>
                </a:moveTo>
                <a:cubicBezTo>
                  <a:pt x="100" y="57"/>
                  <a:pt x="100" y="57"/>
                  <a:pt x="100" y="57"/>
                </a:cubicBezTo>
                <a:cubicBezTo>
                  <a:pt x="100" y="57"/>
                  <a:pt x="100" y="56"/>
                  <a:pt x="100" y="55"/>
                </a:cubicBezTo>
                <a:cubicBezTo>
                  <a:pt x="99" y="5"/>
                  <a:pt x="99" y="5"/>
                  <a:pt x="99" y="5"/>
                </a:cubicBezTo>
                <a:cubicBezTo>
                  <a:pt x="99" y="2"/>
                  <a:pt x="97" y="0"/>
                  <a:pt x="95" y="0"/>
                </a:cubicBezTo>
                <a:cubicBezTo>
                  <a:pt x="14" y="2"/>
                  <a:pt x="14" y="2"/>
                  <a:pt x="14" y="2"/>
                </a:cubicBezTo>
                <a:cubicBezTo>
                  <a:pt x="11" y="2"/>
                  <a:pt x="10" y="4"/>
                  <a:pt x="10" y="6"/>
                </a:cubicBezTo>
                <a:cubicBezTo>
                  <a:pt x="10" y="57"/>
                  <a:pt x="10" y="57"/>
                  <a:pt x="10" y="57"/>
                </a:cubicBezTo>
                <a:cubicBezTo>
                  <a:pt x="10" y="58"/>
                  <a:pt x="11" y="58"/>
                  <a:pt x="11" y="59"/>
                </a:cubicBezTo>
                <a:cubicBezTo>
                  <a:pt x="4" y="59"/>
                  <a:pt x="4" y="59"/>
                  <a:pt x="4" y="59"/>
                </a:cubicBezTo>
                <a:cubicBezTo>
                  <a:pt x="2" y="59"/>
                  <a:pt x="0" y="61"/>
                  <a:pt x="0" y="63"/>
                </a:cubicBezTo>
                <a:cubicBezTo>
                  <a:pt x="0" y="66"/>
                  <a:pt x="2" y="68"/>
                  <a:pt x="4" y="68"/>
                </a:cubicBezTo>
                <a:cubicBezTo>
                  <a:pt x="107" y="66"/>
                  <a:pt x="107" y="66"/>
                  <a:pt x="107" y="66"/>
                </a:cubicBezTo>
                <a:cubicBezTo>
                  <a:pt x="109" y="66"/>
                  <a:pt x="111" y="64"/>
                  <a:pt x="111" y="62"/>
                </a:cubicBezTo>
                <a:cubicBezTo>
                  <a:pt x="111" y="59"/>
                  <a:pt x="109" y="57"/>
                  <a:pt x="107" y="57"/>
                </a:cubicBezTo>
                <a:close/>
                <a:moveTo>
                  <a:pt x="15" y="65"/>
                </a:moveTo>
                <a:cubicBezTo>
                  <a:pt x="15" y="65"/>
                  <a:pt x="14" y="64"/>
                  <a:pt x="14" y="63"/>
                </a:cubicBezTo>
                <a:cubicBezTo>
                  <a:pt x="14" y="62"/>
                  <a:pt x="15" y="62"/>
                  <a:pt x="15" y="62"/>
                </a:cubicBezTo>
                <a:cubicBezTo>
                  <a:pt x="16" y="62"/>
                  <a:pt x="17" y="62"/>
                  <a:pt x="17" y="63"/>
                </a:cubicBezTo>
                <a:cubicBezTo>
                  <a:pt x="17" y="64"/>
                  <a:pt x="16" y="64"/>
                  <a:pt x="15" y="65"/>
                </a:cubicBezTo>
                <a:close/>
                <a:moveTo>
                  <a:pt x="20" y="64"/>
                </a:moveTo>
                <a:cubicBezTo>
                  <a:pt x="19" y="64"/>
                  <a:pt x="18" y="64"/>
                  <a:pt x="18" y="63"/>
                </a:cubicBezTo>
                <a:cubicBezTo>
                  <a:pt x="18" y="62"/>
                  <a:pt x="19" y="62"/>
                  <a:pt x="20" y="62"/>
                </a:cubicBezTo>
                <a:cubicBezTo>
                  <a:pt x="21" y="62"/>
                  <a:pt x="21" y="62"/>
                  <a:pt x="21" y="63"/>
                </a:cubicBezTo>
                <a:cubicBezTo>
                  <a:pt x="21" y="64"/>
                  <a:pt x="21" y="64"/>
                  <a:pt x="20" y="64"/>
                </a:cubicBezTo>
                <a:close/>
                <a:moveTo>
                  <a:pt x="24" y="64"/>
                </a:moveTo>
                <a:cubicBezTo>
                  <a:pt x="24" y="64"/>
                  <a:pt x="23" y="64"/>
                  <a:pt x="23" y="63"/>
                </a:cubicBezTo>
                <a:cubicBezTo>
                  <a:pt x="23" y="62"/>
                  <a:pt x="24" y="62"/>
                  <a:pt x="24" y="62"/>
                </a:cubicBezTo>
                <a:cubicBezTo>
                  <a:pt x="25" y="62"/>
                  <a:pt x="26" y="62"/>
                  <a:pt x="26" y="63"/>
                </a:cubicBezTo>
                <a:cubicBezTo>
                  <a:pt x="26" y="64"/>
                  <a:pt x="25" y="64"/>
                  <a:pt x="24" y="64"/>
                </a:cubicBezTo>
                <a:close/>
                <a:moveTo>
                  <a:pt x="29" y="64"/>
                </a:moveTo>
                <a:cubicBezTo>
                  <a:pt x="28" y="64"/>
                  <a:pt x="28" y="64"/>
                  <a:pt x="27" y="63"/>
                </a:cubicBezTo>
                <a:cubicBezTo>
                  <a:pt x="27" y="62"/>
                  <a:pt x="28" y="62"/>
                  <a:pt x="29" y="62"/>
                </a:cubicBezTo>
                <a:cubicBezTo>
                  <a:pt x="30" y="62"/>
                  <a:pt x="30" y="62"/>
                  <a:pt x="30" y="63"/>
                </a:cubicBezTo>
                <a:cubicBezTo>
                  <a:pt x="30" y="64"/>
                  <a:pt x="30" y="64"/>
                  <a:pt x="29" y="64"/>
                </a:cubicBezTo>
                <a:close/>
                <a:moveTo>
                  <a:pt x="73" y="64"/>
                </a:moveTo>
                <a:cubicBezTo>
                  <a:pt x="39" y="64"/>
                  <a:pt x="39" y="64"/>
                  <a:pt x="39" y="64"/>
                </a:cubicBezTo>
                <a:cubicBezTo>
                  <a:pt x="38" y="64"/>
                  <a:pt x="37" y="64"/>
                  <a:pt x="37" y="63"/>
                </a:cubicBezTo>
                <a:cubicBezTo>
                  <a:pt x="37" y="62"/>
                  <a:pt x="38" y="61"/>
                  <a:pt x="39" y="61"/>
                </a:cubicBezTo>
                <a:cubicBezTo>
                  <a:pt x="73" y="61"/>
                  <a:pt x="73" y="61"/>
                  <a:pt x="73" y="61"/>
                </a:cubicBezTo>
                <a:cubicBezTo>
                  <a:pt x="74" y="61"/>
                  <a:pt x="74" y="61"/>
                  <a:pt x="74" y="62"/>
                </a:cubicBezTo>
                <a:cubicBezTo>
                  <a:pt x="75" y="63"/>
                  <a:pt x="74" y="64"/>
                  <a:pt x="73" y="64"/>
                </a:cubicBezTo>
                <a:close/>
                <a:moveTo>
                  <a:pt x="19" y="57"/>
                </a:moveTo>
                <a:cubicBezTo>
                  <a:pt x="18" y="9"/>
                  <a:pt x="18" y="9"/>
                  <a:pt x="18" y="9"/>
                </a:cubicBezTo>
                <a:cubicBezTo>
                  <a:pt x="90" y="8"/>
                  <a:pt x="90" y="8"/>
                  <a:pt x="90" y="8"/>
                </a:cubicBezTo>
                <a:cubicBezTo>
                  <a:pt x="91" y="56"/>
                  <a:pt x="91" y="56"/>
                  <a:pt x="91" y="56"/>
                </a:cubicBezTo>
                <a:lnTo>
                  <a:pt x="19" y="57"/>
                </a:lnTo>
                <a:close/>
              </a:path>
            </a:pathLst>
          </a:custGeom>
          <a:solidFill>
            <a:srgbClr val="404040"/>
          </a:solidFill>
          <a:ln>
            <a:noFill/>
          </a:ln>
        </p:spPr>
        <p:txBody>
          <a:bodyPr vert="horz" wrap="square" lIns="68580" tIns="34290" rIns="68580" bIns="34290" numCol="1" anchor="t" anchorCtr="0" compatLnSpc="1"/>
          <a:lstStyle/>
          <a:p>
            <a:endParaRPr lang="zh-CN" altLang="en-US" sz="1650"/>
          </a:p>
        </p:txBody>
      </p:sp>
      <p:grpSp>
        <p:nvGrpSpPr>
          <p:cNvPr id="59" name="组合 58"/>
          <p:cNvGrpSpPr/>
          <p:nvPr/>
        </p:nvGrpSpPr>
        <p:grpSpPr>
          <a:xfrm>
            <a:off x="1343500" y="1960856"/>
            <a:ext cx="6458819" cy="1517126"/>
            <a:chOff x="1930078" y="3147814"/>
            <a:chExt cx="5675606" cy="1333156"/>
          </a:xfrm>
        </p:grpSpPr>
        <p:sp>
          <p:nvSpPr>
            <p:cNvPr id="60" name="TextBox 100"/>
            <p:cNvSpPr txBox="1"/>
            <p:nvPr/>
          </p:nvSpPr>
          <p:spPr>
            <a:xfrm>
              <a:off x="1930078" y="3683116"/>
              <a:ext cx="5675606" cy="459773"/>
            </a:xfrm>
            <a:prstGeom prst="rect">
              <a:avLst/>
            </a:prstGeom>
            <a:noFill/>
          </p:spPr>
          <p:txBody>
            <a:bodyPr wrap="non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年终总结  新年计划 述职报告  工作汇报</a:t>
              </a:r>
            </a:p>
          </p:txBody>
        </p:sp>
        <p:sp>
          <p:nvSpPr>
            <p:cNvPr id="61" name="TextBox 101"/>
            <p:cNvSpPr txBox="1"/>
            <p:nvPr/>
          </p:nvSpPr>
          <p:spPr>
            <a:xfrm>
              <a:off x="2986184" y="4115856"/>
              <a:ext cx="3454215" cy="365114"/>
            </a:xfrm>
            <a:prstGeom prst="rect">
              <a:avLst/>
            </a:prstGeom>
            <a:noFill/>
          </p:spPr>
          <p:txBody>
            <a:bodyPr wrap="none" rtlCol="0">
              <a:spAutoFit/>
            </a:bodyPr>
            <a:lstStyle/>
            <a:p>
              <a:pPr algn="ctr"/>
              <a:r>
                <a:rPr lang="en-US" altLang="zh-CN" sz="700" dirty="0">
                  <a:solidFill>
                    <a:schemeClr val="bg1"/>
                  </a:solidFill>
                </a:rPr>
                <a:t>2016 year-end summary work summarizes the PPT</a:t>
              </a:r>
            </a:p>
            <a:p>
              <a:pPr algn="ctr"/>
              <a:r>
                <a:rPr lang="en-US" altLang="zh-CN" sz="700" dirty="0">
                  <a:solidFill>
                    <a:schemeClr val="bg1"/>
                  </a:solidFill>
                </a:rPr>
                <a:t>About the summary text input or copy here2016 year-end summary work summarizes the PPT</a:t>
              </a:r>
            </a:p>
            <a:p>
              <a:pPr algn="ctr"/>
              <a:r>
                <a:rPr lang="en-US" altLang="zh-CN" sz="700" dirty="0">
                  <a:solidFill>
                    <a:schemeClr val="bg1"/>
                  </a:solidFill>
                </a:rPr>
                <a:t>About the summary text input or copy here</a:t>
              </a:r>
            </a:p>
          </p:txBody>
        </p:sp>
        <p:sp>
          <p:nvSpPr>
            <p:cNvPr id="62" name="圆角矩形 61"/>
            <p:cNvSpPr/>
            <p:nvPr/>
          </p:nvSpPr>
          <p:spPr>
            <a:xfrm>
              <a:off x="3129775" y="3147814"/>
              <a:ext cx="3314762" cy="504056"/>
            </a:xfrm>
            <a:prstGeom prst="roundRect">
              <a:avLst>
                <a:gd name="adj" fmla="val 42270"/>
              </a:avLst>
            </a:prstGeom>
            <a:solidFill>
              <a:schemeClr val="bg1">
                <a:lumMod val="85000"/>
              </a:schemeClr>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63" name="TextBox 103"/>
            <p:cNvSpPr txBox="1"/>
            <p:nvPr/>
          </p:nvSpPr>
          <p:spPr>
            <a:xfrm>
              <a:off x="3439219" y="3158533"/>
              <a:ext cx="2782304" cy="513864"/>
            </a:xfrm>
            <a:prstGeom prst="rect">
              <a:avLst/>
            </a:prstGeom>
            <a:noFill/>
          </p:spPr>
          <p:txBody>
            <a:bodyPr wrap="none" rtlCol="0">
              <a:spAutoFit/>
            </a:bodyPr>
            <a:lstStyle/>
            <a:p>
              <a:pPr algn="ctr"/>
              <a:r>
                <a:rPr lang="zh-CN" altLang="en-US" sz="3200" b="1" dirty="0">
                  <a:latin typeface="微软雅黑" panose="020B0503020204020204" pitchFamily="34" charset="-122"/>
                  <a:ea typeface="微软雅黑" panose="020B0503020204020204" pitchFamily="34" charset="-122"/>
                </a:rPr>
                <a:t>谢   谢    收    看</a:t>
              </a:r>
            </a:p>
          </p:txBody>
        </p:sp>
      </p:gr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t>4</a:t>
            </a:fld>
            <a:endParaRPr lang="zh-CN" altLang="en-US"/>
          </a:p>
        </p:txBody>
      </p:sp>
      <p:pic>
        <p:nvPicPr>
          <p:cNvPr id="3" name="Picture 4"/>
          <p:cNvPicPr>
            <a:picLocks noChangeAspect="1" noChangeArrowheads="1"/>
          </p:cNvPicPr>
          <p:nvPr/>
        </p:nvPicPr>
        <p:blipFill rotWithShape="1">
          <a:blip r:embed="rId3" cstate="screen"/>
          <a:srcRect/>
          <a:stretch>
            <a:fillRect/>
          </a:stretch>
        </p:blipFill>
        <p:spPr bwMode="auto">
          <a:xfrm>
            <a:off x="3911289" y="697082"/>
            <a:ext cx="1321422" cy="1642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组合 4"/>
          <p:cNvGrpSpPr/>
          <p:nvPr/>
        </p:nvGrpSpPr>
        <p:grpSpPr>
          <a:xfrm>
            <a:off x="4069379" y="2497685"/>
            <a:ext cx="927950" cy="927949"/>
            <a:chOff x="5004048" y="3459215"/>
            <a:chExt cx="1265929" cy="1265929"/>
          </a:xfrm>
        </p:grpSpPr>
        <p:sp>
          <p:nvSpPr>
            <p:cNvPr id="18" name="椭圆 17"/>
            <p:cNvSpPr/>
            <p:nvPr/>
          </p:nvSpPr>
          <p:spPr>
            <a:xfrm>
              <a:off x="5004048" y="3459215"/>
              <a:ext cx="1265929" cy="1265929"/>
            </a:xfrm>
            <a:prstGeom prst="ellipse">
              <a:avLst/>
            </a:prstGeom>
            <a:gradFill>
              <a:gsLst>
                <a:gs pos="76000">
                  <a:srgbClr val="C8C8C8"/>
                </a:gs>
                <a:gs pos="100000">
                  <a:srgbClr val="E5E5E5"/>
                </a:gs>
              </a:gsLst>
              <a:lin ang="5400000" scaled="0"/>
            </a:gradFill>
            <a:ln w="3175">
              <a:gradFill>
                <a:gsLst>
                  <a:gs pos="0">
                    <a:schemeClr val="tx1">
                      <a:lumMod val="50000"/>
                      <a:lumOff val="50000"/>
                      <a:alpha val="30000"/>
                    </a:schemeClr>
                  </a:gs>
                  <a:gs pos="47000">
                    <a:schemeClr val="bg1">
                      <a:lumMod val="95000"/>
                    </a:schemeClr>
                  </a:gs>
                </a:gsLst>
                <a:lin ang="5400000" scaled="0"/>
              </a:gradFill>
            </a:ln>
            <a:effectLst>
              <a:innerShdw blurRad="63500" dist="50800" dir="16200000">
                <a:schemeClr val="tx1">
                  <a:lumMod val="50000"/>
                  <a:lumOff val="50000"/>
                  <a:alpha val="2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5132956" y="3588123"/>
              <a:ext cx="1008112" cy="1008112"/>
            </a:xfrm>
            <a:prstGeom prst="ellipse">
              <a:avLst/>
            </a:prstGeom>
            <a:solidFill>
              <a:schemeClr val="bg1"/>
            </a:solidFill>
            <a:ln w="3175">
              <a:gradFill>
                <a:gsLst>
                  <a:gs pos="75000">
                    <a:schemeClr val="bg1">
                      <a:lumMod val="50000"/>
                    </a:schemeClr>
                  </a:gs>
                  <a:gs pos="26000">
                    <a:schemeClr val="bg1">
                      <a:lumMod val="85000"/>
                    </a:schemeClr>
                  </a:gs>
                </a:gsLst>
                <a:lin ang="5400000" scaled="0"/>
              </a:gradFill>
            </a:ln>
            <a:effectLst>
              <a:outerShdw blurRad="38100" dist="38100" dir="5400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9" name="组合 58"/>
          <p:cNvGrpSpPr/>
          <p:nvPr/>
        </p:nvGrpSpPr>
        <p:grpSpPr>
          <a:xfrm>
            <a:off x="1331640" y="2507897"/>
            <a:ext cx="927950" cy="927949"/>
            <a:chOff x="1547664" y="2507897"/>
            <a:chExt cx="927950" cy="927949"/>
          </a:xfrm>
        </p:grpSpPr>
        <p:sp>
          <p:nvSpPr>
            <p:cNvPr id="21" name="椭圆 20"/>
            <p:cNvSpPr/>
            <p:nvPr/>
          </p:nvSpPr>
          <p:spPr>
            <a:xfrm>
              <a:off x="1547664" y="2507897"/>
              <a:ext cx="927950" cy="927949"/>
            </a:xfrm>
            <a:prstGeom prst="ellipse">
              <a:avLst/>
            </a:prstGeom>
            <a:gradFill>
              <a:gsLst>
                <a:gs pos="76000">
                  <a:srgbClr val="C8C8C8"/>
                </a:gs>
                <a:gs pos="100000">
                  <a:srgbClr val="E5E5E5"/>
                </a:gs>
              </a:gsLst>
              <a:lin ang="5400000" scaled="0"/>
            </a:gradFill>
            <a:ln w="3175">
              <a:gradFill>
                <a:gsLst>
                  <a:gs pos="0">
                    <a:schemeClr val="tx1">
                      <a:lumMod val="50000"/>
                      <a:lumOff val="50000"/>
                      <a:alpha val="30000"/>
                    </a:schemeClr>
                  </a:gs>
                  <a:gs pos="47000">
                    <a:schemeClr val="bg1">
                      <a:lumMod val="95000"/>
                    </a:schemeClr>
                  </a:gs>
                </a:gsLst>
                <a:lin ang="5400000" scaled="0"/>
              </a:gradFill>
            </a:ln>
            <a:effectLst>
              <a:innerShdw blurRad="63500" dist="50800" dir="16200000">
                <a:schemeClr val="tx1">
                  <a:lumMod val="50000"/>
                  <a:lumOff val="50000"/>
                  <a:alpha val="2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651681" y="2602135"/>
              <a:ext cx="738965" cy="738964"/>
            </a:xfrm>
            <a:prstGeom prst="ellipse">
              <a:avLst/>
            </a:prstGeom>
            <a:solidFill>
              <a:schemeClr val="bg1"/>
            </a:solidFill>
            <a:ln w="3175">
              <a:gradFill>
                <a:gsLst>
                  <a:gs pos="75000">
                    <a:schemeClr val="bg1">
                      <a:lumMod val="50000"/>
                    </a:schemeClr>
                  </a:gs>
                  <a:gs pos="26000">
                    <a:schemeClr val="bg1">
                      <a:lumMod val="85000"/>
                    </a:schemeClr>
                  </a:gs>
                </a:gsLst>
                <a:lin ang="5400000" scaled="0"/>
              </a:gradFill>
            </a:ln>
            <a:effectLst>
              <a:outerShdw blurRad="38100" dist="38100" dir="5400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1613854" y="2771473"/>
            <a:ext cx="382570" cy="353118"/>
            <a:chOff x="1763688" y="4459554"/>
            <a:chExt cx="521910" cy="481732"/>
          </a:xfrm>
        </p:grpSpPr>
        <p:sp>
          <p:nvSpPr>
            <p:cNvPr id="24" name="圆角矩形 23"/>
            <p:cNvSpPr/>
            <p:nvPr/>
          </p:nvSpPr>
          <p:spPr>
            <a:xfrm>
              <a:off x="1763688" y="4459554"/>
              <a:ext cx="521910" cy="481732"/>
            </a:xfrm>
            <a:prstGeom prst="round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1815281" y="4501204"/>
              <a:ext cx="419016" cy="396147"/>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五角星 25"/>
            <p:cNvSpPr/>
            <p:nvPr/>
          </p:nvSpPr>
          <p:spPr>
            <a:xfrm>
              <a:off x="1880627" y="4541264"/>
              <a:ext cx="288032" cy="288032"/>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2699792" y="2507897"/>
            <a:ext cx="927950" cy="927949"/>
            <a:chOff x="5004048" y="3459215"/>
            <a:chExt cx="1265929" cy="1265929"/>
          </a:xfrm>
        </p:grpSpPr>
        <p:sp>
          <p:nvSpPr>
            <p:cNvPr id="34" name="椭圆 33"/>
            <p:cNvSpPr/>
            <p:nvPr/>
          </p:nvSpPr>
          <p:spPr>
            <a:xfrm>
              <a:off x="5004048" y="3459215"/>
              <a:ext cx="1265929" cy="1265929"/>
            </a:xfrm>
            <a:prstGeom prst="ellipse">
              <a:avLst/>
            </a:prstGeom>
            <a:gradFill>
              <a:gsLst>
                <a:gs pos="76000">
                  <a:srgbClr val="C8C8C8"/>
                </a:gs>
                <a:gs pos="100000">
                  <a:srgbClr val="E5E5E5"/>
                </a:gs>
              </a:gsLst>
              <a:lin ang="5400000" scaled="0"/>
            </a:gradFill>
            <a:ln w="3175">
              <a:gradFill>
                <a:gsLst>
                  <a:gs pos="0">
                    <a:schemeClr val="tx1">
                      <a:lumMod val="50000"/>
                      <a:lumOff val="50000"/>
                      <a:alpha val="30000"/>
                    </a:schemeClr>
                  </a:gs>
                  <a:gs pos="47000">
                    <a:schemeClr val="bg1">
                      <a:lumMod val="95000"/>
                    </a:schemeClr>
                  </a:gs>
                </a:gsLst>
                <a:lin ang="5400000" scaled="0"/>
              </a:gradFill>
            </a:ln>
            <a:effectLst>
              <a:innerShdw blurRad="63500" dist="50800" dir="16200000">
                <a:schemeClr val="tx1">
                  <a:lumMod val="50000"/>
                  <a:lumOff val="50000"/>
                  <a:alpha val="2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5132956" y="3588123"/>
              <a:ext cx="1008112" cy="1008112"/>
            </a:xfrm>
            <a:prstGeom prst="ellipse">
              <a:avLst/>
            </a:prstGeom>
            <a:solidFill>
              <a:schemeClr val="bg1"/>
            </a:solidFill>
            <a:ln w="3175">
              <a:gradFill>
                <a:gsLst>
                  <a:gs pos="75000">
                    <a:schemeClr val="bg1">
                      <a:lumMod val="50000"/>
                    </a:schemeClr>
                  </a:gs>
                  <a:gs pos="26000">
                    <a:schemeClr val="bg1">
                      <a:lumMod val="85000"/>
                    </a:schemeClr>
                  </a:gs>
                </a:gsLst>
                <a:lin ang="5400000" scaled="0"/>
              </a:gradFill>
            </a:ln>
            <a:effectLst>
              <a:outerShdw blurRad="38100" dist="38100" dir="5400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2943770" y="2797449"/>
            <a:ext cx="439990" cy="353118"/>
            <a:chOff x="3448702" y="4519092"/>
            <a:chExt cx="600244" cy="396148"/>
          </a:xfrm>
        </p:grpSpPr>
        <p:sp>
          <p:nvSpPr>
            <p:cNvPr id="30" name="圆角矩形 29"/>
            <p:cNvSpPr/>
            <p:nvPr/>
          </p:nvSpPr>
          <p:spPr>
            <a:xfrm>
              <a:off x="3448702" y="4519092"/>
              <a:ext cx="600244" cy="396148"/>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30"/>
            <p:cNvSpPr/>
            <p:nvPr/>
          </p:nvSpPr>
          <p:spPr>
            <a:xfrm>
              <a:off x="3535313" y="4703313"/>
              <a:ext cx="432048" cy="741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31"/>
            <p:cNvSpPr/>
            <p:nvPr/>
          </p:nvSpPr>
          <p:spPr>
            <a:xfrm>
              <a:off x="3813814" y="4802630"/>
              <a:ext cx="153547" cy="4749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圆角矩形 32"/>
            <p:cNvSpPr/>
            <p:nvPr/>
          </p:nvSpPr>
          <p:spPr>
            <a:xfrm>
              <a:off x="3535313" y="4593260"/>
              <a:ext cx="432048" cy="741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a:off x="5516258" y="2507897"/>
            <a:ext cx="927950" cy="927949"/>
            <a:chOff x="5004048" y="3459215"/>
            <a:chExt cx="1265929" cy="1265929"/>
          </a:xfrm>
        </p:grpSpPr>
        <p:sp>
          <p:nvSpPr>
            <p:cNvPr id="41" name="椭圆 40"/>
            <p:cNvSpPr/>
            <p:nvPr/>
          </p:nvSpPr>
          <p:spPr>
            <a:xfrm>
              <a:off x="5004048" y="3459215"/>
              <a:ext cx="1265929" cy="1265929"/>
            </a:xfrm>
            <a:prstGeom prst="ellipse">
              <a:avLst/>
            </a:prstGeom>
            <a:gradFill>
              <a:gsLst>
                <a:gs pos="76000">
                  <a:srgbClr val="C8C8C8"/>
                </a:gs>
                <a:gs pos="100000">
                  <a:srgbClr val="E5E5E5"/>
                </a:gs>
              </a:gsLst>
              <a:lin ang="5400000" scaled="0"/>
            </a:gradFill>
            <a:ln w="3175">
              <a:gradFill>
                <a:gsLst>
                  <a:gs pos="0">
                    <a:schemeClr val="tx1">
                      <a:lumMod val="50000"/>
                      <a:lumOff val="50000"/>
                      <a:alpha val="30000"/>
                    </a:schemeClr>
                  </a:gs>
                  <a:gs pos="47000">
                    <a:schemeClr val="bg1">
                      <a:lumMod val="95000"/>
                    </a:schemeClr>
                  </a:gs>
                </a:gsLst>
                <a:lin ang="5400000" scaled="0"/>
              </a:gradFill>
            </a:ln>
            <a:effectLst>
              <a:innerShdw blurRad="63500" dist="50800" dir="16200000">
                <a:schemeClr val="tx1">
                  <a:lumMod val="50000"/>
                  <a:lumOff val="50000"/>
                  <a:alpha val="2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5132956" y="3588123"/>
              <a:ext cx="1008112" cy="1008112"/>
            </a:xfrm>
            <a:prstGeom prst="ellipse">
              <a:avLst/>
            </a:prstGeom>
            <a:solidFill>
              <a:schemeClr val="bg1"/>
            </a:solidFill>
            <a:ln w="3175">
              <a:gradFill>
                <a:gsLst>
                  <a:gs pos="75000">
                    <a:schemeClr val="bg1">
                      <a:lumMod val="50000"/>
                    </a:schemeClr>
                  </a:gs>
                  <a:gs pos="26000">
                    <a:schemeClr val="bg1">
                      <a:lumMod val="85000"/>
                    </a:schemeClr>
                  </a:gs>
                </a:gsLst>
                <a:lin ang="5400000" scaled="0"/>
              </a:gradFill>
            </a:ln>
            <a:effectLst>
              <a:outerShdw blurRad="38100" dist="38100" dir="5400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3978521" y="1112762"/>
            <a:ext cx="1189634" cy="1189634"/>
            <a:chOff x="3978521" y="628076"/>
            <a:chExt cx="1189634" cy="1189634"/>
          </a:xfrm>
        </p:grpSpPr>
        <p:sp>
          <p:nvSpPr>
            <p:cNvPr id="44" name="椭圆 43"/>
            <p:cNvSpPr/>
            <p:nvPr/>
          </p:nvSpPr>
          <p:spPr>
            <a:xfrm>
              <a:off x="3978521" y="628076"/>
              <a:ext cx="1189634" cy="1189634"/>
            </a:xfrm>
            <a:prstGeom prst="ellipse">
              <a:avLst/>
            </a:prstGeom>
            <a:gradFill>
              <a:gsLst>
                <a:gs pos="0">
                  <a:srgbClr val="BFBFBF"/>
                </a:gs>
                <a:gs pos="100000">
                  <a:srgbClr val="FFFFFF"/>
                </a:gs>
              </a:gsLst>
              <a:lin ang="8400000" scaled="1"/>
            </a:gradFill>
            <a:ln w="3175">
              <a:solidFill>
                <a:schemeClr val="bg1">
                  <a:lumMod val="75000"/>
                </a:schemeClr>
              </a:solidFill>
            </a:ln>
            <a:effectLst>
              <a:outerShdw blurRad="63500" dist="38100" dir="5400000" sx="101000" sy="101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44"/>
            <p:cNvSpPr txBox="1"/>
            <p:nvPr/>
          </p:nvSpPr>
          <p:spPr>
            <a:xfrm>
              <a:off x="4052163" y="1033457"/>
              <a:ext cx="1115992" cy="584775"/>
            </a:xfrm>
            <a:prstGeom prst="rect">
              <a:avLst/>
            </a:prstGeom>
            <a:noFill/>
          </p:spPr>
          <p:txBody>
            <a:bodyPr wrap="square" rtlCol="0">
              <a:spAutoFit/>
            </a:bodyPr>
            <a:lstStyle/>
            <a:p>
              <a:r>
                <a:rPr lang="zh-CN" altLang="en-US" sz="3200" b="1" dirty="0">
                  <a:solidFill>
                    <a:schemeClr val="tx1">
                      <a:lumMod val="65000"/>
                      <a:lumOff val="35000"/>
                    </a:schemeClr>
                  </a:solidFill>
                  <a:latin typeface="Arial Unicode MS" pitchFamily="34" charset="-120"/>
                  <a:ea typeface="Arial Unicode MS" pitchFamily="34" charset="-120"/>
                  <a:cs typeface="Arial Unicode MS" pitchFamily="34" charset="-120"/>
                </a:rPr>
                <a:t>文本</a:t>
              </a:r>
            </a:p>
          </p:txBody>
        </p:sp>
      </p:grpSp>
      <p:sp>
        <p:nvSpPr>
          <p:cNvPr id="46" name="Freeform 10"/>
          <p:cNvSpPr>
            <a:spLocks noEditPoints="1"/>
          </p:cNvSpPr>
          <p:nvPr/>
        </p:nvSpPr>
        <p:spPr bwMode="auto">
          <a:xfrm>
            <a:off x="5886951" y="2728095"/>
            <a:ext cx="247345" cy="438198"/>
          </a:xfrm>
          <a:custGeom>
            <a:avLst/>
            <a:gdLst>
              <a:gd name="T0" fmla="*/ 1428 w 1428"/>
              <a:gd name="T1" fmla="*/ 546 h 2532"/>
              <a:gd name="T2" fmla="*/ 1194 w 1428"/>
              <a:gd name="T3" fmla="*/ 0 h 2532"/>
              <a:gd name="T4" fmla="*/ 0 w 1428"/>
              <a:gd name="T5" fmla="*/ 563 h 2532"/>
              <a:gd name="T6" fmla="*/ 404 w 1428"/>
              <a:gd name="T7" fmla="*/ 2332 h 2532"/>
              <a:gd name="T8" fmla="*/ 988 w 1428"/>
              <a:gd name="T9" fmla="*/ 2532 h 2532"/>
              <a:gd name="T10" fmla="*/ 1265 w 1428"/>
              <a:gd name="T11" fmla="*/ 2532 h 2532"/>
              <a:gd name="T12" fmla="*/ 1428 w 1428"/>
              <a:gd name="T13" fmla="*/ 2332 h 2532"/>
              <a:gd name="T14" fmla="*/ 173 w 1428"/>
              <a:gd name="T15" fmla="*/ 660 h 2532"/>
              <a:gd name="T16" fmla="*/ 644 w 1428"/>
              <a:gd name="T17" fmla="*/ 533 h 2532"/>
              <a:gd name="T18" fmla="*/ 173 w 1428"/>
              <a:gd name="T19" fmla="*/ 660 h 2532"/>
              <a:gd name="T20" fmla="*/ 644 w 1428"/>
              <a:gd name="T21" fmla="*/ 617 h 2532"/>
              <a:gd name="T22" fmla="*/ 173 w 1428"/>
              <a:gd name="T23" fmla="*/ 894 h 2532"/>
              <a:gd name="T24" fmla="*/ 417 w 1428"/>
              <a:gd name="T25" fmla="*/ 2258 h 2532"/>
              <a:gd name="T26" fmla="*/ 301 w 1428"/>
              <a:gd name="T27" fmla="*/ 1680 h 2532"/>
              <a:gd name="T28" fmla="*/ 1143 w 1428"/>
              <a:gd name="T29" fmla="*/ 1393 h 2532"/>
              <a:gd name="T30" fmla="*/ 191 w 1428"/>
              <a:gd name="T31" fmla="*/ 1957 h 2532"/>
              <a:gd name="T32" fmla="*/ 988 w 1428"/>
              <a:gd name="T33" fmla="*/ 2182 h 2532"/>
              <a:gd name="T34" fmla="*/ 417 w 1428"/>
              <a:gd name="T35" fmla="*/ 2258 h 2532"/>
              <a:gd name="T36" fmla="*/ 988 w 1428"/>
              <a:gd name="T37" fmla="*/ 2032 h 2532"/>
              <a:gd name="T38" fmla="*/ 972 w 1428"/>
              <a:gd name="T39" fmla="*/ 2107 h 2532"/>
              <a:gd name="T40" fmla="*/ 297 w 1428"/>
              <a:gd name="T41" fmla="*/ 2032 h 2532"/>
              <a:gd name="T42" fmla="*/ 1265 w 1428"/>
              <a:gd name="T43" fmla="*/ 2258 h 2532"/>
              <a:gd name="T44" fmla="*/ 1353 w 1428"/>
              <a:gd name="T45" fmla="*/ 2182 h 2532"/>
              <a:gd name="T46" fmla="*/ 1353 w 1428"/>
              <a:gd name="T47" fmla="*/ 2107 h 2532"/>
              <a:gd name="T48" fmla="*/ 1265 w 1428"/>
              <a:gd name="T49" fmla="*/ 2032 h 2532"/>
              <a:gd name="T50" fmla="*/ 1353 w 1428"/>
              <a:gd name="T51" fmla="*/ 2107 h 2532"/>
              <a:gd name="T52" fmla="*/ 276 w 1428"/>
              <a:gd name="T53" fmla="*/ 1955 h 2532"/>
              <a:gd name="T54" fmla="*/ 295 w 1428"/>
              <a:gd name="T55" fmla="*/ 1880 h 2532"/>
              <a:gd name="T56" fmla="*/ 1353 w 1428"/>
              <a:gd name="T57" fmla="*/ 1955 h 2532"/>
              <a:gd name="T58" fmla="*/ 390 w 1428"/>
              <a:gd name="T59" fmla="*/ 1805 h 2532"/>
              <a:gd name="T60" fmla="*/ 1194 w 1428"/>
              <a:gd name="T61" fmla="*/ 1409 h 2532"/>
              <a:gd name="T62" fmla="*/ 1353 w 1428"/>
              <a:gd name="T63" fmla="*/ 621 h 2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8" h="2532">
                <a:moveTo>
                  <a:pt x="1428" y="1941"/>
                </a:moveTo>
                <a:lnTo>
                  <a:pt x="1428" y="546"/>
                </a:lnTo>
                <a:lnTo>
                  <a:pt x="1194" y="546"/>
                </a:lnTo>
                <a:lnTo>
                  <a:pt x="1194" y="0"/>
                </a:lnTo>
                <a:lnTo>
                  <a:pt x="73" y="478"/>
                </a:lnTo>
                <a:cubicBezTo>
                  <a:pt x="24" y="504"/>
                  <a:pt x="0" y="534"/>
                  <a:pt x="0" y="563"/>
                </a:cubicBezTo>
                <a:lnTo>
                  <a:pt x="0" y="1875"/>
                </a:lnTo>
                <a:cubicBezTo>
                  <a:pt x="0" y="2135"/>
                  <a:pt x="159" y="2332"/>
                  <a:pt x="404" y="2332"/>
                </a:cubicBezTo>
                <a:lnTo>
                  <a:pt x="988" y="2332"/>
                </a:lnTo>
                <a:lnTo>
                  <a:pt x="988" y="2532"/>
                </a:lnTo>
                <a:lnTo>
                  <a:pt x="1130" y="2369"/>
                </a:lnTo>
                <a:lnTo>
                  <a:pt x="1265" y="2532"/>
                </a:lnTo>
                <a:lnTo>
                  <a:pt x="1265" y="2332"/>
                </a:lnTo>
                <a:lnTo>
                  <a:pt x="1428" y="2332"/>
                </a:lnTo>
                <a:lnTo>
                  <a:pt x="1428" y="1941"/>
                </a:lnTo>
                <a:close/>
                <a:moveTo>
                  <a:pt x="173" y="660"/>
                </a:moveTo>
                <a:lnTo>
                  <a:pt x="644" y="458"/>
                </a:lnTo>
                <a:lnTo>
                  <a:pt x="644" y="533"/>
                </a:lnTo>
                <a:lnTo>
                  <a:pt x="173" y="735"/>
                </a:lnTo>
                <a:lnTo>
                  <a:pt x="173" y="660"/>
                </a:lnTo>
                <a:close/>
                <a:moveTo>
                  <a:pt x="173" y="819"/>
                </a:moveTo>
                <a:lnTo>
                  <a:pt x="644" y="617"/>
                </a:lnTo>
                <a:lnTo>
                  <a:pt x="644" y="692"/>
                </a:lnTo>
                <a:lnTo>
                  <a:pt x="173" y="894"/>
                </a:lnTo>
                <a:lnTo>
                  <a:pt x="173" y="819"/>
                </a:lnTo>
                <a:close/>
                <a:moveTo>
                  <a:pt x="417" y="2258"/>
                </a:moveTo>
                <a:cubicBezTo>
                  <a:pt x="251" y="2258"/>
                  <a:pt x="116" y="2123"/>
                  <a:pt x="116" y="1957"/>
                </a:cubicBezTo>
                <a:cubicBezTo>
                  <a:pt x="116" y="1835"/>
                  <a:pt x="189" y="1727"/>
                  <a:pt x="301" y="1680"/>
                </a:cubicBezTo>
                <a:cubicBezTo>
                  <a:pt x="332" y="1667"/>
                  <a:pt x="1136" y="1314"/>
                  <a:pt x="1143" y="1311"/>
                </a:cubicBezTo>
                <a:lnTo>
                  <a:pt x="1143" y="1393"/>
                </a:lnTo>
                <a:cubicBezTo>
                  <a:pt x="1143" y="1393"/>
                  <a:pt x="361" y="1736"/>
                  <a:pt x="330" y="1749"/>
                </a:cubicBezTo>
                <a:cubicBezTo>
                  <a:pt x="246" y="1784"/>
                  <a:pt x="191" y="1866"/>
                  <a:pt x="191" y="1957"/>
                </a:cubicBezTo>
                <a:cubicBezTo>
                  <a:pt x="191" y="2081"/>
                  <a:pt x="292" y="2182"/>
                  <a:pt x="417" y="2182"/>
                </a:cubicBezTo>
                <a:lnTo>
                  <a:pt x="988" y="2182"/>
                </a:lnTo>
                <a:lnTo>
                  <a:pt x="988" y="2258"/>
                </a:lnTo>
                <a:lnTo>
                  <a:pt x="417" y="2258"/>
                </a:lnTo>
                <a:close/>
                <a:moveTo>
                  <a:pt x="297" y="2032"/>
                </a:moveTo>
                <a:lnTo>
                  <a:pt x="988" y="2032"/>
                </a:lnTo>
                <a:lnTo>
                  <a:pt x="988" y="2107"/>
                </a:lnTo>
                <a:lnTo>
                  <a:pt x="972" y="2107"/>
                </a:lnTo>
                <a:lnTo>
                  <a:pt x="428" y="2107"/>
                </a:lnTo>
                <a:cubicBezTo>
                  <a:pt x="372" y="2107"/>
                  <a:pt x="323" y="2077"/>
                  <a:pt x="297" y="2032"/>
                </a:cubicBezTo>
                <a:close/>
                <a:moveTo>
                  <a:pt x="1353" y="2258"/>
                </a:moveTo>
                <a:lnTo>
                  <a:pt x="1265" y="2258"/>
                </a:lnTo>
                <a:lnTo>
                  <a:pt x="1265" y="2182"/>
                </a:lnTo>
                <a:lnTo>
                  <a:pt x="1353" y="2182"/>
                </a:lnTo>
                <a:lnTo>
                  <a:pt x="1353" y="2258"/>
                </a:lnTo>
                <a:close/>
                <a:moveTo>
                  <a:pt x="1353" y="2107"/>
                </a:moveTo>
                <a:lnTo>
                  <a:pt x="1265" y="2107"/>
                </a:lnTo>
                <a:lnTo>
                  <a:pt x="1265" y="2032"/>
                </a:lnTo>
                <a:lnTo>
                  <a:pt x="1353" y="2032"/>
                </a:lnTo>
                <a:lnTo>
                  <a:pt x="1353" y="2107"/>
                </a:lnTo>
                <a:close/>
                <a:moveTo>
                  <a:pt x="1353" y="1955"/>
                </a:moveTo>
                <a:lnTo>
                  <a:pt x="276" y="1955"/>
                </a:lnTo>
                <a:cubicBezTo>
                  <a:pt x="276" y="1955"/>
                  <a:pt x="276" y="1955"/>
                  <a:pt x="276" y="1954"/>
                </a:cubicBezTo>
                <a:cubicBezTo>
                  <a:pt x="276" y="1927"/>
                  <a:pt x="283" y="1902"/>
                  <a:pt x="295" y="1880"/>
                </a:cubicBezTo>
                <a:lnTo>
                  <a:pt x="1353" y="1880"/>
                </a:lnTo>
                <a:lnTo>
                  <a:pt x="1353" y="1955"/>
                </a:lnTo>
                <a:close/>
                <a:moveTo>
                  <a:pt x="1353" y="1805"/>
                </a:moveTo>
                <a:lnTo>
                  <a:pt x="390" y="1805"/>
                </a:lnTo>
                <a:lnTo>
                  <a:pt x="1152" y="1471"/>
                </a:lnTo>
                <a:cubicBezTo>
                  <a:pt x="1177" y="1460"/>
                  <a:pt x="1194" y="1435"/>
                  <a:pt x="1194" y="1409"/>
                </a:cubicBezTo>
                <a:lnTo>
                  <a:pt x="1194" y="621"/>
                </a:lnTo>
                <a:lnTo>
                  <a:pt x="1353" y="621"/>
                </a:lnTo>
                <a:lnTo>
                  <a:pt x="1353" y="1805"/>
                </a:lnTo>
                <a:close/>
              </a:path>
            </a:pathLst>
          </a:custGeom>
          <a:solidFill>
            <a:schemeClr val="tx1">
              <a:lumMod val="75000"/>
              <a:lumOff val="25000"/>
            </a:schemeClr>
          </a:solidFill>
          <a:ln w="0">
            <a:noFill/>
            <a:prstDash val="solid"/>
            <a:round/>
          </a:ln>
        </p:spPr>
        <p:txBody>
          <a:bodyPr vert="horz" wrap="square" lIns="68580" tIns="34290" rIns="68580" bIns="34290" numCol="1" anchor="t" anchorCtr="0" compatLnSpc="1"/>
          <a:lstStyle/>
          <a:p>
            <a:endParaRPr lang="th-TH"/>
          </a:p>
        </p:txBody>
      </p:sp>
      <p:grpSp>
        <p:nvGrpSpPr>
          <p:cNvPr id="47" name="Group 34"/>
          <p:cNvGrpSpPr/>
          <p:nvPr/>
        </p:nvGrpSpPr>
        <p:grpSpPr>
          <a:xfrm>
            <a:off x="4366597" y="2718076"/>
            <a:ext cx="344819" cy="394578"/>
            <a:chOff x="3526798" y="4057329"/>
            <a:chExt cx="284519" cy="359394"/>
          </a:xfrm>
          <a:solidFill>
            <a:schemeClr val="tx1">
              <a:lumMod val="75000"/>
              <a:lumOff val="25000"/>
            </a:schemeClr>
          </a:solidFill>
        </p:grpSpPr>
        <p:sp>
          <p:nvSpPr>
            <p:cNvPr id="48" name="Freeform 107"/>
            <p:cNvSpPr/>
            <p:nvPr/>
          </p:nvSpPr>
          <p:spPr bwMode="auto">
            <a:xfrm>
              <a:off x="3561739" y="4092269"/>
              <a:ext cx="214637" cy="289511"/>
            </a:xfrm>
            <a:custGeom>
              <a:avLst/>
              <a:gdLst>
                <a:gd name="T0" fmla="*/ 0 w 86"/>
                <a:gd name="T1" fmla="*/ 10 h 116"/>
                <a:gd name="T2" fmla="*/ 76 w 86"/>
                <a:gd name="T3" fmla="*/ 10 h 116"/>
                <a:gd name="T4" fmla="*/ 76 w 86"/>
                <a:gd name="T5" fmla="*/ 116 h 116"/>
                <a:gd name="T6" fmla="*/ 86 w 86"/>
                <a:gd name="T7" fmla="*/ 116 h 116"/>
                <a:gd name="T8" fmla="*/ 86 w 86"/>
                <a:gd name="T9" fmla="*/ 0 h 116"/>
                <a:gd name="T10" fmla="*/ 0 w 86"/>
                <a:gd name="T11" fmla="*/ 0 h 116"/>
                <a:gd name="T12" fmla="*/ 0 w 86"/>
                <a:gd name="T13" fmla="*/ 10 h 116"/>
              </a:gdLst>
              <a:ahLst/>
              <a:cxnLst>
                <a:cxn ang="0">
                  <a:pos x="T0" y="T1"/>
                </a:cxn>
                <a:cxn ang="0">
                  <a:pos x="T2" y="T3"/>
                </a:cxn>
                <a:cxn ang="0">
                  <a:pos x="T4" y="T5"/>
                </a:cxn>
                <a:cxn ang="0">
                  <a:pos x="T6" y="T7"/>
                </a:cxn>
                <a:cxn ang="0">
                  <a:pos x="T8" y="T9"/>
                </a:cxn>
                <a:cxn ang="0">
                  <a:pos x="T10" y="T11"/>
                </a:cxn>
                <a:cxn ang="0">
                  <a:pos x="T12" y="T13"/>
                </a:cxn>
              </a:cxnLst>
              <a:rect l="0" t="0" r="r" b="b"/>
              <a:pathLst>
                <a:path w="86" h="116">
                  <a:moveTo>
                    <a:pt x="0" y="10"/>
                  </a:moveTo>
                  <a:lnTo>
                    <a:pt x="76" y="10"/>
                  </a:lnTo>
                  <a:lnTo>
                    <a:pt x="76" y="116"/>
                  </a:lnTo>
                  <a:lnTo>
                    <a:pt x="86" y="116"/>
                  </a:lnTo>
                  <a:lnTo>
                    <a:pt x="86" y="0"/>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9" name="Freeform 108"/>
            <p:cNvSpPr/>
            <p:nvPr/>
          </p:nvSpPr>
          <p:spPr bwMode="auto">
            <a:xfrm>
              <a:off x="3599175" y="4057329"/>
              <a:ext cx="212142" cy="284519"/>
            </a:xfrm>
            <a:custGeom>
              <a:avLst/>
              <a:gdLst>
                <a:gd name="T0" fmla="*/ 0 w 85"/>
                <a:gd name="T1" fmla="*/ 0 h 114"/>
                <a:gd name="T2" fmla="*/ 0 w 85"/>
                <a:gd name="T3" fmla="*/ 9 h 114"/>
                <a:gd name="T4" fmla="*/ 76 w 85"/>
                <a:gd name="T5" fmla="*/ 9 h 114"/>
                <a:gd name="T6" fmla="*/ 76 w 85"/>
                <a:gd name="T7" fmla="*/ 114 h 114"/>
                <a:gd name="T8" fmla="*/ 85 w 85"/>
                <a:gd name="T9" fmla="*/ 114 h 114"/>
                <a:gd name="T10" fmla="*/ 85 w 85"/>
                <a:gd name="T11" fmla="*/ 0 h 114"/>
                <a:gd name="T12" fmla="*/ 0 w 85"/>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85" h="114">
                  <a:moveTo>
                    <a:pt x="0" y="0"/>
                  </a:moveTo>
                  <a:lnTo>
                    <a:pt x="0" y="9"/>
                  </a:lnTo>
                  <a:lnTo>
                    <a:pt x="76" y="9"/>
                  </a:lnTo>
                  <a:lnTo>
                    <a:pt x="76" y="114"/>
                  </a:lnTo>
                  <a:lnTo>
                    <a:pt x="85" y="114"/>
                  </a:lnTo>
                  <a:lnTo>
                    <a:pt x="8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0" name="Freeform 109"/>
            <p:cNvSpPr/>
            <p:nvPr/>
          </p:nvSpPr>
          <p:spPr bwMode="auto">
            <a:xfrm>
              <a:off x="3526798" y="4129707"/>
              <a:ext cx="212142" cy="287016"/>
            </a:xfrm>
            <a:custGeom>
              <a:avLst/>
              <a:gdLst>
                <a:gd name="T0" fmla="*/ 0 w 85"/>
                <a:gd name="T1" fmla="*/ 0 h 115"/>
                <a:gd name="T2" fmla="*/ 0 w 85"/>
                <a:gd name="T3" fmla="*/ 115 h 115"/>
                <a:gd name="T4" fmla="*/ 85 w 85"/>
                <a:gd name="T5" fmla="*/ 115 h 115"/>
                <a:gd name="T6" fmla="*/ 85 w 85"/>
                <a:gd name="T7" fmla="*/ 105 h 115"/>
                <a:gd name="T8" fmla="*/ 85 w 85"/>
                <a:gd name="T9" fmla="*/ 0 h 115"/>
                <a:gd name="T10" fmla="*/ 10 w 85"/>
                <a:gd name="T11" fmla="*/ 0 h 115"/>
                <a:gd name="T12" fmla="*/ 0 w 85"/>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85" h="115">
                  <a:moveTo>
                    <a:pt x="0" y="0"/>
                  </a:moveTo>
                  <a:lnTo>
                    <a:pt x="0" y="115"/>
                  </a:lnTo>
                  <a:lnTo>
                    <a:pt x="85" y="115"/>
                  </a:lnTo>
                  <a:lnTo>
                    <a:pt x="85" y="105"/>
                  </a:lnTo>
                  <a:lnTo>
                    <a:pt x="85" y="0"/>
                  </a:lnTo>
                  <a:lnTo>
                    <a:pt x="1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51" name="组合 50"/>
          <p:cNvGrpSpPr/>
          <p:nvPr/>
        </p:nvGrpSpPr>
        <p:grpSpPr>
          <a:xfrm>
            <a:off x="6884410" y="2490378"/>
            <a:ext cx="927950" cy="927949"/>
            <a:chOff x="5004048" y="3459215"/>
            <a:chExt cx="1265929" cy="1265929"/>
          </a:xfrm>
        </p:grpSpPr>
        <p:sp>
          <p:nvSpPr>
            <p:cNvPr id="52" name="椭圆 51"/>
            <p:cNvSpPr/>
            <p:nvPr/>
          </p:nvSpPr>
          <p:spPr>
            <a:xfrm>
              <a:off x="5004048" y="3459215"/>
              <a:ext cx="1265929" cy="1265929"/>
            </a:xfrm>
            <a:prstGeom prst="ellipse">
              <a:avLst/>
            </a:prstGeom>
            <a:gradFill>
              <a:gsLst>
                <a:gs pos="76000">
                  <a:srgbClr val="C8C8C8"/>
                </a:gs>
                <a:gs pos="100000">
                  <a:srgbClr val="E5E5E5"/>
                </a:gs>
              </a:gsLst>
              <a:lin ang="5400000" scaled="0"/>
            </a:gradFill>
            <a:ln w="3175">
              <a:gradFill>
                <a:gsLst>
                  <a:gs pos="0">
                    <a:schemeClr val="tx1">
                      <a:lumMod val="50000"/>
                      <a:lumOff val="50000"/>
                      <a:alpha val="30000"/>
                    </a:schemeClr>
                  </a:gs>
                  <a:gs pos="47000">
                    <a:schemeClr val="bg1">
                      <a:lumMod val="95000"/>
                    </a:schemeClr>
                  </a:gs>
                </a:gsLst>
                <a:lin ang="5400000" scaled="0"/>
              </a:gradFill>
            </a:ln>
            <a:effectLst>
              <a:innerShdw blurRad="63500" dist="50800" dir="16200000">
                <a:schemeClr val="tx1">
                  <a:lumMod val="50000"/>
                  <a:lumOff val="50000"/>
                  <a:alpha val="2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5132956" y="3588123"/>
              <a:ext cx="1008112" cy="1008112"/>
            </a:xfrm>
            <a:prstGeom prst="ellipse">
              <a:avLst/>
            </a:prstGeom>
            <a:solidFill>
              <a:schemeClr val="bg1"/>
            </a:solidFill>
            <a:ln w="3175">
              <a:gradFill>
                <a:gsLst>
                  <a:gs pos="75000">
                    <a:schemeClr val="bg1">
                      <a:lumMod val="50000"/>
                    </a:schemeClr>
                  </a:gs>
                  <a:gs pos="26000">
                    <a:schemeClr val="bg1">
                      <a:lumMod val="85000"/>
                    </a:schemeClr>
                  </a:gs>
                </a:gsLst>
                <a:lin ang="5400000" scaled="0"/>
              </a:gradFill>
            </a:ln>
            <a:effectLst>
              <a:outerShdw blurRad="38100" dist="38100" dir="5400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5" name="Group 42"/>
          <p:cNvGrpSpPr/>
          <p:nvPr/>
        </p:nvGrpSpPr>
        <p:grpSpPr bwMode="auto">
          <a:xfrm>
            <a:off x="7083264" y="2782438"/>
            <a:ext cx="530242" cy="331188"/>
            <a:chOff x="0" y="0"/>
            <a:chExt cx="1485900" cy="927101"/>
          </a:xfrm>
          <a:solidFill>
            <a:schemeClr val="tx1">
              <a:lumMod val="75000"/>
              <a:lumOff val="25000"/>
            </a:schemeClr>
          </a:solidFill>
        </p:grpSpPr>
        <p:sp>
          <p:nvSpPr>
            <p:cNvPr id="56" name="AutoShape 43"/>
            <p:cNvSpPr/>
            <p:nvPr/>
          </p:nvSpPr>
          <p:spPr bwMode="auto">
            <a:xfrm>
              <a:off x="0" y="0"/>
              <a:ext cx="1485900" cy="9271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9438"/>
                  </a:moveTo>
                  <a:cubicBezTo>
                    <a:pt x="7005" y="19438"/>
                    <a:pt x="3289" y="15988"/>
                    <a:pt x="1437" y="10797"/>
                  </a:cubicBezTo>
                  <a:cubicBezTo>
                    <a:pt x="3298" y="5598"/>
                    <a:pt x="7009" y="2161"/>
                    <a:pt x="10800" y="2161"/>
                  </a:cubicBezTo>
                  <a:cubicBezTo>
                    <a:pt x="14595" y="2161"/>
                    <a:pt x="18310" y="5611"/>
                    <a:pt x="20162" y="10802"/>
                  </a:cubicBezTo>
                  <a:cubicBezTo>
                    <a:pt x="18301" y="16000"/>
                    <a:pt x="14590" y="19438"/>
                    <a:pt x="10800" y="19438"/>
                  </a:cubicBezTo>
                  <a:moveTo>
                    <a:pt x="21576" y="10561"/>
                  </a:moveTo>
                  <a:cubicBezTo>
                    <a:pt x="21569" y="10516"/>
                    <a:pt x="21573" y="10467"/>
                    <a:pt x="21562" y="10423"/>
                  </a:cubicBezTo>
                  <a:cubicBezTo>
                    <a:pt x="21558" y="10406"/>
                    <a:pt x="21548" y="10395"/>
                    <a:pt x="21544" y="10378"/>
                  </a:cubicBezTo>
                  <a:cubicBezTo>
                    <a:pt x="21537" y="10352"/>
                    <a:pt x="21539" y="10322"/>
                    <a:pt x="21530" y="10297"/>
                  </a:cubicBezTo>
                  <a:cubicBezTo>
                    <a:pt x="19569" y="4298"/>
                    <a:pt x="15302" y="0"/>
                    <a:pt x="10800" y="0"/>
                  </a:cubicBezTo>
                  <a:cubicBezTo>
                    <a:pt x="6297" y="0"/>
                    <a:pt x="2030" y="4290"/>
                    <a:pt x="69" y="10290"/>
                  </a:cubicBezTo>
                  <a:cubicBezTo>
                    <a:pt x="61" y="10316"/>
                    <a:pt x="62" y="10344"/>
                    <a:pt x="55" y="10370"/>
                  </a:cubicBezTo>
                  <a:cubicBezTo>
                    <a:pt x="51" y="10387"/>
                    <a:pt x="41" y="10398"/>
                    <a:pt x="37" y="10415"/>
                  </a:cubicBezTo>
                  <a:cubicBezTo>
                    <a:pt x="26" y="10459"/>
                    <a:pt x="30" y="10508"/>
                    <a:pt x="24" y="10554"/>
                  </a:cubicBezTo>
                  <a:cubicBezTo>
                    <a:pt x="12" y="10635"/>
                    <a:pt x="0" y="10714"/>
                    <a:pt x="0" y="10796"/>
                  </a:cubicBezTo>
                  <a:cubicBezTo>
                    <a:pt x="0" y="10878"/>
                    <a:pt x="12" y="10955"/>
                    <a:pt x="24" y="11038"/>
                  </a:cubicBezTo>
                  <a:cubicBezTo>
                    <a:pt x="30" y="11083"/>
                    <a:pt x="26" y="11131"/>
                    <a:pt x="37" y="11175"/>
                  </a:cubicBezTo>
                  <a:cubicBezTo>
                    <a:pt x="41" y="11193"/>
                    <a:pt x="51" y="11204"/>
                    <a:pt x="55" y="11220"/>
                  </a:cubicBezTo>
                  <a:cubicBezTo>
                    <a:pt x="62" y="11247"/>
                    <a:pt x="61" y="11276"/>
                    <a:pt x="69" y="11302"/>
                  </a:cubicBezTo>
                  <a:cubicBezTo>
                    <a:pt x="2030" y="17300"/>
                    <a:pt x="6297" y="21600"/>
                    <a:pt x="10800" y="21600"/>
                  </a:cubicBezTo>
                  <a:cubicBezTo>
                    <a:pt x="15302" y="21600"/>
                    <a:pt x="19569" y="17308"/>
                    <a:pt x="21530" y="11309"/>
                  </a:cubicBezTo>
                  <a:cubicBezTo>
                    <a:pt x="21539" y="11283"/>
                    <a:pt x="21537" y="11255"/>
                    <a:pt x="21544" y="11228"/>
                  </a:cubicBezTo>
                  <a:cubicBezTo>
                    <a:pt x="21548" y="11212"/>
                    <a:pt x="21558" y="11201"/>
                    <a:pt x="21562" y="11183"/>
                  </a:cubicBezTo>
                  <a:cubicBezTo>
                    <a:pt x="21573" y="11139"/>
                    <a:pt x="21569" y="11089"/>
                    <a:pt x="21576" y="11044"/>
                  </a:cubicBezTo>
                  <a:cubicBezTo>
                    <a:pt x="21587" y="10963"/>
                    <a:pt x="21599" y="10885"/>
                    <a:pt x="21599" y="10803"/>
                  </a:cubicBezTo>
                  <a:cubicBezTo>
                    <a:pt x="21599" y="10721"/>
                    <a:pt x="21587" y="10642"/>
                    <a:pt x="21576" y="1056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342900"/>
              <a:endParaRPr lang="en-US" sz="2300">
                <a:solidFill>
                  <a:srgbClr val="FFFFFF"/>
                </a:solidFill>
                <a:effectLst>
                  <a:outerShdw blurRad="38100" dist="38100" dir="2700000" algn="tl">
                    <a:srgbClr val="000000"/>
                  </a:outerShdw>
                </a:effectLst>
              </a:endParaRPr>
            </a:p>
          </p:txBody>
        </p:sp>
        <p:sp>
          <p:nvSpPr>
            <p:cNvPr id="57" name="AutoShape 44"/>
            <p:cNvSpPr/>
            <p:nvPr/>
          </p:nvSpPr>
          <p:spPr bwMode="auto">
            <a:xfrm>
              <a:off x="558012" y="278340"/>
              <a:ext cx="209075" cy="2086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2" y="0"/>
                  </a:moveTo>
                  <a:cubicBezTo>
                    <a:pt x="19193" y="0"/>
                    <a:pt x="19183" y="4"/>
                    <a:pt x="19174" y="4"/>
                  </a:cubicBezTo>
                  <a:cubicBezTo>
                    <a:pt x="8585" y="23"/>
                    <a:pt x="0" y="8607"/>
                    <a:pt x="0" y="19198"/>
                  </a:cubicBezTo>
                  <a:cubicBezTo>
                    <a:pt x="0" y="20523"/>
                    <a:pt x="1076" y="21599"/>
                    <a:pt x="2402" y="21599"/>
                  </a:cubicBezTo>
                  <a:cubicBezTo>
                    <a:pt x="3722" y="21599"/>
                    <a:pt x="4799" y="20523"/>
                    <a:pt x="4799" y="19198"/>
                  </a:cubicBezTo>
                  <a:cubicBezTo>
                    <a:pt x="4799" y="11262"/>
                    <a:pt x="11262" y="4803"/>
                    <a:pt x="19202" y="4803"/>
                  </a:cubicBezTo>
                  <a:lnTo>
                    <a:pt x="19202" y="4798"/>
                  </a:lnTo>
                  <a:cubicBezTo>
                    <a:pt x="20523" y="4798"/>
                    <a:pt x="21600" y="3721"/>
                    <a:pt x="21600" y="2401"/>
                  </a:cubicBezTo>
                  <a:cubicBezTo>
                    <a:pt x="21600" y="1076"/>
                    <a:pt x="20523" y="0"/>
                    <a:pt x="19202"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342900"/>
              <a:endParaRPr lang="en-US" sz="2300">
                <a:solidFill>
                  <a:srgbClr val="FFFFFF"/>
                </a:solidFill>
                <a:effectLst>
                  <a:outerShdw blurRad="38100" dist="38100" dir="2700000" algn="tl">
                    <a:srgbClr val="000000"/>
                  </a:outerShdw>
                </a:effectLst>
              </a:endParaRPr>
            </a:p>
          </p:txBody>
        </p:sp>
        <p:sp>
          <p:nvSpPr>
            <p:cNvPr id="58" name="AutoShape 45"/>
            <p:cNvSpPr/>
            <p:nvPr/>
          </p:nvSpPr>
          <p:spPr bwMode="auto">
            <a:xfrm>
              <a:off x="418509" y="139170"/>
              <a:ext cx="651016" cy="649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057"/>
                  </a:moveTo>
                  <a:cubicBezTo>
                    <a:pt x="5694" y="20057"/>
                    <a:pt x="1542" y="15905"/>
                    <a:pt x="1542" y="10800"/>
                  </a:cubicBezTo>
                  <a:cubicBezTo>
                    <a:pt x="1542" y="5694"/>
                    <a:pt x="5694" y="1542"/>
                    <a:pt x="10800" y="1542"/>
                  </a:cubicBezTo>
                  <a:cubicBezTo>
                    <a:pt x="15905" y="1542"/>
                    <a:pt x="20057" y="5694"/>
                    <a:pt x="20057" y="10800"/>
                  </a:cubicBezTo>
                  <a:cubicBezTo>
                    <a:pt x="20057" y="15905"/>
                    <a:pt x="15905" y="20057"/>
                    <a:pt x="10800" y="20057"/>
                  </a:cubicBezTo>
                  <a:moveTo>
                    <a:pt x="10800" y="0"/>
                  </a:moveTo>
                  <a:cubicBezTo>
                    <a:pt x="4834" y="0"/>
                    <a:pt x="0" y="4834"/>
                    <a:pt x="0" y="10800"/>
                  </a:cubicBezTo>
                  <a:cubicBezTo>
                    <a:pt x="0" y="16765"/>
                    <a:pt x="4834" y="21600"/>
                    <a:pt x="10800" y="21600"/>
                  </a:cubicBezTo>
                  <a:cubicBezTo>
                    <a:pt x="16765" y="21600"/>
                    <a:pt x="21600" y="16765"/>
                    <a:pt x="21600" y="10800"/>
                  </a:cubicBezTo>
                  <a:cubicBezTo>
                    <a:pt x="21600" y="4834"/>
                    <a:pt x="16765"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342900"/>
              <a:endParaRPr lang="en-US" sz="2300">
                <a:solidFill>
                  <a:srgbClr val="FFFFFF"/>
                </a:solidFill>
                <a:effectLst>
                  <a:outerShdw blurRad="38100" dist="38100" dir="2700000" algn="tl">
                    <a:srgbClr val="000000"/>
                  </a:outerShdw>
                </a:effectLst>
              </a:endParaRPr>
            </a:p>
          </p:txBody>
        </p:sp>
      </p:grpSp>
      <p:sp>
        <p:nvSpPr>
          <p:cNvPr id="64" name="TextBox 63"/>
          <p:cNvSpPr txBox="1"/>
          <p:nvPr/>
        </p:nvSpPr>
        <p:spPr>
          <a:xfrm>
            <a:off x="1164673" y="3507854"/>
            <a:ext cx="1261884" cy="307777"/>
          </a:xfrm>
          <a:prstGeom prst="rect">
            <a:avLst/>
          </a:prstGeom>
          <a:noFill/>
        </p:spPr>
        <p:txBody>
          <a:bodyPr wrap="none" rtlCol="0">
            <a:spAutoFit/>
          </a:bodyPr>
          <a:lstStyle/>
          <a:p>
            <a:pPr lvl="0" algn="ctr"/>
            <a:r>
              <a:rPr lang="zh-CN" altLang="en-US" sz="14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
        <p:nvSpPr>
          <p:cNvPr id="65" name="TextBox 64"/>
          <p:cNvSpPr txBox="1"/>
          <p:nvPr/>
        </p:nvSpPr>
        <p:spPr>
          <a:xfrm>
            <a:off x="2509768" y="3507854"/>
            <a:ext cx="1261884" cy="307777"/>
          </a:xfrm>
          <a:prstGeom prst="rect">
            <a:avLst/>
          </a:prstGeom>
          <a:noFill/>
        </p:spPr>
        <p:txBody>
          <a:bodyPr wrap="none" rtlCol="0">
            <a:spAutoFit/>
          </a:bodyPr>
          <a:lstStyle/>
          <a:p>
            <a:pPr lvl="0" algn="ctr"/>
            <a:r>
              <a:rPr lang="zh-CN" altLang="en-US" sz="14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
        <p:nvSpPr>
          <p:cNvPr id="66" name="TextBox 65"/>
          <p:cNvSpPr txBox="1"/>
          <p:nvPr/>
        </p:nvSpPr>
        <p:spPr>
          <a:xfrm>
            <a:off x="3879298" y="3507854"/>
            <a:ext cx="1261884" cy="307777"/>
          </a:xfrm>
          <a:prstGeom prst="rect">
            <a:avLst/>
          </a:prstGeom>
          <a:noFill/>
        </p:spPr>
        <p:txBody>
          <a:bodyPr wrap="none" rtlCol="0">
            <a:spAutoFit/>
          </a:bodyPr>
          <a:lstStyle/>
          <a:p>
            <a:pPr lvl="0" algn="ctr"/>
            <a:r>
              <a:rPr lang="zh-CN" altLang="en-US" sz="14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
        <p:nvSpPr>
          <p:cNvPr id="67" name="TextBox 66"/>
          <p:cNvSpPr txBox="1"/>
          <p:nvPr/>
        </p:nvSpPr>
        <p:spPr>
          <a:xfrm>
            <a:off x="5290654" y="3507854"/>
            <a:ext cx="1261884" cy="307777"/>
          </a:xfrm>
          <a:prstGeom prst="rect">
            <a:avLst/>
          </a:prstGeom>
          <a:noFill/>
        </p:spPr>
        <p:txBody>
          <a:bodyPr wrap="none" rtlCol="0">
            <a:spAutoFit/>
          </a:bodyPr>
          <a:lstStyle/>
          <a:p>
            <a:pPr lvl="0" algn="ctr"/>
            <a:r>
              <a:rPr lang="zh-CN" altLang="en-US" sz="14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
        <p:nvSpPr>
          <p:cNvPr id="68" name="TextBox 67"/>
          <p:cNvSpPr txBox="1"/>
          <p:nvPr/>
        </p:nvSpPr>
        <p:spPr>
          <a:xfrm>
            <a:off x="6821280" y="3507854"/>
            <a:ext cx="1261884" cy="307777"/>
          </a:xfrm>
          <a:prstGeom prst="rect">
            <a:avLst/>
          </a:prstGeom>
          <a:noFill/>
        </p:spPr>
        <p:txBody>
          <a:bodyPr wrap="none" rtlCol="0">
            <a:spAutoFit/>
          </a:bodyPr>
          <a:lstStyle/>
          <a:p>
            <a:pPr lvl="0" algn="ctr"/>
            <a:r>
              <a:rPr lang="zh-CN" altLang="en-US" sz="14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
        <p:nvSpPr>
          <p:cNvPr id="70" name="矩形 69"/>
          <p:cNvSpPr/>
          <p:nvPr/>
        </p:nvSpPr>
        <p:spPr>
          <a:xfrm>
            <a:off x="3389286" y="227424"/>
            <a:ext cx="2236510" cy="400110"/>
          </a:xfrm>
          <a:prstGeom prst="rect">
            <a:avLst/>
          </a:prstGeom>
        </p:spPr>
        <p:txBody>
          <a:bodyPr wrap="none">
            <a:spAutoFit/>
          </a:bodyPr>
          <a:lstStyle/>
          <a:p>
            <a:pPr lvl="0" algn="ctr" defTabSz="685800">
              <a:spcBef>
                <a:spcPct val="20000"/>
              </a:spcBef>
              <a:defRPr/>
            </a:pPr>
            <a:r>
              <a:rPr lang="zh-CN" altLang="en-US" sz="20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单击输入标题内容</a:t>
            </a:r>
            <a:endParaRPr lang="en-US" altLang="zh-CN" sz="20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500" fill="hold"/>
                                        <p:tgtEl>
                                          <p:spTgt spid="43"/>
                                        </p:tgtEl>
                                        <p:attrNameLst>
                                          <p:attrName>ppt_x</p:attrName>
                                        </p:attrNameLst>
                                      </p:cBhvr>
                                      <p:tavLst>
                                        <p:tav tm="0">
                                          <p:val>
                                            <p:strVal val="#ppt_x"/>
                                          </p:val>
                                        </p:tav>
                                        <p:tav tm="100000">
                                          <p:val>
                                            <p:strVal val="#ppt_x"/>
                                          </p:val>
                                        </p:tav>
                                      </p:tavLst>
                                    </p:anim>
                                    <p:anim calcmode="lin" valueType="num">
                                      <p:cBhvr additive="base">
                                        <p:cTn id="13" dur="500" fill="hold"/>
                                        <p:tgtEl>
                                          <p:spTgt spid="4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500" fill="hold"/>
                                        <p:tgtEl>
                                          <p:spTgt spid="59"/>
                                        </p:tgtEl>
                                        <p:attrNameLst>
                                          <p:attrName>ppt_w</p:attrName>
                                        </p:attrNameLst>
                                      </p:cBhvr>
                                      <p:tavLst>
                                        <p:tav tm="0">
                                          <p:val>
                                            <p:fltVal val="0"/>
                                          </p:val>
                                        </p:tav>
                                        <p:tav tm="100000">
                                          <p:val>
                                            <p:strVal val="#ppt_w"/>
                                          </p:val>
                                        </p:tav>
                                      </p:tavLst>
                                    </p:anim>
                                    <p:anim calcmode="lin" valueType="num">
                                      <p:cBhvr>
                                        <p:cTn id="18" dur="500" fill="hold"/>
                                        <p:tgtEl>
                                          <p:spTgt spid="59"/>
                                        </p:tgtEl>
                                        <p:attrNameLst>
                                          <p:attrName>ppt_h</p:attrName>
                                        </p:attrNameLst>
                                      </p:cBhvr>
                                      <p:tavLst>
                                        <p:tav tm="0">
                                          <p:val>
                                            <p:fltVal val="0"/>
                                          </p:val>
                                        </p:tav>
                                        <p:tav tm="100000">
                                          <p:val>
                                            <p:strVal val="#ppt_h"/>
                                          </p:val>
                                        </p:tav>
                                      </p:tavLst>
                                    </p:anim>
                                    <p:animEffect transition="in" filter="fade">
                                      <p:cBhvr>
                                        <p:cTn id="19" dur="500"/>
                                        <p:tgtEl>
                                          <p:spTgt spid="59"/>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childTnLst>
                          </p:cTn>
                        </p:par>
                        <p:par>
                          <p:cTn id="26" fill="hold">
                            <p:stCondLst>
                              <p:cond delay="2000"/>
                            </p:stCondLst>
                            <p:childTnLst>
                              <p:par>
                                <p:cTn id="27" presetID="16" presetClass="entr" presetSubtype="21" fill="hold" grpId="0" nodeType="after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barn(inVertical)">
                                      <p:cBhvr>
                                        <p:cTn id="29" dur="500"/>
                                        <p:tgtEl>
                                          <p:spTgt spid="64"/>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500"/>
                            </p:stCondLst>
                            <p:childTnLst>
                              <p:par>
                                <p:cTn id="43" presetID="16" presetClass="entr" presetSubtype="21" fill="hold" grpId="0" nodeType="after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barn(inVertical)">
                                      <p:cBhvr>
                                        <p:cTn id="45" dur="500"/>
                                        <p:tgtEl>
                                          <p:spTgt spid="65"/>
                                        </p:tgtEl>
                                      </p:cBhvr>
                                    </p:animEffect>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Effect transition="in" filter="fade">
                                      <p:cBhvr>
                                        <p:cTn id="51" dur="500"/>
                                        <p:tgtEl>
                                          <p:spTgt spid="5"/>
                                        </p:tgtEl>
                                      </p:cBhvr>
                                    </p:animEffect>
                                  </p:childTnLst>
                                </p:cTn>
                              </p:par>
                            </p:childTnLst>
                          </p:cTn>
                        </p:par>
                        <p:par>
                          <p:cTn id="52" fill="hold">
                            <p:stCondLst>
                              <p:cond delay="4500"/>
                            </p:stCondLst>
                            <p:childTnLst>
                              <p:par>
                                <p:cTn id="53" presetID="53" presetClass="entr" presetSubtype="16" fill="hold"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5000"/>
                            </p:stCondLst>
                            <p:childTnLst>
                              <p:par>
                                <p:cTn id="59" presetID="16" presetClass="entr" presetSubtype="21"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barn(inVertical)">
                                      <p:cBhvr>
                                        <p:cTn id="61" dur="500"/>
                                        <p:tgtEl>
                                          <p:spTgt spid="66"/>
                                        </p:tgtEl>
                                      </p:cBhvr>
                                    </p:animEffect>
                                  </p:childTnLst>
                                </p:cTn>
                              </p:par>
                            </p:childTnLst>
                          </p:cTn>
                        </p:par>
                        <p:par>
                          <p:cTn id="62" fill="hold">
                            <p:stCondLst>
                              <p:cond delay="5500"/>
                            </p:stCondLst>
                            <p:childTnLst>
                              <p:par>
                                <p:cTn id="63" presetID="53" presetClass="entr" presetSubtype="16" fill="hold"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000"/>
                            </p:stCondLst>
                            <p:childTnLst>
                              <p:par>
                                <p:cTn id="69" presetID="53" presetClass="entr" presetSubtype="16" fill="hold" grpId="0" nodeType="afterEffect">
                                  <p:stCondLst>
                                    <p:cond delay="0"/>
                                  </p:stCondLst>
                                  <p:childTnLst>
                                    <p:set>
                                      <p:cBhvr>
                                        <p:cTn id="70" dur="1" fill="hold">
                                          <p:stCondLst>
                                            <p:cond delay="0"/>
                                          </p:stCondLst>
                                        </p:cTn>
                                        <p:tgtEl>
                                          <p:spTgt spid="46"/>
                                        </p:tgtEl>
                                        <p:attrNameLst>
                                          <p:attrName>style.visibility</p:attrName>
                                        </p:attrNameLst>
                                      </p:cBhvr>
                                      <p:to>
                                        <p:strVal val="visible"/>
                                      </p:to>
                                    </p:set>
                                    <p:anim calcmode="lin" valueType="num">
                                      <p:cBhvr>
                                        <p:cTn id="71" dur="500" fill="hold"/>
                                        <p:tgtEl>
                                          <p:spTgt spid="46"/>
                                        </p:tgtEl>
                                        <p:attrNameLst>
                                          <p:attrName>ppt_w</p:attrName>
                                        </p:attrNameLst>
                                      </p:cBhvr>
                                      <p:tavLst>
                                        <p:tav tm="0">
                                          <p:val>
                                            <p:fltVal val="0"/>
                                          </p:val>
                                        </p:tav>
                                        <p:tav tm="100000">
                                          <p:val>
                                            <p:strVal val="#ppt_w"/>
                                          </p:val>
                                        </p:tav>
                                      </p:tavLst>
                                    </p:anim>
                                    <p:anim calcmode="lin" valueType="num">
                                      <p:cBhvr>
                                        <p:cTn id="72" dur="500" fill="hold"/>
                                        <p:tgtEl>
                                          <p:spTgt spid="46"/>
                                        </p:tgtEl>
                                        <p:attrNameLst>
                                          <p:attrName>ppt_h</p:attrName>
                                        </p:attrNameLst>
                                      </p:cBhvr>
                                      <p:tavLst>
                                        <p:tav tm="0">
                                          <p:val>
                                            <p:fltVal val="0"/>
                                          </p:val>
                                        </p:tav>
                                        <p:tav tm="100000">
                                          <p:val>
                                            <p:strVal val="#ppt_h"/>
                                          </p:val>
                                        </p:tav>
                                      </p:tavLst>
                                    </p:anim>
                                    <p:animEffect transition="in" filter="fade">
                                      <p:cBhvr>
                                        <p:cTn id="73" dur="500"/>
                                        <p:tgtEl>
                                          <p:spTgt spid="46"/>
                                        </p:tgtEl>
                                      </p:cBhvr>
                                    </p:animEffect>
                                  </p:childTnLst>
                                </p:cTn>
                              </p:par>
                            </p:childTnLst>
                          </p:cTn>
                        </p:par>
                        <p:par>
                          <p:cTn id="74" fill="hold">
                            <p:stCondLst>
                              <p:cond delay="6500"/>
                            </p:stCondLst>
                            <p:childTnLst>
                              <p:par>
                                <p:cTn id="75" presetID="16" presetClass="entr" presetSubtype="21" fill="hold" grpId="0" nodeType="afterEffect">
                                  <p:stCondLst>
                                    <p:cond delay="0"/>
                                  </p:stCondLst>
                                  <p:childTnLst>
                                    <p:set>
                                      <p:cBhvr>
                                        <p:cTn id="76" dur="1" fill="hold">
                                          <p:stCondLst>
                                            <p:cond delay="0"/>
                                          </p:stCondLst>
                                        </p:cTn>
                                        <p:tgtEl>
                                          <p:spTgt spid="67"/>
                                        </p:tgtEl>
                                        <p:attrNameLst>
                                          <p:attrName>style.visibility</p:attrName>
                                        </p:attrNameLst>
                                      </p:cBhvr>
                                      <p:to>
                                        <p:strVal val="visible"/>
                                      </p:to>
                                    </p:set>
                                    <p:animEffect transition="in" filter="barn(inVertical)">
                                      <p:cBhvr>
                                        <p:cTn id="77" dur="500"/>
                                        <p:tgtEl>
                                          <p:spTgt spid="67"/>
                                        </p:tgtEl>
                                      </p:cBhvr>
                                    </p:animEffect>
                                  </p:childTnLst>
                                </p:cTn>
                              </p:par>
                            </p:childTnLst>
                          </p:cTn>
                        </p:par>
                        <p:par>
                          <p:cTn id="78" fill="hold">
                            <p:stCondLst>
                              <p:cond delay="7000"/>
                            </p:stCondLst>
                            <p:childTnLst>
                              <p:par>
                                <p:cTn id="79" presetID="53" presetClass="entr" presetSubtype="16" fill="hold" nodeType="afterEffect">
                                  <p:stCondLst>
                                    <p:cond delay="0"/>
                                  </p:stCondLst>
                                  <p:childTnLst>
                                    <p:set>
                                      <p:cBhvr>
                                        <p:cTn id="80" dur="1" fill="hold">
                                          <p:stCondLst>
                                            <p:cond delay="0"/>
                                          </p:stCondLst>
                                        </p:cTn>
                                        <p:tgtEl>
                                          <p:spTgt spid="51"/>
                                        </p:tgtEl>
                                        <p:attrNameLst>
                                          <p:attrName>style.visibility</p:attrName>
                                        </p:attrNameLst>
                                      </p:cBhvr>
                                      <p:to>
                                        <p:strVal val="visible"/>
                                      </p:to>
                                    </p:set>
                                    <p:anim calcmode="lin" valueType="num">
                                      <p:cBhvr>
                                        <p:cTn id="81" dur="500" fill="hold"/>
                                        <p:tgtEl>
                                          <p:spTgt spid="51"/>
                                        </p:tgtEl>
                                        <p:attrNameLst>
                                          <p:attrName>ppt_w</p:attrName>
                                        </p:attrNameLst>
                                      </p:cBhvr>
                                      <p:tavLst>
                                        <p:tav tm="0">
                                          <p:val>
                                            <p:fltVal val="0"/>
                                          </p:val>
                                        </p:tav>
                                        <p:tav tm="100000">
                                          <p:val>
                                            <p:strVal val="#ppt_w"/>
                                          </p:val>
                                        </p:tav>
                                      </p:tavLst>
                                    </p:anim>
                                    <p:anim calcmode="lin" valueType="num">
                                      <p:cBhvr>
                                        <p:cTn id="82" dur="500" fill="hold"/>
                                        <p:tgtEl>
                                          <p:spTgt spid="51"/>
                                        </p:tgtEl>
                                        <p:attrNameLst>
                                          <p:attrName>ppt_h</p:attrName>
                                        </p:attrNameLst>
                                      </p:cBhvr>
                                      <p:tavLst>
                                        <p:tav tm="0">
                                          <p:val>
                                            <p:fltVal val="0"/>
                                          </p:val>
                                        </p:tav>
                                        <p:tav tm="100000">
                                          <p:val>
                                            <p:strVal val="#ppt_h"/>
                                          </p:val>
                                        </p:tav>
                                      </p:tavLst>
                                    </p:anim>
                                    <p:animEffect transition="in" filter="fade">
                                      <p:cBhvr>
                                        <p:cTn id="83" dur="500"/>
                                        <p:tgtEl>
                                          <p:spTgt spid="51"/>
                                        </p:tgtEl>
                                      </p:cBhvr>
                                    </p:animEffect>
                                  </p:childTnLst>
                                </p:cTn>
                              </p:par>
                            </p:childTnLst>
                          </p:cTn>
                        </p:par>
                        <p:par>
                          <p:cTn id="84" fill="hold">
                            <p:stCondLst>
                              <p:cond delay="7500"/>
                            </p:stCondLst>
                            <p:childTnLst>
                              <p:par>
                                <p:cTn id="85" presetID="53" presetClass="entr" presetSubtype="16" fill="hold" nodeType="afterEffect">
                                  <p:stCondLst>
                                    <p:cond delay="0"/>
                                  </p:stCondLst>
                                  <p:childTnLst>
                                    <p:set>
                                      <p:cBhvr>
                                        <p:cTn id="86" dur="1" fill="hold">
                                          <p:stCondLst>
                                            <p:cond delay="0"/>
                                          </p:stCondLst>
                                        </p:cTn>
                                        <p:tgtEl>
                                          <p:spTgt spid="55"/>
                                        </p:tgtEl>
                                        <p:attrNameLst>
                                          <p:attrName>style.visibility</p:attrName>
                                        </p:attrNameLst>
                                      </p:cBhvr>
                                      <p:to>
                                        <p:strVal val="visible"/>
                                      </p:to>
                                    </p:set>
                                    <p:anim calcmode="lin" valueType="num">
                                      <p:cBhvr>
                                        <p:cTn id="87" dur="500" fill="hold"/>
                                        <p:tgtEl>
                                          <p:spTgt spid="55"/>
                                        </p:tgtEl>
                                        <p:attrNameLst>
                                          <p:attrName>ppt_w</p:attrName>
                                        </p:attrNameLst>
                                      </p:cBhvr>
                                      <p:tavLst>
                                        <p:tav tm="0">
                                          <p:val>
                                            <p:fltVal val="0"/>
                                          </p:val>
                                        </p:tav>
                                        <p:tav tm="100000">
                                          <p:val>
                                            <p:strVal val="#ppt_w"/>
                                          </p:val>
                                        </p:tav>
                                      </p:tavLst>
                                    </p:anim>
                                    <p:anim calcmode="lin" valueType="num">
                                      <p:cBhvr>
                                        <p:cTn id="88" dur="500" fill="hold"/>
                                        <p:tgtEl>
                                          <p:spTgt spid="55"/>
                                        </p:tgtEl>
                                        <p:attrNameLst>
                                          <p:attrName>ppt_h</p:attrName>
                                        </p:attrNameLst>
                                      </p:cBhvr>
                                      <p:tavLst>
                                        <p:tav tm="0">
                                          <p:val>
                                            <p:fltVal val="0"/>
                                          </p:val>
                                        </p:tav>
                                        <p:tav tm="100000">
                                          <p:val>
                                            <p:strVal val="#ppt_h"/>
                                          </p:val>
                                        </p:tav>
                                      </p:tavLst>
                                    </p:anim>
                                    <p:animEffect transition="in" filter="fade">
                                      <p:cBhvr>
                                        <p:cTn id="89" dur="500"/>
                                        <p:tgtEl>
                                          <p:spTgt spid="55"/>
                                        </p:tgtEl>
                                      </p:cBhvr>
                                    </p:animEffect>
                                  </p:childTnLst>
                                </p:cTn>
                              </p:par>
                            </p:childTnLst>
                          </p:cTn>
                        </p:par>
                        <p:par>
                          <p:cTn id="90" fill="hold">
                            <p:stCondLst>
                              <p:cond delay="8000"/>
                            </p:stCondLst>
                            <p:childTnLst>
                              <p:par>
                                <p:cTn id="91" presetID="16" presetClass="entr" presetSubtype="21" fill="hold" grpId="0" nodeType="afterEffect">
                                  <p:stCondLst>
                                    <p:cond delay="0"/>
                                  </p:stCondLst>
                                  <p:childTnLst>
                                    <p:set>
                                      <p:cBhvr>
                                        <p:cTn id="92" dur="1" fill="hold">
                                          <p:stCondLst>
                                            <p:cond delay="0"/>
                                          </p:stCondLst>
                                        </p:cTn>
                                        <p:tgtEl>
                                          <p:spTgt spid="68"/>
                                        </p:tgtEl>
                                        <p:attrNameLst>
                                          <p:attrName>style.visibility</p:attrName>
                                        </p:attrNameLst>
                                      </p:cBhvr>
                                      <p:to>
                                        <p:strVal val="visible"/>
                                      </p:to>
                                    </p:set>
                                    <p:animEffect transition="in" filter="barn(inVertical)">
                                      <p:cBhvr>
                                        <p:cTn id="9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4" grpId="0"/>
      <p:bldP spid="65" grpId="0"/>
      <p:bldP spid="66" grpId="0"/>
      <p:bldP spid="67" grpId="0"/>
      <p:bldP spid="6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 name="圆角矩形 67"/>
          <p:cNvSpPr/>
          <p:nvPr/>
        </p:nvSpPr>
        <p:spPr>
          <a:xfrm>
            <a:off x="3694170" y="813414"/>
            <a:ext cx="1927247" cy="3719958"/>
          </a:xfrm>
          <a:prstGeom prst="roundRect">
            <a:avLst/>
          </a:prstGeom>
          <a:gradFill>
            <a:gsLst>
              <a:gs pos="0">
                <a:schemeClr val="bg1">
                  <a:lumMod val="85000"/>
                </a:schemeClr>
              </a:gs>
              <a:gs pos="1000">
                <a:schemeClr val="bg1"/>
              </a:gs>
              <a:gs pos="100000">
                <a:schemeClr val="bg1">
                  <a:lumMod val="75000"/>
                </a:schemeClr>
              </a:gs>
            </a:gsLst>
            <a:lin ang="21594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1" name="组合 50"/>
          <p:cNvGrpSpPr/>
          <p:nvPr/>
        </p:nvGrpSpPr>
        <p:grpSpPr>
          <a:xfrm>
            <a:off x="2848799" y="1154530"/>
            <a:ext cx="675689" cy="675688"/>
            <a:chOff x="819328" y="1120779"/>
            <a:chExt cx="1127886" cy="1127885"/>
          </a:xfrm>
        </p:grpSpPr>
        <p:sp>
          <p:nvSpPr>
            <p:cNvPr id="52"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sp>
          <p:nvSpPr>
            <p:cNvPr id="53"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grpSp>
      <p:sp>
        <p:nvSpPr>
          <p:cNvPr id="2" name="灯片编号占位符 1"/>
          <p:cNvSpPr>
            <a:spLocks noGrp="1"/>
          </p:cNvSpPr>
          <p:nvPr>
            <p:ph type="sldNum" sz="quarter" idx="12"/>
          </p:nvPr>
        </p:nvSpPr>
        <p:spPr/>
        <p:txBody>
          <a:bodyPr/>
          <a:lstStyle/>
          <a:p>
            <a:fld id="{877C4908-FE0A-43F2-B8DA-9F7993525651}" type="slidenum">
              <a:rPr lang="zh-CN" altLang="en-US" smtClean="0"/>
              <a:t>5</a:t>
            </a:fld>
            <a:endParaRPr lang="zh-CN" altLang="en-US"/>
          </a:p>
        </p:txBody>
      </p:sp>
      <p:grpSp>
        <p:nvGrpSpPr>
          <p:cNvPr id="21" name="组合 20"/>
          <p:cNvGrpSpPr/>
          <p:nvPr/>
        </p:nvGrpSpPr>
        <p:grpSpPr>
          <a:xfrm>
            <a:off x="3804650" y="932917"/>
            <a:ext cx="1803422" cy="3480952"/>
            <a:chOff x="2430379" y="3645568"/>
            <a:chExt cx="914400" cy="1515978"/>
          </a:xfrm>
          <a:effectLst/>
        </p:grpSpPr>
        <p:sp>
          <p:nvSpPr>
            <p:cNvPr id="22" name="任意多边形 21"/>
            <p:cNvSpPr/>
            <p:nvPr/>
          </p:nvSpPr>
          <p:spPr>
            <a:xfrm>
              <a:off x="2430379" y="3645568"/>
              <a:ext cx="914400" cy="1515978"/>
            </a:xfrm>
            <a:custGeom>
              <a:avLst/>
              <a:gdLst>
                <a:gd name="connsiteX0" fmla="*/ 152403 w 914400"/>
                <a:gd name="connsiteY0" fmla="*/ 0 h 1515978"/>
                <a:gd name="connsiteX1" fmla="*/ 761997 w 914400"/>
                <a:gd name="connsiteY1" fmla="*/ 0 h 1515978"/>
                <a:gd name="connsiteX2" fmla="*/ 914400 w 914400"/>
                <a:gd name="connsiteY2" fmla="*/ 152403 h 1515978"/>
                <a:gd name="connsiteX3" fmla="*/ 914400 w 914400"/>
                <a:gd name="connsiteY3" fmla="*/ 1363575 h 1515978"/>
                <a:gd name="connsiteX4" fmla="*/ 761997 w 914400"/>
                <a:gd name="connsiteY4" fmla="*/ 1515978 h 1515978"/>
                <a:gd name="connsiteX5" fmla="*/ 152403 w 914400"/>
                <a:gd name="connsiteY5" fmla="*/ 1515978 h 1515978"/>
                <a:gd name="connsiteX6" fmla="*/ 0 w 914400"/>
                <a:gd name="connsiteY6" fmla="*/ 1363575 h 1515978"/>
                <a:gd name="connsiteX7" fmla="*/ 0 w 914400"/>
                <a:gd name="connsiteY7" fmla="*/ 152403 h 1515978"/>
                <a:gd name="connsiteX8" fmla="*/ 152403 w 914400"/>
                <a:gd name="connsiteY8" fmla="*/ 0 h 1515978"/>
                <a:gd name="connsiteX9" fmla="*/ 96252 w 914400"/>
                <a:gd name="connsiteY9" fmla="*/ 276727 h 1515978"/>
                <a:gd name="connsiteX10" fmla="*/ 96252 w 914400"/>
                <a:gd name="connsiteY10" fmla="*/ 1239251 h 1515978"/>
                <a:gd name="connsiteX11" fmla="*/ 818148 w 914400"/>
                <a:gd name="connsiteY11" fmla="*/ 1239251 h 1515978"/>
                <a:gd name="connsiteX12" fmla="*/ 818148 w 914400"/>
                <a:gd name="connsiteY12" fmla="*/ 276727 h 1515978"/>
                <a:gd name="connsiteX13" fmla="*/ 96252 w 914400"/>
                <a:gd name="connsiteY13" fmla="*/ 276727 h 151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1515978">
                  <a:moveTo>
                    <a:pt x="152403" y="0"/>
                  </a:moveTo>
                  <a:lnTo>
                    <a:pt x="761997" y="0"/>
                  </a:lnTo>
                  <a:cubicBezTo>
                    <a:pt x="846167" y="0"/>
                    <a:pt x="914400" y="68233"/>
                    <a:pt x="914400" y="152403"/>
                  </a:cubicBezTo>
                  <a:lnTo>
                    <a:pt x="914400" y="1363575"/>
                  </a:lnTo>
                  <a:cubicBezTo>
                    <a:pt x="914400" y="1447745"/>
                    <a:pt x="846167" y="1515978"/>
                    <a:pt x="761997" y="1515978"/>
                  </a:cubicBezTo>
                  <a:lnTo>
                    <a:pt x="152403" y="1515978"/>
                  </a:lnTo>
                  <a:cubicBezTo>
                    <a:pt x="68233" y="1515978"/>
                    <a:pt x="0" y="1447745"/>
                    <a:pt x="0" y="1363575"/>
                  </a:cubicBezTo>
                  <a:lnTo>
                    <a:pt x="0" y="152403"/>
                  </a:lnTo>
                  <a:cubicBezTo>
                    <a:pt x="0" y="68233"/>
                    <a:pt x="68233" y="0"/>
                    <a:pt x="152403" y="0"/>
                  </a:cubicBezTo>
                  <a:close/>
                  <a:moveTo>
                    <a:pt x="96252" y="276727"/>
                  </a:moveTo>
                  <a:lnTo>
                    <a:pt x="96252" y="1239251"/>
                  </a:lnTo>
                  <a:lnTo>
                    <a:pt x="818148" y="1239251"/>
                  </a:lnTo>
                  <a:lnTo>
                    <a:pt x="818148" y="276727"/>
                  </a:lnTo>
                  <a:lnTo>
                    <a:pt x="96252" y="276727"/>
                  </a:lnTo>
                  <a:close/>
                </a:path>
              </a:pathLst>
            </a:custGeom>
            <a:noFill/>
            <a:ln w="12700">
              <a:solidFill>
                <a:schemeClr val="tx1">
                  <a:lumMod val="50000"/>
                  <a:lumOff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23" name="圆角矩形 22"/>
            <p:cNvSpPr/>
            <p:nvPr/>
          </p:nvSpPr>
          <p:spPr>
            <a:xfrm>
              <a:off x="2615239" y="3753853"/>
              <a:ext cx="544680" cy="60158"/>
            </a:xfrm>
            <a:prstGeom prst="roundRect">
              <a:avLst>
                <a:gd name="adj" fmla="val 50000"/>
              </a:avLst>
            </a:prstGeom>
            <a:gradFill>
              <a:gsLst>
                <a:gs pos="0">
                  <a:schemeClr val="bg1">
                    <a:lumMod val="85000"/>
                  </a:schemeClr>
                </a:gs>
                <a:gs pos="1000">
                  <a:schemeClr val="bg1"/>
                </a:gs>
                <a:gs pos="93333">
                  <a:schemeClr val="bg1">
                    <a:lumMod val="65000"/>
                  </a:schemeClr>
                </a:gs>
                <a:gs pos="38000">
                  <a:schemeClr val="bg1">
                    <a:lumMod val="65000"/>
                  </a:schemeClr>
                </a:gs>
              </a:gsLst>
              <a:lin ang="162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24" name="椭圆 23"/>
            <p:cNvSpPr/>
            <p:nvPr/>
          </p:nvSpPr>
          <p:spPr>
            <a:xfrm>
              <a:off x="2809374" y="4969068"/>
              <a:ext cx="156410" cy="132318"/>
            </a:xfrm>
            <a:prstGeom prst="ellipse">
              <a:avLst/>
            </a:prstGeom>
            <a:gradFill>
              <a:gsLst>
                <a:gs pos="0">
                  <a:schemeClr val="bg1">
                    <a:lumMod val="85000"/>
                  </a:schemeClr>
                </a:gs>
                <a:gs pos="1000">
                  <a:schemeClr val="bg1"/>
                </a:gs>
                <a:gs pos="100000">
                  <a:schemeClr val="bg1">
                    <a:lumMod val="75000"/>
                  </a:schemeClr>
                </a:gs>
              </a:gsLst>
              <a:lin ang="162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25" name="Content Placeholder 2"/>
          <p:cNvSpPr txBox="1"/>
          <p:nvPr/>
        </p:nvSpPr>
        <p:spPr bwMode="auto">
          <a:xfrm>
            <a:off x="418396" y="1154523"/>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26" name="Content Placeholder 2"/>
          <p:cNvSpPr txBox="1"/>
          <p:nvPr/>
        </p:nvSpPr>
        <p:spPr bwMode="auto">
          <a:xfrm>
            <a:off x="418396" y="2053683"/>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27" name="Content Placeholder 2"/>
          <p:cNvSpPr txBox="1"/>
          <p:nvPr/>
        </p:nvSpPr>
        <p:spPr bwMode="auto">
          <a:xfrm>
            <a:off x="395536" y="3059523"/>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28" name="Content Placeholder 2"/>
          <p:cNvSpPr txBox="1"/>
          <p:nvPr/>
        </p:nvSpPr>
        <p:spPr bwMode="auto">
          <a:xfrm>
            <a:off x="6518944" y="1203598"/>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29" name="Content Placeholder 2"/>
          <p:cNvSpPr txBox="1"/>
          <p:nvPr/>
        </p:nvSpPr>
        <p:spPr bwMode="auto">
          <a:xfrm>
            <a:off x="6534184" y="2079898"/>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30" name="Content Placeholder 2"/>
          <p:cNvSpPr txBox="1"/>
          <p:nvPr/>
        </p:nvSpPr>
        <p:spPr bwMode="auto">
          <a:xfrm>
            <a:off x="6534184" y="3108598"/>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31" name="矩形 30"/>
          <p:cNvSpPr/>
          <p:nvPr/>
        </p:nvSpPr>
        <p:spPr>
          <a:xfrm>
            <a:off x="4135486" y="2310059"/>
            <a:ext cx="1107996" cy="830997"/>
          </a:xfrm>
          <a:prstGeom prst="rect">
            <a:avLst/>
          </a:prstGeom>
        </p:spPr>
        <p:txBody>
          <a:bodyPr wrap="none">
            <a:spAutoFit/>
          </a:bodyPr>
          <a:lstStyle/>
          <a:p>
            <a:r>
              <a:rPr lang="zh-CN" altLang="en-US" sz="24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a:t>
            </a:r>
            <a:endParaRPr lang="en-US" altLang="zh-CN" sz="24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r>
              <a:rPr lang="zh-CN" altLang="en-US" sz="24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的标题</a:t>
            </a:r>
            <a:endParaRPr lang="zh-CN" altLang="en-US" sz="2400" b="1" dirty="0">
              <a:solidFill>
                <a:schemeClr val="tx1">
                  <a:lumMod val="65000"/>
                  <a:lumOff val="35000"/>
                </a:schemeClr>
              </a:solidFill>
            </a:endParaRPr>
          </a:p>
        </p:txBody>
      </p:sp>
      <p:sp>
        <p:nvSpPr>
          <p:cNvPr id="44" name="矩形 43"/>
          <p:cNvSpPr/>
          <p:nvPr/>
        </p:nvSpPr>
        <p:spPr>
          <a:xfrm>
            <a:off x="2822117" y="1284625"/>
            <a:ext cx="682862" cy="415498"/>
          </a:xfrm>
          <a:prstGeom prst="rect">
            <a:avLst/>
          </a:prstGeom>
        </p:spPr>
        <p:txBody>
          <a:bodyPr wrap="square">
            <a:spAutoFit/>
          </a:bodyPr>
          <a:lstStyle/>
          <a:p>
            <a:pPr algn="ctr"/>
            <a:r>
              <a:rPr lang="en-US" altLang="zh-CN" sz="2100" b="1" dirty="0">
                <a:solidFill>
                  <a:schemeClr val="tx1">
                    <a:lumMod val="85000"/>
                    <a:lumOff val="15000"/>
                  </a:schemeClr>
                </a:solidFill>
                <a:latin typeface="Agency FB" panose="020B0503020202020204" pitchFamily="34" charset="0"/>
                <a:ea typeface="微软雅黑" panose="020B0503020204020204" pitchFamily="34" charset="-122"/>
              </a:rPr>
              <a:t>01</a:t>
            </a:r>
          </a:p>
        </p:txBody>
      </p:sp>
      <p:grpSp>
        <p:nvGrpSpPr>
          <p:cNvPr id="45" name="组合 44"/>
          <p:cNvGrpSpPr/>
          <p:nvPr/>
        </p:nvGrpSpPr>
        <p:grpSpPr>
          <a:xfrm>
            <a:off x="2848799" y="2126080"/>
            <a:ext cx="675689" cy="675688"/>
            <a:chOff x="819328" y="1120779"/>
            <a:chExt cx="1127886" cy="1127885"/>
          </a:xfrm>
        </p:grpSpPr>
        <p:sp>
          <p:nvSpPr>
            <p:cNvPr id="46"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sp>
          <p:nvSpPr>
            <p:cNvPr id="47"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grpSp>
      <p:grpSp>
        <p:nvGrpSpPr>
          <p:cNvPr id="48" name="组合 47"/>
          <p:cNvGrpSpPr/>
          <p:nvPr/>
        </p:nvGrpSpPr>
        <p:grpSpPr>
          <a:xfrm>
            <a:off x="2848799" y="3097630"/>
            <a:ext cx="675689" cy="675688"/>
            <a:chOff x="819328" y="1120779"/>
            <a:chExt cx="1127886" cy="1127885"/>
          </a:xfrm>
        </p:grpSpPr>
        <p:sp>
          <p:nvSpPr>
            <p:cNvPr id="49"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sp>
          <p:nvSpPr>
            <p:cNvPr id="50"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grpSp>
      <p:sp>
        <p:nvSpPr>
          <p:cNvPr id="54" name="矩形 53"/>
          <p:cNvSpPr/>
          <p:nvPr/>
        </p:nvSpPr>
        <p:spPr>
          <a:xfrm>
            <a:off x="2850692" y="2257895"/>
            <a:ext cx="682862" cy="415498"/>
          </a:xfrm>
          <a:prstGeom prst="rect">
            <a:avLst/>
          </a:prstGeom>
        </p:spPr>
        <p:txBody>
          <a:bodyPr wrap="square">
            <a:spAutoFit/>
          </a:bodyPr>
          <a:lstStyle/>
          <a:p>
            <a:pPr algn="ctr"/>
            <a:r>
              <a:rPr lang="en-US" altLang="zh-CN" sz="2100" b="1" dirty="0">
                <a:solidFill>
                  <a:schemeClr val="tx1">
                    <a:lumMod val="85000"/>
                    <a:lumOff val="15000"/>
                  </a:schemeClr>
                </a:solidFill>
                <a:latin typeface="Agency FB" panose="020B0503020202020204" pitchFamily="34" charset="0"/>
                <a:ea typeface="微软雅黑" panose="020B0503020204020204" pitchFamily="34" charset="-122"/>
              </a:rPr>
              <a:t>02</a:t>
            </a:r>
          </a:p>
        </p:txBody>
      </p:sp>
      <p:sp>
        <p:nvSpPr>
          <p:cNvPr id="55" name="矩形 54"/>
          <p:cNvSpPr/>
          <p:nvPr/>
        </p:nvSpPr>
        <p:spPr>
          <a:xfrm>
            <a:off x="2831642" y="3210395"/>
            <a:ext cx="682862" cy="415498"/>
          </a:xfrm>
          <a:prstGeom prst="rect">
            <a:avLst/>
          </a:prstGeom>
        </p:spPr>
        <p:txBody>
          <a:bodyPr wrap="square">
            <a:spAutoFit/>
          </a:bodyPr>
          <a:lstStyle/>
          <a:p>
            <a:pPr algn="ctr"/>
            <a:r>
              <a:rPr lang="en-US" altLang="zh-CN" sz="2100" b="1" dirty="0">
                <a:solidFill>
                  <a:schemeClr val="tx1">
                    <a:lumMod val="85000"/>
                    <a:lumOff val="15000"/>
                  </a:schemeClr>
                </a:solidFill>
                <a:latin typeface="Agency FB" panose="020B0503020202020204" pitchFamily="34" charset="0"/>
                <a:ea typeface="微软雅黑" panose="020B0503020204020204" pitchFamily="34" charset="-122"/>
              </a:rPr>
              <a:t>03</a:t>
            </a:r>
          </a:p>
        </p:txBody>
      </p:sp>
      <p:grpSp>
        <p:nvGrpSpPr>
          <p:cNvPr id="56" name="组合 55"/>
          <p:cNvGrpSpPr/>
          <p:nvPr/>
        </p:nvGrpSpPr>
        <p:grpSpPr>
          <a:xfrm>
            <a:off x="5767231" y="1164055"/>
            <a:ext cx="675689" cy="675688"/>
            <a:chOff x="819328" y="1120779"/>
            <a:chExt cx="1127886" cy="1127885"/>
          </a:xfrm>
        </p:grpSpPr>
        <p:sp>
          <p:nvSpPr>
            <p:cNvPr id="57"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sp>
          <p:nvSpPr>
            <p:cNvPr id="58"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grpSp>
      <p:sp>
        <p:nvSpPr>
          <p:cNvPr id="59" name="矩形 58"/>
          <p:cNvSpPr/>
          <p:nvPr/>
        </p:nvSpPr>
        <p:spPr>
          <a:xfrm>
            <a:off x="5740549" y="1294150"/>
            <a:ext cx="682862" cy="415498"/>
          </a:xfrm>
          <a:prstGeom prst="rect">
            <a:avLst/>
          </a:prstGeom>
        </p:spPr>
        <p:txBody>
          <a:bodyPr wrap="square">
            <a:spAutoFit/>
          </a:bodyPr>
          <a:lstStyle/>
          <a:p>
            <a:pPr algn="ctr"/>
            <a:r>
              <a:rPr lang="en-US" altLang="zh-CN" sz="2100" b="1" dirty="0">
                <a:solidFill>
                  <a:schemeClr val="tx1">
                    <a:lumMod val="85000"/>
                    <a:lumOff val="15000"/>
                  </a:schemeClr>
                </a:solidFill>
                <a:latin typeface="Agency FB" panose="020B0503020202020204" pitchFamily="34" charset="0"/>
                <a:ea typeface="微软雅黑" panose="020B0503020204020204" pitchFamily="34" charset="-122"/>
              </a:rPr>
              <a:t>04</a:t>
            </a:r>
          </a:p>
        </p:txBody>
      </p:sp>
      <p:grpSp>
        <p:nvGrpSpPr>
          <p:cNvPr id="60" name="组合 59"/>
          <p:cNvGrpSpPr/>
          <p:nvPr/>
        </p:nvGrpSpPr>
        <p:grpSpPr>
          <a:xfrm>
            <a:off x="5767231" y="2135605"/>
            <a:ext cx="675689" cy="675688"/>
            <a:chOff x="819328" y="1120779"/>
            <a:chExt cx="1127886" cy="1127885"/>
          </a:xfrm>
        </p:grpSpPr>
        <p:sp>
          <p:nvSpPr>
            <p:cNvPr id="61"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sp>
          <p:nvSpPr>
            <p:cNvPr id="62"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grpSp>
      <p:grpSp>
        <p:nvGrpSpPr>
          <p:cNvPr id="63" name="组合 62"/>
          <p:cNvGrpSpPr/>
          <p:nvPr/>
        </p:nvGrpSpPr>
        <p:grpSpPr>
          <a:xfrm>
            <a:off x="5767231" y="3107155"/>
            <a:ext cx="675689" cy="675688"/>
            <a:chOff x="819328" y="1120779"/>
            <a:chExt cx="1127886" cy="1127885"/>
          </a:xfrm>
        </p:grpSpPr>
        <p:sp>
          <p:nvSpPr>
            <p:cNvPr id="64"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sp>
          <p:nvSpPr>
            <p:cNvPr id="65"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grpSp>
      <p:sp>
        <p:nvSpPr>
          <p:cNvPr id="66" name="矩形 65"/>
          <p:cNvSpPr/>
          <p:nvPr/>
        </p:nvSpPr>
        <p:spPr>
          <a:xfrm>
            <a:off x="5769124" y="2267420"/>
            <a:ext cx="682862" cy="415498"/>
          </a:xfrm>
          <a:prstGeom prst="rect">
            <a:avLst/>
          </a:prstGeom>
        </p:spPr>
        <p:txBody>
          <a:bodyPr wrap="square">
            <a:spAutoFit/>
          </a:bodyPr>
          <a:lstStyle/>
          <a:p>
            <a:pPr algn="ctr"/>
            <a:r>
              <a:rPr lang="en-US" altLang="zh-CN" sz="2100" b="1" dirty="0">
                <a:solidFill>
                  <a:schemeClr val="tx1">
                    <a:lumMod val="85000"/>
                    <a:lumOff val="15000"/>
                  </a:schemeClr>
                </a:solidFill>
                <a:latin typeface="Agency FB" panose="020B0503020202020204" pitchFamily="34" charset="0"/>
                <a:ea typeface="微软雅黑" panose="020B0503020204020204" pitchFamily="34" charset="-122"/>
              </a:rPr>
              <a:t>05</a:t>
            </a:r>
          </a:p>
        </p:txBody>
      </p:sp>
      <p:sp>
        <p:nvSpPr>
          <p:cNvPr id="67" name="矩形 66"/>
          <p:cNvSpPr/>
          <p:nvPr/>
        </p:nvSpPr>
        <p:spPr>
          <a:xfrm>
            <a:off x="5750074" y="3219920"/>
            <a:ext cx="682862" cy="415498"/>
          </a:xfrm>
          <a:prstGeom prst="rect">
            <a:avLst/>
          </a:prstGeom>
        </p:spPr>
        <p:txBody>
          <a:bodyPr wrap="square">
            <a:spAutoFit/>
          </a:bodyPr>
          <a:lstStyle/>
          <a:p>
            <a:pPr algn="ctr"/>
            <a:r>
              <a:rPr lang="en-US" altLang="zh-CN" sz="2100" b="1" dirty="0">
                <a:solidFill>
                  <a:schemeClr val="tx1">
                    <a:lumMod val="85000"/>
                    <a:lumOff val="15000"/>
                  </a:schemeClr>
                </a:solidFill>
                <a:latin typeface="Agency FB" panose="020B0503020202020204" pitchFamily="34" charset="0"/>
                <a:ea typeface="微软雅黑" panose="020B0503020204020204" pitchFamily="34" charset="-122"/>
              </a:rPr>
              <a:t>06</a:t>
            </a:r>
          </a:p>
        </p:txBody>
      </p:sp>
      <p:sp>
        <p:nvSpPr>
          <p:cNvPr id="40" name="矩形 39"/>
          <p:cNvSpPr/>
          <p:nvPr/>
        </p:nvSpPr>
        <p:spPr>
          <a:xfrm>
            <a:off x="3389286" y="227424"/>
            <a:ext cx="2236510" cy="400110"/>
          </a:xfrm>
          <a:prstGeom prst="rect">
            <a:avLst/>
          </a:prstGeom>
        </p:spPr>
        <p:txBody>
          <a:bodyPr wrap="none">
            <a:spAutoFit/>
          </a:bodyPr>
          <a:lstStyle/>
          <a:p>
            <a:pPr lvl="0" algn="ctr" defTabSz="685800">
              <a:spcBef>
                <a:spcPct val="20000"/>
              </a:spcBef>
              <a:defRPr/>
            </a:pPr>
            <a:r>
              <a:rPr lang="zh-CN" altLang="en-US" sz="20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单击输入标题内容</a:t>
            </a:r>
            <a:endParaRPr lang="en-US" altLang="zh-CN" sz="20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44"/>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45"/>
                                        </p:tgtEl>
                                        <p:attrNameLst>
                                          <p:attrName>style.visibility</p:attrName>
                                        </p:attrNameLst>
                                      </p:cBhvr>
                                      <p:to>
                                        <p:strVal val="visible"/>
                                      </p:to>
                                    </p:se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par>
                          <p:cTn id="24" fill="hold">
                            <p:stCondLst>
                              <p:cond delay="1000"/>
                            </p:stCondLst>
                            <p:childTnLst>
                              <p:par>
                                <p:cTn id="25" presetID="1" presetClass="entr" presetSubtype="0"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par>
                          <p:cTn id="27" fill="hold">
                            <p:stCondLst>
                              <p:cond delay="1000"/>
                            </p:stCondLst>
                            <p:childTnLst>
                              <p:par>
                                <p:cTn id="28" presetID="1" presetClass="entr" presetSubtype="0"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par>
                          <p:cTn id="34" fill="hold">
                            <p:stCondLst>
                              <p:cond delay="1500"/>
                            </p:stCondLst>
                            <p:childTnLst>
                              <p:par>
                                <p:cTn id="35" presetID="1" presetClass="entr" presetSubtype="0"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childTnLst>
                                </p:cTn>
                              </p:par>
                            </p:childTnLst>
                          </p:cTn>
                        </p:par>
                        <p:par>
                          <p:cTn id="37" fill="hold">
                            <p:stCondLst>
                              <p:cond delay="1500"/>
                            </p:stCondLst>
                            <p:childTnLst>
                              <p:par>
                                <p:cTn id="38" presetID="1" presetClass="entr" presetSubtype="0" fill="hold" nodeType="afterEffect">
                                  <p:stCondLst>
                                    <p:cond delay="0"/>
                                  </p:stCondLst>
                                  <p:childTnLst>
                                    <p:set>
                                      <p:cBhvr>
                                        <p:cTn id="39" dur="1" fill="hold">
                                          <p:stCondLst>
                                            <p:cond delay="0"/>
                                          </p:stCondLst>
                                        </p:cTn>
                                        <p:tgtEl>
                                          <p:spTgt spid="56"/>
                                        </p:tgtEl>
                                        <p:attrNameLst>
                                          <p:attrName>style.visibility</p:attrName>
                                        </p:attrNameLst>
                                      </p:cBhvr>
                                      <p:to>
                                        <p:strVal val="visible"/>
                                      </p:to>
                                    </p:set>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0"/>
                                          </p:stCondLst>
                                        </p:cTn>
                                        <p:tgtEl>
                                          <p:spTgt spid="66"/>
                                        </p:tgtEl>
                                        <p:attrNameLst>
                                          <p:attrName>style.visibility</p:attrName>
                                        </p:attrNameLst>
                                      </p:cBhvr>
                                      <p:to>
                                        <p:strVal val="visible"/>
                                      </p:to>
                                    </p:set>
                                  </p:childTnLst>
                                </p:cTn>
                              </p:par>
                            </p:childTnLst>
                          </p:cTn>
                        </p:par>
                        <p:par>
                          <p:cTn id="47" fill="hold">
                            <p:stCondLst>
                              <p:cond delay="2000"/>
                            </p:stCondLst>
                            <p:childTnLst>
                              <p:par>
                                <p:cTn id="48" presetID="1" presetClass="entr" presetSubtype="0" fill="hold" nodeType="afterEffect">
                                  <p:stCondLst>
                                    <p:cond delay="0"/>
                                  </p:stCondLst>
                                  <p:childTnLst>
                                    <p:set>
                                      <p:cBhvr>
                                        <p:cTn id="49" dur="1" fill="hold">
                                          <p:stCondLst>
                                            <p:cond delay="0"/>
                                          </p:stCondLst>
                                        </p:cTn>
                                        <p:tgtEl>
                                          <p:spTgt spid="60"/>
                                        </p:tgtEl>
                                        <p:attrNameLst>
                                          <p:attrName>style.visibility</p:attrName>
                                        </p:attrNameLst>
                                      </p:cBhvr>
                                      <p:to>
                                        <p:strVal val="visible"/>
                                      </p:to>
                                    </p:set>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childTnLst>
                          </p:cTn>
                        </p:par>
                        <p:par>
                          <p:cTn id="54" fill="hold">
                            <p:stCondLst>
                              <p:cond delay="2500"/>
                            </p:stCondLst>
                            <p:childTnLst>
                              <p:par>
                                <p:cTn id="55" presetID="1" presetClass="entr" presetSubtype="0" fill="hold" grpId="0" nodeType="afterEffect">
                                  <p:stCondLst>
                                    <p:cond delay="0"/>
                                  </p:stCondLst>
                                  <p:childTnLst>
                                    <p:set>
                                      <p:cBhvr>
                                        <p:cTn id="56" dur="1" fill="hold">
                                          <p:stCondLst>
                                            <p:cond delay="0"/>
                                          </p:stCondLst>
                                        </p:cTn>
                                        <p:tgtEl>
                                          <p:spTgt spid="67"/>
                                        </p:tgtEl>
                                        <p:attrNameLst>
                                          <p:attrName>style.visibility</p:attrName>
                                        </p:attrNameLst>
                                      </p:cBhvr>
                                      <p:to>
                                        <p:strVal val="visible"/>
                                      </p:to>
                                    </p:set>
                                  </p:childTnLst>
                                </p:cTn>
                              </p:par>
                            </p:childTnLst>
                          </p:cTn>
                        </p:par>
                        <p:par>
                          <p:cTn id="57" fill="hold">
                            <p:stCondLst>
                              <p:cond delay="2500"/>
                            </p:stCondLst>
                            <p:childTnLst>
                              <p:par>
                                <p:cTn id="58" presetID="1" presetClass="entr" presetSubtype="0" fill="hold" nodeType="afterEffect">
                                  <p:stCondLst>
                                    <p:cond delay="0"/>
                                  </p:stCondLst>
                                  <p:childTnLst>
                                    <p:set>
                                      <p:cBhvr>
                                        <p:cTn id="59" dur="1" fill="hold">
                                          <p:stCondLst>
                                            <p:cond delay="0"/>
                                          </p:stCondLst>
                                        </p:cTn>
                                        <p:tgtEl>
                                          <p:spTgt spid="63"/>
                                        </p:tgtEl>
                                        <p:attrNameLst>
                                          <p:attrName>style.visibility</p:attrName>
                                        </p:attrNameLst>
                                      </p:cBhvr>
                                      <p:to>
                                        <p:strVal val="visible"/>
                                      </p:to>
                                    </p:set>
                                  </p:childTnLst>
                                </p:cTn>
                              </p:par>
                            </p:childTnLst>
                          </p:cTn>
                        </p:par>
                        <p:par>
                          <p:cTn id="60" fill="hold">
                            <p:stCondLst>
                              <p:cond delay="2500"/>
                            </p:stCondLst>
                            <p:childTnLst>
                              <p:par>
                                <p:cTn id="61" presetID="10" presetClass="entr" presetSubtype="0"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44" grpId="0"/>
      <p:bldP spid="54" grpId="0"/>
      <p:bldP spid="55" grpId="0"/>
      <p:bldP spid="59" grpId="0"/>
      <p:bldP spid="66" grpId="0"/>
      <p:bldP spid="6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8" name="组合 37"/>
          <p:cNvGrpSpPr/>
          <p:nvPr/>
        </p:nvGrpSpPr>
        <p:grpSpPr>
          <a:xfrm>
            <a:off x="4759752" y="1780343"/>
            <a:ext cx="1422375" cy="1422373"/>
            <a:chOff x="819328" y="1120779"/>
            <a:chExt cx="1127886" cy="1127885"/>
          </a:xfrm>
        </p:grpSpPr>
        <p:sp>
          <p:nvSpPr>
            <p:cNvPr id="39"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19050" cap="flat" cmpd="sng" algn="ctr">
              <a:solidFill>
                <a:schemeClr val="bg1">
                  <a:lumMod val="85000"/>
                </a:schemeClr>
              </a:solid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sp>
          <p:nvSpPr>
            <p:cNvPr id="40"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grpSp>
      <p:grpSp>
        <p:nvGrpSpPr>
          <p:cNvPr id="34" name="组合 33"/>
          <p:cNvGrpSpPr/>
          <p:nvPr/>
        </p:nvGrpSpPr>
        <p:grpSpPr>
          <a:xfrm>
            <a:off x="2267571" y="1435710"/>
            <a:ext cx="1701453" cy="1701450"/>
            <a:chOff x="819328" y="1120779"/>
            <a:chExt cx="1127886" cy="1127885"/>
          </a:xfrm>
        </p:grpSpPr>
        <p:sp>
          <p:nvSpPr>
            <p:cNvPr id="35"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19050" cap="flat" cmpd="sng" algn="ctr">
              <a:solidFill>
                <a:schemeClr val="bg1">
                  <a:lumMod val="85000"/>
                </a:schemeClr>
              </a:solid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sp>
          <p:nvSpPr>
            <p:cNvPr id="36"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grpSp>
      <p:grpSp>
        <p:nvGrpSpPr>
          <p:cNvPr id="31" name="组合 30"/>
          <p:cNvGrpSpPr/>
          <p:nvPr/>
        </p:nvGrpSpPr>
        <p:grpSpPr>
          <a:xfrm>
            <a:off x="3288773" y="2775499"/>
            <a:ext cx="1854685" cy="1854682"/>
            <a:chOff x="819328" y="1120779"/>
            <a:chExt cx="1127886" cy="1127885"/>
          </a:xfrm>
        </p:grpSpPr>
        <p:sp>
          <p:nvSpPr>
            <p:cNvPr id="32"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19050" cap="flat" cmpd="sng" algn="ctr">
              <a:solidFill>
                <a:schemeClr val="bg1">
                  <a:lumMod val="85000"/>
                </a:schemeClr>
              </a:solid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sp>
          <p:nvSpPr>
            <p:cNvPr id="33"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grpSp>
      <p:sp>
        <p:nvSpPr>
          <p:cNvPr id="2" name="灯片编号占位符 1"/>
          <p:cNvSpPr>
            <a:spLocks noGrp="1"/>
          </p:cNvSpPr>
          <p:nvPr>
            <p:ph type="sldNum" sz="quarter" idx="12"/>
          </p:nvPr>
        </p:nvSpPr>
        <p:spPr/>
        <p:txBody>
          <a:bodyPr/>
          <a:lstStyle/>
          <a:p>
            <a:fld id="{877C4908-FE0A-43F2-B8DA-9F7993525651}" type="slidenum">
              <a:rPr lang="zh-CN" altLang="en-US" smtClean="0"/>
              <a:t>6</a:t>
            </a:fld>
            <a:endParaRPr lang="zh-CN" altLang="en-US"/>
          </a:p>
        </p:txBody>
      </p:sp>
      <p:sp>
        <p:nvSpPr>
          <p:cNvPr id="8" name="Freeform 7"/>
          <p:cNvSpPr>
            <a:spLocks noEditPoints="1"/>
          </p:cNvSpPr>
          <p:nvPr/>
        </p:nvSpPr>
        <p:spPr bwMode="auto">
          <a:xfrm>
            <a:off x="6344624" y="2398742"/>
            <a:ext cx="345052" cy="542381"/>
          </a:xfrm>
          <a:custGeom>
            <a:avLst/>
            <a:gdLst>
              <a:gd name="T0" fmla="*/ 3 w 223"/>
              <a:gd name="T1" fmla="*/ 196 h 351"/>
              <a:gd name="T2" fmla="*/ 10 w 223"/>
              <a:gd name="T3" fmla="*/ 177 h 351"/>
              <a:gd name="T4" fmla="*/ 53 w 223"/>
              <a:gd name="T5" fmla="*/ 157 h 351"/>
              <a:gd name="T6" fmla="*/ 76 w 223"/>
              <a:gd name="T7" fmla="*/ 97 h 351"/>
              <a:gd name="T8" fmla="*/ 90 w 223"/>
              <a:gd name="T9" fmla="*/ 88 h 351"/>
              <a:gd name="T10" fmla="*/ 90 w 223"/>
              <a:gd name="T11" fmla="*/ 88 h 351"/>
              <a:gd name="T12" fmla="*/ 119 w 223"/>
              <a:gd name="T13" fmla="*/ 88 h 351"/>
              <a:gd name="T14" fmla="*/ 119 w 223"/>
              <a:gd name="T15" fmla="*/ 88 h 351"/>
              <a:gd name="T16" fmla="*/ 125 w 223"/>
              <a:gd name="T17" fmla="*/ 89 h 351"/>
              <a:gd name="T18" fmla="*/ 184 w 223"/>
              <a:gd name="T19" fmla="*/ 118 h 351"/>
              <a:gd name="T20" fmla="*/ 190 w 223"/>
              <a:gd name="T21" fmla="*/ 123 h 351"/>
              <a:gd name="T22" fmla="*/ 219 w 223"/>
              <a:gd name="T23" fmla="*/ 167 h 351"/>
              <a:gd name="T24" fmla="*/ 215 w 223"/>
              <a:gd name="T25" fmla="*/ 187 h 351"/>
              <a:gd name="T26" fmla="*/ 207 w 223"/>
              <a:gd name="T27" fmla="*/ 190 h 351"/>
              <a:gd name="T28" fmla="*/ 195 w 223"/>
              <a:gd name="T29" fmla="*/ 183 h 351"/>
              <a:gd name="T30" fmla="*/ 167 w 223"/>
              <a:gd name="T31" fmla="*/ 143 h 351"/>
              <a:gd name="T32" fmla="*/ 134 w 223"/>
              <a:gd name="T33" fmla="*/ 126 h 351"/>
              <a:gd name="T34" fmla="*/ 135 w 223"/>
              <a:gd name="T35" fmla="*/ 131 h 351"/>
              <a:gd name="T36" fmla="*/ 148 w 223"/>
              <a:gd name="T37" fmla="*/ 190 h 351"/>
              <a:gd name="T38" fmla="*/ 138 w 223"/>
              <a:gd name="T39" fmla="*/ 222 h 351"/>
              <a:gd name="T40" fmla="*/ 87 w 223"/>
              <a:gd name="T41" fmla="*/ 273 h 351"/>
              <a:gd name="T42" fmla="*/ 59 w 223"/>
              <a:gd name="T43" fmla="*/ 342 h 351"/>
              <a:gd name="T44" fmla="*/ 46 w 223"/>
              <a:gd name="T45" fmla="*/ 351 h 351"/>
              <a:gd name="T46" fmla="*/ 40 w 223"/>
              <a:gd name="T47" fmla="*/ 350 h 351"/>
              <a:gd name="T48" fmla="*/ 32 w 223"/>
              <a:gd name="T49" fmla="*/ 331 h 351"/>
              <a:gd name="T50" fmla="*/ 61 w 223"/>
              <a:gd name="T51" fmla="*/ 258 h 351"/>
              <a:gd name="T52" fmla="*/ 63 w 223"/>
              <a:gd name="T53" fmla="*/ 254 h 351"/>
              <a:gd name="T54" fmla="*/ 72 w 223"/>
              <a:gd name="T55" fmla="*/ 242 h 351"/>
              <a:gd name="T56" fmla="*/ 97 w 223"/>
              <a:gd name="T57" fmla="*/ 203 h 351"/>
              <a:gd name="T58" fmla="*/ 86 w 223"/>
              <a:gd name="T59" fmla="*/ 152 h 351"/>
              <a:gd name="T60" fmla="*/ 78 w 223"/>
              <a:gd name="T61" fmla="*/ 173 h 351"/>
              <a:gd name="T62" fmla="*/ 71 w 223"/>
              <a:gd name="T63" fmla="*/ 181 h 351"/>
              <a:gd name="T64" fmla="*/ 22 w 223"/>
              <a:gd name="T65" fmla="*/ 203 h 351"/>
              <a:gd name="T66" fmla="*/ 16 w 223"/>
              <a:gd name="T67" fmla="*/ 205 h 351"/>
              <a:gd name="T68" fmla="*/ 3 w 223"/>
              <a:gd name="T69" fmla="*/ 196 h 351"/>
              <a:gd name="T70" fmla="*/ 82 w 223"/>
              <a:gd name="T71" fmla="*/ 73 h 351"/>
              <a:gd name="T72" fmla="*/ 119 w 223"/>
              <a:gd name="T73" fmla="*/ 36 h 351"/>
              <a:gd name="T74" fmla="*/ 82 w 223"/>
              <a:gd name="T75" fmla="*/ 0 h 351"/>
              <a:gd name="T76" fmla="*/ 46 w 223"/>
              <a:gd name="T77" fmla="*/ 36 h 351"/>
              <a:gd name="T78" fmla="*/ 82 w 223"/>
              <a:gd name="T79" fmla="*/ 73 h 351"/>
              <a:gd name="T80" fmla="*/ 153 w 223"/>
              <a:gd name="T81" fmla="*/ 225 h 351"/>
              <a:gd name="T82" fmla="*/ 147 w 223"/>
              <a:gd name="T83" fmla="*/ 232 h 351"/>
              <a:gd name="T84" fmla="*/ 123 w 223"/>
              <a:gd name="T85" fmla="*/ 256 h 351"/>
              <a:gd name="T86" fmla="*/ 133 w 223"/>
              <a:gd name="T87" fmla="*/ 281 h 351"/>
              <a:gd name="T88" fmla="*/ 138 w 223"/>
              <a:gd name="T89" fmla="*/ 288 h 351"/>
              <a:gd name="T90" fmla="*/ 180 w 223"/>
              <a:gd name="T91" fmla="*/ 345 h 351"/>
              <a:gd name="T92" fmla="*/ 192 w 223"/>
              <a:gd name="T93" fmla="*/ 351 h 351"/>
              <a:gd name="T94" fmla="*/ 201 w 223"/>
              <a:gd name="T95" fmla="*/ 348 h 351"/>
              <a:gd name="T96" fmla="*/ 204 w 223"/>
              <a:gd name="T97" fmla="*/ 328 h 351"/>
              <a:gd name="T98" fmla="*/ 162 w 223"/>
              <a:gd name="T99" fmla="*/ 272 h 351"/>
              <a:gd name="T100" fmla="*/ 153 w 223"/>
              <a:gd name="T101" fmla="*/ 225 h 351"/>
              <a:gd name="T102" fmla="*/ 153 w 223"/>
              <a:gd name="T103" fmla="*/ 225 h 351"/>
              <a:gd name="T104" fmla="*/ 153 w 223"/>
              <a:gd name="T105" fmla="*/ 22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351">
                <a:moveTo>
                  <a:pt x="3" y="196"/>
                </a:moveTo>
                <a:cubicBezTo>
                  <a:pt x="0" y="189"/>
                  <a:pt x="3" y="180"/>
                  <a:pt x="10" y="177"/>
                </a:cubicBezTo>
                <a:cubicBezTo>
                  <a:pt x="53" y="157"/>
                  <a:pt x="53" y="157"/>
                  <a:pt x="53" y="157"/>
                </a:cubicBezTo>
                <a:cubicBezTo>
                  <a:pt x="76" y="97"/>
                  <a:pt x="76" y="97"/>
                  <a:pt x="76" y="97"/>
                </a:cubicBezTo>
                <a:cubicBezTo>
                  <a:pt x="78" y="91"/>
                  <a:pt x="84" y="88"/>
                  <a:pt x="90" y="88"/>
                </a:cubicBezTo>
                <a:cubicBezTo>
                  <a:pt x="90" y="88"/>
                  <a:pt x="90" y="88"/>
                  <a:pt x="90" y="88"/>
                </a:cubicBezTo>
                <a:cubicBezTo>
                  <a:pt x="119" y="88"/>
                  <a:pt x="119" y="88"/>
                  <a:pt x="119" y="88"/>
                </a:cubicBezTo>
                <a:cubicBezTo>
                  <a:pt x="119" y="88"/>
                  <a:pt x="119" y="88"/>
                  <a:pt x="119" y="88"/>
                </a:cubicBezTo>
                <a:cubicBezTo>
                  <a:pt x="121" y="88"/>
                  <a:pt x="123" y="88"/>
                  <a:pt x="125" y="89"/>
                </a:cubicBezTo>
                <a:cubicBezTo>
                  <a:pt x="184" y="118"/>
                  <a:pt x="184" y="118"/>
                  <a:pt x="184" y="118"/>
                </a:cubicBezTo>
                <a:cubicBezTo>
                  <a:pt x="186" y="119"/>
                  <a:pt x="188" y="121"/>
                  <a:pt x="190" y="123"/>
                </a:cubicBezTo>
                <a:cubicBezTo>
                  <a:pt x="219" y="167"/>
                  <a:pt x="219" y="167"/>
                  <a:pt x="219" y="167"/>
                </a:cubicBezTo>
                <a:cubicBezTo>
                  <a:pt x="223" y="174"/>
                  <a:pt x="222" y="183"/>
                  <a:pt x="215" y="187"/>
                </a:cubicBezTo>
                <a:cubicBezTo>
                  <a:pt x="212" y="189"/>
                  <a:pt x="209" y="190"/>
                  <a:pt x="207" y="190"/>
                </a:cubicBezTo>
                <a:cubicBezTo>
                  <a:pt x="202" y="190"/>
                  <a:pt x="197" y="188"/>
                  <a:pt x="195" y="183"/>
                </a:cubicBezTo>
                <a:cubicBezTo>
                  <a:pt x="167" y="143"/>
                  <a:pt x="167" y="143"/>
                  <a:pt x="167" y="143"/>
                </a:cubicBezTo>
                <a:cubicBezTo>
                  <a:pt x="134" y="126"/>
                  <a:pt x="134" y="126"/>
                  <a:pt x="134" y="126"/>
                </a:cubicBezTo>
                <a:cubicBezTo>
                  <a:pt x="135" y="129"/>
                  <a:pt x="135" y="131"/>
                  <a:pt x="135" y="131"/>
                </a:cubicBezTo>
                <a:cubicBezTo>
                  <a:pt x="139" y="153"/>
                  <a:pt x="145" y="181"/>
                  <a:pt x="148" y="190"/>
                </a:cubicBezTo>
                <a:cubicBezTo>
                  <a:pt x="153" y="210"/>
                  <a:pt x="138" y="222"/>
                  <a:pt x="138" y="222"/>
                </a:cubicBezTo>
                <a:cubicBezTo>
                  <a:pt x="87" y="273"/>
                  <a:pt x="87" y="273"/>
                  <a:pt x="87" y="273"/>
                </a:cubicBezTo>
                <a:cubicBezTo>
                  <a:pt x="59" y="342"/>
                  <a:pt x="59" y="342"/>
                  <a:pt x="59" y="342"/>
                </a:cubicBezTo>
                <a:cubicBezTo>
                  <a:pt x="57" y="348"/>
                  <a:pt x="52" y="351"/>
                  <a:pt x="46" y="351"/>
                </a:cubicBezTo>
                <a:cubicBezTo>
                  <a:pt x="44" y="351"/>
                  <a:pt x="42" y="351"/>
                  <a:pt x="40" y="350"/>
                </a:cubicBezTo>
                <a:cubicBezTo>
                  <a:pt x="33" y="347"/>
                  <a:pt x="29" y="338"/>
                  <a:pt x="32" y="331"/>
                </a:cubicBezTo>
                <a:cubicBezTo>
                  <a:pt x="61" y="258"/>
                  <a:pt x="61" y="258"/>
                  <a:pt x="61" y="258"/>
                </a:cubicBezTo>
                <a:cubicBezTo>
                  <a:pt x="62" y="256"/>
                  <a:pt x="62" y="255"/>
                  <a:pt x="63" y="254"/>
                </a:cubicBezTo>
                <a:cubicBezTo>
                  <a:pt x="72" y="242"/>
                  <a:pt x="72" y="242"/>
                  <a:pt x="72" y="242"/>
                </a:cubicBezTo>
                <a:cubicBezTo>
                  <a:pt x="97" y="203"/>
                  <a:pt x="97" y="203"/>
                  <a:pt x="97" y="203"/>
                </a:cubicBezTo>
                <a:cubicBezTo>
                  <a:pt x="86" y="152"/>
                  <a:pt x="86" y="152"/>
                  <a:pt x="86" y="152"/>
                </a:cubicBezTo>
                <a:cubicBezTo>
                  <a:pt x="78" y="173"/>
                  <a:pt x="78" y="173"/>
                  <a:pt x="78" y="173"/>
                </a:cubicBezTo>
                <a:cubicBezTo>
                  <a:pt x="77" y="177"/>
                  <a:pt x="74" y="180"/>
                  <a:pt x="71" y="181"/>
                </a:cubicBezTo>
                <a:cubicBezTo>
                  <a:pt x="22" y="203"/>
                  <a:pt x="22" y="203"/>
                  <a:pt x="22" y="203"/>
                </a:cubicBezTo>
                <a:cubicBezTo>
                  <a:pt x="20" y="204"/>
                  <a:pt x="18" y="205"/>
                  <a:pt x="16" y="205"/>
                </a:cubicBezTo>
                <a:cubicBezTo>
                  <a:pt x="11" y="205"/>
                  <a:pt x="6" y="201"/>
                  <a:pt x="3" y="196"/>
                </a:cubicBezTo>
                <a:close/>
                <a:moveTo>
                  <a:pt x="82" y="73"/>
                </a:moveTo>
                <a:cubicBezTo>
                  <a:pt x="102" y="73"/>
                  <a:pt x="119" y="56"/>
                  <a:pt x="119" y="36"/>
                </a:cubicBezTo>
                <a:cubicBezTo>
                  <a:pt x="119" y="16"/>
                  <a:pt x="102" y="0"/>
                  <a:pt x="82" y="0"/>
                </a:cubicBezTo>
                <a:cubicBezTo>
                  <a:pt x="62" y="0"/>
                  <a:pt x="46" y="16"/>
                  <a:pt x="46" y="36"/>
                </a:cubicBezTo>
                <a:cubicBezTo>
                  <a:pt x="46" y="56"/>
                  <a:pt x="62" y="73"/>
                  <a:pt x="82" y="73"/>
                </a:cubicBezTo>
                <a:close/>
                <a:moveTo>
                  <a:pt x="153" y="225"/>
                </a:moveTo>
                <a:cubicBezTo>
                  <a:pt x="151" y="228"/>
                  <a:pt x="148" y="231"/>
                  <a:pt x="147" y="232"/>
                </a:cubicBezTo>
                <a:cubicBezTo>
                  <a:pt x="123" y="256"/>
                  <a:pt x="123" y="256"/>
                  <a:pt x="123" y="256"/>
                </a:cubicBezTo>
                <a:cubicBezTo>
                  <a:pt x="133" y="281"/>
                  <a:pt x="133" y="281"/>
                  <a:pt x="133" y="281"/>
                </a:cubicBezTo>
                <a:cubicBezTo>
                  <a:pt x="134" y="284"/>
                  <a:pt x="136" y="286"/>
                  <a:pt x="138" y="288"/>
                </a:cubicBezTo>
                <a:cubicBezTo>
                  <a:pt x="180" y="345"/>
                  <a:pt x="180" y="345"/>
                  <a:pt x="180" y="345"/>
                </a:cubicBezTo>
                <a:cubicBezTo>
                  <a:pt x="183" y="349"/>
                  <a:pt x="188" y="351"/>
                  <a:pt x="192" y="351"/>
                </a:cubicBezTo>
                <a:cubicBezTo>
                  <a:pt x="195" y="351"/>
                  <a:pt x="198" y="350"/>
                  <a:pt x="201" y="348"/>
                </a:cubicBezTo>
                <a:cubicBezTo>
                  <a:pt x="207" y="343"/>
                  <a:pt x="209" y="334"/>
                  <a:pt x="204" y="328"/>
                </a:cubicBezTo>
                <a:cubicBezTo>
                  <a:pt x="162" y="272"/>
                  <a:pt x="162" y="272"/>
                  <a:pt x="162" y="272"/>
                </a:cubicBezTo>
                <a:cubicBezTo>
                  <a:pt x="153" y="225"/>
                  <a:pt x="153" y="225"/>
                  <a:pt x="153" y="225"/>
                </a:cubicBezTo>
                <a:close/>
                <a:moveTo>
                  <a:pt x="153" y="225"/>
                </a:moveTo>
                <a:cubicBezTo>
                  <a:pt x="153" y="225"/>
                  <a:pt x="153" y="225"/>
                  <a:pt x="153" y="225"/>
                </a:cubicBezTo>
              </a:path>
            </a:pathLst>
          </a:custGeom>
          <a:solidFill>
            <a:schemeClr val="tx1">
              <a:lumMod val="65000"/>
              <a:lumOff val="35000"/>
            </a:schemeClr>
          </a:solidFill>
          <a:ln>
            <a:noFill/>
          </a:ln>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grpSp>
        <p:nvGrpSpPr>
          <p:cNvPr id="9" name="组合 8"/>
          <p:cNvGrpSpPr/>
          <p:nvPr/>
        </p:nvGrpSpPr>
        <p:grpSpPr>
          <a:xfrm>
            <a:off x="5241566" y="1210913"/>
            <a:ext cx="463008" cy="500490"/>
            <a:chOff x="6902450" y="3638551"/>
            <a:chExt cx="666750" cy="720725"/>
          </a:xfrm>
          <a:solidFill>
            <a:schemeClr val="tx1">
              <a:lumMod val="65000"/>
              <a:lumOff val="35000"/>
            </a:schemeClr>
          </a:solidFill>
        </p:grpSpPr>
        <p:sp>
          <p:nvSpPr>
            <p:cNvPr id="10" name="Oval 8"/>
            <p:cNvSpPr>
              <a:spLocks noChangeArrowheads="1"/>
            </p:cNvSpPr>
            <p:nvPr/>
          </p:nvSpPr>
          <p:spPr bwMode="auto">
            <a:xfrm>
              <a:off x="6996112" y="3638551"/>
              <a:ext cx="150813" cy="1508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11" name="Freeform 9"/>
            <p:cNvSpPr/>
            <p:nvPr/>
          </p:nvSpPr>
          <p:spPr bwMode="auto">
            <a:xfrm>
              <a:off x="7286625" y="4048126"/>
              <a:ext cx="282575" cy="134938"/>
            </a:xfrm>
            <a:custGeom>
              <a:avLst/>
              <a:gdLst>
                <a:gd name="T0" fmla="*/ 27 w 127"/>
                <a:gd name="T1" fmla="*/ 0 h 61"/>
                <a:gd name="T2" fmla="*/ 0 w 127"/>
                <a:gd name="T3" fmla="*/ 26 h 61"/>
                <a:gd name="T4" fmla="*/ 17 w 127"/>
                <a:gd name="T5" fmla="*/ 51 h 61"/>
                <a:gd name="T6" fmla="*/ 34 w 127"/>
                <a:gd name="T7" fmla="*/ 61 h 61"/>
                <a:gd name="T8" fmla="*/ 108 w 127"/>
                <a:gd name="T9" fmla="*/ 61 h 61"/>
                <a:gd name="T10" fmla="*/ 127 w 127"/>
                <a:gd name="T11" fmla="*/ 42 h 61"/>
                <a:gd name="T12" fmla="*/ 108 w 127"/>
                <a:gd name="T13" fmla="*/ 24 h 61"/>
                <a:gd name="T14" fmla="*/ 44 w 127"/>
                <a:gd name="T15" fmla="*/ 24 h 61"/>
                <a:gd name="T16" fmla="*/ 27 w 127"/>
                <a:gd name="T1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61">
                  <a:moveTo>
                    <a:pt x="27" y="0"/>
                  </a:moveTo>
                  <a:cubicBezTo>
                    <a:pt x="25" y="9"/>
                    <a:pt x="1" y="26"/>
                    <a:pt x="0" y="26"/>
                  </a:cubicBezTo>
                  <a:cubicBezTo>
                    <a:pt x="17" y="51"/>
                    <a:pt x="17" y="51"/>
                    <a:pt x="17" y="51"/>
                  </a:cubicBezTo>
                  <a:cubicBezTo>
                    <a:pt x="21" y="58"/>
                    <a:pt x="27" y="61"/>
                    <a:pt x="34" y="61"/>
                  </a:cubicBezTo>
                  <a:cubicBezTo>
                    <a:pt x="108" y="61"/>
                    <a:pt x="108" y="61"/>
                    <a:pt x="108" y="61"/>
                  </a:cubicBezTo>
                  <a:cubicBezTo>
                    <a:pt x="119" y="61"/>
                    <a:pt x="127" y="53"/>
                    <a:pt x="127" y="42"/>
                  </a:cubicBezTo>
                  <a:cubicBezTo>
                    <a:pt x="127" y="32"/>
                    <a:pt x="118" y="24"/>
                    <a:pt x="108" y="24"/>
                  </a:cubicBezTo>
                  <a:cubicBezTo>
                    <a:pt x="44" y="24"/>
                    <a:pt x="44" y="24"/>
                    <a:pt x="44" y="24"/>
                  </a:cubicBezTo>
                  <a:cubicBezTo>
                    <a:pt x="27" y="0"/>
                    <a:pt x="27"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12" name="Freeform 10"/>
            <p:cNvSpPr/>
            <p:nvPr/>
          </p:nvSpPr>
          <p:spPr bwMode="auto">
            <a:xfrm>
              <a:off x="6902450" y="3729038"/>
              <a:ext cx="549275" cy="630238"/>
            </a:xfrm>
            <a:custGeom>
              <a:avLst/>
              <a:gdLst>
                <a:gd name="T0" fmla="*/ 14 w 247"/>
                <a:gd name="T1" fmla="*/ 106 h 283"/>
                <a:gd name="T2" fmla="*/ 3 w 247"/>
                <a:gd name="T3" fmla="*/ 125 h 283"/>
                <a:gd name="T4" fmla="*/ 19 w 247"/>
                <a:gd name="T5" fmla="*/ 137 h 283"/>
                <a:gd name="T6" fmla="*/ 20 w 247"/>
                <a:gd name="T7" fmla="*/ 137 h 283"/>
                <a:gd name="T8" fmla="*/ 79 w 247"/>
                <a:gd name="T9" fmla="*/ 122 h 283"/>
                <a:gd name="T10" fmla="*/ 90 w 247"/>
                <a:gd name="T11" fmla="*/ 112 h 283"/>
                <a:gd name="T12" fmla="*/ 99 w 247"/>
                <a:gd name="T13" fmla="*/ 83 h 283"/>
                <a:gd name="T14" fmla="*/ 131 w 247"/>
                <a:gd name="T15" fmla="*/ 136 h 283"/>
                <a:gd name="T16" fmla="*/ 91 w 247"/>
                <a:gd name="T17" fmla="*/ 166 h 283"/>
                <a:gd name="T18" fmla="*/ 86 w 247"/>
                <a:gd name="T19" fmla="*/ 188 h 283"/>
                <a:gd name="T20" fmla="*/ 122 w 247"/>
                <a:gd name="T21" fmla="*/ 272 h 283"/>
                <a:gd name="T22" fmla="*/ 139 w 247"/>
                <a:gd name="T23" fmla="*/ 283 h 283"/>
                <a:gd name="T24" fmla="*/ 147 w 247"/>
                <a:gd name="T25" fmla="*/ 281 h 283"/>
                <a:gd name="T26" fmla="*/ 156 w 247"/>
                <a:gd name="T27" fmla="*/ 257 h 283"/>
                <a:gd name="T28" fmla="*/ 125 w 247"/>
                <a:gd name="T29" fmla="*/ 188 h 283"/>
                <a:gd name="T30" fmla="*/ 177 w 247"/>
                <a:gd name="T31" fmla="*/ 150 h 283"/>
                <a:gd name="T32" fmla="*/ 183 w 247"/>
                <a:gd name="T33" fmla="*/ 143 h 283"/>
                <a:gd name="T34" fmla="*/ 179 w 247"/>
                <a:gd name="T35" fmla="*/ 106 h 283"/>
                <a:gd name="T36" fmla="*/ 139 w 247"/>
                <a:gd name="T37" fmla="*/ 44 h 283"/>
                <a:gd name="T38" fmla="*/ 170 w 247"/>
                <a:gd name="T39" fmla="*/ 33 h 283"/>
                <a:gd name="T40" fmla="*/ 223 w 247"/>
                <a:gd name="T41" fmla="*/ 60 h 283"/>
                <a:gd name="T42" fmla="*/ 231 w 247"/>
                <a:gd name="T43" fmla="*/ 61 h 283"/>
                <a:gd name="T44" fmla="*/ 243 w 247"/>
                <a:gd name="T45" fmla="*/ 53 h 283"/>
                <a:gd name="T46" fmla="*/ 236 w 247"/>
                <a:gd name="T47" fmla="*/ 33 h 283"/>
                <a:gd name="T48" fmla="*/ 178 w 247"/>
                <a:gd name="T49" fmla="*/ 1 h 283"/>
                <a:gd name="T50" fmla="*/ 166 w 247"/>
                <a:gd name="T51" fmla="*/ 1 h 283"/>
                <a:gd name="T52" fmla="*/ 114 w 247"/>
                <a:gd name="T53" fmla="*/ 19 h 283"/>
                <a:gd name="T54" fmla="*/ 108 w 247"/>
                <a:gd name="T55" fmla="*/ 23 h 283"/>
                <a:gd name="T56" fmla="*/ 86 w 247"/>
                <a:gd name="T57" fmla="*/ 38 h 283"/>
                <a:gd name="T58" fmla="*/ 80 w 247"/>
                <a:gd name="T59" fmla="*/ 45 h 283"/>
                <a:gd name="T60" fmla="*/ 79 w 247"/>
                <a:gd name="T61" fmla="*/ 48 h 283"/>
                <a:gd name="T62" fmla="*/ 64 w 247"/>
                <a:gd name="T63" fmla="*/ 94 h 283"/>
                <a:gd name="T64" fmla="*/ 14 w 247"/>
                <a:gd name="T65" fmla="*/ 10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7" h="283">
                  <a:moveTo>
                    <a:pt x="14" y="106"/>
                  </a:moveTo>
                  <a:cubicBezTo>
                    <a:pt x="5" y="107"/>
                    <a:pt x="0" y="116"/>
                    <a:pt x="3" y="125"/>
                  </a:cubicBezTo>
                  <a:cubicBezTo>
                    <a:pt x="4" y="133"/>
                    <a:pt x="11" y="139"/>
                    <a:pt x="19" y="137"/>
                  </a:cubicBezTo>
                  <a:cubicBezTo>
                    <a:pt x="20" y="137"/>
                    <a:pt x="20" y="137"/>
                    <a:pt x="20" y="137"/>
                  </a:cubicBezTo>
                  <a:cubicBezTo>
                    <a:pt x="79" y="122"/>
                    <a:pt x="79" y="122"/>
                    <a:pt x="79" y="122"/>
                  </a:cubicBezTo>
                  <a:cubicBezTo>
                    <a:pt x="84" y="121"/>
                    <a:pt x="88" y="117"/>
                    <a:pt x="90" y="112"/>
                  </a:cubicBezTo>
                  <a:cubicBezTo>
                    <a:pt x="99" y="83"/>
                    <a:pt x="99" y="83"/>
                    <a:pt x="99" y="83"/>
                  </a:cubicBezTo>
                  <a:cubicBezTo>
                    <a:pt x="131" y="136"/>
                    <a:pt x="131" y="136"/>
                    <a:pt x="131" y="136"/>
                  </a:cubicBezTo>
                  <a:cubicBezTo>
                    <a:pt x="91" y="166"/>
                    <a:pt x="91" y="166"/>
                    <a:pt x="91" y="166"/>
                  </a:cubicBezTo>
                  <a:cubicBezTo>
                    <a:pt x="84" y="171"/>
                    <a:pt x="82" y="181"/>
                    <a:pt x="86" y="188"/>
                  </a:cubicBezTo>
                  <a:cubicBezTo>
                    <a:pt x="122" y="272"/>
                    <a:pt x="122" y="272"/>
                    <a:pt x="122" y="272"/>
                  </a:cubicBezTo>
                  <a:cubicBezTo>
                    <a:pt x="125" y="279"/>
                    <a:pt x="132" y="283"/>
                    <a:pt x="139" y="283"/>
                  </a:cubicBezTo>
                  <a:cubicBezTo>
                    <a:pt x="141" y="283"/>
                    <a:pt x="144" y="283"/>
                    <a:pt x="147" y="281"/>
                  </a:cubicBezTo>
                  <a:cubicBezTo>
                    <a:pt x="156" y="277"/>
                    <a:pt x="160" y="266"/>
                    <a:pt x="156" y="257"/>
                  </a:cubicBezTo>
                  <a:cubicBezTo>
                    <a:pt x="125" y="188"/>
                    <a:pt x="125" y="188"/>
                    <a:pt x="125" y="188"/>
                  </a:cubicBezTo>
                  <a:cubicBezTo>
                    <a:pt x="177" y="150"/>
                    <a:pt x="177" y="150"/>
                    <a:pt x="177" y="150"/>
                  </a:cubicBezTo>
                  <a:cubicBezTo>
                    <a:pt x="180" y="148"/>
                    <a:pt x="182" y="145"/>
                    <a:pt x="183" y="143"/>
                  </a:cubicBezTo>
                  <a:cubicBezTo>
                    <a:pt x="191" y="132"/>
                    <a:pt x="187" y="119"/>
                    <a:pt x="179" y="106"/>
                  </a:cubicBezTo>
                  <a:cubicBezTo>
                    <a:pt x="139" y="44"/>
                    <a:pt x="139" y="44"/>
                    <a:pt x="139" y="44"/>
                  </a:cubicBezTo>
                  <a:cubicBezTo>
                    <a:pt x="170" y="33"/>
                    <a:pt x="170" y="33"/>
                    <a:pt x="170" y="33"/>
                  </a:cubicBezTo>
                  <a:cubicBezTo>
                    <a:pt x="223" y="60"/>
                    <a:pt x="223" y="60"/>
                    <a:pt x="223" y="60"/>
                  </a:cubicBezTo>
                  <a:cubicBezTo>
                    <a:pt x="226" y="61"/>
                    <a:pt x="228" y="61"/>
                    <a:pt x="231" y="61"/>
                  </a:cubicBezTo>
                  <a:cubicBezTo>
                    <a:pt x="236" y="61"/>
                    <a:pt x="241" y="58"/>
                    <a:pt x="243" y="53"/>
                  </a:cubicBezTo>
                  <a:cubicBezTo>
                    <a:pt x="247" y="46"/>
                    <a:pt x="245" y="37"/>
                    <a:pt x="236" y="33"/>
                  </a:cubicBezTo>
                  <a:cubicBezTo>
                    <a:pt x="178" y="1"/>
                    <a:pt x="178" y="1"/>
                    <a:pt x="178" y="1"/>
                  </a:cubicBezTo>
                  <a:cubicBezTo>
                    <a:pt x="175" y="0"/>
                    <a:pt x="170" y="0"/>
                    <a:pt x="166" y="1"/>
                  </a:cubicBezTo>
                  <a:cubicBezTo>
                    <a:pt x="114" y="19"/>
                    <a:pt x="114" y="19"/>
                    <a:pt x="114" y="19"/>
                  </a:cubicBezTo>
                  <a:cubicBezTo>
                    <a:pt x="112" y="20"/>
                    <a:pt x="110" y="21"/>
                    <a:pt x="108" y="23"/>
                  </a:cubicBezTo>
                  <a:cubicBezTo>
                    <a:pt x="86" y="38"/>
                    <a:pt x="86" y="38"/>
                    <a:pt x="86" y="38"/>
                  </a:cubicBezTo>
                  <a:cubicBezTo>
                    <a:pt x="83" y="40"/>
                    <a:pt x="81" y="43"/>
                    <a:pt x="80" y="45"/>
                  </a:cubicBezTo>
                  <a:cubicBezTo>
                    <a:pt x="80" y="46"/>
                    <a:pt x="79" y="47"/>
                    <a:pt x="79" y="48"/>
                  </a:cubicBezTo>
                  <a:cubicBezTo>
                    <a:pt x="64" y="94"/>
                    <a:pt x="64" y="94"/>
                    <a:pt x="64" y="94"/>
                  </a:cubicBezTo>
                  <a:cubicBezTo>
                    <a:pt x="14" y="106"/>
                    <a:pt x="14" y="106"/>
                    <a:pt x="14"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13" name="组合 12"/>
          <p:cNvGrpSpPr/>
          <p:nvPr/>
        </p:nvGrpSpPr>
        <p:grpSpPr>
          <a:xfrm>
            <a:off x="4028157" y="2286435"/>
            <a:ext cx="510412" cy="456394"/>
            <a:chOff x="5514975" y="2330451"/>
            <a:chExt cx="735013" cy="657225"/>
          </a:xfrm>
          <a:solidFill>
            <a:schemeClr val="tx1">
              <a:lumMod val="65000"/>
              <a:lumOff val="35000"/>
            </a:schemeClr>
          </a:solidFill>
        </p:grpSpPr>
        <p:sp>
          <p:nvSpPr>
            <p:cNvPr id="14" name="Freeform 11"/>
            <p:cNvSpPr>
              <a:spLocks noEditPoints="1"/>
            </p:cNvSpPr>
            <p:nvPr/>
          </p:nvSpPr>
          <p:spPr bwMode="auto">
            <a:xfrm>
              <a:off x="5962650" y="2709863"/>
              <a:ext cx="287338" cy="174625"/>
            </a:xfrm>
            <a:custGeom>
              <a:avLst/>
              <a:gdLst>
                <a:gd name="T0" fmla="*/ 52 w 129"/>
                <a:gd name="T1" fmla="*/ 35 h 79"/>
                <a:gd name="T2" fmla="*/ 24 w 129"/>
                <a:gd name="T3" fmla="*/ 0 h 79"/>
                <a:gd name="T4" fmla="*/ 10 w 129"/>
                <a:gd name="T5" fmla="*/ 18 h 79"/>
                <a:gd name="T6" fmla="*/ 0 w 129"/>
                <a:gd name="T7" fmla="*/ 23 h 79"/>
                <a:gd name="T8" fmla="*/ 29 w 129"/>
                <a:gd name="T9" fmla="*/ 60 h 79"/>
                <a:gd name="T10" fmla="*/ 39 w 129"/>
                <a:gd name="T11" fmla="*/ 66 h 79"/>
                <a:gd name="T12" fmla="*/ 107 w 129"/>
                <a:gd name="T13" fmla="*/ 79 h 79"/>
                <a:gd name="T14" fmla="*/ 111 w 129"/>
                <a:gd name="T15" fmla="*/ 79 h 79"/>
                <a:gd name="T16" fmla="*/ 127 w 129"/>
                <a:gd name="T17" fmla="*/ 66 h 79"/>
                <a:gd name="T18" fmla="*/ 114 w 129"/>
                <a:gd name="T19" fmla="*/ 47 h 79"/>
                <a:gd name="T20" fmla="*/ 52 w 129"/>
                <a:gd name="T21" fmla="*/ 35 h 79"/>
                <a:gd name="T22" fmla="*/ 114 w 129"/>
                <a:gd name="T23" fmla="*/ 47 h 79"/>
                <a:gd name="T24" fmla="*/ 114 w 129"/>
                <a:gd name="T25" fmla="*/ 4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79">
                  <a:moveTo>
                    <a:pt x="52" y="35"/>
                  </a:moveTo>
                  <a:cubicBezTo>
                    <a:pt x="24" y="0"/>
                    <a:pt x="24" y="0"/>
                    <a:pt x="24" y="0"/>
                  </a:cubicBezTo>
                  <a:cubicBezTo>
                    <a:pt x="22" y="8"/>
                    <a:pt x="17" y="14"/>
                    <a:pt x="10" y="18"/>
                  </a:cubicBezTo>
                  <a:cubicBezTo>
                    <a:pt x="0" y="23"/>
                    <a:pt x="0" y="23"/>
                    <a:pt x="0" y="23"/>
                  </a:cubicBezTo>
                  <a:cubicBezTo>
                    <a:pt x="29" y="60"/>
                    <a:pt x="29" y="60"/>
                    <a:pt x="29" y="60"/>
                  </a:cubicBezTo>
                  <a:cubicBezTo>
                    <a:pt x="32" y="63"/>
                    <a:pt x="35" y="65"/>
                    <a:pt x="39" y="66"/>
                  </a:cubicBezTo>
                  <a:cubicBezTo>
                    <a:pt x="107" y="79"/>
                    <a:pt x="107" y="79"/>
                    <a:pt x="107" y="79"/>
                  </a:cubicBezTo>
                  <a:cubicBezTo>
                    <a:pt x="108" y="79"/>
                    <a:pt x="110" y="79"/>
                    <a:pt x="111" y="79"/>
                  </a:cubicBezTo>
                  <a:cubicBezTo>
                    <a:pt x="118" y="79"/>
                    <a:pt x="125" y="74"/>
                    <a:pt x="127" y="66"/>
                  </a:cubicBezTo>
                  <a:cubicBezTo>
                    <a:pt x="129" y="57"/>
                    <a:pt x="123" y="48"/>
                    <a:pt x="114" y="47"/>
                  </a:cubicBezTo>
                  <a:lnTo>
                    <a:pt x="52" y="35"/>
                  </a:lnTo>
                  <a:close/>
                  <a:moveTo>
                    <a:pt x="114" y="47"/>
                  </a:moveTo>
                  <a:cubicBezTo>
                    <a:pt x="114" y="47"/>
                    <a:pt x="114" y="47"/>
                    <a:pt x="114" y="4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15" name="Freeform 12"/>
            <p:cNvSpPr>
              <a:spLocks noEditPoints="1"/>
            </p:cNvSpPr>
            <p:nvPr/>
          </p:nvSpPr>
          <p:spPr bwMode="auto">
            <a:xfrm>
              <a:off x="5594350" y="2330451"/>
              <a:ext cx="160338" cy="161925"/>
            </a:xfrm>
            <a:custGeom>
              <a:avLst/>
              <a:gdLst>
                <a:gd name="T0" fmla="*/ 0 w 72"/>
                <a:gd name="T1" fmla="*/ 36 h 73"/>
                <a:gd name="T2" fmla="*/ 36 w 72"/>
                <a:gd name="T3" fmla="*/ 0 h 73"/>
                <a:gd name="T4" fmla="*/ 72 w 72"/>
                <a:gd name="T5" fmla="*/ 36 h 73"/>
                <a:gd name="T6" fmla="*/ 36 w 72"/>
                <a:gd name="T7" fmla="*/ 73 h 73"/>
                <a:gd name="T8" fmla="*/ 0 w 72"/>
                <a:gd name="T9" fmla="*/ 36 h 73"/>
                <a:gd name="T10" fmla="*/ 0 w 72"/>
                <a:gd name="T11" fmla="*/ 36 h 73"/>
                <a:gd name="T12" fmla="*/ 0 w 72"/>
                <a:gd name="T13" fmla="*/ 36 h 73"/>
              </a:gdLst>
              <a:ahLst/>
              <a:cxnLst>
                <a:cxn ang="0">
                  <a:pos x="T0" y="T1"/>
                </a:cxn>
                <a:cxn ang="0">
                  <a:pos x="T2" y="T3"/>
                </a:cxn>
                <a:cxn ang="0">
                  <a:pos x="T4" y="T5"/>
                </a:cxn>
                <a:cxn ang="0">
                  <a:pos x="T6" y="T7"/>
                </a:cxn>
                <a:cxn ang="0">
                  <a:pos x="T8" y="T9"/>
                </a:cxn>
                <a:cxn ang="0">
                  <a:pos x="T10" y="T11"/>
                </a:cxn>
                <a:cxn ang="0">
                  <a:pos x="T12" y="T13"/>
                </a:cxn>
              </a:cxnLst>
              <a:rect l="0" t="0" r="r" b="b"/>
              <a:pathLst>
                <a:path w="72" h="73">
                  <a:moveTo>
                    <a:pt x="0" y="36"/>
                  </a:moveTo>
                  <a:cubicBezTo>
                    <a:pt x="0" y="16"/>
                    <a:pt x="16" y="0"/>
                    <a:pt x="36" y="0"/>
                  </a:cubicBezTo>
                  <a:cubicBezTo>
                    <a:pt x="56" y="0"/>
                    <a:pt x="72" y="16"/>
                    <a:pt x="72" y="36"/>
                  </a:cubicBezTo>
                  <a:cubicBezTo>
                    <a:pt x="72" y="56"/>
                    <a:pt x="56" y="73"/>
                    <a:pt x="36" y="73"/>
                  </a:cubicBezTo>
                  <a:cubicBezTo>
                    <a:pt x="16" y="73"/>
                    <a:pt x="0" y="56"/>
                    <a:pt x="0" y="36"/>
                  </a:cubicBezTo>
                  <a:close/>
                  <a:moveTo>
                    <a:pt x="0" y="36"/>
                  </a:moveTo>
                  <a:cubicBezTo>
                    <a:pt x="0" y="36"/>
                    <a:pt x="0" y="36"/>
                    <a:pt x="0" y="3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16" name="Freeform 13"/>
            <p:cNvSpPr>
              <a:spLocks noEditPoints="1"/>
            </p:cNvSpPr>
            <p:nvPr/>
          </p:nvSpPr>
          <p:spPr bwMode="auto">
            <a:xfrm>
              <a:off x="5514975" y="2379663"/>
              <a:ext cx="541338" cy="608013"/>
            </a:xfrm>
            <a:custGeom>
              <a:avLst/>
              <a:gdLst>
                <a:gd name="T0" fmla="*/ 151 w 243"/>
                <a:gd name="T1" fmla="*/ 5 h 273"/>
                <a:gd name="T2" fmla="*/ 60 w 243"/>
                <a:gd name="T3" fmla="*/ 92 h 273"/>
                <a:gd name="T4" fmla="*/ 29 w 243"/>
                <a:gd name="T5" fmla="*/ 64 h 273"/>
                <a:gd name="T6" fmla="*/ 18 w 243"/>
                <a:gd name="T7" fmla="*/ 59 h 273"/>
                <a:gd name="T8" fmla="*/ 6 w 243"/>
                <a:gd name="T9" fmla="*/ 64 h 273"/>
                <a:gd name="T10" fmla="*/ 7 w 243"/>
                <a:gd name="T11" fmla="*/ 87 h 273"/>
                <a:gd name="T12" fmla="*/ 48 w 243"/>
                <a:gd name="T13" fmla="*/ 126 h 273"/>
                <a:gd name="T14" fmla="*/ 59 w 243"/>
                <a:gd name="T15" fmla="*/ 130 h 273"/>
                <a:gd name="T16" fmla="*/ 70 w 243"/>
                <a:gd name="T17" fmla="*/ 126 h 273"/>
                <a:gd name="T18" fmla="*/ 106 w 243"/>
                <a:gd name="T19" fmla="*/ 95 h 273"/>
                <a:gd name="T20" fmla="*/ 154 w 243"/>
                <a:gd name="T21" fmla="*/ 147 h 273"/>
                <a:gd name="T22" fmla="*/ 108 w 243"/>
                <a:gd name="T23" fmla="*/ 170 h 273"/>
                <a:gd name="T24" fmla="*/ 100 w 243"/>
                <a:gd name="T25" fmla="*/ 180 h 273"/>
                <a:gd name="T26" fmla="*/ 101 w 243"/>
                <a:gd name="T27" fmla="*/ 193 h 273"/>
                <a:gd name="T28" fmla="*/ 146 w 243"/>
                <a:gd name="T29" fmla="*/ 265 h 273"/>
                <a:gd name="T30" fmla="*/ 160 w 243"/>
                <a:gd name="T31" fmla="*/ 273 h 273"/>
                <a:gd name="T32" fmla="*/ 169 w 243"/>
                <a:gd name="T33" fmla="*/ 270 h 273"/>
                <a:gd name="T34" fmla="*/ 174 w 243"/>
                <a:gd name="T35" fmla="*/ 248 h 273"/>
                <a:gd name="T36" fmla="*/ 139 w 243"/>
                <a:gd name="T37" fmla="*/ 191 h 273"/>
                <a:gd name="T38" fmla="*/ 195 w 243"/>
                <a:gd name="T39" fmla="*/ 163 h 273"/>
                <a:gd name="T40" fmla="*/ 206 w 243"/>
                <a:gd name="T41" fmla="*/ 157 h 273"/>
                <a:gd name="T42" fmla="*/ 211 w 243"/>
                <a:gd name="T43" fmla="*/ 131 h 273"/>
                <a:gd name="T44" fmla="*/ 210 w 243"/>
                <a:gd name="T45" fmla="*/ 130 h 273"/>
                <a:gd name="T46" fmla="*/ 145 w 243"/>
                <a:gd name="T47" fmla="*/ 60 h 273"/>
                <a:gd name="T48" fmla="*/ 169 w 243"/>
                <a:gd name="T49" fmla="*/ 34 h 273"/>
                <a:gd name="T50" fmla="*/ 222 w 243"/>
                <a:gd name="T51" fmla="*/ 46 h 273"/>
                <a:gd name="T52" fmla="*/ 225 w 243"/>
                <a:gd name="T53" fmla="*/ 47 h 273"/>
                <a:gd name="T54" fmla="*/ 241 w 243"/>
                <a:gd name="T55" fmla="*/ 34 h 273"/>
                <a:gd name="T56" fmla="*/ 229 w 243"/>
                <a:gd name="T57" fmla="*/ 15 h 273"/>
                <a:gd name="T58" fmla="*/ 167 w 243"/>
                <a:gd name="T59" fmla="*/ 0 h 273"/>
                <a:gd name="T60" fmla="*/ 162 w 243"/>
                <a:gd name="T61" fmla="*/ 0 h 273"/>
                <a:gd name="T62" fmla="*/ 151 w 243"/>
                <a:gd name="T63" fmla="*/ 5 h 273"/>
                <a:gd name="T64" fmla="*/ 151 w 243"/>
                <a:gd name="T65" fmla="*/ 5 h 273"/>
                <a:gd name="T66" fmla="*/ 151 w 243"/>
                <a:gd name="T67" fmla="*/ 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3" h="273">
                  <a:moveTo>
                    <a:pt x="151" y="5"/>
                  </a:moveTo>
                  <a:cubicBezTo>
                    <a:pt x="137" y="19"/>
                    <a:pt x="60" y="92"/>
                    <a:pt x="60" y="92"/>
                  </a:cubicBezTo>
                  <a:cubicBezTo>
                    <a:pt x="29" y="64"/>
                    <a:pt x="29" y="64"/>
                    <a:pt x="29" y="64"/>
                  </a:cubicBezTo>
                  <a:cubicBezTo>
                    <a:pt x="26" y="61"/>
                    <a:pt x="22" y="59"/>
                    <a:pt x="18" y="59"/>
                  </a:cubicBezTo>
                  <a:cubicBezTo>
                    <a:pt x="13" y="59"/>
                    <a:pt x="9" y="61"/>
                    <a:pt x="6" y="64"/>
                  </a:cubicBezTo>
                  <a:cubicBezTo>
                    <a:pt x="0" y="71"/>
                    <a:pt x="0" y="81"/>
                    <a:pt x="7" y="87"/>
                  </a:cubicBezTo>
                  <a:cubicBezTo>
                    <a:pt x="48" y="126"/>
                    <a:pt x="48" y="126"/>
                    <a:pt x="48" y="126"/>
                  </a:cubicBezTo>
                  <a:cubicBezTo>
                    <a:pt x="51" y="128"/>
                    <a:pt x="55" y="130"/>
                    <a:pt x="59" y="130"/>
                  </a:cubicBezTo>
                  <a:cubicBezTo>
                    <a:pt x="63" y="130"/>
                    <a:pt x="67" y="129"/>
                    <a:pt x="70" y="126"/>
                  </a:cubicBezTo>
                  <a:cubicBezTo>
                    <a:pt x="106" y="95"/>
                    <a:pt x="106" y="95"/>
                    <a:pt x="106" y="95"/>
                  </a:cubicBezTo>
                  <a:cubicBezTo>
                    <a:pt x="154" y="147"/>
                    <a:pt x="154" y="147"/>
                    <a:pt x="154" y="147"/>
                  </a:cubicBezTo>
                  <a:cubicBezTo>
                    <a:pt x="108" y="170"/>
                    <a:pt x="108" y="170"/>
                    <a:pt x="108" y="170"/>
                  </a:cubicBezTo>
                  <a:cubicBezTo>
                    <a:pt x="104" y="172"/>
                    <a:pt x="101" y="176"/>
                    <a:pt x="100" y="180"/>
                  </a:cubicBezTo>
                  <a:cubicBezTo>
                    <a:pt x="98" y="185"/>
                    <a:pt x="99" y="189"/>
                    <a:pt x="101" y="193"/>
                  </a:cubicBezTo>
                  <a:cubicBezTo>
                    <a:pt x="146" y="265"/>
                    <a:pt x="146" y="265"/>
                    <a:pt x="146" y="265"/>
                  </a:cubicBezTo>
                  <a:cubicBezTo>
                    <a:pt x="149" y="270"/>
                    <a:pt x="154" y="273"/>
                    <a:pt x="160" y="273"/>
                  </a:cubicBezTo>
                  <a:cubicBezTo>
                    <a:pt x="163" y="273"/>
                    <a:pt x="166" y="272"/>
                    <a:pt x="169" y="270"/>
                  </a:cubicBezTo>
                  <a:cubicBezTo>
                    <a:pt x="176" y="266"/>
                    <a:pt x="179" y="255"/>
                    <a:pt x="174" y="248"/>
                  </a:cubicBezTo>
                  <a:cubicBezTo>
                    <a:pt x="139" y="191"/>
                    <a:pt x="139" y="191"/>
                    <a:pt x="139" y="191"/>
                  </a:cubicBezTo>
                  <a:cubicBezTo>
                    <a:pt x="195" y="163"/>
                    <a:pt x="195" y="163"/>
                    <a:pt x="195" y="163"/>
                  </a:cubicBezTo>
                  <a:cubicBezTo>
                    <a:pt x="206" y="157"/>
                    <a:pt x="206" y="157"/>
                    <a:pt x="206" y="157"/>
                  </a:cubicBezTo>
                  <a:cubicBezTo>
                    <a:pt x="216" y="152"/>
                    <a:pt x="218" y="139"/>
                    <a:pt x="211" y="131"/>
                  </a:cubicBezTo>
                  <a:cubicBezTo>
                    <a:pt x="211" y="131"/>
                    <a:pt x="211" y="130"/>
                    <a:pt x="210" y="130"/>
                  </a:cubicBezTo>
                  <a:cubicBezTo>
                    <a:pt x="189" y="106"/>
                    <a:pt x="167" y="83"/>
                    <a:pt x="145" y="60"/>
                  </a:cubicBezTo>
                  <a:cubicBezTo>
                    <a:pt x="148" y="56"/>
                    <a:pt x="165" y="38"/>
                    <a:pt x="169" y="34"/>
                  </a:cubicBezTo>
                  <a:cubicBezTo>
                    <a:pt x="222" y="46"/>
                    <a:pt x="222" y="46"/>
                    <a:pt x="222" y="46"/>
                  </a:cubicBezTo>
                  <a:cubicBezTo>
                    <a:pt x="223" y="47"/>
                    <a:pt x="224" y="47"/>
                    <a:pt x="225" y="47"/>
                  </a:cubicBezTo>
                  <a:cubicBezTo>
                    <a:pt x="233" y="47"/>
                    <a:pt x="239" y="42"/>
                    <a:pt x="241" y="34"/>
                  </a:cubicBezTo>
                  <a:cubicBezTo>
                    <a:pt x="243" y="26"/>
                    <a:pt x="238" y="17"/>
                    <a:pt x="229" y="15"/>
                  </a:cubicBezTo>
                  <a:cubicBezTo>
                    <a:pt x="167" y="0"/>
                    <a:pt x="167" y="0"/>
                    <a:pt x="167" y="0"/>
                  </a:cubicBezTo>
                  <a:cubicBezTo>
                    <a:pt x="165" y="0"/>
                    <a:pt x="164" y="0"/>
                    <a:pt x="162" y="0"/>
                  </a:cubicBezTo>
                  <a:cubicBezTo>
                    <a:pt x="158" y="0"/>
                    <a:pt x="155" y="1"/>
                    <a:pt x="151" y="5"/>
                  </a:cubicBezTo>
                  <a:close/>
                  <a:moveTo>
                    <a:pt x="151" y="5"/>
                  </a:moveTo>
                  <a:cubicBezTo>
                    <a:pt x="151" y="5"/>
                    <a:pt x="151" y="5"/>
                    <a:pt x="151"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17" name="组合 16"/>
          <p:cNvGrpSpPr/>
          <p:nvPr/>
        </p:nvGrpSpPr>
        <p:grpSpPr>
          <a:xfrm>
            <a:off x="3118298" y="921991"/>
            <a:ext cx="357178" cy="513719"/>
            <a:chOff x="4256087" y="1109663"/>
            <a:chExt cx="514350" cy="739775"/>
          </a:xfrm>
          <a:solidFill>
            <a:schemeClr val="tx1">
              <a:lumMod val="65000"/>
              <a:lumOff val="35000"/>
            </a:schemeClr>
          </a:solidFill>
        </p:grpSpPr>
        <p:sp>
          <p:nvSpPr>
            <p:cNvPr id="18" name="Freeform 14"/>
            <p:cNvSpPr>
              <a:spLocks noEditPoints="1"/>
            </p:cNvSpPr>
            <p:nvPr/>
          </p:nvSpPr>
          <p:spPr bwMode="auto">
            <a:xfrm>
              <a:off x="4427537" y="1130301"/>
              <a:ext cx="171450" cy="168275"/>
            </a:xfrm>
            <a:custGeom>
              <a:avLst/>
              <a:gdLst>
                <a:gd name="T0" fmla="*/ 39 w 77"/>
                <a:gd name="T1" fmla="*/ 76 h 76"/>
                <a:gd name="T2" fmla="*/ 52 w 77"/>
                <a:gd name="T3" fmla="*/ 74 h 76"/>
                <a:gd name="T4" fmla="*/ 73 w 77"/>
                <a:gd name="T5" fmla="*/ 53 h 76"/>
                <a:gd name="T6" fmla="*/ 72 w 77"/>
                <a:gd name="T7" fmla="*/ 22 h 76"/>
                <a:gd name="T8" fmla="*/ 48 w 77"/>
                <a:gd name="T9" fmla="*/ 3 h 76"/>
                <a:gd name="T10" fmla="*/ 17 w 77"/>
                <a:gd name="T11" fmla="*/ 8 h 76"/>
                <a:gd name="T12" fmla="*/ 2 w 77"/>
                <a:gd name="T13" fmla="*/ 34 h 76"/>
                <a:gd name="T14" fmla="*/ 11 w 77"/>
                <a:gd name="T15" fmla="*/ 64 h 76"/>
                <a:gd name="T16" fmla="*/ 39 w 77"/>
                <a:gd name="T17" fmla="*/ 76 h 76"/>
                <a:gd name="T18" fmla="*/ 39 w 77"/>
                <a:gd name="T19" fmla="*/ 76 h 76"/>
                <a:gd name="T20" fmla="*/ 39 w 77"/>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76">
                  <a:moveTo>
                    <a:pt x="39" y="76"/>
                  </a:moveTo>
                  <a:cubicBezTo>
                    <a:pt x="43" y="76"/>
                    <a:pt x="48" y="75"/>
                    <a:pt x="52" y="74"/>
                  </a:cubicBezTo>
                  <a:cubicBezTo>
                    <a:pt x="62" y="70"/>
                    <a:pt x="69" y="62"/>
                    <a:pt x="73" y="53"/>
                  </a:cubicBezTo>
                  <a:cubicBezTo>
                    <a:pt x="77" y="43"/>
                    <a:pt x="77" y="31"/>
                    <a:pt x="72" y="22"/>
                  </a:cubicBezTo>
                  <a:cubicBezTo>
                    <a:pt x="67" y="12"/>
                    <a:pt x="58" y="5"/>
                    <a:pt x="48" y="3"/>
                  </a:cubicBezTo>
                  <a:cubicBezTo>
                    <a:pt x="38" y="0"/>
                    <a:pt x="26" y="2"/>
                    <a:pt x="17" y="8"/>
                  </a:cubicBezTo>
                  <a:cubicBezTo>
                    <a:pt x="9" y="14"/>
                    <a:pt x="3" y="24"/>
                    <a:pt x="2" y="34"/>
                  </a:cubicBezTo>
                  <a:cubicBezTo>
                    <a:pt x="0" y="45"/>
                    <a:pt x="4" y="56"/>
                    <a:pt x="11" y="64"/>
                  </a:cubicBezTo>
                  <a:cubicBezTo>
                    <a:pt x="18" y="71"/>
                    <a:pt x="28" y="76"/>
                    <a:pt x="39" y="76"/>
                  </a:cubicBezTo>
                  <a:close/>
                  <a:moveTo>
                    <a:pt x="39" y="76"/>
                  </a:moveTo>
                  <a:cubicBezTo>
                    <a:pt x="39" y="76"/>
                    <a:pt x="39" y="76"/>
                    <a:pt x="39" y="7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19" name="Freeform 15"/>
            <p:cNvSpPr>
              <a:spLocks noEditPoints="1"/>
            </p:cNvSpPr>
            <p:nvPr/>
          </p:nvSpPr>
          <p:spPr bwMode="auto">
            <a:xfrm>
              <a:off x="4256087" y="1109663"/>
              <a:ext cx="514350" cy="739775"/>
            </a:xfrm>
            <a:custGeom>
              <a:avLst/>
              <a:gdLst>
                <a:gd name="T0" fmla="*/ 7 w 231"/>
                <a:gd name="T1" fmla="*/ 4 h 332"/>
                <a:gd name="T2" fmla="*/ 7 w 231"/>
                <a:gd name="T3" fmla="*/ 4 h 332"/>
                <a:gd name="T4" fmla="*/ 3 w 231"/>
                <a:gd name="T5" fmla="*/ 21 h 332"/>
                <a:gd name="T6" fmla="*/ 50 w 231"/>
                <a:gd name="T7" fmla="*/ 108 h 332"/>
                <a:gd name="T8" fmla="*/ 43 w 231"/>
                <a:gd name="T9" fmla="*/ 121 h 332"/>
                <a:gd name="T10" fmla="*/ 29 w 231"/>
                <a:gd name="T11" fmla="*/ 172 h 332"/>
                <a:gd name="T12" fmla="*/ 25 w 231"/>
                <a:gd name="T13" fmla="*/ 197 h 332"/>
                <a:gd name="T14" fmla="*/ 24 w 231"/>
                <a:gd name="T15" fmla="*/ 208 h 332"/>
                <a:gd name="T16" fmla="*/ 24 w 231"/>
                <a:gd name="T17" fmla="*/ 219 h 332"/>
                <a:gd name="T18" fmla="*/ 23 w 231"/>
                <a:gd name="T19" fmla="*/ 222 h 332"/>
                <a:gd name="T20" fmla="*/ 17 w 231"/>
                <a:gd name="T21" fmla="*/ 238 h 332"/>
                <a:gd name="T22" fmla="*/ 10 w 231"/>
                <a:gd name="T23" fmla="*/ 264 h 332"/>
                <a:gd name="T24" fmla="*/ 6 w 231"/>
                <a:gd name="T25" fmla="*/ 312 h 332"/>
                <a:gd name="T26" fmla="*/ 21 w 231"/>
                <a:gd name="T27" fmla="*/ 327 h 332"/>
                <a:gd name="T28" fmla="*/ 31 w 231"/>
                <a:gd name="T29" fmla="*/ 326 h 332"/>
                <a:gd name="T30" fmla="*/ 48 w 231"/>
                <a:gd name="T31" fmla="*/ 315 h 332"/>
                <a:gd name="T32" fmla="*/ 57 w 231"/>
                <a:gd name="T33" fmla="*/ 300 h 332"/>
                <a:gd name="T34" fmla="*/ 48 w 231"/>
                <a:gd name="T35" fmla="*/ 279 h 332"/>
                <a:gd name="T36" fmla="*/ 59 w 231"/>
                <a:gd name="T37" fmla="*/ 255 h 332"/>
                <a:gd name="T38" fmla="*/ 65 w 231"/>
                <a:gd name="T39" fmla="*/ 256 h 332"/>
                <a:gd name="T40" fmla="*/ 69 w 231"/>
                <a:gd name="T41" fmla="*/ 272 h 332"/>
                <a:gd name="T42" fmla="*/ 76 w 231"/>
                <a:gd name="T43" fmla="*/ 296 h 332"/>
                <a:gd name="T44" fmla="*/ 81 w 231"/>
                <a:gd name="T45" fmla="*/ 308 h 332"/>
                <a:gd name="T46" fmla="*/ 85 w 231"/>
                <a:gd name="T47" fmla="*/ 313 h 332"/>
                <a:gd name="T48" fmla="*/ 87 w 231"/>
                <a:gd name="T49" fmla="*/ 316 h 332"/>
                <a:gd name="T50" fmla="*/ 87 w 231"/>
                <a:gd name="T51" fmla="*/ 316 h 332"/>
                <a:gd name="T52" fmla="*/ 87 w 231"/>
                <a:gd name="T53" fmla="*/ 316 h 332"/>
                <a:gd name="T54" fmla="*/ 91 w 231"/>
                <a:gd name="T55" fmla="*/ 321 h 332"/>
                <a:gd name="T56" fmla="*/ 112 w 231"/>
                <a:gd name="T57" fmla="*/ 331 h 332"/>
                <a:gd name="T58" fmla="*/ 136 w 231"/>
                <a:gd name="T59" fmla="*/ 330 h 332"/>
                <a:gd name="T60" fmla="*/ 176 w 231"/>
                <a:gd name="T61" fmla="*/ 314 h 332"/>
                <a:gd name="T62" fmla="*/ 184 w 231"/>
                <a:gd name="T63" fmla="*/ 304 h 332"/>
                <a:gd name="T64" fmla="*/ 178 w 231"/>
                <a:gd name="T65" fmla="*/ 287 h 332"/>
                <a:gd name="T66" fmla="*/ 170 w 231"/>
                <a:gd name="T67" fmla="*/ 284 h 332"/>
                <a:gd name="T68" fmla="*/ 165 w 231"/>
                <a:gd name="T69" fmla="*/ 284 h 332"/>
                <a:gd name="T70" fmla="*/ 161 w 231"/>
                <a:gd name="T71" fmla="*/ 286 h 332"/>
                <a:gd name="T72" fmla="*/ 153 w 231"/>
                <a:gd name="T73" fmla="*/ 289 h 332"/>
                <a:gd name="T74" fmla="*/ 142 w 231"/>
                <a:gd name="T75" fmla="*/ 293 h 332"/>
                <a:gd name="T76" fmla="*/ 129 w 231"/>
                <a:gd name="T77" fmla="*/ 296 h 332"/>
                <a:gd name="T78" fmla="*/ 117 w 231"/>
                <a:gd name="T79" fmla="*/ 296 h 332"/>
                <a:gd name="T80" fmla="*/ 112 w 231"/>
                <a:gd name="T81" fmla="*/ 280 h 332"/>
                <a:gd name="T82" fmla="*/ 109 w 231"/>
                <a:gd name="T83" fmla="*/ 254 h 332"/>
                <a:gd name="T84" fmla="*/ 107 w 231"/>
                <a:gd name="T85" fmla="*/ 229 h 332"/>
                <a:gd name="T86" fmla="*/ 111 w 231"/>
                <a:gd name="T87" fmla="*/ 211 h 332"/>
                <a:gd name="T88" fmla="*/ 111 w 231"/>
                <a:gd name="T89" fmla="*/ 192 h 332"/>
                <a:gd name="T90" fmla="*/ 114 w 231"/>
                <a:gd name="T91" fmla="*/ 166 h 332"/>
                <a:gd name="T92" fmla="*/ 122 w 231"/>
                <a:gd name="T93" fmla="*/ 137 h 332"/>
                <a:gd name="T94" fmla="*/ 221 w 231"/>
                <a:gd name="T95" fmla="*/ 101 h 332"/>
                <a:gd name="T96" fmla="*/ 222 w 231"/>
                <a:gd name="T97" fmla="*/ 100 h 332"/>
                <a:gd name="T98" fmla="*/ 229 w 231"/>
                <a:gd name="T99" fmla="*/ 84 h 332"/>
                <a:gd name="T100" fmla="*/ 213 w 231"/>
                <a:gd name="T101" fmla="*/ 76 h 332"/>
                <a:gd name="T102" fmla="*/ 115 w 231"/>
                <a:gd name="T103" fmla="*/ 100 h 332"/>
                <a:gd name="T104" fmla="*/ 80 w 231"/>
                <a:gd name="T105" fmla="*/ 86 h 332"/>
                <a:gd name="T106" fmla="*/ 26 w 231"/>
                <a:gd name="T107" fmla="*/ 8 h 332"/>
                <a:gd name="T108" fmla="*/ 7 w 231"/>
                <a:gd name="T109" fmla="*/ 4 h 332"/>
                <a:gd name="T110" fmla="*/ 7 w 231"/>
                <a:gd name="T111" fmla="*/ 4 h 332"/>
                <a:gd name="T112" fmla="*/ 7 w 231"/>
                <a:gd name="T11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1" h="332">
                  <a:moveTo>
                    <a:pt x="7" y="4"/>
                  </a:moveTo>
                  <a:cubicBezTo>
                    <a:pt x="2" y="8"/>
                    <a:pt x="13" y="0"/>
                    <a:pt x="7" y="4"/>
                  </a:cubicBezTo>
                  <a:cubicBezTo>
                    <a:pt x="2" y="8"/>
                    <a:pt x="0" y="15"/>
                    <a:pt x="3" y="21"/>
                  </a:cubicBezTo>
                  <a:cubicBezTo>
                    <a:pt x="50" y="108"/>
                    <a:pt x="50" y="108"/>
                    <a:pt x="50" y="108"/>
                  </a:cubicBezTo>
                  <a:cubicBezTo>
                    <a:pt x="47" y="112"/>
                    <a:pt x="45" y="116"/>
                    <a:pt x="43" y="121"/>
                  </a:cubicBezTo>
                  <a:cubicBezTo>
                    <a:pt x="37" y="137"/>
                    <a:pt x="32" y="154"/>
                    <a:pt x="29" y="172"/>
                  </a:cubicBezTo>
                  <a:cubicBezTo>
                    <a:pt x="27" y="180"/>
                    <a:pt x="26" y="189"/>
                    <a:pt x="25" y="197"/>
                  </a:cubicBezTo>
                  <a:cubicBezTo>
                    <a:pt x="25" y="201"/>
                    <a:pt x="24" y="204"/>
                    <a:pt x="24" y="208"/>
                  </a:cubicBezTo>
                  <a:cubicBezTo>
                    <a:pt x="24" y="211"/>
                    <a:pt x="24" y="215"/>
                    <a:pt x="24" y="219"/>
                  </a:cubicBezTo>
                  <a:cubicBezTo>
                    <a:pt x="24" y="220"/>
                    <a:pt x="23" y="221"/>
                    <a:pt x="23" y="222"/>
                  </a:cubicBezTo>
                  <a:cubicBezTo>
                    <a:pt x="21" y="227"/>
                    <a:pt x="19" y="233"/>
                    <a:pt x="17" y="238"/>
                  </a:cubicBezTo>
                  <a:cubicBezTo>
                    <a:pt x="14" y="247"/>
                    <a:pt x="12" y="255"/>
                    <a:pt x="10" y="264"/>
                  </a:cubicBezTo>
                  <a:cubicBezTo>
                    <a:pt x="6" y="279"/>
                    <a:pt x="4" y="296"/>
                    <a:pt x="6" y="312"/>
                  </a:cubicBezTo>
                  <a:cubicBezTo>
                    <a:pt x="8" y="320"/>
                    <a:pt x="14" y="325"/>
                    <a:pt x="21" y="327"/>
                  </a:cubicBezTo>
                  <a:cubicBezTo>
                    <a:pt x="24" y="327"/>
                    <a:pt x="28" y="327"/>
                    <a:pt x="31" y="326"/>
                  </a:cubicBezTo>
                  <a:cubicBezTo>
                    <a:pt x="38" y="324"/>
                    <a:pt x="43" y="320"/>
                    <a:pt x="48" y="315"/>
                  </a:cubicBezTo>
                  <a:cubicBezTo>
                    <a:pt x="52" y="311"/>
                    <a:pt x="55" y="306"/>
                    <a:pt x="57" y="300"/>
                  </a:cubicBezTo>
                  <a:cubicBezTo>
                    <a:pt x="61" y="292"/>
                    <a:pt x="57" y="282"/>
                    <a:pt x="48" y="279"/>
                  </a:cubicBezTo>
                  <a:cubicBezTo>
                    <a:pt x="51" y="271"/>
                    <a:pt x="55" y="263"/>
                    <a:pt x="59" y="255"/>
                  </a:cubicBezTo>
                  <a:cubicBezTo>
                    <a:pt x="61" y="255"/>
                    <a:pt x="63" y="255"/>
                    <a:pt x="65" y="256"/>
                  </a:cubicBezTo>
                  <a:cubicBezTo>
                    <a:pt x="67" y="261"/>
                    <a:pt x="68" y="266"/>
                    <a:pt x="69" y="272"/>
                  </a:cubicBezTo>
                  <a:cubicBezTo>
                    <a:pt x="71" y="280"/>
                    <a:pt x="73" y="288"/>
                    <a:pt x="76" y="296"/>
                  </a:cubicBezTo>
                  <a:cubicBezTo>
                    <a:pt x="78" y="300"/>
                    <a:pt x="79" y="304"/>
                    <a:pt x="81" y="308"/>
                  </a:cubicBezTo>
                  <a:cubicBezTo>
                    <a:pt x="82" y="310"/>
                    <a:pt x="83" y="311"/>
                    <a:pt x="85" y="313"/>
                  </a:cubicBezTo>
                  <a:cubicBezTo>
                    <a:pt x="85" y="314"/>
                    <a:pt x="86" y="315"/>
                    <a:pt x="87" y="316"/>
                  </a:cubicBezTo>
                  <a:cubicBezTo>
                    <a:pt x="87" y="316"/>
                    <a:pt x="87" y="316"/>
                    <a:pt x="87" y="316"/>
                  </a:cubicBezTo>
                  <a:cubicBezTo>
                    <a:pt x="87" y="316"/>
                    <a:pt x="87" y="316"/>
                    <a:pt x="87" y="316"/>
                  </a:cubicBezTo>
                  <a:cubicBezTo>
                    <a:pt x="88" y="318"/>
                    <a:pt x="89" y="319"/>
                    <a:pt x="91" y="321"/>
                  </a:cubicBezTo>
                  <a:cubicBezTo>
                    <a:pt x="96" y="326"/>
                    <a:pt x="104" y="330"/>
                    <a:pt x="112" y="331"/>
                  </a:cubicBezTo>
                  <a:cubicBezTo>
                    <a:pt x="120" y="332"/>
                    <a:pt x="128" y="331"/>
                    <a:pt x="136" y="330"/>
                  </a:cubicBezTo>
                  <a:cubicBezTo>
                    <a:pt x="150" y="327"/>
                    <a:pt x="163" y="321"/>
                    <a:pt x="176" y="314"/>
                  </a:cubicBezTo>
                  <a:cubicBezTo>
                    <a:pt x="180" y="312"/>
                    <a:pt x="183" y="308"/>
                    <a:pt x="184" y="304"/>
                  </a:cubicBezTo>
                  <a:cubicBezTo>
                    <a:pt x="185" y="298"/>
                    <a:pt x="183" y="291"/>
                    <a:pt x="178" y="287"/>
                  </a:cubicBezTo>
                  <a:cubicBezTo>
                    <a:pt x="176" y="285"/>
                    <a:pt x="173" y="284"/>
                    <a:pt x="170" y="284"/>
                  </a:cubicBezTo>
                  <a:cubicBezTo>
                    <a:pt x="168" y="284"/>
                    <a:pt x="167" y="284"/>
                    <a:pt x="165" y="284"/>
                  </a:cubicBezTo>
                  <a:cubicBezTo>
                    <a:pt x="164" y="285"/>
                    <a:pt x="162" y="285"/>
                    <a:pt x="161" y="286"/>
                  </a:cubicBezTo>
                  <a:cubicBezTo>
                    <a:pt x="158" y="287"/>
                    <a:pt x="155" y="288"/>
                    <a:pt x="153" y="289"/>
                  </a:cubicBezTo>
                  <a:cubicBezTo>
                    <a:pt x="149" y="291"/>
                    <a:pt x="145" y="292"/>
                    <a:pt x="142" y="293"/>
                  </a:cubicBezTo>
                  <a:cubicBezTo>
                    <a:pt x="137" y="294"/>
                    <a:pt x="133" y="295"/>
                    <a:pt x="129" y="296"/>
                  </a:cubicBezTo>
                  <a:cubicBezTo>
                    <a:pt x="125" y="296"/>
                    <a:pt x="121" y="297"/>
                    <a:pt x="117" y="296"/>
                  </a:cubicBezTo>
                  <a:cubicBezTo>
                    <a:pt x="117" y="295"/>
                    <a:pt x="114" y="291"/>
                    <a:pt x="112" y="280"/>
                  </a:cubicBezTo>
                  <a:cubicBezTo>
                    <a:pt x="111" y="271"/>
                    <a:pt x="109" y="262"/>
                    <a:pt x="109" y="254"/>
                  </a:cubicBezTo>
                  <a:cubicBezTo>
                    <a:pt x="108" y="245"/>
                    <a:pt x="108" y="237"/>
                    <a:pt x="107" y="229"/>
                  </a:cubicBezTo>
                  <a:cubicBezTo>
                    <a:pt x="110" y="223"/>
                    <a:pt x="111" y="217"/>
                    <a:pt x="111" y="211"/>
                  </a:cubicBezTo>
                  <a:cubicBezTo>
                    <a:pt x="111" y="204"/>
                    <a:pt x="111" y="198"/>
                    <a:pt x="111" y="192"/>
                  </a:cubicBezTo>
                  <a:cubicBezTo>
                    <a:pt x="112" y="183"/>
                    <a:pt x="112" y="174"/>
                    <a:pt x="114" y="166"/>
                  </a:cubicBezTo>
                  <a:cubicBezTo>
                    <a:pt x="117" y="152"/>
                    <a:pt x="122" y="139"/>
                    <a:pt x="122" y="137"/>
                  </a:cubicBezTo>
                  <a:cubicBezTo>
                    <a:pt x="221" y="101"/>
                    <a:pt x="221" y="101"/>
                    <a:pt x="221" y="101"/>
                  </a:cubicBezTo>
                  <a:cubicBezTo>
                    <a:pt x="221" y="101"/>
                    <a:pt x="222" y="100"/>
                    <a:pt x="222" y="100"/>
                  </a:cubicBezTo>
                  <a:cubicBezTo>
                    <a:pt x="228" y="97"/>
                    <a:pt x="231" y="90"/>
                    <a:pt x="229" y="84"/>
                  </a:cubicBezTo>
                  <a:cubicBezTo>
                    <a:pt x="226" y="78"/>
                    <a:pt x="220" y="74"/>
                    <a:pt x="213" y="76"/>
                  </a:cubicBezTo>
                  <a:cubicBezTo>
                    <a:pt x="213" y="76"/>
                    <a:pt x="122" y="99"/>
                    <a:pt x="115" y="100"/>
                  </a:cubicBezTo>
                  <a:cubicBezTo>
                    <a:pt x="100" y="102"/>
                    <a:pt x="90" y="98"/>
                    <a:pt x="80" y="86"/>
                  </a:cubicBezTo>
                  <a:cubicBezTo>
                    <a:pt x="66" y="69"/>
                    <a:pt x="26" y="8"/>
                    <a:pt x="26" y="8"/>
                  </a:cubicBezTo>
                  <a:cubicBezTo>
                    <a:pt x="21" y="2"/>
                    <a:pt x="13" y="0"/>
                    <a:pt x="7" y="4"/>
                  </a:cubicBezTo>
                  <a:close/>
                  <a:moveTo>
                    <a:pt x="7" y="4"/>
                  </a:moveTo>
                  <a:cubicBezTo>
                    <a:pt x="7" y="4"/>
                    <a:pt x="7" y="4"/>
                    <a:pt x="7"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sp>
        <p:nvSpPr>
          <p:cNvPr id="21" name="Freeform 18"/>
          <p:cNvSpPr>
            <a:spLocks noEditPoints="1"/>
          </p:cNvSpPr>
          <p:nvPr/>
        </p:nvSpPr>
        <p:spPr bwMode="auto">
          <a:xfrm>
            <a:off x="4969510" y="1991750"/>
            <a:ext cx="1007121" cy="999557"/>
          </a:xfrm>
          <a:custGeom>
            <a:avLst/>
            <a:gdLst>
              <a:gd name="T0" fmla="*/ 664 w 664"/>
              <a:gd name="T1" fmla="*/ 312 h 659"/>
              <a:gd name="T2" fmla="*/ 592 w 664"/>
              <a:gd name="T3" fmla="*/ 226 h 659"/>
              <a:gd name="T4" fmla="*/ 551 w 664"/>
              <a:gd name="T5" fmla="*/ 156 h 659"/>
              <a:gd name="T6" fmla="*/ 513 w 664"/>
              <a:gd name="T7" fmla="*/ 51 h 659"/>
              <a:gd name="T8" fmla="*/ 483 w 664"/>
              <a:gd name="T9" fmla="*/ 33 h 659"/>
              <a:gd name="T10" fmla="*/ 372 w 664"/>
              <a:gd name="T11" fmla="*/ 53 h 659"/>
              <a:gd name="T12" fmla="*/ 292 w 664"/>
              <a:gd name="T13" fmla="*/ 53 h 659"/>
              <a:gd name="T14" fmla="*/ 181 w 664"/>
              <a:gd name="T15" fmla="*/ 33 h 659"/>
              <a:gd name="T16" fmla="*/ 151 w 664"/>
              <a:gd name="T17" fmla="*/ 51 h 659"/>
              <a:gd name="T18" fmla="*/ 113 w 664"/>
              <a:gd name="T19" fmla="*/ 156 h 659"/>
              <a:gd name="T20" fmla="*/ 73 w 664"/>
              <a:gd name="T21" fmla="*/ 226 h 659"/>
              <a:gd name="T22" fmla="*/ 0 w 664"/>
              <a:gd name="T23" fmla="*/ 312 h 659"/>
              <a:gd name="T24" fmla="*/ 53 w 664"/>
              <a:gd name="T25" fmla="*/ 337 h 659"/>
              <a:gd name="T26" fmla="*/ 67 w 664"/>
              <a:gd name="T27" fmla="*/ 417 h 659"/>
              <a:gd name="T28" fmla="*/ 67 w 664"/>
              <a:gd name="T29" fmla="*/ 529 h 659"/>
              <a:gd name="T30" fmla="*/ 89 w 664"/>
              <a:gd name="T31" fmla="*/ 556 h 659"/>
              <a:gd name="T32" fmla="*/ 200 w 664"/>
              <a:gd name="T33" fmla="*/ 575 h 659"/>
              <a:gd name="T34" fmla="*/ 275 w 664"/>
              <a:gd name="T35" fmla="*/ 603 h 659"/>
              <a:gd name="T36" fmla="*/ 372 w 664"/>
              <a:gd name="T37" fmla="*/ 659 h 659"/>
              <a:gd name="T38" fmla="*/ 407 w 664"/>
              <a:gd name="T39" fmla="*/ 653 h 659"/>
              <a:gd name="T40" fmla="*/ 479 w 664"/>
              <a:gd name="T41" fmla="*/ 567 h 659"/>
              <a:gd name="T42" fmla="*/ 540 w 664"/>
              <a:gd name="T43" fmla="*/ 515 h 659"/>
              <a:gd name="T44" fmla="*/ 638 w 664"/>
              <a:gd name="T45" fmla="*/ 459 h 659"/>
              <a:gd name="T46" fmla="*/ 650 w 664"/>
              <a:gd name="T47" fmla="*/ 426 h 659"/>
              <a:gd name="T48" fmla="*/ 611 w 664"/>
              <a:gd name="T49" fmla="*/ 329 h 659"/>
              <a:gd name="T50" fmla="*/ 511 w 664"/>
              <a:gd name="T51" fmla="*/ 201 h 659"/>
              <a:gd name="T52" fmla="*/ 439 w 664"/>
              <a:gd name="T53" fmla="*/ 232 h 659"/>
              <a:gd name="T54" fmla="*/ 439 w 664"/>
              <a:gd name="T55" fmla="*/ 232 h 659"/>
              <a:gd name="T56" fmla="*/ 429 w 664"/>
              <a:gd name="T57" fmla="*/ 222 h 659"/>
              <a:gd name="T58" fmla="*/ 314 w 664"/>
              <a:gd name="T59" fmla="*/ 322 h 659"/>
              <a:gd name="T60" fmla="*/ 235 w 664"/>
              <a:gd name="T61" fmla="*/ 222 h 659"/>
              <a:gd name="T62" fmla="*/ 235 w 664"/>
              <a:gd name="T63" fmla="*/ 222 h 659"/>
              <a:gd name="T64" fmla="*/ 188 w 664"/>
              <a:gd name="T65" fmla="*/ 337 h 659"/>
              <a:gd name="T66" fmla="*/ 325 w 664"/>
              <a:gd name="T67" fmla="*/ 473 h 659"/>
              <a:gd name="T68" fmla="*/ 340 w 664"/>
              <a:gd name="T69" fmla="*/ 347 h 659"/>
              <a:gd name="T70" fmla="*/ 340 w 664"/>
              <a:gd name="T71" fmla="*/ 347 h 659"/>
              <a:gd name="T72" fmla="*/ 476 w 664"/>
              <a:gd name="T73" fmla="*/ 337 h 659"/>
              <a:gd name="T74" fmla="*/ 311 w 664"/>
              <a:gd name="T75" fmla="*/ 110 h 659"/>
              <a:gd name="T76" fmla="*/ 311 w 664"/>
              <a:gd name="T77" fmla="*/ 83 h 659"/>
              <a:gd name="T78" fmla="*/ 108 w 664"/>
              <a:gd name="T79" fmla="*/ 224 h 659"/>
              <a:gd name="T80" fmla="*/ 132 w 664"/>
              <a:gd name="T81" fmla="*/ 420 h 659"/>
              <a:gd name="T82" fmla="*/ 129 w 664"/>
              <a:gd name="T83" fmla="*/ 471 h 659"/>
              <a:gd name="T84" fmla="*/ 311 w 664"/>
              <a:gd name="T85" fmla="*/ 575 h 659"/>
              <a:gd name="T86" fmla="*/ 511 w 664"/>
              <a:gd name="T87" fmla="*/ 457 h 659"/>
              <a:gd name="T88" fmla="*/ 556 w 664"/>
              <a:gd name="T89" fmla="*/ 434 h 659"/>
              <a:gd name="T90" fmla="*/ 532 w 664"/>
              <a:gd name="T91" fmla="*/ 238 h 659"/>
              <a:gd name="T92" fmla="*/ 556 w 664"/>
              <a:gd name="T93" fmla="*/ 434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4" h="659">
                <a:moveTo>
                  <a:pt x="611" y="329"/>
                </a:moveTo>
                <a:cubicBezTo>
                  <a:pt x="611" y="326"/>
                  <a:pt x="611" y="324"/>
                  <a:pt x="611" y="321"/>
                </a:cubicBezTo>
                <a:cubicBezTo>
                  <a:pt x="664" y="312"/>
                  <a:pt x="664" y="312"/>
                  <a:pt x="664" y="312"/>
                </a:cubicBezTo>
                <a:cubicBezTo>
                  <a:pt x="650" y="232"/>
                  <a:pt x="650" y="232"/>
                  <a:pt x="650" y="232"/>
                </a:cubicBezTo>
                <a:cubicBezTo>
                  <a:pt x="597" y="242"/>
                  <a:pt x="597" y="242"/>
                  <a:pt x="597" y="242"/>
                </a:cubicBezTo>
                <a:cubicBezTo>
                  <a:pt x="595" y="236"/>
                  <a:pt x="594" y="231"/>
                  <a:pt x="592" y="226"/>
                </a:cubicBezTo>
                <a:cubicBezTo>
                  <a:pt x="638" y="199"/>
                  <a:pt x="638" y="199"/>
                  <a:pt x="638" y="199"/>
                </a:cubicBezTo>
                <a:cubicBezTo>
                  <a:pt x="597" y="129"/>
                  <a:pt x="597" y="129"/>
                  <a:pt x="597" y="129"/>
                </a:cubicBezTo>
                <a:cubicBezTo>
                  <a:pt x="551" y="156"/>
                  <a:pt x="551" y="156"/>
                  <a:pt x="551" y="156"/>
                </a:cubicBezTo>
                <a:cubicBezTo>
                  <a:pt x="548" y="152"/>
                  <a:pt x="544" y="148"/>
                  <a:pt x="540" y="143"/>
                </a:cubicBezTo>
                <a:cubicBezTo>
                  <a:pt x="575" y="103"/>
                  <a:pt x="575" y="103"/>
                  <a:pt x="575" y="103"/>
                </a:cubicBezTo>
                <a:cubicBezTo>
                  <a:pt x="513" y="51"/>
                  <a:pt x="513" y="51"/>
                  <a:pt x="513" y="51"/>
                </a:cubicBezTo>
                <a:cubicBezTo>
                  <a:pt x="479" y="92"/>
                  <a:pt x="479" y="92"/>
                  <a:pt x="479" y="92"/>
                </a:cubicBezTo>
                <a:cubicBezTo>
                  <a:pt x="474" y="89"/>
                  <a:pt x="469" y="86"/>
                  <a:pt x="464" y="83"/>
                </a:cubicBezTo>
                <a:cubicBezTo>
                  <a:pt x="483" y="33"/>
                  <a:pt x="483" y="33"/>
                  <a:pt x="483" y="33"/>
                </a:cubicBezTo>
                <a:cubicBezTo>
                  <a:pt x="407" y="6"/>
                  <a:pt x="407" y="6"/>
                  <a:pt x="407" y="6"/>
                </a:cubicBezTo>
                <a:cubicBezTo>
                  <a:pt x="389" y="56"/>
                  <a:pt x="389" y="56"/>
                  <a:pt x="389" y="56"/>
                </a:cubicBezTo>
                <a:cubicBezTo>
                  <a:pt x="383" y="55"/>
                  <a:pt x="378" y="54"/>
                  <a:pt x="372" y="53"/>
                </a:cubicBezTo>
                <a:cubicBezTo>
                  <a:pt x="372" y="0"/>
                  <a:pt x="372" y="0"/>
                  <a:pt x="372" y="0"/>
                </a:cubicBezTo>
                <a:cubicBezTo>
                  <a:pt x="292" y="0"/>
                  <a:pt x="292" y="0"/>
                  <a:pt x="292" y="0"/>
                </a:cubicBezTo>
                <a:cubicBezTo>
                  <a:pt x="292" y="53"/>
                  <a:pt x="292" y="53"/>
                  <a:pt x="292" y="53"/>
                </a:cubicBezTo>
                <a:cubicBezTo>
                  <a:pt x="286" y="54"/>
                  <a:pt x="281" y="55"/>
                  <a:pt x="275" y="56"/>
                </a:cubicBezTo>
                <a:cubicBezTo>
                  <a:pt x="257" y="6"/>
                  <a:pt x="257" y="6"/>
                  <a:pt x="257" y="6"/>
                </a:cubicBezTo>
                <a:cubicBezTo>
                  <a:pt x="181" y="33"/>
                  <a:pt x="181" y="33"/>
                  <a:pt x="181" y="33"/>
                </a:cubicBezTo>
                <a:cubicBezTo>
                  <a:pt x="200" y="83"/>
                  <a:pt x="200" y="83"/>
                  <a:pt x="200" y="83"/>
                </a:cubicBezTo>
                <a:cubicBezTo>
                  <a:pt x="195" y="86"/>
                  <a:pt x="190" y="89"/>
                  <a:pt x="185" y="92"/>
                </a:cubicBezTo>
                <a:cubicBezTo>
                  <a:pt x="151" y="51"/>
                  <a:pt x="151" y="51"/>
                  <a:pt x="151" y="51"/>
                </a:cubicBezTo>
                <a:cubicBezTo>
                  <a:pt x="89" y="103"/>
                  <a:pt x="89" y="103"/>
                  <a:pt x="89" y="103"/>
                </a:cubicBezTo>
                <a:cubicBezTo>
                  <a:pt x="124" y="143"/>
                  <a:pt x="124" y="143"/>
                  <a:pt x="124" y="143"/>
                </a:cubicBezTo>
                <a:cubicBezTo>
                  <a:pt x="120" y="147"/>
                  <a:pt x="116" y="152"/>
                  <a:pt x="113" y="156"/>
                </a:cubicBezTo>
                <a:cubicBezTo>
                  <a:pt x="67" y="129"/>
                  <a:pt x="67" y="129"/>
                  <a:pt x="67" y="129"/>
                </a:cubicBezTo>
                <a:cubicBezTo>
                  <a:pt x="26" y="199"/>
                  <a:pt x="26" y="199"/>
                  <a:pt x="26" y="199"/>
                </a:cubicBezTo>
                <a:cubicBezTo>
                  <a:pt x="73" y="226"/>
                  <a:pt x="73" y="226"/>
                  <a:pt x="73" y="226"/>
                </a:cubicBezTo>
                <a:cubicBezTo>
                  <a:pt x="70" y="231"/>
                  <a:pt x="69" y="236"/>
                  <a:pt x="67" y="242"/>
                </a:cubicBezTo>
                <a:cubicBezTo>
                  <a:pt x="14" y="232"/>
                  <a:pt x="14" y="232"/>
                  <a:pt x="14" y="232"/>
                </a:cubicBezTo>
                <a:cubicBezTo>
                  <a:pt x="0" y="312"/>
                  <a:pt x="0" y="312"/>
                  <a:pt x="0" y="312"/>
                </a:cubicBezTo>
                <a:cubicBezTo>
                  <a:pt x="53" y="321"/>
                  <a:pt x="53" y="321"/>
                  <a:pt x="53" y="321"/>
                </a:cubicBezTo>
                <a:cubicBezTo>
                  <a:pt x="53" y="324"/>
                  <a:pt x="53" y="326"/>
                  <a:pt x="53" y="329"/>
                </a:cubicBezTo>
                <a:cubicBezTo>
                  <a:pt x="53" y="332"/>
                  <a:pt x="53" y="335"/>
                  <a:pt x="53" y="337"/>
                </a:cubicBezTo>
                <a:cubicBezTo>
                  <a:pt x="0" y="347"/>
                  <a:pt x="0" y="347"/>
                  <a:pt x="0" y="347"/>
                </a:cubicBezTo>
                <a:cubicBezTo>
                  <a:pt x="14" y="426"/>
                  <a:pt x="14" y="426"/>
                  <a:pt x="14" y="426"/>
                </a:cubicBezTo>
                <a:cubicBezTo>
                  <a:pt x="67" y="417"/>
                  <a:pt x="67" y="417"/>
                  <a:pt x="67" y="417"/>
                </a:cubicBezTo>
                <a:cubicBezTo>
                  <a:pt x="69" y="422"/>
                  <a:pt x="70" y="427"/>
                  <a:pt x="73" y="432"/>
                </a:cubicBezTo>
                <a:cubicBezTo>
                  <a:pt x="26" y="459"/>
                  <a:pt x="26" y="459"/>
                  <a:pt x="26" y="459"/>
                </a:cubicBezTo>
                <a:cubicBezTo>
                  <a:pt x="67" y="529"/>
                  <a:pt x="67" y="529"/>
                  <a:pt x="67" y="529"/>
                </a:cubicBezTo>
                <a:cubicBezTo>
                  <a:pt x="113" y="502"/>
                  <a:pt x="113" y="502"/>
                  <a:pt x="113" y="502"/>
                </a:cubicBezTo>
                <a:cubicBezTo>
                  <a:pt x="116" y="507"/>
                  <a:pt x="120" y="511"/>
                  <a:pt x="124" y="515"/>
                </a:cubicBezTo>
                <a:cubicBezTo>
                  <a:pt x="89" y="556"/>
                  <a:pt x="89" y="556"/>
                  <a:pt x="89" y="556"/>
                </a:cubicBezTo>
                <a:cubicBezTo>
                  <a:pt x="151" y="608"/>
                  <a:pt x="151" y="608"/>
                  <a:pt x="151" y="608"/>
                </a:cubicBezTo>
                <a:cubicBezTo>
                  <a:pt x="185" y="567"/>
                  <a:pt x="185" y="567"/>
                  <a:pt x="185" y="567"/>
                </a:cubicBezTo>
                <a:cubicBezTo>
                  <a:pt x="190" y="570"/>
                  <a:pt x="195" y="572"/>
                  <a:pt x="200" y="575"/>
                </a:cubicBezTo>
                <a:cubicBezTo>
                  <a:pt x="181" y="625"/>
                  <a:pt x="181" y="625"/>
                  <a:pt x="181" y="625"/>
                </a:cubicBezTo>
                <a:cubicBezTo>
                  <a:pt x="257" y="653"/>
                  <a:pt x="257" y="653"/>
                  <a:pt x="257" y="653"/>
                </a:cubicBezTo>
                <a:cubicBezTo>
                  <a:pt x="275" y="603"/>
                  <a:pt x="275" y="603"/>
                  <a:pt x="275" y="603"/>
                </a:cubicBezTo>
                <a:cubicBezTo>
                  <a:pt x="281" y="604"/>
                  <a:pt x="286" y="605"/>
                  <a:pt x="292" y="606"/>
                </a:cubicBezTo>
                <a:cubicBezTo>
                  <a:pt x="292" y="659"/>
                  <a:pt x="292" y="659"/>
                  <a:pt x="292" y="659"/>
                </a:cubicBezTo>
                <a:cubicBezTo>
                  <a:pt x="372" y="659"/>
                  <a:pt x="372" y="659"/>
                  <a:pt x="372" y="659"/>
                </a:cubicBezTo>
                <a:cubicBezTo>
                  <a:pt x="372" y="606"/>
                  <a:pt x="372" y="606"/>
                  <a:pt x="372" y="606"/>
                </a:cubicBezTo>
                <a:cubicBezTo>
                  <a:pt x="378" y="605"/>
                  <a:pt x="383" y="604"/>
                  <a:pt x="389" y="603"/>
                </a:cubicBezTo>
                <a:cubicBezTo>
                  <a:pt x="407" y="653"/>
                  <a:pt x="407" y="653"/>
                  <a:pt x="407" y="653"/>
                </a:cubicBezTo>
                <a:cubicBezTo>
                  <a:pt x="483" y="625"/>
                  <a:pt x="483" y="625"/>
                  <a:pt x="483" y="625"/>
                </a:cubicBezTo>
                <a:cubicBezTo>
                  <a:pt x="464" y="575"/>
                  <a:pt x="464" y="575"/>
                  <a:pt x="464" y="575"/>
                </a:cubicBezTo>
                <a:cubicBezTo>
                  <a:pt x="469" y="572"/>
                  <a:pt x="474" y="570"/>
                  <a:pt x="479" y="567"/>
                </a:cubicBezTo>
                <a:cubicBezTo>
                  <a:pt x="513" y="608"/>
                  <a:pt x="513" y="608"/>
                  <a:pt x="513" y="608"/>
                </a:cubicBezTo>
                <a:cubicBezTo>
                  <a:pt x="575" y="556"/>
                  <a:pt x="575" y="556"/>
                  <a:pt x="575" y="556"/>
                </a:cubicBezTo>
                <a:cubicBezTo>
                  <a:pt x="540" y="515"/>
                  <a:pt x="540" y="515"/>
                  <a:pt x="540" y="515"/>
                </a:cubicBezTo>
                <a:cubicBezTo>
                  <a:pt x="544" y="511"/>
                  <a:pt x="548" y="507"/>
                  <a:pt x="551" y="502"/>
                </a:cubicBezTo>
                <a:cubicBezTo>
                  <a:pt x="597" y="529"/>
                  <a:pt x="597" y="529"/>
                  <a:pt x="597" y="529"/>
                </a:cubicBezTo>
                <a:cubicBezTo>
                  <a:pt x="638" y="459"/>
                  <a:pt x="638" y="459"/>
                  <a:pt x="638" y="459"/>
                </a:cubicBezTo>
                <a:cubicBezTo>
                  <a:pt x="592" y="432"/>
                  <a:pt x="592" y="432"/>
                  <a:pt x="592" y="432"/>
                </a:cubicBezTo>
                <a:cubicBezTo>
                  <a:pt x="594" y="427"/>
                  <a:pt x="595" y="422"/>
                  <a:pt x="597" y="417"/>
                </a:cubicBezTo>
                <a:cubicBezTo>
                  <a:pt x="650" y="426"/>
                  <a:pt x="650" y="426"/>
                  <a:pt x="650" y="426"/>
                </a:cubicBezTo>
                <a:cubicBezTo>
                  <a:pt x="664" y="347"/>
                  <a:pt x="664" y="347"/>
                  <a:pt x="664" y="347"/>
                </a:cubicBezTo>
                <a:cubicBezTo>
                  <a:pt x="611" y="337"/>
                  <a:pt x="611" y="337"/>
                  <a:pt x="611" y="337"/>
                </a:cubicBezTo>
                <a:cubicBezTo>
                  <a:pt x="611" y="335"/>
                  <a:pt x="611" y="332"/>
                  <a:pt x="611" y="329"/>
                </a:cubicBezTo>
                <a:close/>
                <a:moveTo>
                  <a:pt x="353" y="83"/>
                </a:moveTo>
                <a:cubicBezTo>
                  <a:pt x="428" y="89"/>
                  <a:pt x="494" y="129"/>
                  <a:pt x="535" y="188"/>
                </a:cubicBezTo>
                <a:cubicBezTo>
                  <a:pt x="511" y="201"/>
                  <a:pt x="511" y="201"/>
                  <a:pt x="511" y="201"/>
                </a:cubicBezTo>
                <a:cubicBezTo>
                  <a:pt x="475" y="151"/>
                  <a:pt x="418" y="116"/>
                  <a:pt x="353" y="110"/>
                </a:cubicBezTo>
                <a:lnTo>
                  <a:pt x="353" y="83"/>
                </a:lnTo>
                <a:close/>
                <a:moveTo>
                  <a:pt x="439" y="232"/>
                </a:moveTo>
                <a:cubicBezTo>
                  <a:pt x="461" y="256"/>
                  <a:pt x="475" y="287"/>
                  <a:pt x="476" y="322"/>
                </a:cubicBezTo>
                <a:cubicBezTo>
                  <a:pt x="350" y="322"/>
                  <a:pt x="350" y="322"/>
                  <a:pt x="350" y="322"/>
                </a:cubicBezTo>
                <a:lnTo>
                  <a:pt x="439" y="232"/>
                </a:lnTo>
                <a:close/>
                <a:moveTo>
                  <a:pt x="340" y="311"/>
                </a:moveTo>
                <a:cubicBezTo>
                  <a:pt x="340" y="185"/>
                  <a:pt x="340" y="185"/>
                  <a:pt x="340" y="185"/>
                </a:cubicBezTo>
                <a:cubicBezTo>
                  <a:pt x="374" y="187"/>
                  <a:pt x="405" y="200"/>
                  <a:pt x="429" y="222"/>
                </a:cubicBezTo>
                <a:lnTo>
                  <a:pt x="340" y="311"/>
                </a:lnTo>
                <a:close/>
                <a:moveTo>
                  <a:pt x="225" y="232"/>
                </a:moveTo>
                <a:cubicBezTo>
                  <a:pt x="314" y="322"/>
                  <a:pt x="314" y="322"/>
                  <a:pt x="314" y="322"/>
                </a:cubicBezTo>
                <a:cubicBezTo>
                  <a:pt x="188" y="322"/>
                  <a:pt x="188" y="322"/>
                  <a:pt x="188" y="322"/>
                </a:cubicBezTo>
                <a:cubicBezTo>
                  <a:pt x="190" y="287"/>
                  <a:pt x="203" y="256"/>
                  <a:pt x="225" y="232"/>
                </a:cubicBezTo>
                <a:close/>
                <a:moveTo>
                  <a:pt x="235" y="222"/>
                </a:moveTo>
                <a:cubicBezTo>
                  <a:pt x="259" y="200"/>
                  <a:pt x="290" y="187"/>
                  <a:pt x="325" y="185"/>
                </a:cubicBezTo>
                <a:cubicBezTo>
                  <a:pt x="325" y="311"/>
                  <a:pt x="325" y="311"/>
                  <a:pt x="325" y="311"/>
                </a:cubicBezTo>
                <a:lnTo>
                  <a:pt x="235" y="222"/>
                </a:lnTo>
                <a:close/>
                <a:moveTo>
                  <a:pt x="314" y="337"/>
                </a:moveTo>
                <a:cubicBezTo>
                  <a:pt x="225" y="426"/>
                  <a:pt x="225" y="426"/>
                  <a:pt x="225" y="426"/>
                </a:cubicBezTo>
                <a:cubicBezTo>
                  <a:pt x="203" y="402"/>
                  <a:pt x="189" y="371"/>
                  <a:pt x="188" y="337"/>
                </a:cubicBezTo>
                <a:lnTo>
                  <a:pt x="314" y="337"/>
                </a:lnTo>
                <a:close/>
                <a:moveTo>
                  <a:pt x="325" y="347"/>
                </a:moveTo>
                <a:cubicBezTo>
                  <a:pt x="325" y="473"/>
                  <a:pt x="325" y="473"/>
                  <a:pt x="325" y="473"/>
                </a:cubicBezTo>
                <a:cubicBezTo>
                  <a:pt x="290" y="472"/>
                  <a:pt x="259" y="458"/>
                  <a:pt x="235" y="436"/>
                </a:cubicBezTo>
                <a:lnTo>
                  <a:pt x="325" y="347"/>
                </a:lnTo>
                <a:close/>
                <a:moveTo>
                  <a:pt x="340" y="347"/>
                </a:moveTo>
                <a:cubicBezTo>
                  <a:pt x="429" y="436"/>
                  <a:pt x="429" y="436"/>
                  <a:pt x="429" y="436"/>
                </a:cubicBezTo>
                <a:cubicBezTo>
                  <a:pt x="405" y="458"/>
                  <a:pt x="374" y="472"/>
                  <a:pt x="340" y="473"/>
                </a:cubicBezTo>
                <a:lnTo>
                  <a:pt x="340" y="347"/>
                </a:lnTo>
                <a:close/>
                <a:moveTo>
                  <a:pt x="439" y="426"/>
                </a:moveTo>
                <a:cubicBezTo>
                  <a:pt x="350" y="337"/>
                  <a:pt x="350" y="337"/>
                  <a:pt x="350" y="337"/>
                </a:cubicBezTo>
                <a:cubicBezTo>
                  <a:pt x="476" y="337"/>
                  <a:pt x="476" y="337"/>
                  <a:pt x="476" y="337"/>
                </a:cubicBezTo>
                <a:cubicBezTo>
                  <a:pt x="475" y="371"/>
                  <a:pt x="461" y="402"/>
                  <a:pt x="439" y="426"/>
                </a:cubicBezTo>
                <a:close/>
                <a:moveTo>
                  <a:pt x="311" y="83"/>
                </a:moveTo>
                <a:cubicBezTo>
                  <a:pt x="311" y="110"/>
                  <a:pt x="311" y="110"/>
                  <a:pt x="311" y="110"/>
                </a:cubicBezTo>
                <a:cubicBezTo>
                  <a:pt x="246" y="116"/>
                  <a:pt x="189" y="151"/>
                  <a:pt x="153" y="201"/>
                </a:cubicBezTo>
                <a:cubicBezTo>
                  <a:pt x="129" y="188"/>
                  <a:pt x="129" y="188"/>
                  <a:pt x="129" y="188"/>
                </a:cubicBezTo>
                <a:cubicBezTo>
                  <a:pt x="170" y="129"/>
                  <a:pt x="236" y="89"/>
                  <a:pt x="311" y="83"/>
                </a:cubicBezTo>
                <a:close/>
                <a:moveTo>
                  <a:pt x="108" y="434"/>
                </a:moveTo>
                <a:cubicBezTo>
                  <a:pt x="93" y="402"/>
                  <a:pt x="85" y="367"/>
                  <a:pt x="85" y="329"/>
                </a:cubicBezTo>
                <a:cubicBezTo>
                  <a:pt x="85" y="292"/>
                  <a:pt x="93" y="256"/>
                  <a:pt x="108" y="224"/>
                </a:cubicBezTo>
                <a:cubicBezTo>
                  <a:pt x="132" y="238"/>
                  <a:pt x="132" y="238"/>
                  <a:pt x="132" y="238"/>
                </a:cubicBezTo>
                <a:cubicBezTo>
                  <a:pt x="119" y="266"/>
                  <a:pt x="112" y="297"/>
                  <a:pt x="112" y="329"/>
                </a:cubicBezTo>
                <a:cubicBezTo>
                  <a:pt x="112" y="362"/>
                  <a:pt x="119" y="393"/>
                  <a:pt x="132" y="420"/>
                </a:cubicBezTo>
                <a:lnTo>
                  <a:pt x="108" y="434"/>
                </a:lnTo>
                <a:close/>
                <a:moveTo>
                  <a:pt x="311" y="575"/>
                </a:moveTo>
                <a:cubicBezTo>
                  <a:pt x="236" y="569"/>
                  <a:pt x="170" y="529"/>
                  <a:pt x="129" y="471"/>
                </a:cubicBezTo>
                <a:cubicBezTo>
                  <a:pt x="153" y="457"/>
                  <a:pt x="153" y="457"/>
                  <a:pt x="153" y="457"/>
                </a:cubicBezTo>
                <a:cubicBezTo>
                  <a:pt x="189" y="507"/>
                  <a:pt x="246" y="542"/>
                  <a:pt x="311" y="548"/>
                </a:cubicBezTo>
                <a:lnTo>
                  <a:pt x="311" y="575"/>
                </a:lnTo>
                <a:close/>
                <a:moveTo>
                  <a:pt x="353" y="575"/>
                </a:moveTo>
                <a:cubicBezTo>
                  <a:pt x="353" y="548"/>
                  <a:pt x="353" y="548"/>
                  <a:pt x="353" y="548"/>
                </a:cubicBezTo>
                <a:cubicBezTo>
                  <a:pt x="418" y="542"/>
                  <a:pt x="475" y="507"/>
                  <a:pt x="511" y="457"/>
                </a:cubicBezTo>
                <a:cubicBezTo>
                  <a:pt x="535" y="471"/>
                  <a:pt x="535" y="471"/>
                  <a:pt x="535" y="471"/>
                </a:cubicBezTo>
                <a:cubicBezTo>
                  <a:pt x="494" y="529"/>
                  <a:pt x="428" y="569"/>
                  <a:pt x="353" y="575"/>
                </a:cubicBezTo>
                <a:close/>
                <a:moveTo>
                  <a:pt x="556" y="434"/>
                </a:moveTo>
                <a:cubicBezTo>
                  <a:pt x="532" y="420"/>
                  <a:pt x="532" y="420"/>
                  <a:pt x="532" y="420"/>
                </a:cubicBezTo>
                <a:cubicBezTo>
                  <a:pt x="545" y="393"/>
                  <a:pt x="552" y="362"/>
                  <a:pt x="552" y="329"/>
                </a:cubicBezTo>
                <a:cubicBezTo>
                  <a:pt x="552" y="297"/>
                  <a:pt x="545" y="266"/>
                  <a:pt x="532" y="238"/>
                </a:cubicBezTo>
                <a:cubicBezTo>
                  <a:pt x="556" y="224"/>
                  <a:pt x="556" y="224"/>
                  <a:pt x="556" y="224"/>
                </a:cubicBezTo>
                <a:cubicBezTo>
                  <a:pt x="571" y="256"/>
                  <a:pt x="579" y="292"/>
                  <a:pt x="579" y="329"/>
                </a:cubicBezTo>
                <a:cubicBezTo>
                  <a:pt x="579" y="367"/>
                  <a:pt x="571" y="402"/>
                  <a:pt x="556" y="434"/>
                </a:cubicBezTo>
                <a:close/>
              </a:path>
            </a:pathLst>
          </a:cu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tx1">
                  <a:lumMod val="50000"/>
                  <a:lumOff val="50000"/>
                </a:schemeClr>
              </a:solidFill>
            </a:endParaRPr>
          </a:p>
        </p:txBody>
      </p:sp>
      <p:grpSp>
        <p:nvGrpSpPr>
          <p:cNvPr id="37" name="组合 36"/>
          <p:cNvGrpSpPr/>
          <p:nvPr/>
        </p:nvGrpSpPr>
        <p:grpSpPr>
          <a:xfrm>
            <a:off x="2533404" y="1681147"/>
            <a:ext cx="1169787" cy="1164574"/>
            <a:chOff x="2339274" y="1614547"/>
            <a:chExt cx="1558048" cy="1551105"/>
          </a:xfrm>
          <a:solidFill>
            <a:schemeClr val="tx1">
              <a:lumMod val="65000"/>
              <a:lumOff val="35000"/>
            </a:schemeClr>
          </a:solidFill>
        </p:grpSpPr>
        <p:sp>
          <p:nvSpPr>
            <p:cNvPr id="23" name="Freeform 22"/>
            <p:cNvSpPr>
              <a:spLocks noEditPoints="1"/>
            </p:cNvSpPr>
            <p:nvPr/>
          </p:nvSpPr>
          <p:spPr bwMode="auto">
            <a:xfrm>
              <a:off x="2339274" y="1614547"/>
              <a:ext cx="1558048" cy="1551105"/>
            </a:xfrm>
            <a:custGeom>
              <a:avLst/>
              <a:gdLst>
                <a:gd name="T0" fmla="*/ 713 w 800"/>
                <a:gd name="T1" fmla="*/ 273 h 796"/>
                <a:gd name="T2" fmla="*/ 720 w 800"/>
                <a:gd name="T3" fmla="*/ 157 h 796"/>
                <a:gd name="T4" fmla="*/ 651 w 800"/>
                <a:gd name="T5" fmla="*/ 174 h 796"/>
                <a:gd name="T6" fmla="*/ 618 w 800"/>
                <a:gd name="T7" fmla="*/ 62 h 796"/>
                <a:gd name="T8" fmla="*/ 560 w 800"/>
                <a:gd name="T9" fmla="*/ 101 h 796"/>
                <a:gd name="T10" fmla="*/ 490 w 800"/>
                <a:gd name="T11" fmla="*/ 8 h 796"/>
                <a:gd name="T12" fmla="*/ 448 w 800"/>
                <a:gd name="T13" fmla="*/ 65 h 796"/>
                <a:gd name="T14" fmla="*/ 351 w 800"/>
                <a:gd name="T15" fmla="*/ 0 h 796"/>
                <a:gd name="T16" fmla="*/ 331 w 800"/>
                <a:gd name="T17" fmla="*/ 68 h 796"/>
                <a:gd name="T18" fmla="*/ 218 w 800"/>
                <a:gd name="T19" fmla="*/ 41 h 796"/>
                <a:gd name="T20" fmla="*/ 223 w 800"/>
                <a:gd name="T21" fmla="*/ 111 h 796"/>
                <a:gd name="T22" fmla="*/ 107 w 800"/>
                <a:gd name="T23" fmla="*/ 125 h 796"/>
                <a:gd name="T24" fmla="*/ 135 w 800"/>
                <a:gd name="T25" fmla="*/ 189 h 796"/>
                <a:gd name="T26" fmla="*/ 31 w 800"/>
                <a:gd name="T27" fmla="*/ 241 h 796"/>
                <a:gd name="T28" fmla="*/ 80 w 800"/>
                <a:gd name="T29" fmla="*/ 292 h 796"/>
                <a:gd name="T30" fmla="*/ 0 w 800"/>
                <a:gd name="T31" fmla="*/ 377 h 796"/>
                <a:gd name="T32" fmla="*/ 63 w 800"/>
                <a:gd name="T33" fmla="*/ 398 h 796"/>
                <a:gd name="T34" fmla="*/ 0 w 800"/>
                <a:gd name="T35" fmla="*/ 419 h 796"/>
                <a:gd name="T36" fmla="*/ 80 w 800"/>
                <a:gd name="T37" fmla="*/ 504 h 796"/>
                <a:gd name="T38" fmla="*/ 31 w 800"/>
                <a:gd name="T39" fmla="*/ 555 h 796"/>
                <a:gd name="T40" fmla="*/ 135 w 800"/>
                <a:gd name="T41" fmla="*/ 607 h 796"/>
                <a:gd name="T42" fmla="*/ 107 w 800"/>
                <a:gd name="T43" fmla="*/ 671 h 796"/>
                <a:gd name="T44" fmla="*/ 223 w 800"/>
                <a:gd name="T45" fmla="*/ 685 h 796"/>
                <a:gd name="T46" fmla="*/ 218 w 800"/>
                <a:gd name="T47" fmla="*/ 755 h 796"/>
                <a:gd name="T48" fmla="*/ 331 w 800"/>
                <a:gd name="T49" fmla="*/ 728 h 796"/>
                <a:gd name="T50" fmla="*/ 351 w 800"/>
                <a:gd name="T51" fmla="*/ 796 h 796"/>
                <a:gd name="T52" fmla="*/ 448 w 800"/>
                <a:gd name="T53" fmla="*/ 731 h 796"/>
                <a:gd name="T54" fmla="*/ 490 w 800"/>
                <a:gd name="T55" fmla="*/ 788 h 796"/>
                <a:gd name="T56" fmla="*/ 560 w 800"/>
                <a:gd name="T57" fmla="*/ 695 h 796"/>
                <a:gd name="T58" fmla="*/ 618 w 800"/>
                <a:gd name="T59" fmla="*/ 734 h 796"/>
                <a:gd name="T60" fmla="*/ 651 w 800"/>
                <a:gd name="T61" fmla="*/ 622 h 796"/>
                <a:gd name="T62" fmla="*/ 720 w 800"/>
                <a:gd name="T63" fmla="*/ 639 h 796"/>
                <a:gd name="T64" fmla="*/ 713 w 800"/>
                <a:gd name="T65" fmla="*/ 523 h 796"/>
                <a:gd name="T66" fmla="*/ 783 w 800"/>
                <a:gd name="T67" fmla="*/ 515 h 796"/>
                <a:gd name="T68" fmla="*/ 737 w 800"/>
                <a:gd name="T69" fmla="*/ 408 h 796"/>
                <a:gd name="T70" fmla="*/ 737 w 800"/>
                <a:gd name="T71" fmla="*/ 388 h 796"/>
                <a:gd name="T72" fmla="*/ 783 w 800"/>
                <a:gd name="T73" fmla="*/ 281 h 796"/>
                <a:gd name="T74" fmla="*/ 674 w 800"/>
                <a:gd name="T75" fmla="*/ 398 h 796"/>
                <a:gd name="T76" fmla="*/ 126 w 800"/>
                <a:gd name="T77" fmla="*/ 398 h 796"/>
                <a:gd name="T78" fmla="*/ 674 w 800"/>
                <a:gd name="T79" fmla="*/ 398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00" h="796">
                  <a:moveTo>
                    <a:pt x="720" y="292"/>
                  </a:moveTo>
                  <a:cubicBezTo>
                    <a:pt x="718" y="286"/>
                    <a:pt x="715" y="280"/>
                    <a:pt x="713" y="273"/>
                  </a:cubicBezTo>
                  <a:cubicBezTo>
                    <a:pt x="769" y="241"/>
                    <a:pt x="769" y="241"/>
                    <a:pt x="769" y="241"/>
                  </a:cubicBezTo>
                  <a:cubicBezTo>
                    <a:pt x="720" y="157"/>
                    <a:pt x="720" y="157"/>
                    <a:pt x="720" y="157"/>
                  </a:cubicBezTo>
                  <a:cubicBezTo>
                    <a:pt x="664" y="189"/>
                    <a:pt x="664" y="189"/>
                    <a:pt x="664" y="189"/>
                  </a:cubicBezTo>
                  <a:cubicBezTo>
                    <a:pt x="660" y="184"/>
                    <a:pt x="656" y="179"/>
                    <a:pt x="651" y="174"/>
                  </a:cubicBezTo>
                  <a:cubicBezTo>
                    <a:pt x="693" y="125"/>
                    <a:pt x="693" y="125"/>
                    <a:pt x="693" y="125"/>
                  </a:cubicBezTo>
                  <a:cubicBezTo>
                    <a:pt x="618" y="62"/>
                    <a:pt x="618" y="62"/>
                    <a:pt x="618" y="62"/>
                  </a:cubicBezTo>
                  <a:cubicBezTo>
                    <a:pt x="577" y="111"/>
                    <a:pt x="577" y="111"/>
                    <a:pt x="577" y="111"/>
                  </a:cubicBezTo>
                  <a:cubicBezTo>
                    <a:pt x="571" y="108"/>
                    <a:pt x="566" y="104"/>
                    <a:pt x="560" y="101"/>
                  </a:cubicBezTo>
                  <a:cubicBezTo>
                    <a:pt x="582" y="41"/>
                    <a:pt x="582" y="41"/>
                    <a:pt x="582" y="41"/>
                  </a:cubicBezTo>
                  <a:cubicBezTo>
                    <a:pt x="490" y="8"/>
                    <a:pt x="490" y="8"/>
                    <a:pt x="490" y="8"/>
                  </a:cubicBezTo>
                  <a:cubicBezTo>
                    <a:pt x="468" y="68"/>
                    <a:pt x="468" y="68"/>
                    <a:pt x="468" y="68"/>
                  </a:cubicBezTo>
                  <a:cubicBezTo>
                    <a:pt x="462" y="67"/>
                    <a:pt x="455" y="66"/>
                    <a:pt x="448" y="65"/>
                  </a:cubicBezTo>
                  <a:cubicBezTo>
                    <a:pt x="448" y="0"/>
                    <a:pt x="448" y="0"/>
                    <a:pt x="448" y="0"/>
                  </a:cubicBezTo>
                  <a:cubicBezTo>
                    <a:pt x="351" y="0"/>
                    <a:pt x="351" y="0"/>
                    <a:pt x="351" y="0"/>
                  </a:cubicBezTo>
                  <a:cubicBezTo>
                    <a:pt x="351" y="65"/>
                    <a:pt x="351" y="65"/>
                    <a:pt x="351" y="65"/>
                  </a:cubicBezTo>
                  <a:cubicBezTo>
                    <a:pt x="345" y="66"/>
                    <a:pt x="338" y="67"/>
                    <a:pt x="331" y="68"/>
                  </a:cubicBezTo>
                  <a:cubicBezTo>
                    <a:pt x="309" y="8"/>
                    <a:pt x="309" y="8"/>
                    <a:pt x="309" y="8"/>
                  </a:cubicBezTo>
                  <a:cubicBezTo>
                    <a:pt x="218" y="41"/>
                    <a:pt x="218" y="41"/>
                    <a:pt x="218" y="41"/>
                  </a:cubicBezTo>
                  <a:cubicBezTo>
                    <a:pt x="240" y="101"/>
                    <a:pt x="240" y="101"/>
                    <a:pt x="240" y="101"/>
                  </a:cubicBezTo>
                  <a:cubicBezTo>
                    <a:pt x="234" y="104"/>
                    <a:pt x="228" y="108"/>
                    <a:pt x="223" y="111"/>
                  </a:cubicBezTo>
                  <a:cubicBezTo>
                    <a:pt x="181" y="62"/>
                    <a:pt x="181" y="62"/>
                    <a:pt x="181" y="62"/>
                  </a:cubicBezTo>
                  <a:cubicBezTo>
                    <a:pt x="107" y="125"/>
                    <a:pt x="107" y="125"/>
                    <a:pt x="107" y="125"/>
                  </a:cubicBezTo>
                  <a:cubicBezTo>
                    <a:pt x="148" y="174"/>
                    <a:pt x="148" y="174"/>
                    <a:pt x="148" y="174"/>
                  </a:cubicBezTo>
                  <a:cubicBezTo>
                    <a:pt x="144" y="179"/>
                    <a:pt x="140" y="184"/>
                    <a:pt x="135" y="189"/>
                  </a:cubicBezTo>
                  <a:cubicBezTo>
                    <a:pt x="80" y="157"/>
                    <a:pt x="80" y="157"/>
                    <a:pt x="80" y="157"/>
                  </a:cubicBezTo>
                  <a:cubicBezTo>
                    <a:pt x="31" y="241"/>
                    <a:pt x="31" y="241"/>
                    <a:pt x="31" y="241"/>
                  </a:cubicBezTo>
                  <a:cubicBezTo>
                    <a:pt x="87" y="273"/>
                    <a:pt x="87" y="273"/>
                    <a:pt x="87" y="273"/>
                  </a:cubicBezTo>
                  <a:cubicBezTo>
                    <a:pt x="84" y="280"/>
                    <a:pt x="82" y="286"/>
                    <a:pt x="80" y="292"/>
                  </a:cubicBezTo>
                  <a:cubicBezTo>
                    <a:pt x="17" y="281"/>
                    <a:pt x="17" y="281"/>
                    <a:pt x="17" y="281"/>
                  </a:cubicBezTo>
                  <a:cubicBezTo>
                    <a:pt x="0" y="377"/>
                    <a:pt x="0" y="377"/>
                    <a:pt x="0" y="377"/>
                  </a:cubicBezTo>
                  <a:cubicBezTo>
                    <a:pt x="63" y="388"/>
                    <a:pt x="63" y="388"/>
                    <a:pt x="63" y="388"/>
                  </a:cubicBezTo>
                  <a:cubicBezTo>
                    <a:pt x="63" y="391"/>
                    <a:pt x="63" y="395"/>
                    <a:pt x="63" y="398"/>
                  </a:cubicBezTo>
                  <a:cubicBezTo>
                    <a:pt x="63" y="401"/>
                    <a:pt x="63" y="405"/>
                    <a:pt x="63" y="408"/>
                  </a:cubicBezTo>
                  <a:cubicBezTo>
                    <a:pt x="0" y="419"/>
                    <a:pt x="0" y="419"/>
                    <a:pt x="0" y="419"/>
                  </a:cubicBezTo>
                  <a:cubicBezTo>
                    <a:pt x="17" y="515"/>
                    <a:pt x="17" y="515"/>
                    <a:pt x="17" y="515"/>
                  </a:cubicBezTo>
                  <a:cubicBezTo>
                    <a:pt x="80" y="504"/>
                    <a:pt x="80" y="504"/>
                    <a:pt x="80" y="504"/>
                  </a:cubicBezTo>
                  <a:cubicBezTo>
                    <a:pt x="82" y="510"/>
                    <a:pt x="84" y="516"/>
                    <a:pt x="87" y="523"/>
                  </a:cubicBezTo>
                  <a:cubicBezTo>
                    <a:pt x="31" y="555"/>
                    <a:pt x="31" y="555"/>
                    <a:pt x="31" y="555"/>
                  </a:cubicBezTo>
                  <a:cubicBezTo>
                    <a:pt x="80" y="639"/>
                    <a:pt x="80" y="639"/>
                    <a:pt x="80" y="639"/>
                  </a:cubicBezTo>
                  <a:cubicBezTo>
                    <a:pt x="135" y="607"/>
                    <a:pt x="135" y="607"/>
                    <a:pt x="135" y="607"/>
                  </a:cubicBezTo>
                  <a:cubicBezTo>
                    <a:pt x="140" y="612"/>
                    <a:pt x="144" y="617"/>
                    <a:pt x="148" y="622"/>
                  </a:cubicBezTo>
                  <a:cubicBezTo>
                    <a:pt x="107" y="671"/>
                    <a:pt x="107" y="671"/>
                    <a:pt x="107" y="671"/>
                  </a:cubicBezTo>
                  <a:cubicBezTo>
                    <a:pt x="181" y="734"/>
                    <a:pt x="181" y="734"/>
                    <a:pt x="181" y="734"/>
                  </a:cubicBezTo>
                  <a:cubicBezTo>
                    <a:pt x="223" y="685"/>
                    <a:pt x="223" y="685"/>
                    <a:pt x="223" y="685"/>
                  </a:cubicBezTo>
                  <a:cubicBezTo>
                    <a:pt x="228" y="688"/>
                    <a:pt x="234" y="692"/>
                    <a:pt x="240" y="695"/>
                  </a:cubicBezTo>
                  <a:cubicBezTo>
                    <a:pt x="218" y="755"/>
                    <a:pt x="218" y="755"/>
                    <a:pt x="218" y="755"/>
                  </a:cubicBezTo>
                  <a:cubicBezTo>
                    <a:pt x="310" y="788"/>
                    <a:pt x="310" y="788"/>
                    <a:pt x="310" y="788"/>
                  </a:cubicBezTo>
                  <a:cubicBezTo>
                    <a:pt x="331" y="728"/>
                    <a:pt x="331" y="728"/>
                    <a:pt x="331" y="728"/>
                  </a:cubicBezTo>
                  <a:cubicBezTo>
                    <a:pt x="338" y="729"/>
                    <a:pt x="345" y="731"/>
                    <a:pt x="351" y="731"/>
                  </a:cubicBezTo>
                  <a:cubicBezTo>
                    <a:pt x="351" y="796"/>
                    <a:pt x="351" y="796"/>
                    <a:pt x="351" y="796"/>
                  </a:cubicBezTo>
                  <a:cubicBezTo>
                    <a:pt x="448" y="796"/>
                    <a:pt x="448" y="796"/>
                    <a:pt x="448" y="796"/>
                  </a:cubicBezTo>
                  <a:cubicBezTo>
                    <a:pt x="448" y="731"/>
                    <a:pt x="448" y="731"/>
                    <a:pt x="448" y="731"/>
                  </a:cubicBezTo>
                  <a:cubicBezTo>
                    <a:pt x="455" y="731"/>
                    <a:pt x="462" y="729"/>
                    <a:pt x="468" y="728"/>
                  </a:cubicBezTo>
                  <a:cubicBezTo>
                    <a:pt x="490" y="788"/>
                    <a:pt x="490" y="788"/>
                    <a:pt x="490" y="788"/>
                  </a:cubicBezTo>
                  <a:cubicBezTo>
                    <a:pt x="582" y="755"/>
                    <a:pt x="582" y="755"/>
                    <a:pt x="582" y="755"/>
                  </a:cubicBezTo>
                  <a:cubicBezTo>
                    <a:pt x="560" y="695"/>
                    <a:pt x="560" y="695"/>
                    <a:pt x="560" y="695"/>
                  </a:cubicBezTo>
                  <a:cubicBezTo>
                    <a:pt x="566" y="692"/>
                    <a:pt x="571" y="688"/>
                    <a:pt x="577" y="685"/>
                  </a:cubicBezTo>
                  <a:cubicBezTo>
                    <a:pt x="618" y="734"/>
                    <a:pt x="618" y="734"/>
                    <a:pt x="618" y="734"/>
                  </a:cubicBezTo>
                  <a:cubicBezTo>
                    <a:pt x="693" y="671"/>
                    <a:pt x="693" y="671"/>
                    <a:pt x="693" y="671"/>
                  </a:cubicBezTo>
                  <a:cubicBezTo>
                    <a:pt x="651" y="622"/>
                    <a:pt x="651" y="622"/>
                    <a:pt x="651" y="622"/>
                  </a:cubicBezTo>
                  <a:cubicBezTo>
                    <a:pt x="656" y="617"/>
                    <a:pt x="660" y="612"/>
                    <a:pt x="664" y="607"/>
                  </a:cubicBezTo>
                  <a:cubicBezTo>
                    <a:pt x="720" y="639"/>
                    <a:pt x="720" y="639"/>
                    <a:pt x="720" y="639"/>
                  </a:cubicBezTo>
                  <a:cubicBezTo>
                    <a:pt x="769" y="555"/>
                    <a:pt x="769" y="555"/>
                    <a:pt x="769" y="555"/>
                  </a:cubicBezTo>
                  <a:cubicBezTo>
                    <a:pt x="713" y="523"/>
                    <a:pt x="713" y="523"/>
                    <a:pt x="713" y="523"/>
                  </a:cubicBezTo>
                  <a:cubicBezTo>
                    <a:pt x="715" y="516"/>
                    <a:pt x="718" y="510"/>
                    <a:pt x="720" y="504"/>
                  </a:cubicBezTo>
                  <a:cubicBezTo>
                    <a:pt x="783" y="515"/>
                    <a:pt x="783" y="515"/>
                    <a:pt x="783" y="515"/>
                  </a:cubicBezTo>
                  <a:cubicBezTo>
                    <a:pt x="800" y="419"/>
                    <a:pt x="800" y="419"/>
                    <a:pt x="800" y="419"/>
                  </a:cubicBezTo>
                  <a:cubicBezTo>
                    <a:pt x="737" y="408"/>
                    <a:pt x="737" y="408"/>
                    <a:pt x="737" y="408"/>
                  </a:cubicBezTo>
                  <a:cubicBezTo>
                    <a:pt x="737" y="405"/>
                    <a:pt x="737" y="401"/>
                    <a:pt x="737" y="398"/>
                  </a:cubicBezTo>
                  <a:cubicBezTo>
                    <a:pt x="737" y="395"/>
                    <a:pt x="737" y="391"/>
                    <a:pt x="737" y="388"/>
                  </a:cubicBezTo>
                  <a:cubicBezTo>
                    <a:pt x="800" y="377"/>
                    <a:pt x="800" y="377"/>
                    <a:pt x="800" y="377"/>
                  </a:cubicBezTo>
                  <a:cubicBezTo>
                    <a:pt x="783" y="281"/>
                    <a:pt x="783" y="281"/>
                    <a:pt x="783" y="281"/>
                  </a:cubicBezTo>
                  <a:lnTo>
                    <a:pt x="720" y="292"/>
                  </a:lnTo>
                  <a:close/>
                  <a:moveTo>
                    <a:pt x="674" y="398"/>
                  </a:moveTo>
                  <a:cubicBezTo>
                    <a:pt x="674" y="549"/>
                    <a:pt x="551" y="672"/>
                    <a:pt x="400" y="672"/>
                  </a:cubicBezTo>
                  <a:cubicBezTo>
                    <a:pt x="248" y="672"/>
                    <a:pt x="126" y="549"/>
                    <a:pt x="126" y="398"/>
                  </a:cubicBezTo>
                  <a:cubicBezTo>
                    <a:pt x="126" y="247"/>
                    <a:pt x="248" y="124"/>
                    <a:pt x="400" y="124"/>
                  </a:cubicBezTo>
                  <a:cubicBezTo>
                    <a:pt x="551" y="124"/>
                    <a:pt x="674" y="247"/>
                    <a:pt x="674" y="39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tx1">
                    <a:lumMod val="50000"/>
                    <a:lumOff val="50000"/>
                  </a:schemeClr>
                </a:solidFill>
              </a:endParaRPr>
            </a:p>
          </p:txBody>
        </p:sp>
        <p:sp>
          <p:nvSpPr>
            <p:cNvPr id="24" name="椭圆 23"/>
            <p:cNvSpPr/>
            <p:nvPr/>
          </p:nvSpPr>
          <p:spPr>
            <a:xfrm>
              <a:off x="2775398" y="2053733"/>
              <a:ext cx="685800" cy="685800"/>
            </a:xfrm>
            <a:prstGeom prst="ellipse">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50000"/>
                    <a:lumOff val="50000"/>
                  </a:schemeClr>
                </a:solidFill>
              </a:endParaRPr>
            </a:p>
          </p:txBody>
        </p:sp>
      </p:grpSp>
      <p:sp>
        <p:nvSpPr>
          <p:cNvPr id="27" name="Content Placeholder 2"/>
          <p:cNvSpPr txBox="1"/>
          <p:nvPr/>
        </p:nvSpPr>
        <p:spPr bwMode="auto">
          <a:xfrm>
            <a:off x="395536" y="1742371"/>
            <a:ext cx="1782231"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30" name="Freeform 16"/>
          <p:cNvSpPr>
            <a:spLocks noEditPoints="1"/>
          </p:cNvSpPr>
          <p:nvPr/>
        </p:nvSpPr>
        <p:spPr bwMode="auto">
          <a:xfrm>
            <a:off x="3531066" y="3021594"/>
            <a:ext cx="1370098" cy="1362492"/>
          </a:xfrm>
          <a:custGeom>
            <a:avLst/>
            <a:gdLst>
              <a:gd name="T0" fmla="*/ 880 w 899"/>
              <a:gd name="T1" fmla="*/ 316 h 894"/>
              <a:gd name="T2" fmla="*/ 809 w 899"/>
              <a:gd name="T3" fmla="*/ 177 h 894"/>
              <a:gd name="T4" fmla="*/ 695 w 899"/>
              <a:gd name="T5" fmla="*/ 70 h 894"/>
              <a:gd name="T6" fmla="*/ 551 w 899"/>
              <a:gd name="T7" fmla="*/ 9 h 894"/>
              <a:gd name="T8" fmla="*/ 395 w 899"/>
              <a:gd name="T9" fmla="*/ 0 h 894"/>
              <a:gd name="T10" fmla="*/ 245 w 899"/>
              <a:gd name="T11" fmla="*/ 46 h 894"/>
              <a:gd name="T12" fmla="*/ 120 w 899"/>
              <a:gd name="T13" fmla="*/ 140 h 894"/>
              <a:gd name="T14" fmla="*/ 35 w 899"/>
              <a:gd name="T15" fmla="*/ 271 h 894"/>
              <a:gd name="T16" fmla="*/ 0 w 899"/>
              <a:gd name="T17" fmla="*/ 423 h 894"/>
              <a:gd name="T18" fmla="*/ 0 w 899"/>
              <a:gd name="T19" fmla="*/ 471 h 894"/>
              <a:gd name="T20" fmla="*/ 35 w 899"/>
              <a:gd name="T21" fmla="*/ 623 h 894"/>
              <a:gd name="T22" fmla="*/ 120 w 899"/>
              <a:gd name="T23" fmla="*/ 754 h 894"/>
              <a:gd name="T24" fmla="*/ 245 w 899"/>
              <a:gd name="T25" fmla="*/ 849 h 894"/>
              <a:gd name="T26" fmla="*/ 395 w 899"/>
              <a:gd name="T27" fmla="*/ 894 h 894"/>
              <a:gd name="T28" fmla="*/ 551 w 899"/>
              <a:gd name="T29" fmla="*/ 886 h 894"/>
              <a:gd name="T30" fmla="*/ 695 w 899"/>
              <a:gd name="T31" fmla="*/ 825 h 894"/>
              <a:gd name="T32" fmla="*/ 809 w 899"/>
              <a:gd name="T33" fmla="*/ 718 h 894"/>
              <a:gd name="T34" fmla="*/ 880 w 899"/>
              <a:gd name="T35" fmla="*/ 579 h 894"/>
              <a:gd name="T36" fmla="*/ 499 w 899"/>
              <a:gd name="T37" fmla="*/ 149 h 894"/>
              <a:gd name="T38" fmla="*/ 499 w 899"/>
              <a:gd name="T39" fmla="*/ 149 h 894"/>
              <a:gd name="T40" fmla="*/ 577 w 899"/>
              <a:gd name="T41" fmla="*/ 348 h 894"/>
              <a:gd name="T42" fmla="*/ 544 w 899"/>
              <a:gd name="T43" fmla="*/ 560 h 894"/>
              <a:gd name="T44" fmla="*/ 576 w 899"/>
              <a:gd name="T45" fmla="*/ 372 h 894"/>
              <a:gd name="T46" fmla="*/ 605 w 899"/>
              <a:gd name="T47" fmla="*/ 402 h 894"/>
              <a:gd name="T48" fmla="*/ 605 w 899"/>
              <a:gd name="T49" fmla="*/ 402 h 894"/>
              <a:gd name="T50" fmla="*/ 569 w 899"/>
              <a:gd name="T51" fmla="*/ 533 h 894"/>
              <a:gd name="T52" fmla="*/ 606 w 899"/>
              <a:gd name="T53" fmla="*/ 487 h 894"/>
              <a:gd name="T54" fmla="*/ 597 w 899"/>
              <a:gd name="T55" fmla="*/ 447 h 894"/>
              <a:gd name="T56" fmla="*/ 610 w 899"/>
              <a:gd name="T57" fmla="*/ 467 h 894"/>
              <a:gd name="T58" fmla="*/ 525 w 899"/>
              <a:gd name="T59" fmla="*/ 321 h 894"/>
              <a:gd name="T60" fmla="*/ 514 w 899"/>
              <a:gd name="T61" fmla="*/ 299 h 894"/>
              <a:gd name="T62" fmla="*/ 455 w 899"/>
              <a:gd name="T63" fmla="*/ 286 h 894"/>
              <a:gd name="T64" fmla="*/ 455 w 899"/>
              <a:gd name="T65" fmla="*/ 286 h 894"/>
              <a:gd name="T66" fmla="*/ 449 w 899"/>
              <a:gd name="T67" fmla="*/ 342 h 894"/>
              <a:gd name="T68" fmla="*/ 513 w 899"/>
              <a:gd name="T69" fmla="*/ 580 h 894"/>
              <a:gd name="T70" fmla="*/ 382 w 899"/>
              <a:gd name="T71" fmla="*/ 594 h 894"/>
              <a:gd name="T72" fmla="*/ 306 w 899"/>
              <a:gd name="T73" fmla="*/ 413 h 894"/>
              <a:gd name="T74" fmla="*/ 306 w 899"/>
              <a:gd name="T75" fmla="*/ 413 h 894"/>
              <a:gd name="T76" fmla="*/ 311 w 899"/>
              <a:gd name="T77" fmla="*/ 396 h 894"/>
              <a:gd name="T78" fmla="*/ 289 w 899"/>
              <a:gd name="T79" fmla="*/ 470 h 894"/>
              <a:gd name="T80" fmla="*/ 313 w 899"/>
              <a:gd name="T81" fmla="*/ 504 h 894"/>
              <a:gd name="T82" fmla="*/ 321 w 899"/>
              <a:gd name="T83" fmla="*/ 520 h 894"/>
              <a:gd name="T84" fmla="*/ 321 w 899"/>
              <a:gd name="T85" fmla="*/ 520 h 894"/>
              <a:gd name="T86" fmla="*/ 340 w 899"/>
              <a:gd name="T87" fmla="*/ 349 h 894"/>
              <a:gd name="T88" fmla="*/ 348 w 899"/>
              <a:gd name="T89" fmla="*/ 573 h 894"/>
              <a:gd name="T90" fmla="*/ 359 w 899"/>
              <a:gd name="T91" fmla="*/ 313 h 894"/>
              <a:gd name="T92" fmla="*/ 435 w 899"/>
              <a:gd name="T93" fmla="*/ 286 h 894"/>
              <a:gd name="T94" fmla="*/ 435 w 899"/>
              <a:gd name="T95" fmla="*/ 286 h 894"/>
              <a:gd name="T96" fmla="*/ 400 w 899"/>
              <a:gd name="T97" fmla="*/ 308 h 894"/>
              <a:gd name="T98" fmla="*/ 312 w 899"/>
              <a:gd name="T99" fmla="*/ 311 h 894"/>
              <a:gd name="T100" fmla="*/ 147 w 899"/>
              <a:gd name="T101" fmla="*/ 447 h 894"/>
              <a:gd name="T102" fmla="*/ 263 w 899"/>
              <a:gd name="T103" fmla="*/ 498 h 894"/>
              <a:gd name="T104" fmla="*/ 312 w 899"/>
              <a:gd name="T105" fmla="*/ 583 h 894"/>
              <a:gd name="T106" fmla="*/ 401 w 899"/>
              <a:gd name="T107" fmla="*/ 602 h 894"/>
              <a:gd name="T108" fmla="*/ 449 w 899"/>
              <a:gd name="T109" fmla="*/ 609 h 894"/>
              <a:gd name="T110" fmla="*/ 461 w 899"/>
              <a:gd name="T111" fmla="*/ 609 h 894"/>
              <a:gd name="T112" fmla="*/ 500 w 899"/>
              <a:gd name="T113" fmla="*/ 601 h 894"/>
              <a:gd name="T114" fmla="*/ 499 w 899"/>
              <a:gd name="T115" fmla="*/ 634 h 894"/>
              <a:gd name="T116" fmla="*/ 732 w 899"/>
              <a:gd name="T117" fmla="*/ 554 h 894"/>
              <a:gd name="T118" fmla="*/ 732 w 899"/>
              <a:gd name="T119" fmla="*/ 341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9" h="894">
                <a:moveTo>
                  <a:pt x="828" y="447"/>
                </a:moveTo>
                <a:cubicBezTo>
                  <a:pt x="828" y="443"/>
                  <a:pt x="828" y="440"/>
                  <a:pt x="828" y="436"/>
                </a:cubicBezTo>
                <a:cubicBezTo>
                  <a:pt x="899" y="423"/>
                  <a:pt x="899" y="423"/>
                  <a:pt x="899" y="423"/>
                </a:cubicBezTo>
                <a:cubicBezTo>
                  <a:pt x="880" y="316"/>
                  <a:pt x="880" y="316"/>
                  <a:pt x="880" y="316"/>
                </a:cubicBezTo>
                <a:cubicBezTo>
                  <a:pt x="809" y="328"/>
                  <a:pt x="809" y="328"/>
                  <a:pt x="809" y="328"/>
                </a:cubicBezTo>
                <a:cubicBezTo>
                  <a:pt x="806" y="321"/>
                  <a:pt x="804" y="314"/>
                  <a:pt x="801" y="307"/>
                </a:cubicBezTo>
                <a:cubicBezTo>
                  <a:pt x="864" y="271"/>
                  <a:pt x="864" y="271"/>
                  <a:pt x="864" y="271"/>
                </a:cubicBezTo>
                <a:cubicBezTo>
                  <a:pt x="809" y="177"/>
                  <a:pt x="809" y="177"/>
                  <a:pt x="809" y="177"/>
                </a:cubicBezTo>
                <a:cubicBezTo>
                  <a:pt x="746" y="213"/>
                  <a:pt x="746" y="213"/>
                  <a:pt x="746" y="213"/>
                </a:cubicBezTo>
                <a:cubicBezTo>
                  <a:pt x="742" y="207"/>
                  <a:pt x="737" y="201"/>
                  <a:pt x="732" y="195"/>
                </a:cubicBezTo>
                <a:cubicBezTo>
                  <a:pt x="778" y="140"/>
                  <a:pt x="778" y="140"/>
                  <a:pt x="778" y="140"/>
                </a:cubicBezTo>
                <a:cubicBezTo>
                  <a:pt x="695" y="70"/>
                  <a:pt x="695" y="70"/>
                  <a:pt x="695" y="70"/>
                </a:cubicBezTo>
                <a:cubicBezTo>
                  <a:pt x="648" y="125"/>
                  <a:pt x="648" y="125"/>
                  <a:pt x="648" y="125"/>
                </a:cubicBezTo>
                <a:cubicBezTo>
                  <a:pt x="642" y="121"/>
                  <a:pt x="635" y="117"/>
                  <a:pt x="629" y="114"/>
                </a:cubicBezTo>
                <a:cubicBezTo>
                  <a:pt x="653" y="46"/>
                  <a:pt x="653" y="46"/>
                  <a:pt x="653" y="46"/>
                </a:cubicBezTo>
                <a:cubicBezTo>
                  <a:pt x="551" y="9"/>
                  <a:pt x="551" y="9"/>
                  <a:pt x="551" y="9"/>
                </a:cubicBezTo>
                <a:cubicBezTo>
                  <a:pt x="526" y="76"/>
                  <a:pt x="526" y="76"/>
                  <a:pt x="526" y="76"/>
                </a:cubicBezTo>
                <a:cubicBezTo>
                  <a:pt x="519" y="75"/>
                  <a:pt x="511" y="74"/>
                  <a:pt x="504" y="73"/>
                </a:cubicBezTo>
                <a:cubicBezTo>
                  <a:pt x="504" y="0"/>
                  <a:pt x="504" y="0"/>
                  <a:pt x="504" y="0"/>
                </a:cubicBezTo>
                <a:cubicBezTo>
                  <a:pt x="395" y="0"/>
                  <a:pt x="395" y="0"/>
                  <a:pt x="395" y="0"/>
                </a:cubicBezTo>
                <a:cubicBezTo>
                  <a:pt x="395" y="73"/>
                  <a:pt x="395" y="73"/>
                  <a:pt x="395" y="73"/>
                </a:cubicBezTo>
                <a:cubicBezTo>
                  <a:pt x="387" y="74"/>
                  <a:pt x="380" y="75"/>
                  <a:pt x="372" y="76"/>
                </a:cubicBezTo>
                <a:cubicBezTo>
                  <a:pt x="348" y="9"/>
                  <a:pt x="348" y="9"/>
                  <a:pt x="348" y="9"/>
                </a:cubicBezTo>
                <a:cubicBezTo>
                  <a:pt x="245" y="46"/>
                  <a:pt x="245" y="46"/>
                  <a:pt x="245" y="46"/>
                </a:cubicBezTo>
                <a:cubicBezTo>
                  <a:pt x="270" y="114"/>
                  <a:pt x="270" y="114"/>
                  <a:pt x="270" y="114"/>
                </a:cubicBezTo>
                <a:cubicBezTo>
                  <a:pt x="263" y="117"/>
                  <a:pt x="257" y="121"/>
                  <a:pt x="250" y="125"/>
                </a:cubicBezTo>
                <a:cubicBezTo>
                  <a:pt x="204" y="70"/>
                  <a:pt x="204" y="70"/>
                  <a:pt x="204" y="70"/>
                </a:cubicBezTo>
                <a:cubicBezTo>
                  <a:pt x="120" y="140"/>
                  <a:pt x="120" y="140"/>
                  <a:pt x="120" y="140"/>
                </a:cubicBezTo>
                <a:cubicBezTo>
                  <a:pt x="167" y="195"/>
                  <a:pt x="167" y="195"/>
                  <a:pt x="167" y="195"/>
                </a:cubicBezTo>
                <a:cubicBezTo>
                  <a:pt x="162" y="201"/>
                  <a:pt x="157" y="207"/>
                  <a:pt x="152" y="213"/>
                </a:cubicBezTo>
                <a:cubicBezTo>
                  <a:pt x="90" y="177"/>
                  <a:pt x="90" y="177"/>
                  <a:pt x="90" y="177"/>
                </a:cubicBezTo>
                <a:cubicBezTo>
                  <a:pt x="35" y="271"/>
                  <a:pt x="35" y="271"/>
                  <a:pt x="35" y="271"/>
                </a:cubicBezTo>
                <a:cubicBezTo>
                  <a:pt x="97" y="307"/>
                  <a:pt x="97" y="307"/>
                  <a:pt x="97" y="307"/>
                </a:cubicBezTo>
                <a:cubicBezTo>
                  <a:pt x="95" y="314"/>
                  <a:pt x="92" y="321"/>
                  <a:pt x="90" y="328"/>
                </a:cubicBezTo>
                <a:cubicBezTo>
                  <a:pt x="19" y="316"/>
                  <a:pt x="19" y="316"/>
                  <a:pt x="19" y="316"/>
                </a:cubicBezTo>
                <a:cubicBezTo>
                  <a:pt x="0" y="423"/>
                  <a:pt x="0" y="423"/>
                  <a:pt x="0" y="423"/>
                </a:cubicBezTo>
                <a:cubicBezTo>
                  <a:pt x="71" y="436"/>
                  <a:pt x="71" y="436"/>
                  <a:pt x="71" y="436"/>
                </a:cubicBezTo>
                <a:cubicBezTo>
                  <a:pt x="71" y="440"/>
                  <a:pt x="71" y="443"/>
                  <a:pt x="71" y="447"/>
                </a:cubicBezTo>
                <a:cubicBezTo>
                  <a:pt x="71" y="451"/>
                  <a:pt x="71" y="455"/>
                  <a:pt x="71" y="459"/>
                </a:cubicBezTo>
                <a:cubicBezTo>
                  <a:pt x="0" y="471"/>
                  <a:pt x="0" y="471"/>
                  <a:pt x="0" y="471"/>
                </a:cubicBezTo>
                <a:cubicBezTo>
                  <a:pt x="19" y="579"/>
                  <a:pt x="19" y="579"/>
                  <a:pt x="19" y="579"/>
                </a:cubicBezTo>
                <a:cubicBezTo>
                  <a:pt x="90" y="566"/>
                  <a:pt x="90" y="566"/>
                  <a:pt x="90" y="566"/>
                </a:cubicBezTo>
                <a:cubicBezTo>
                  <a:pt x="92" y="573"/>
                  <a:pt x="95" y="580"/>
                  <a:pt x="97" y="587"/>
                </a:cubicBezTo>
                <a:cubicBezTo>
                  <a:pt x="35" y="623"/>
                  <a:pt x="35" y="623"/>
                  <a:pt x="35" y="623"/>
                </a:cubicBezTo>
                <a:cubicBezTo>
                  <a:pt x="90" y="718"/>
                  <a:pt x="90" y="718"/>
                  <a:pt x="90" y="718"/>
                </a:cubicBezTo>
                <a:cubicBezTo>
                  <a:pt x="152" y="682"/>
                  <a:pt x="152" y="682"/>
                  <a:pt x="152" y="682"/>
                </a:cubicBezTo>
                <a:cubicBezTo>
                  <a:pt x="157" y="688"/>
                  <a:pt x="162" y="694"/>
                  <a:pt x="167" y="699"/>
                </a:cubicBezTo>
                <a:cubicBezTo>
                  <a:pt x="120" y="754"/>
                  <a:pt x="120" y="754"/>
                  <a:pt x="120" y="754"/>
                </a:cubicBezTo>
                <a:cubicBezTo>
                  <a:pt x="204" y="825"/>
                  <a:pt x="204" y="825"/>
                  <a:pt x="204" y="825"/>
                </a:cubicBezTo>
                <a:cubicBezTo>
                  <a:pt x="250" y="769"/>
                  <a:pt x="250" y="769"/>
                  <a:pt x="250" y="769"/>
                </a:cubicBezTo>
                <a:cubicBezTo>
                  <a:pt x="257" y="773"/>
                  <a:pt x="263" y="777"/>
                  <a:pt x="270" y="781"/>
                </a:cubicBezTo>
                <a:cubicBezTo>
                  <a:pt x="245" y="849"/>
                  <a:pt x="245" y="849"/>
                  <a:pt x="245" y="849"/>
                </a:cubicBezTo>
                <a:cubicBezTo>
                  <a:pt x="348" y="886"/>
                  <a:pt x="348" y="886"/>
                  <a:pt x="348" y="886"/>
                </a:cubicBezTo>
                <a:cubicBezTo>
                  <a:pt x="372" y="818"/>
                  <a:pt x="372" y="818"/>
                  <a:pt x="372" y="818"/>
                </a:cubicBezTo>
                <a:cubicBezTo>
                  <a:pt x="380" y="820"/>
                  <a:pt x="387" y="821"/>
                  <a:pt x="395" y="822"/>
                </a:cubicBezTo>
                <a:cubicBezTo>
                  <a:pt x="395" y="894"/>
                  <a:pt x="395" y="894"/>
                  <a:pt x="395" y="894"/>
                </a:cubicBezTo>
                <a:cubicBezTo>
                  <a:pt x="504" y="894"/>
                  <a:pt x="504" y="894"/>
                  <a:pt x="504" y="894"/>
                </a:cubicBezTo>
                <a:cubicBezTo>
                  <a:pt x="504" y="822"/>
                  <a:pt x="504" y="822"/>
                  <a:pt x="504" y="822"/>
                </a:cubicBezTo>
                <a:cubicBezTo>
                  <a:pt x="511" y="821"/>
                  <a:pt x="519" y="820"/>
                  <a:pt x="526" y="818"/>
                </a:cubicBezTo>
                <a:cubicBezTo>
                  <a:pt x="551" y="886"/>
                  <a:pt x="551" y="886"/>
                  <a:pt x="551" y="886"/>
                </a:cubicBezTo>
                <a:cubicBezTo>
                  <a:pt x="653" y="848"/>
                  <a:pt x="653" y="848"/>
                  <a:pt x="653" y="848"/>
                </a:cubicBezTo>
                <a:cubicBezTo>
                  <a:pt x="629" y="781"/>
                  <a:pt x="629" y="781"/>
                  <a:pt x="629" y="781"/>
                </a:cubicBezTo>
                <a:cubicBezTo>
                  <a:pt x="635" y="777"/>
                  <a:pt x="642" y="773"/>
                  <a:pt x="648" y="769"/>
                </a:cubicBezTo>
                <a:cubicBezTo>
                  <a:pt x="695" y="825"/>
                  <a:pt x="695" y="825"/>
                  <a:pt x="695" y="825"/>
                </a:cubicBezTo>
                <a:cubicBezTo>
                  <a:pt x="778" y="754"/>
                  <a:pt x="778" y="754"/>
                  <a:pt x="778" y="754"/>
                </a:cubicBezTo>
                <a:cubicBezTo>
                  <a:pt x="732" y="699"/>
                  <a:pt x="732" y="699"/>
                  <a:pt x="732" y="699"/>
                </a:cubicBezTo>
                <a:cubicBezTo>
                  <a:pt x="737" y="694"/>
                  <a:pt x="742" y="688"/>
                  <a:pt x="746" y="682"/>
                </a:cubicBezTo>
                <a:cubicBezTo>
                  <a:pt x="809" y="718"/>
                  <a:pt x="809" y="718"/>
                  <a:pt x="809" y="718"/>
                </a:cubicBezTo>
                <a:cubicBezTo>
                  <a:pt x="864" y="623"/>
                  <a:pt x="864" y="623"/>
                  <a:pt x="864" y="623"/>
                </a:cubicBezTo>
                <a:cubicBezTo>
                  <a:pt x="801" y="587"/>
                  <a:pt x="801" y="587"/>
                  <a:pt x="801" y="587"/>
                </a:cubicBezTo>
                <a:cubicBezTo>
                  <a:pt x="804" y="580"/>
                  <a:pt x="806" y="573"/>
                  <a:pt x="809" y="566"/>
                </a:cubicBezTo>
                <a:cubicBezTo>
                  <a:pt x="880" y="579"/>
                  <a:pt x="880" y="579"/>
                  <a:pt x="880" y="579"/>
                </a:cubicBezTo>
                <a:cubicBezTo>
                  <a:pt x="899" y="471"/>
                  <a:pt x="899" y="471"/>
                  <a:pt x="899" y="471"/>
                </a:cubicBezTo>
                <a:cubicBezTo>
                  <a:pt x="828" y="459"/>
                  <a:pt x="828" y="459"/>
                  <a:pt x="828" y="459"/>
                </a:cubicBezTo>
                <a:cubicBezTo>
                  <a:pt x="828" y="455"/>
                  <a:pt x="828" y="451"/>
                  <a:pt x="828" y="447"/>
                </a:cubicBezTo>
                <a:close/>
                <a:moveTo>
                  <a:pt x="499" y="149"/>
                </a:moveTo>
                <a:cubicBezTo>
                  <a:pt x="572" y="161"/>
                  <a:pt x="637" y="200"/>
                  <a:pt x="683" y="255"/>
                </a:cubicBezTo>
                <a:cubicBezTo>
                  <a:pt x="586" y="311"/>
                  <a:pt x="586" y="311"/>
                  <a:pt x="586" y="311"/>
                </a:cubicBezTo>
                <a:cubicBezTo>
                  <a:pt x="562" y="287"/>
                  <a:pt x="532" y="270"/>
                  <a:pt x="499" y="261"/>
                </a:cubicBezTo>
                <a:lnTo>
                  <a:pt x="499" y="149"/>
                </a:lnTo>
                <a:close/>
                <a:moveTo>
                  <a:pt x="566" y="357"/>
                </a:moveTo>
                <a:cubicBezTo>
                  <a:pt x="562" y="352"/>
                  <a:pt x="558" y="348"/>
                  <a:pt x="554" y="343"/>
                </a:cubicBezTo>
                <a:cubicBezTo>
                  <a:pt x="564" y="333"/>
                  <a:pt x="564" y="333"/>
                  <a:pt x="564" y="333"/>
                </a:cubicBezTo>
                <a:cubicBezTo>
                  <a:pt x="568" y="338"/>
                  <a:pt x="573" y="343"/>
                  <a:pt x="577" y="348"/>
                </a:cubicBezTo>
                <a:lnTo>
                  <a:pt x="566" y="357"/>
                </a:lnTo>
                <a:close/>
                <a:moveTo>
                  <a:pt x="568" y="558"/>
                </a:moveTo>
                <a:cubicBezTo>
                  <a:pt x="563" y="562"/>
                  <a:pt x="558" y="567"/>
                  <a:pt x="553" y="571"/>
                </a:cubicBezTo>
                <a:cubicBezTo>
                  <a:pt x="544" y="560"/>
                  <a:pt x="544" y="560"/>
                  <a:pt x="544" y="560"/>
                </a:cubicBezTo>
                <a:cubicBezTo>
                  <a:pt x="548" y="556"/>
                  <a:pt x="553" y="552"/>
                  <a:pt x="557" y="548"/>
                </a:cubicBezTo>
                <a:lnTo>
                  <a:pt x="568" y="558"/>
                </a:lnTo>
                <a:close/>
                <a:moveTo>
                  <a:pt x="584" y="389"/>
                </a:moveTo>
                <a:cubicBezTo>
                  <a:pt x="582" y="383"/>
                  <a:pt x="579" y="377"/>
                  <a:pt x="576" y="372"/>
                </a:cubicBezTo>
                <a:cubicBezTo>
                  <a:pt x="588" y="365"/>
                  <a:pt x="588" y="365"/>
                  <a:pt x="588" y="365"/>
                </a:cubicBezTo>
                <a:cubicBezTo>
                  <a:pt x="592" y="371"/>
                  <a:pt x="595" y="377"/>
                  <a:pt x="598" y="383"/>
                </a:cubicBezTo>
                <a:lnTo>
                  <a:pt x="584" y="389"/>
                </a:lnTo>
                <a:close/>
                <a:moveTo>
                  <a:pt x="605" y="402"/>
                </a:moveTo>
                <a:cubicBezTo>
                  <a:pt x="606" y="408"/>
                  <a:pt x="608" y="415"/>
                  <a:pt x="609" y="422"/>
                </a:cubicBezTo>
                <a:cubicBezTo>
                  <a:pt x="595" y="424"/>
                  <a:pt x="595" y="424"/>
                  <a:pt x="595" y="424"/>
                </a:cubicBezTo>
                <a:cubicBezTo>
                  <a:pt x="594" y="418"/>
                  <a:pt x="592" y="412"/>
                  <a:pt x="591" y="406"/>
                </a:cubicBezTo>
                <a:lnTo>
                  <a:pt x="605" y="402"/>
                </a:lnTo>
                <a:close/>
                <a:moveTo>
                  <a:pt x="579" y="518"/>
                </a:moveTo>
                <a:cubicBezTo>
                  <a:pt x="591" y="525"/>
                  <a:pt x="591" y="525"/>
                  <a:pt x="591" y="525"/>
                </a:cubicBezTo>
                <a:cubicBezTo>
                  <a:pt x="588" y="531"/>
                  <a:pt x="584" y="536"/>
                  <a:pt x="580" y="542"/>
                </a:cubicBezTo>
                <a:cubicBezTo>
                  <a:pt x="569" y="533"/>
                  <a:pt x="569" y="533"/>
                  <a:pt x="569" y="533"/>
                </a:cubicBezTo>
                <a:cubicBezTo>
                  <a:pt x="572" y="528"/>
                  <a:pt x="576" y="523"/>
                  <a:pt x="579" y="518"/>
                </a:cubicBezTo>
                <a:close/>
                <a:moveTo>
                  <a:pt x="586" y="501"/>
                </a:moveTo>
                <a:cubicBezTo>
                  <a:pt x="589" y="495"/>
                  <a:pt x="590" y="490"/>
                  <a:pt x="592" y="484"/>
                </a:cubicBezTo>
                <a:cubicBezTo>
                  <a:pt x="606" y="487"/>
                  <a:pt x="606" y="487"/>
                  <a:pt x="606" y="487"/>
                </a:cubicBezTo>
                <a:cubicBezTo>
                  <a:pt x="604" y="494"/>
                  <a:pt x="602" y="500"/>
                  <a:pt x="600" y="507"/>
                </a:cubicBezTo>
                <a:lnTo>
                  <a:pt x="586" y="501"/>
                </a:lnTo>
                <a:close/>
                <a:moveTo>
                  <a:pt x="595" y="466"/>
                </a:moveTo>
                <a:cubicBezTo>
                  <a:pt x="596" y="460"/>
                  <a:pt x="597" y="453"/>
                  <a:pt x="597" y="447"/>
                </a:cubicBezTo>
                <a:cubicBezTo>
                  <a:pt x="597" y="446"/>
                  <a:pt x="596" y="444"/>
                  <a:pt x="596" y="442"/>
                </a:cubicBezTo>
                <a:cubicBezTo>
                  <a:pt x="611" y="442"/>
                  <a:pt x="611" y="442"/>
                  <a:pt x="611" y="442"/>
                </a:cubicBezTo>
                <a:cubicBezTo>
                  <a:pt x="611" y="444"/>
                  <a:pt x="611" y="445"/>
                  <a:pt x="611" y="447"/>
                </a:cubicBezTo>
                <a:cubicBezTo>
                  <a:pt x="611" y="454"/>
                  <a:pt x="611" y="461"/>
                  <a:pt x="610" y="467"/>
                </a:cubicBezTo>
                <a:lnTo>
                  <a:pt x="595" y="466"/>
                </a:lnTo>
                <a:close/>
                <a:moveTo>
                  <a:pt x="549" y="320"/>
                </a:moveTo>
                <a:cubicBezTo>
                  <a:pt x="540" y="331"/>
                  <a:pt x="540" y="331"/>
                  <a:pt x="540" y="331"/>
                </a:cubicBezTo>
                <a:cubicBezTo>
                  <a:pt x="535" y="327"/>
                  <a:pt x="530" y="324"/>
                  <a:pt x="525" y="321"/>
                </a:cubicBezTo>
                <a:cubicBezTo>
                  <a:pt x="532" y="308"/>
                  <a:pt x="532" y="308"/>
                  <a:pt x="532" y="308"/>
                </a:cubicBezTo>
                <a:cubicBezTo>
                  <a:pt x="538" y="312"/>
                  <a:pt x="543" y="315"/>
                  <a:pt x="549" y="320"/>
                </a:cubicBezTo>
                <a:close/>
                <a:moveTo>
                  <a:pt x="495" y="292"/>
                </a:moveTo>
                <a:cubicBezTo>
                  <a:pt x="501" y="294"/>
                  <a:pt x="508" y="296"/>
                  <a:pt x="514" y="299"/>
                </a:cubicBezTo>
                <a:cubicBezTo>
                  <a:pt x="508" y="312"/>
                  <a:pt x="508" y="312"/>
                  <a:pt x="508" y="312"/>
                </a:cubicBezTo>
                <a:cubicBezTo>
                  <a:pt x="503" y="310"/>
                  <a:pt x="497" y="308"/>
                  <a:pt x="491" y="306"/>
                </a:cubicBezTo>
                <a:lnTo>
                  <a:pt x="495" y="292"/>
                </a:lnTo>
                <a:close/>
                <a:moveTo>
                  <a:pt x="455" y="286"/>
                </a:moveTo>
                <a:cubicBezTo>
                  <a:pt x="462" y="286"/>
                  <a:pt x="469" y="286"/>
                  <a:pt x="475" y="288"/>
                </a:cubicBezTo>
                <a:cubicBezTo>
                  <a:pt x="473" y="302"/>
                  <a:pt x="473" y="302"/>
                  <a:pt x="473" y="302"/>
                </a:cubicBezTo>
                <a:cubicBezTo>
                  <a:pt x="467" y="301"/>
                  <a:pt x="461" y="300"/>
                  <a:pt x="455" y="300"/>
                </a:cubicBezTo>
                <a:lnTo>
                  <a:pt x="455" y="286"/>
                </a:lnTo>
                <a:close/>
                <a:moveTo>
                  <a:pt x="554" y="447"/>
                </a:moveTo>
                <a:cubicBezTo>
                  <a:pt x="554" y="505"/>
                  <a:pt x="507" y="552"/>
                  <a:pt x="449" y="552"/>
                </a:cubicBezTo>
                <a:cubicBezTo>
                  <a:pt x="391" y="552"/>
                  <a:pt x="344" y="505"/>
                  <a:pt x="344" y="447"/>
                </a:cubicBezTo>
                <a:cubicBezTo>
                  <a:pt x="344" y="389"/>
                  <a:pt x="391" y="342"/>
                  <a:pt x="449" y="342"/>
                </a:cubicBezTo>
                <a:cubicBezTo>
                  <a:pt x="507" y="342"/>
                  <a:pt x="554" y="389"/>
                  <a:pt x="554" y="447"/>
                </a:cubicBezTo>
                <a:close/>
                <a:moveTo>
                  <a:pt x="537" y="583"/>
                </a:moveTo>
                <a:cubicBezTo>
                  <a:pt x="531" y="587"/>
                  <a:pt x="525" y="590"/>
                  <a:pt x="519" y="593"/>
                </a:cubicBezTo>
                <a:cubicBezTo>
                  <a:pt x="513" y="580"/>
                  <a:pt x="513" y="580"/>
                  <a:pt x="513" y="580"/>
                </a:cubicBezTo>
                <a:cubicBezTo>
                  <a:pt x="518" y="578"/>
                  <a:pt x="524" y="575"/>
                  <a:pt x="529" y="571"/>
                </a:cubicBezTo>
                <a:lnTo>
                  <a:pt x="537" y="583"/>
                </a:lnTo>
                <a:close/>
                <a:moveTo>
                  <a:pt x="388" y="581"/>
                </a:moveTo>
                <a:cubicBezTo>
                  <a:pt x="382" y="594"/>
                  <a:pt x="382" y="594"/>
                  <a:pt x="382" y="594"/>
                </a:cubicBezTo>
                <a:cubicBezTo>
                  <a:pt x="376" y="592"/>
                  <a:pt x="370" y="588"/>
                  <a:pt x="364" y="585"/>
                </a:cubicBezTo>
                <a:cubicBezTo>
                  <a:pt x="372" y="573"/>
                  <a:pt x="372" y="573"/>
                  <a:pt x="372" y="573"/>
                </a:cubicBezTo>
                <a:cubicBezTo>
                  <a:pt x="377" y="576"/>
                  <a:pt x="382" y="579"/>
                  <a:pt x="388" y="581"/>
                </a:cubicBezTo>
                <a:close/>
                <a:moveTo>
                  <a:pt x="306" y="413"/>
                </a:moveTo>
                <a:cubicBezTo>
                  <a:pt x="305" y="419"/>
                  <a:pt x="303" y="425"/>
                  <a:pt x="303" y="431"/>
                </a:cubicBezTo>
                <a:cubicBezTo>
                  <a:pt x="288" y="430"/>
                  <a:pt x="288" y="430"/>
                  <a:pt x="288" y="430"/>
                </a:cubicBezTo>
                <a:cubicBezTo>
                  <a:pt x="289" y="423"/>
                  <a:pt x="290" y="416"/>
                  <a:pt x="292" y="410"/>
                </a:cubicBezTo>
                <a:lnTo>
                  <a:pt x="306" y="413"/>
                </a:lnTo>
                <a:close/>
                <a:moveTo>
                  <a:pt x="298" y="391"/>
                </a:moveTo>
                <a:cubicBezTo>
                  <a:pt x="300" y="384"/>
                  <a:pt x="303" y="378"/>
                  <a:pt x="306" y="372"/>
                </a:cubicBezTo>
                <a:cubicBezTo>
                  <a:pt x="319" y="379"/>
                  <a:pt x="319" y="379"/>
                  <a:pt x="319" y="379"/>
                </a:cubicBezTo>
                <a:cubicBezTo>
                  <a:pt x="316" y="384"/>
                  <a:pt x="313" y="390"/>
                  <a:pt x="311" y="396"/>
                </a:cubicBezTo>
                <a:lnTo>
                  <a:pt x="298" y="391"/>
                </a:lnTo>
                <a:close/>
                <a:moveTo>
                  <a:pt x="302" y="450"/>
                </a:moveTo>
                <a:cubicBezTo>
                  <a:pt x="302" y="456"/>
                  <a:pt x="303" y="462"/>
                  <a:pt x="303" y="468"/>
                </a:cubicBezTo>
                <a:cubicBezTo>
                  <a:pt x="289" y="470"/>
                  <a:pt x="289" y="470"/>
                  <a:pt x="289" y="470"/>
                </a:cubicBezTo>
                <a:cubicBezTo>
                  <a:pt x="288" y="464"/>
                  <a:pt x="288" y="457"/>
                  <a:pt x="288" y="450"/>
                </a:cubicBezTo>
                <a:lnTo>
                  <a:pt x="302" y="450"/>
                </a:lnTo>
                <a:close/>
                <a:moveTo>
                  <a:pt x="307" y="486"/>
                </a:moveTo>
                <a:cubicBezTo>
                  <a:pt x="309" y="492"/>
                  <a:pt x="311" y="498"/>
                  <a:pt x="313" y="504"/>
                </a:cubicBezTo>
                <a:cubicBezTo>
                  <a:pt x="300" y="509"/>
                  <a:pt x="300" y="509"/>
                  <a:pt x="300" y="509"/>
                </a:cubicBezTo>
                <a:cubicBezTo>
                  <a:pt x="297" y="503"/>
                  <a:pt x="295" y="496"/>
                  <a:pt x="293" y="490"/>
                </a:cubicBezTo>
                <a:lnTo>
                  <a:pt x="307" y="486"/>
                </a:lnTo>
                <a:close/>
                <a:moveTo>
                  <a:pt x="321" y="520"/>
                </a:moveTo>
                <a:cubicBezTo>
                  <a:pt x="324" y="525"/>
                  <a:pt x="328" y="531"/>
                  <a:pt x="331" y="535"/>
                </a:cubicBezTo>
                <a:cubicBezTo>
                  <a:pt x="320" y="544"/>
                  <a:pt x="320" y="544"/>
                  <a:pt x="320" y="544"/>
                </a:cubicBezTo>
                <a:cubicBezTo>
                  <a:pt x="316" y="539"/>
                  <a:pt x="312" y="533"/>
                  <a:pt x="309" y="527"/>
                </a:cubicBezTo>
                <a:lnTo>
                  <a:pt x="321" y="520"/>
                </a:lnTo>
                <a:close/>
                <a:moveTo>
                  <a:pt x="328" y="363"/>
                </a:moveTo>
                <a:cubicBezTo>
                  <a:pt x="316" y="355"/>
                  <a:pt x="316" y="355"/>
                  <a:pt x="316" y="355"/>
                </a:cubicBezTo>
                <a:cubicBezTo>
                  <a:pt x="320" y="349"/>
                  <a:pt x="325" y="344"/>
                  <a:pt x="329" y="339"/>
                </a:cubicBezTo>
                <a:cubicBezTo>
                  <a:pt x="340" y="349"/>
                  <a:pt x="340" y="349"/>
                  <a:pt x="340" y="349"/>
                </a:cubicBezTo>
                <a:cubicBezTo>
                  <a:pt x="336" y="353"/>
                  <a:pt x="332" y="358"/>
                  <a:pt x="328" y="363"/>
                </a:cubicBezTo>
                <a:close/>
                <a:moveTo>
                  <a:pt x="343" y="549"/>
                </a:moveTo>
                <a:cubicBezTo>
                  <a:pt x="347" y="554"/>
                  <a:pt x="352" y="558"/>
                  <a:pt x="357" y="562"/>
                </a:cubicBezTo>
                <a:cubicBezTo>
                  <a:pt x="348" y="573"/>
                  <a:pt x="348" y="573"/>
                  <a:pt x="348" y="573"/>
                </a:cubicBezTo>
                <a:cubicBezTo>
                  <a:pt x="342" y="569"/>
                  <a:pt x="337" y="564"/>
                  <a:pt x="333" y="559"/>
                </a:cubicBezTo>
                <a:lnTo>
                  <a:pt x="343" y="549"/>
                </a:lnTo>
                <a:close/>
                <a:moveTo>
                  <a:pt x="343" y="325"/>
                </a:moveTo>
                <a:cubicBezTo>
                  <a:pt x="349" y="320"/>
                  <a:pt x="354" y="316"/>
                  <a:pt x="359" y="313"/>
                </a:cubicBezTo>
                <a:cubicBezTo>
                  <a:pt x="368" y="325"/>
                  <a:pt x="368" y="325"/>
                  <a:pt x="368" y="325"/>
                </a:cubicBezTo>
                <a:cubicBezTo>
                  <a:pt x="362" y="328"/>
                  <a:pt x="358" y="332"/>
                  <a:pt x="353" y="336"/>
                </a:cubicBezTo>
                <a:lnTo>
                  <a:pt x="343" y="325"/>
                </a:lnTo>
                <a:close/>
                <a:moveTo>
                  <a:pt x="435" y="286"/>
                </a:moveTo>
                <a:cubicBezTo>
                  <a:pt x="436" y="301"/>
                  <a:pt x="436" y="301"/>
                  <a:pt x="436" y="301"/>
                </a:cubicBezTo>
                <a:cubicBezTo>
                  <a:pt x="430" y="301"/>
                  <a:pt x="424" y="302"/>
                  <a:pt x="418" y="303"/>
                </a:cubicBezTo>
                <a:cubicBezTo>
                  <a:pt x="415" y="289"/>
                  <a:pt x="415" y="289"/>
                  <a:pt x="415" y="289"/>
                </a:cubicBezTo>
                <a:cubicBezTo>
                  <a:pt x="422" y="288"/>
                  <a:pt x="428" y="287"/>
                  <a:pt x="435" y="286"/>
                </a:cubicBezTo>
                <a:close/>
                <a:moveTo>
                  <a:pt x="383" y="315"/>
                </a:moveTo>
                <a:cubicBezTo>
                  <a:pt x="377" y="302"/>
                  <a:pt x="377" y="302"/>
                  <a:pt x="377" y="302"/>
                </a:cubicBezTo>
                <a:cubicBezTo>
                  <a:pt x="383" y="299"/>
                  <a:pt x="389" y="297"/>
                  <a:pt x="396" y="295"/>
                </a:cubicBezTo>
                <a:cubicBezTo>
                  <a:pt x="400" y="308"/>
                  <a:pt x="400" y="308"/>
                  <a:pt x="400" y="308"/>
                </a:cubicBezTo>
                <a:cubicBezTo>
                  <a:pt x="395" y="310"/>
                  <a:pt x="389" y="313"/>
                  <a:pt x="383" y="315"/>
                </a:cubicBezTo>
                <a:close/>
                <a:moveTo>
                  <a:pt x="400" y="149"/>
                </a:moveTo>
                <a:cubicBezTo>
                  <a:pt x="400" y="261"/>
                  <a:pt x="400" y="261"/>
                  <a:pt x="400" y="261"/>
                </a:cubicBezTo>
                <a:cubicBezTo>
                  <a:pt x="366" y="270"/>
                  <a:pt x="336" y="287"/>
                  <a:pt x="312" y="311"/>
                </a:cubicBezTo>
                <a:cubicBezTo>
                  <a:pt x="216" y="255"/>
                  <a:pt x="216" y="255"/>
                  <a:pt x="216" y="255"/>
                </a:cubicBezTo>
                <a:cubicBezTo>
                  <a:pt x="261" y="200"/>
                  <a:pt x="326" y="161"/>
                  <a:pt x="400" y="149"/>
                </a:cubicBezTo>
                <a:close/>
                <a:moveTo>
                  <a:pt x="166" y="554"/>
                </a:moveTo>
                <a:cubicBezTo>
                  <a:pt x="154" y="520"/>
                  <a:pt x="147" y="485"/>
                  <a:pt x="147" y="447"/>
                </a:cubicBezTo>
                <a:cubicBezTo>
                  <a:pt x="147" y="410"/>
                  <a:pt x="154" y="374"/>
                  <a:pt x="166" y="341"/>
                </a:cubicBezTo>
                <a:cubicBezTo>
                  <a:pt x="263" y="397"/>
                  <a:pt x="263" y="397"/>
                  <a:pt x="263" y="397"/>
                </a:cubicBezTo>
                <a:cubicBezTo>
                  <a:pt x="259" y="413"/>
                  <a:pt x="256" y="430"/>
                  <a:pt x="256" y="447"/>
                </a:cubicBezTo>
                <a:cubicBezTo>
                  <a:pt x="256" y="465"/>
                  <a:pt x="259" y="482"/>
                  <a:pt x="263" y="498"/>
                </a:cubicBezTo>
                <a:lnTo>
                  <a:pt x="166" y="554"/>
                </a:lnTo>
                <a:close/>
                <a:moveTo>
                  <a:pt x="400" y="745"/>
                </a:moveTo>
                <a:cubicBezTo>
                  <a:pt x="326" y="733"/>
                  <a:pt x="261" y="695"/>
                  <a:pt x="216" y="639"/>
                </a:cubicBezTo>
                <a:cubicBezTo>
                  <a:pt x="312" y="583"/>
                  <a:pt x="312" y="583"/>
                  <a:pt x="312" y="583"/>
                </a:cubicBezTo>
                <a:cubicBezTo>
                  <a:pt x="336" y="607"/>
                  <a:pt x="366" y="625"/>
                  <a:pt x="400" y="634"/>
                </a:cubicBezTo>
                <a:lnTo>
                  <a:pt x="400" y="745"/>
                </a:lnTo>
                <a:close/>
                <a:moveTo>
                  <a:pt x="420" y="606"/>
                </a:moveTo>
                <a:cubicBezTo>
                  <a:pt x="414" y="605"/>
                  <a:pt x="407" y="604"/>
                  <a:pt x="401" y="602"/>
                </a:cubicBezTo>
                <a:cubicBezTo>
                  <a:pt x="405" y="588"/>
                  <a:pt x="405" y="588"/>
                  <a:pt x="405" y="588"/>
                </a:cubicBezTo>
                <a:cubicBezTo>
                  <a:pt x="411" y="590"/>
                  <a:pt x="417" y="591"/>
                  <a:pt x="423" y="592"/>
                </a:cubicBezTo>
                <a:lnTo>
                  <a:pt x="420" y="606"/>
                </a:lnTo>
                <a:close/>
                <a:moveTo>
                  <a:pt x="449" y="609"/>
                </a:moveTo>
                <a:cubicBezTo>
                  <a:pt x="446" y="609"/>
                  <a:pt x="443" y="609"/>
                  <a:pt x="441" y="609"/>
                </a:cubicBezTo>
                <a:cubicBezTo>
                  <a:pt x="441" y="594"/>
                  <a:pt x="441" y="594"/>
                  <a:pt x="441" y="594"/>
                </a:cubicBezTo>
                <a:cubicBezTo>
                  <a:pt x="447" y="595"/>
                  <a:pt x="454" y="595"/>
                  <a:pt x="460" y="594"/>
                </a:cubicBezTo>
                <a:cubicBezTo>
                  <a:pt x="461" y="609"/>
                  <a:pt x="461" y="609"/>
                  <a:pt x="461" y="609"/>
                </a:cubicBezTo>
                <a:cubicBezTo>
                  <a:pt x="457" y="609"/>
                  <a:pt x="453" y="609"/>
                  <a:pt x="449" y="609"/>
                </a:cubicBezTo>
                <a:close/>
                <a:moveTo>
                  <a:pt x="478" y="592"/>
                </a:moveTo>
                <a:cubicBezTo>
                  <a:pt x="484" y="591"/>
                  <a:pt x="490" y="589"/>
                  <a:pt x="496" y="587"/>
                </a:cubicBezTo>
                <a:cubicBezTo>
                  <a:pt x="500" y="601"/>
                  <a:pt x="500" y="601"/>
                  <a:pt x="500" y="601"/>
                </a:cubicBezTo>
                <a:cubicBezTo>
                  <a:pt x="494" y="603"/>
                  <a:pt x="487" y="605"/>
                  <a:pt x="481" y="606"/>
                </a:cubicBezTo>
                <a:lnTo>
                  <a:pt x="478" y="592"/>
                </a:lnTo>
                <a:close/>
                <a:moveTo>
                  <a:pt x="499" y="745"/>
                </a:moveTo>
                <a:cubicBezTo>
                  <a:pt x="499" y="634"/>
                  <a:pt x="499" y="634"/>
                  <a:pt x="499" y="634"/>
                </a:cubicBezTo>
                <a:cubicBezTo>
                  <a:pt x="532" y="625"/>
                  <a:pt x="562" y="607"/>
                  <a:pt x="586" y="583"/>
                </a:cubicBezTo>
                <a:cubicBezTo>
                  <a:pt x="683" y="639"/>
                  <a:pt x="683" y="639"/>
                  <a:pt x="683" y="639"/>
                </a:cubicBezTo>
                <a:cubicBezTo>
                  <a:pt x="637" y="695"/>
                  <a:pt x="572" y="733"/>
                  <a:pt x="499" y="745"/>
                </a:cubicBezTo>
                <a:close/>
                <a:moveTo>
                  <a:pt x="732" y="554"/>
                </a:moveTo>
                <a:cubicBezTo>
                  <a:pt x="636" y="498"/>
                  <a:pt x="636" y="498"/>
                  <a:pt x="636" y="498"/>
                </a:cubicBezTo>
                <a:cubicBezTo>
                  <a:pt x="640" y="482"/>
                  <a:pt x="642" y="465"/>
                  <a:pt x="642" y="447"/>
                </a:cubicBezTo>
                <a:cubicBezTo>
                  <a:pt x="642" y="430"/>
                  <a:pt x="640" y="413"/>
                  <a:pt x="636" y="397"/>
                </a:cubicBezTo>
                <a:cubicBezTo>
                  <a:pt x="732" y="341"/>
                  <a:pt x="732" y="341"/>
                  <a:pt x="732" y="341"/>
                </a:cubicBezTo>
                <a:cubicBezTo>
                  <a:pt x="745" y="374"/>
                  <a:pt x="752" y="410"/>
                  <a:pt x="752" y="447"/>
                </a:cubicBezTo>
                <a:cubicBezTo>
                  <a:pt x="752" y="485"/>
                  <a:pt x="745" y="520"/>
                  <a:pt x="732" y="554"/>
                </a:cubicBezTo>
                <a:close/>
              </a:path>
            </a:pathLst>
          </a:cu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tx1">
                  <a:lumMod val="50000"/>
                  <a:lumOff val="50000"/>
                </a:schemeClr>
              </a:solidFill>
            </a:endParaRPr>
          </a:p>
        </p:txBody>
      </p:sp>
      <p:grpSp>
        <p:nvGrpSpPr>
          <p:cNvPr id="41" name="组合 40"/>
          <p:cNvGrpSpPr/>
          <p:nvPr/>
        </p:nvGrpSpPr>
        <p:grpSpPr>
          <a:xfrm>
            <a:off x="5859086" y="2955962"/>
            <a:ext cx="1084457" cy="1084455"/>
            <a:chOff x="819328" y="1120779"/>
            <a:chExt cx="1127886" cy="1127885"/>
          </a:xfrm>
        </p:grpSpPr>
        <p:sp>
          <p:nvSpPr>
            <p:cNvPr id="42"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19050" cap="flat" cmpd="sng" algn="ctr">
              <a:solidFill>
                <a:schemeClr val="bg1">
                  <a:lumMod val="85000"/>
                </a:schemeClr>
              </a:solid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sp>
          <p:nvSpPr>
            <p:cNvPr id="43"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grpSp>
      <p:sp>
        <p:nvSpPr>
          <p:cNvPr id="44" name="Freeform 19"/>
          <p:cNvSpPr>
            <a:spLocks noEditPoints="1"/>
          </p:cNvSpPr>
          <p:nvPr/>
        </p:nvSpPr>
        <p:spPr bwMode="auto">
          <a:xfrm>
            <a:off x="6022567" y="3108441"/>
            <a:ext cx="757495" cy="754143"/>
          </a:xfrm>
          <a:custGeom>
            <a:avLst/>
            <a:gdLst>
              <a:gd name="T0" fmla="*/ 431 w 483"/>
              <a:gd name="T1" fmla="*/ 165 h 481"/>
              <a:gd name="T2" fmla="*/ 435 w 483"/>
              <a:gd name="T3" fmla="*/ 95 h 481"/>
              <a:gd name="T4" fmla="*/ 394 w 483"/>
              <a:gd name="T5" fmla="*/ 105 h 481"/>
              <a:gd name="T6" fmla="*/ 374 w 483"/>
              <a:gd name="T7" fmla="*/ 38 h 481"/>
              <a:gd name="T8" fmla="*/ 338 w 483"/>
              <a:gd name="T9" fmla="*/ 61 h 481"/>
              <a:gd name="T10" fmla="*/ 296 w 483"/>
              <a:gd name="T11" fmla="*/ 5 h 481"/>
              <a:gd name="T12" fmla="*/ 271 w 483"/>
              <a:gd name="T13" fmla="*/ 39 h 481"/>
              <a:gd name="T14" fmla="*/ 212 w 483"/>
              <a:gd name="T15" fmla="*/ 0 h 481"/>
              <a:gd name="T16" fmla="*/ 200 w 483"/>
              <a:gd name="T17" fmla="*/ 41 h 481"/>
              <a:gd name="T18" fmla="*/ 132 w 483"/>
              <a:gd name="T19" fmla="*/ 25 h 481"/>
              <a:gd name="T20" fmla="*/ 135 w 483"/>
              <a:gd name="T21" fmla="*/ 68 h 481"/>
              <a:gd name="T22" fmla="*/ 65 w 483"/>
              <a:gd name="T23" fmla="*/ 76 h 481"/>
              <a:gd name="T24" fmla="*/ 82 w 483"/>
              <a:gd name="T25" fmla="*/ 115 h 481"/>
              <a:gd name="T26" fmla="*/ 19 w 483"/>
              <a:gd name="T27" fmla="*/ 146 h 481"/>
              <a:gd name="T28" fmla="*/ 48 w 483"/>
              <a:gd name="T29" fmla="*/ 177 h 481"/>
              <a:gd name="T30" fmla="*/ 0 w 483"/>
              <a:gd name="T31" fmla="*/ 228 h 481"/>
              <a:gd name="T32" fmla="*/ 38 w 483"/>
              <a:gd name="T33" fmla="*/ 241 h 481"/>
              <a:gd name="T34" fmla="*/ 0 w 483"/>
              <a:gd name="T35" fmla="*/ 254 h 481"/>
              <a:gd name="T36" fmla="*/ 48 w 483"/>
              <a:gd name="T37" fmla="*/ 305 h 481"/>
              <a:gd name="T38" fmla="*/ 19 w 483"/>
              <a:gd name="T39" fmla="*/ 335 h 481"/>
              <a:gd name="T40" fmla="*/ 82 w 483"/>
              <a:gd name="T41" fmla="*/ 367 h 481"/>
              <a:gd name="T42" fmla="*/ 65 w 483"/>
              <a:gd name="T43" fmla="*/ 406 h 481"/>
              <a:gd name="T44" fmla="*/ 135 w 483"/>
              <a:gd name="T45" fmla="*/ 414 h 481"/>
              <a:gd name="T46" fmla="*/ 132 w 483"/>
              <a:gd name="T47" fmla="*/ 456 h 481"/>
              <a:gd name="T48" fmla="*/ 200 w 483"/>
              <a:gd name="T49" fmla="*/ 440 h 481"/>
              <a:gd name="T50" fmla="*/ 212 w 483"/>
              <a:gd name="T51" fmla="*/ 481 h 481"/>
              <a:gd name="T52" fmla="*/ 271 w 483"/>
              <a:gd name="T53" fmla="*/ 442 h 481"/>
              <a:gd name="T54" fmla="*/ 296 w 483"/>
              <a:gd name="T55" fmla="*/ 476 h 481"/>
              <a:gd name="T56" fmla="*/ 338 w 483"/>
              <a:gd name="T57" fmla="*/ 420 h 481"/>
              <a:gd name="T58" fmla="*/ 374 w 483"/>
              <a:gd name="T59" fmla="*/ 444 h 481"/>
              <a:gd name="T60" fmla="*/ 394 w 483"/>
              <a:gd name="T61" fmla="*/ 376 h 481"/>
              <a:gd name="T62" fmla="*/ 435 w 483"/>
              <a:gd name="T63" fmla="*/ 386 h 481"/>
              <a:gd name="T64" fmla="*/ 431 w 483"/>
              <a:gd name="T65" fmla="*/ 316 h 481"/>
              <a:gd name="T66" fmla="*/ 473 w 483"/>
              <a:gd name="T67" fmla="*/ 311 h 481"/>
              <a:gd name="T68" fmla="*/ 445 w 483"/>
              <a:gd name="T69" fmla="*/ 247 h 481"/>
              <a:gd name="T70" fmla="*/ 445 w 483"/>
              <a:gd name="T71" fmla="*/ 235 h 481"/>
              <a:gd name="T72" fmla="*/ 473 w 483"/>
              <a:gd name="T73" fmla="*/ 170 h 481"/>
              <a:gd name="T74" fmla="*/ 271 w 483"/>
              <a:gd name="T75" fmla="*/ 405 h 481"/>
              <a:gd name="T76" fmla="*/ 328 w 483"/>
              <a:gd name="T77" fmla="*/ 270 h 481"/>
              <a:gd name="T78" fmla="*/ 271 w 483"/>
              <a:gd name="T79" fmla="*/ 405 h 481"/>
              <a:gd name="T80" fmla="*/ 287 w 483"/>
              <a:gd name="T81" fmla="*/ 241 h 481"/>
              <a:gd name="T82" fmla="*/ 196 w 483"/>
              <a:gd name="T83" fmla="*/ 241 h 481"/>
              <a:gd name="T84" fmla="*/ 77 w 483"/>
              <a:gd name="T85" fmla="*/ 270 h 481"/>
              <a:gd name="T86" fmla="*/ 212 w 483"/>
              <a:gd name="T87" fmla="*/ 327 h 481"/>
              <a:gd name="T88" fmla="*/ 77 w 483"/>
              <a:gd name="T89" fmla="*/ 270 h 481"/>
              <a:gd name="T90" fmla="*/ 212 w 483"/>
              <a:gd name="T91" fmla="*/ 155 h 481"/>
              <a:gd name="T92" fmla="*/ 77 w 483"/>
              <a:gd name="T93" fmla="*/ 211 h 481"/>
              <a:gd name="T94" fmla="*/ 406 w 483"/>
              <a:gd name="T95" fmla="*/ 211 h 481"/>
              <a:gd name="T96" fmla="*/ 271 w 483"/>
              <a:gd name="T97" fmla="*/ 155 h 481"/>
              <a:gd name="T98" fmla="*/ 406 w 483"/>
              <a:gd name="T99" fmla="*/ 21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3" h="481">
                <a:moveTo>
                  <a:pt x="435" y="177"/>
                </a:moveTo>
                <a:cubicBezTo>
                  <a:pt x="434" y="173"/>
                  <a:pt x="432" y="169"/>
                  <a:pt x="431" y="165"/>
                </a:cubicBezTo>
                <a:cubicBezTo>
                  <a:pt x="464" y="146"/>
                  <a:pt x="464" y="146"/>
                  <a:pt x="464" y="146"/>
                </a:cubicBezTo>
                <a:cubicBezTo>
                  <a:pt x="435" y="95"/>
                  <a:pt x="435" y="95"/>
                  <a:pt x="435" y="95"/>
                </a:cubicBezTo>
                <a:cubicBezTo>
                  <a:pt x="401" y="115"/>
                  <a:pt x="401" y="115"/>
                  <a:pt x="401" y="115"/>
                </a:cubicBezTo>
                <a:cubicBezTo>
                  <a:pt x="399" y="111"/>
                  <a:pt x="396" y="108"/>
                  <a:pt x="394" y="105"/>
                </a:cubicBezTo>
                <a:cubicBezTo>
                  <a:pt x="419" y="76"/>
                  <a:pt x="419" y="76"/>
                  <a:pt x="419" y="76"/>
                </a:cubicBezTo>
                <a:cubicBezTo>
                  <a:pt x="374" y="38"/>
                  <a:pt x="374" y="38"/>
                  <a:pt x="374" y="38"/>
                </a:cubicBezTo>
                <a:cubicBezTo>
                  <a:pt x="349" y="68"/>
                  <a:pt x="349" y="68"/>
                  <a:pt x="349" y="68"/>
                </a:cubicBezTo>
                <a:cubicBezTo>
                  <a:pt x="345" y="65"/>
                  <a:pt x="342" y="63"/>
                  <a:pt x="338" y="61"/>
                </a:cubicBezTo>
                <a:cubicBezTo>
                  <a:pt x="351" y="25"/>
                  <a:pt x="351" y="25"/>
                  <a:pt x="351" y="25"/>
                </a:cubicBezTo>
                <a:cubicBezTo>
                  <a:pt x="296" y="5"/>
                  <a:pt x="296" y="5"/>
                  <a:pt x="296" y="5"/>
                </a:cubicBezTo>
                <a:cubicBezTo>
                  <a:pt x="283" y="41"/>
                  <a:pt x="283" y="41"/>
                  <a:pt x="283" y="41"/>
                </a:cubicBezTo>
                <a:cubicBezTo>
                  <a:pt x="279" y="41"/>
                  <a:pt x="275" y="40"/>
                  <a:pt x="271" y="39"/>
                </a:cubicBezTo>
                <a:cubicBezTo>
                  <a:pt x="271" y="0"/>
                  <a:pt x="271" y="0"/>
                  <a:pt x="271" y="0"/>
                </a:cubicBezTo>
                <a:cubicBezTo>
                  <a:pt x="212" y="0"/>
                  <a:pt x="212" y="0"/>
                  <a:pt x="212" y="0"/>
                </a:cubicBezTo>
                <a:cubicBezTo>
                  <a:pt x="212" y="39"/>
                  <a:pt x="212" y="39"/>
                  <a:pt x="212" y="39"/>
                </a:cubicBezTo>
                <a:cubicBezTo>
                  <a:pt x="208" y="40"/>
                  <a:pt x="204" y="41"/>
                  <a:pt x="200" y="41"/>
                </a:cubicBezTo>
                <a:cubicBezTo>
                  <a:pt x="187" y="5"/>
                  <a:pt x="187" y="5"/>
                  <a:pt x="187" y="5"/>
                </a:cubicBezTo>
                <a:cubicBezTo>
                  <a:pt x="132" y="25"/>
                  <a:pt x="132" y="25"/>
                  <a:pt x="132" y="25"/>
                </a:cubicBezTo>
                <a:cubicBezTo>
                  <a:pt x="145" y="61"/>
                  <a:pt x="145" y="61"/>
                  <a:pt x="145" y="61"/>
                </a:cubicBezTo>
                <a:cubicBezTo>
                  <a:pt x="142" y="63"/>
                  <a:pt x="138" y="65"/>
                  <a:pt x="135" y="68"/>
                </a:cubicBezTo>
                <a:cubicBezTo>
                  <a:pt x="110" y="38"/>
                  <a:pt x="110" y="38"/>
                  <a:pt x="110" y="38"/>
                </a:cubicBezTo>
                <a:cubicBezTo>
                  <a:pt x="65" y="76"/>
                  <a:pt x="65" y="76"/>
                  <a:pt x="65" y="76"/>
                </a:cubicBezTo>
                <a:cubicBezTo>
                  <a:pt x="90" y="105"/>
                  <a:pt x="90" y="105"/>
                  <a:pt x="90" y="105"/>
                </a:cubicBezTo>
                <a:cubicBezTo>
                  <a:pt x="87" y="108"/>
                  <a:pt x="84" y="111"/>
                  <a:pt x="82" y="115"/>
                </a:cubicBezTo>
                <a:cubicBezTo>
                  <a:pt x="48" y="95"/>
                  <a:pt x="48" y="95"/>
                  <a:pt x="48" y="95"/>
                </a:cubicBezTo>
                <a:cubicBezTo>
                  <a:pt x="19" y="146"/>
                  <a:pt x="19" y="146"/>
                  <a:pt x="19" y="146"/>
                </a:cubicBezTo>
                <a:cubicBezTo>
                  <a:pt x="52" y="165"/>
                  <a:pt x="52" y="165"/>
                  <a:pt x="52" y="165"/>
                </a:cubicBezTo>
                <a:cubicBezTo>
                  <a:pt x="51" y="169"/>
                  <a:pt x="50" y="173"/>
                  <a:pt x="48" y="177"/>
                </a:cubicBezTo>
                <a:cubicBezTo>
                  <a:pt x="10" y="170"/>
                  <a:pt x="10" y="170"/>
                  <a:pt x="10" y="170"/>
                </a:cubicBezTo>
                <a:cubicBezTo>
                  <a:pt x="0" y="228"/>
                  <a:pt x="0" y="228"/>
                  <a:pt x="0" y="228"/>
                </a:cubicBezTo>
                <a:cubicBezTo>
                  <a:pt x="38" y="235"/>
                  <a:pt x="38" y="235"/>
                  <a:pt x="38" y="235"/>
                </a:cubicBezTo>
                <a:cubicBezTo>
                  <a:pt x="38" y="237"/>
                  <a:pt x="38" y="239"/>
                  <a:pt x="38" y="241"/>
                </a:cubicBezTo>
                <a:cubicBezTo>
                  <a:pt x="38" y="243"/>
                  <a:pt x="38" y="245"/>
                  <a:pt x="38" y="247"/>
                </a:cubicBezTo>
                <a:cubicBezTo>
                  <a:pt x="0" y="254"/>
                  <a:pt x="0" y="254"/>
                  <a:pt x="0" y="254"/>
                </a:cubicBezTo>
                <a:cubicBezTo>
                  <a:pt x="10" y="311"/>
                  <a:pt x="10" y="311"/>
                  <a:pt x="10" y="311"/>
                </a:cubicBezTo>
                <a:cubicBezTo>
                  <a:pt x="48" y="305"/>
                  <a:pt x="48" y="305"/>
                  <a:pt x="48" y="305"/>
                </a:cubicBezTo>
                <a:cubicBezTo>
                  <a:pt x="50" y="308"/>
                  <a:pt x="51" y="312"/>
                  <a:pt x="52" y="316"/>
                </a:cubicBezTo>
                <a:cubicBezTo>
                  <a:pt x="19" y="335"/>
                  <a:pt x="19" y="335"/>
                  <a:pt x="19" y="335"/>
                </a:cubicBezTo>
                <a:cubicBezTo>
                  <a:pt x="48" y="386"/>
                  <a:pt x="48" y="386"/>
                  <a:pt x="48" y="386"/>
                </a:cubicBezTo>
                <a:cubicBezTo>
                  <a:pt x="82" y="367"/>
                  <a:pt x="82" y="367"/>
                  <a:pt x="82" y="367"/>
                </a:cubicBezTo>
                <a:cubicBezTo>
                  <a:pt x="84" y="370"/>
                  <a:pt x="87" y="373"/>
                  <a:pt x="90" y="376"/>
                </a:cubicBezTo>
                <a:cubicBezTo>
                  <a:pt x="65" y="406"/>
                  <a:pt x="65" y="406"/>
                  <a:pt x="65" y="406"/>
                </a:cubicBezTo>
                <a:cubicBezTo>
                  <a:pt x="110" y="444"/>
                  <a:pt x="110" y="444"/>
                  <a:pt x="110" y="444"/>
                </a:cubicBezTo>
                <a:cubicBezTo>
                  <a:pt x="135" y="414"/>
                  <a:pt x="135" y="414"/>
                  <a:pt x="135" y="414"/>
                </a:cubicBezTo>
                <a:cubicBezTo>
                  <a:pt x="138" y="416"/>
                  <a:pt x="142" y="418"/>
                  <a:pt x="145" y="420"/>
                </a:cubicBezTo>
                <a:cubicBezTo>
                  <a:pt x="132" y="456"/>
                  <a:pt x="132" y="456"/>
                  <a:pt x="132" y="456"/>
                </a:cubicBezTo>
                <a:cubicBezTo>
                  <a:pt x="187" y="476"/>
                  <a:pt x="187" y="476"/>
                  <a:pt x="187" y="476"/>
                </a:cubicBezTo>
                <a:cubicBezTo>
                  <a:pt x="200" y="440"/>
                  <a:pt x="200" y="440"/>
                  <a:pt x="200" y="440"/>
                </a:cubicBezTo>
                <a:cubicBezTo>
                  <a:pt x="204" y="441"/>
                  <a:pt x="208" y="442"/>
                  <a:pt x="212" y="442"/>
                </a:cubicBezTo>
                <a:cubicBezTo>
                  <a:pt x="212" y="481"/>
                  <a:pt x="212" y="481"/>
                  <a:pt x="212" y="481"/>
                </a:cubicBezTo>
                <a:cubicBezTo>
                  <a:pt x="271" y="481"/>
                  <a:pt x="271" y="481"/>
                  <a:pt x="271" y="481"/>
                </a:cubicBezTo>
                <a:cubicBezTo>
                  <a:pt x="271" y="442"/>
                  <a:pt x="271" y="442"/>
                  <a:pt x="271" y="442"/>
                </a:cubicBezTo>
                <a:cubicBezTo>
                  <a:pt x="275" y="442"/>
                  <a:pt x="279" y="441"/>
                  <a:pt x="283" y="440"/>
                </a:cubicBezTo>
                <a:cubicBezTo>
                  <a:pt x="296" y="476"/>
                  <a:pt x="296" y="476"/>
                  <a:pt x="296" y="476"/>
                </a:cubicBezTo>
                <a:cubicBezTo>
                  <a:pt x="351" y="456"/>
                  <a:pt x="351" y="456"/>
                  <a:pt x="351" y="456"/>
                </a:cubicBezTo>
                <a:cubicBezTo>
                  <a:pt x="338" y="420"/>
                  <a:pt x="338" y="420"/>
                  <a:pt x="338" y="420"/>
                </a:cubicBezTo>
                <a:cubicBezTo>
                  <a:pt x="342" y="418"/>
                  <a:pt x="345" y="416"/>
                  <a:pt x="349" y="414"/>
                </a:cubicBezTo>
                <a:cubicBezTo>
                  <a:pt x="374" y="444"/>
                  <a:pt x="374" y="444"/>
                  <a:pt x="374" y="444"/>
                </a:cubicBezTo>
                <a:cubicBezTo>
                  <a:pt x="419" y="406"/>
                  <a:pt x="419" y="406"/>
                  <a:pt x="419" y="406"/>
                </a:cubicBezTo>
                <a:cubicBezTo>
                  <a:pt x="394" y="376"/>
                  <a:pt x="394" y="376"/>
                  <a:pt x="394" y="376"/>
                </a:cubicBezTo>
                <a:cubicBezTo>
                  <a:pt x="396" y="373"/>
                  <a:pt x="399" y="370"/>
                  <a:pt x="401" y="367"/>
                </a:cubicBezTo>
                <a:cubicBezTo>
                  <a:pt x="435" y="386"/>
                  <a:pt x="435" y="386"/>
                  <a:pt x="435" y="386"/>
                </a:cubicBezTo>
                <a:cubicBezTo>
                  <a:pt x="464" y="335"/>
                  <a:pt x="464" y="335"/>
                  <a:pt x="464" y="335"/>
                </a:cubicBezTo>
                <a:cubicBezTo>
                  <a:pt x="431" y="316"/>
                  <a:pt x="431" y="316"/>
                  <a:pt x="431" y="316"/>
                </a:cubicBezTo>
                <a:cubicBezTo>
                  <a:pt x="432" y="312"/>
                  <a:pt x="434" y="308"/>
                  <a:pt x="435" y="305"/>
                </a:cubicBezTo>
                <a:cubicBezTo>
                  <a:pt x="473" y="311"/>
                  <a:pt x="473" y="311"/>
                  <a:pt x="473" y="311"/>
                </a:cubicBezTo>
                <a:cubicBezTo>
                  <a:pt x="483" y="254"/>
                  <a:pt x="483" y="254"/>
                  <a:pt x="483" y="254"/>
                </a:cubicBezTo>
                <a:cubicBezTo>
                  <a:pt x="445" y="247"/>
                  <a:pt x="445" y="247"/>
                  <a:pt x="445" y="247"/>
                </a:cubicBezTo>
                <a:cubicBezTo>
                  <a:pt x="445" y="245"/>
                  <a:pt x="445" y="243"/>
                  <a:pt x="445" y="241"/>
                </a:cubicBezTo>
                <a:cubicBezTo>
                  <a:pt x="445" y="239"/>
                  <a:pt x="445" y="237"/>
                  <a:pt x="445" y="235"/>
                </a:cubicBezTo>
                <a:cubicBezTo>
                  <a:pt x="483" y="228"/>
                  <a:pt x="483" y="228"/>
                  <a:pt x="483" y="228"/>
                </a:cubicBezTo>
                <a:cubicBezTo>
                  <a:pt x="473" y="170"/>
                  <a:pt x="473" y="170"/>
                  <a:pt x="473" y="170"/>
                </a:cubicBezTo>
                <a:lnTo>
                  <a:pt x="435" y="177"/>
                </a:lnTo>
                <a:close/>
                <a:moveTo>
                  <a:pt x="271" y="405"/>
                </a:moveTo>
                <a:cubicBezTo>
                  <a:pt x="271" y="327"/>
                  <a:pt x="271" y="327"/>
                  <a:pt x="271" y="327"/>
                </a:cubicBezTo>
                <a:cubicBezTo>
                  <a:pt x="297" y="318"/>
                  <a:pt x="318" y="297"/>
                  <a:pt x="328" y="270"/>
                </a:cubicBezTo>
                <a:cubicBezTo>
                  <a:pt x="406" y="270"/>
                  <a:pt x="406" y="270"/>
                  <a:pt x="406" y="270"/>
                </a:cubicBezTo>
                <a:cubicBezTo>
                  <a:pt x="394" y="339"/>
                  <a:pt x="340" y="393"/>
                  <a:pt x="271" y="405"/>
                </a:cubicBezTo>
                <a:close/>
                <a:moveTo>
                  <a:pt x="242" y="195"/>
                </a:moveTo>
                <a:cubicBezTo>
                  <a:pt x="267" y="195"/>
                  <a:pt x="287" y="215"/>
                  <a:pt x="287" y="241"/>
                </a:cubicBezTo>
                <a:cubicBezTo>
                  <a:pt x="287" y="266"/>
                  <a:pt x="267" y="287"/>
                  <a:pt x="242" y="287"/>
                </a:cubicBezTo>
                <a:cubicBezTo>
                  <a:pt x="216" y="287"/>
                  <a:pt x="196" y="266"/>
                  <a:pt x="196" y="241"/>
                </a:cubicBezTo>
                <a:cubicBezTo>
                  <a:pt x="196" y="215"/>
                  <a:pt x="216" y="195"/>
                  <a:pt x="242" y="195"/>
                </a:cubicBezTo>
                <a:close/>
                <a:moveTo>
                  <a:pt x="77" y="270"/>
                </a:moveTo>
                <a:cubicBezTo>
                  <a:pt x="156" y="270"/>
                  <a:pt x="156" y="270"/>
                  <a:pt x="156" y="270"/>
                </a:cubicBezTo>
                <a:cubicBezTo>
                  <a:pt x="165" y="297"/>
                  <a:pt x="186" y="318"/>
                  <a:pt x="212" y="327"/>
                </a:cubicBezTo>
                <a:cubicBezTo>
                  <a:pt x="212" y="405"/>
                  <a:pt x="212" y="405"/>
                  <a:pt x="212" y="405"/>
                </a:cubicBezTo>
                <a:cubicBezTo>
                  <a:pt x="144" y="393"/>
                  <a:pt x="90" y="339"/>
                  <a:pt x="77" y="270"/>
                </a:cubicBezTo>
                <a:close/>
                <a:moveTo>
                  <a:pt x="212" y="76"/>
                </a:moveTo>
                <a:cubicBezTo>
                  <a:pt x="212" y="155"/>
                  <a:pt x="212" y="155"/>
                  <a:pt x="212" y="155"/>
                </a:cubicBezTo>
                <a:cubicBezTo>
                  <a:pt x="186" y="164"/>
                  <a:pt x="165" y="185"/>
                  <a:pt x="156" y="211"/>
                </a:cubicBezTo>
                <a:cubicBezTo>
                  <a:pt x="77" y="211"/>
                  <a:pt x="77" y="211"/>
                  <a:pt x="77" y="211"/>
                </a:cubicBezTo>
                <a:cubicBezTo>
                  <a:pt x="90" y="143"/>
                  <a:pt x="144" y="89"/>
                  <a:pt x="212" y="76"/>
                </a:cubicBezTo>
                <a:close/>
                <a:moveTo>
                  <a:pt x="406" y="211"/>
                </a:moveTo>
                <a:cubicBezTo>
                  <a:pt x="328" y="211"/>
                  <a:pt x="328" y="211"/>
                  <a:pt x="328" y="211"/>
                </a:cubicBezTo>
                <a:cubicBezTo>
                  <a:pt x="318" y="185"/>
                  <a:pt x="297" y="164"/>
                  <a:pt x="271" y="155"/>
                </a:cubicBezTo>
                <a:cubicBezTo>
                  <a:pt x="271" y="76"/>
                  <a:pt x="271" y="76"/>
                  <a:pt x="271" y="76"/>
                </a:cubicBezTo>
                <a:cubicBezTo>
                  <a:pt x="340" y="89"/>
                  <a:pt x="394" y="143"/>
                  <a:pt x="406" y="211"/>
                </a:cubicBezTo>
                <a:close/>
              </a:path>
            </a:pathLst>
          </a:cu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tx1">
                  <a:lumMod val="50000"/>
                  <a:lumOff val="50000"/>
                </a:schemeClr>
              </a:solidFill>
            </a:endParaRPr>
          </a:p>
        </p:txBody>
      </p:sp>
      <p:sp>
        <p:nvSpPr>
          <p:cNvPr id="45" name="Content Placeholder 2"/>
          <p:cNvSpPr txBox="1"/>
          <p:nvPr/>
        </p:nvSpPr>
        <p:spPr bwMode="auto">
          <a:xfrm>
            <a:off x="1435832" y="3617553"/>
            <a:ext cx="1782231"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46" name="Content Placeholder 2"/>
          <p:cNvSpPr txBox="1"/>
          <p:nvPr/>
        </p:nvSpPr>
        <p:spPr bwMode="auto">
          <a:xfrm>
            <a:off x="6199988" y="1377935"/>
            <a:ext cx="1782231"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47" name="Content Placeholder 2"/>
          <p:cNvSpPr txBox="1"/>
          <p:nvPr/>
        </p:nvSpPr>
        <p:spPr bwMode="auto">
          <a:xfrm>
            <a:off x="6961988" y="3365761"/>
            <a:ext cx="1782231"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48" name="矩形 47"/>
          <p:cNvSpPr/>
          <p:nvPr/>
        </p:nvSpPr>
        <p:spPr>
          <a:xfrm>
            <a:off x="3389286" y="227424"/>
            <a:ext cx="2236510" cy="400110"/>
          </a:xfrm>
          <a:prstGeom prst="rect">
            <a:avLst/>
          </a:prstGeom>
        </p:spPr>
        <p:txBody>
          <a:bodyPr wrap="none">
            <a:spAutoFit/>
          </a:bodyPr>
          <a:lstStyle/>
          <a:p>
            <a:pPr lvl="0" algn="ctr" defTabSz="685800">
              <a:spcBef>
                <a:spcPct val="20000"/>
              </a:spcBef>
              <a:defRPr/>
            </a:pPr>
            <a:r>
              <a:rPr lang="zh-CN" altLang="en-US" sz="20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单击输入标题内容</a:t>
            </a:r>
            <a:endParaRPr lang="en-US" altLang="zh-CN" sz="20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37"/>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21"/>
                                        </p:tgtEl>
                                        <p:attrNameLst>
                                          <p:attrName>r</p:attrName>
                                        </p:attrNameLst>
                                      </p:cBhvr>
                                    </p:animRot>
                                  </p:childTnLst>
                                </p:cTn>
                              </p:par>
                              <p:par>
                                <p:cTn id="9" presetID="53" presetClass="entr" presetSubtype="16"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par>
                                <p:cTn id="24" presetID="53" presetClass="entr" presetSubtype="16"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8" presetClass="emph" presetSubtype="0" repeatCount="indefinite" fill="hold" grpId="0" nodeType="withEffect">
                                  <p:stCondLst>
                                    <p:cond delay="0"/>
                                  </p:stCondLst>
                                  <p:childTnLst>
                                    <p:animRot by="21600000">
                                      <p:cBhvr>
                                        <p:cTn id="36" dur="2000" fill="hold"/>
                                        <p:tgtEl>
                                          <p:spTgt spid="30"/>
                                        </p:tgtEl>
                                        <p:attrNameLst>
                                          <p:attrName>r</p:attrName>
                                        </p:attrNameLst>
                                      </p:cBhvr>
                                    </p:animRot>
                                  </p:childTnLst>
                                </p:cTn>
                              </p:par>
                              <p:par>
                                <p:cTn id="37" presetID="8" presetClass="emph" presetSubtype="0" repeatCount="indefinite" fill="hold" grpId="0" nodeType="withEffect">
                                  <p:stCondLst>
                                    <p:cond delay="0"/>
                                  </p:stCondLst>
                                  <p:childTnLst>
                                    <p:animRot by="21600000">
                                      <p:cBhvr>
                                        <p:cTn id="38" dur="2000" fill="hold"/>
                                        <p:tgtEl>
                                          <p:spTgt spid="44"/>
                                        </p:tgtEl>
                                        <p:attrNameLst>
                                          <p:attrName>r</p:attrName>
                                        </p:attrNameLst>
                                      </p:cBhvr>
                                    </p:animRot>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3500"/>
                            </p:stCondLst>
                            <p:childTnLst>
                              <p:par>
                                <p:cTn id="52" presetID="53" presetClass="entr" presetSubtype="16"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 calcmode="lin" valueType="num">
                                      <p:cBhvr>
                                        <p:cTn id="54" dur="500" fill="hold"/>
                                        <p:tgtEl>
                                          <p:spTgt spid="47"/>
                                        </p:tgtEl>
                                        <p:attrNameLst>
                                          <p:attrName>ppt_w</p:attrName>
                                        </p:attrNameLst>
                                      </p:cBhvr>
                                      <p:tavLst>
                                        <p:tav tm="0">
                                          <p:val>
                                            <p:fltVal val="0"/>
                                          </p:val>
                                        </p:tav>
                                        <p:tav tm="100000">
                                          <p:val>
                                            <p:strVal val="#ppt_w"/>
                                          </p:val>
                                        </p:tav>
                                      </p:tavLst>
                                    </p:anim>
                                    <p:anim calcmode="lin" valueType="num">
                                      <p:cBhvr>
                                        <p:cTn id="55" dur="500" fill="hold"/>
                                        <p:tgtEl>
                                          <p:spTgt spid="47"/>
                                        </p:tgtEl>
                                        <p:attrNameLst>
                                          <p:attrName>ppt_h</p:attrName>
                                        </p:attrNameLst>
                                      </p:cBhvr>
                                      <p:tavLst>
                                        <p:tav tm="0">
                                          <p:val>
                                            <p:fltVal val="0"/>
                                          </p:val>
                                        </p:tav>
                                        <p:tav tm="100000">
                                          <p:val>
                                            <p:strVal val="#ppt_h"/>
                                          </p:val>
                                        </p:tav>
                                      </p:tavLst>
                                    </p:anim>
                                    <p:animEffect transition="in" filter="fade">
                                      <p:cBhvr>
                                        <p:cTn id="5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animBg="1"/>
      <p:bldP spid="27" grpId="0"/>
      <p:bldP spid="30" grpId="0" animBg="1"/>
      <p:bldP spid="44" grpId="0" animBg="1"/>
      <p:bldP spid="45" grpId="0"/>
      <p:bldP spid="46"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5" name="组合 54"/>
          <p:cNvGrpSpPr/>
          <p:nvPr/>
        </p:nvGrpSpPr>
        <p:grpSpPr>
          <a:xfrm>
            <a:off x="5979661" y="1928047"/>
            <a:ext cx="1793150" cy="1610269"/>
            <a:chOff x="5979661" y="1813636"/>
            <a:chExt cx="1793150" cy="1610269"/>
          </a:xfrm>
          <a:effectLst>
            <a:outerShdw blurRad="254000" dist="50800" dir="7800000" sx="104000" sy="104000" algn="ctr" rotWithShape="0">
              <a:srgbClr val="000000">
                <a:alpha val="50000"/>
              </a:srgbClr>
            </a:outerShdw>
          </a:effectLst>
        </p:grpSpPr>
        <p:sp>
          <p:nvSpPr>
            <p:cNvPr id="39" name="Freeform 46"/>
            <p:cNvSpPr/>
            <p:nvPr/>
          </p:nvSpPr>
          <p:spPr bwMode="auto">
            <a:xfrm>
              <a:off x="5979661" y="1813636"/>
              <a:ext cx="1793150" cy="1610269"/>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a:gsLst>
                <a:gs pos="100000">
                  <a:srgbClr val="FFFFFF"/>
                </a:gs>
                <a:gs pos="0">
                  <a:srgbClr val="D9D9DA"/>
                </a:gs>
              </a:gsLst>
              <a:lin ang="13500000" scaled="1"/>
            </a:gradFill>
            <a:ln w="19050" cap="flat" cmpd="sng" algn="ctr">
              <a:gradFill flip="none" rotWithShape="1">
                <a:gsLst>
                  <a:gs pos="100000">
                    <a:srgbClr val="FFFFFF"/>
                  </a:gs>
                  <a:gs pos="0">
                    <a:srgbClr val="D9D9DA"/>
                  </a:gs>
                </a:gsLst>
                <a:lin ang="13500000" scaled="1"/>
                <a:tileRect/>
              </a:grad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sp>
          <p:nvSpPr>
            <p:cNvPr id="40" name="Freeform 47"/>
            <p:cNvSpPr>
              <a:spLocks noEditPoints="1"/>
            </p:cNvSpPr>
            <p:nvPr/>
          </p:nvSpPr>
          <p:spPr bwMode="auto">
            <a:xfrm>
              <a:off x="5979661" y="1813636"/>
              <a:ext cx="1793150" cy="1610269"/>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gradFill>
              <a:gsLst>
                <a:gs pos="0">
                  <a:schemeClr val="bg1">
                    <a:lumMod val="85000"/>
                  </a:schemeClr>
                </a:gs>
                <a:gs pos="1000">
                  <a:schemeClr val="bg1"/>
                </a:gs>
                <a:gs pos="92000">
                  <a:schemeClr val="bg1">
                    <a:lumMod val="85000"/>
                  </a:schemeClr>
                </a:gs>
              </a:gsLst>
              <a:lin ang="16200000" scaled="0"/>
            </a:gradFill>
            <a:ln>
              <a:noFill/>
            </a:ln>
            <a:effectLst>
              <a:outerShdw blurRad="50800" dist="38100" algn="l" rotWithShape="0">
                <a:prstClr val="black">
                  <a:alpha val="40000"/>
                </a:prstClr>
              </a:outerShdw>
            </a:effec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a:ln>
                  <a:noFill/>
                </a:ln>
                <a:solidFill>
                  <a:sysClr val="windowText" lastClr="000000"/>
                </a:solidFill>
                <a:effectLst/>
                <a:uLnTx/>
                <a:uFillTx/>
              </a:endParaRPr>
            </a:p>
          </p:txBody>
        </p:sp>
      </p:grpSp>
      <p:sp>
        <p:nvSpPr>
          <p:cNvPr id="42" name="文本框 34"/>
          <p:cNvSpPr txBox="1"/>
          <p:nvPr/>
        </p:nvSpPr>
        <p:spPr>
          <a:xfrm>
            <a:off x="6330564" y="2687935"/>
            <a:ext cx="721993" cy="346249"/>
          </a:xfrm>
          <a:prstGeom prst="rect">
            <a:avLst/>
          </a:prstGeom>
          <a:noFill/>
        </p:spPr>
        <p:txBody>
          <a:bodyPr wrap="none" lIns="68580" tIns="34290" rIns="68580" bIns="34290"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605E5E"/>
                </a:solidFill>
                <a:effectLst/>
                <a:uLnTx/>
                <a:uFillTx/>
                <a:latin typeface="Impact" panose="020B0806030902050204" pitchFamily="34" charset="0"/>
                <a:cs typeface="Aharoni" panose="02010803020104030203" pitchFamily="2" charset="-79"/>
              </a:rPr>
              <a:t>Step 4</a:t>
            </a:r>
            <a:endParaRPr kumimoji="0" lang="zh-CN" altLang="en-US" sz="1800" b="0" i="0" u="none" strike="noStrike" kern="0" cap="none" spc="0" normalizeH="0" baseline="0" noProof="0" dirty="0">
              <a:ln>
                <a:noFill/>
              </a:ln>
              <a:solidFill>
                <a:srgbClr val="605E5E"/>
              </a:solidFill>
              <a:effectLst/>
              <a:uLnTx/>
              <a:uFillTx/>
              <a:latin typeface="Impact" panose="020B0806030902050204" pitchFamily="34" charset="0"/>
              <a:cs typeface="Aharoni" panose="02010803020104030203" pitchFamily="2" charset="-79"/>
            </a:endParaRPr>
          </a:p>
        </p:txBody>
      </p:sp>
      <p:sp>
        <p:nvSpPr>
          <p:cNvPr id="2" name="灯片编号占位符 1"/>
          <p:cNvSpPr>
            <a:spLocks noGrp="1"/>
          </p:cNvSpPr>
          <p:nvPr>
            <p:ph type="sldNum" sz="quarter" idx="12"/>
          </p:nvPr>
        </p:nvSpPr>
        <p:spPr/>
        <p:txBody>
          <a:bodyPr/>
          <a:lstStyle/>
          <a:p>
            <a:fld id="{877C4908-FE0A-43F2-B8DA-9F7993525651}" type="slidenum">
              <a:rPr lang="zh-CN" altLang="en-US" smtClean="0"/>
              <a:t>7</a:t>
            </a:fld>
            <a:endParaRPr lang="zh-CN" altLang="en-US"/>
          </a:p>
        </p:txBody>
      </p:sp>
      <p:sp>
        <p:nvSpPr>
          <p:cNvPr id="13" name="文本框 8"/>
          <p:cNvSpPr txBox="1"/>
          <p:nvPr/>
        </p:nvSpPr>
        <p:spPr>
          <a:xfrm>
            <a:off x="820527" y="3674704"/>
            <a:ext cx="2085213" cy="546303"/>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请在此输入你的标题</a:t>
            </a:r>
            <a:endParaRPr lang="en-US" altLang="zh-CN" sz="11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54" name="组合 53"/>
          <p:cNvGrpSpPr/>
          <p:nvPr/>
        </p:nvGrpSpPr>
        <p:grpSpPr>
          <a:xfrm>
            <a:off x="4386388" y="1941901"/>
            <a:ext cx="1793150" cy="1610269"/>
            <a:chOff x="4386388" y="1827490"/>
            <a:chExt cx="1793150" cy="1610269"/>
          </a:xfrm>
          <a:effectLst>
            <a:outerShdw blurRad="254000" dist="50800" dir="7800000" sx="104000" sy="104000" algn="ctr" rotWithShape="0">
              <a:srgbClr val="000000">
                <a:alpha val="50000"/>
              </a:srgbClr>
            </a:outerShdw>
          </a:effectLst>
        </p:grpSpPr>
        <p:sp>
          <p:nvSpPr>
            <p:cNvPr id="34" name="Freeform 46"/>
            <p:cNvSpPr/>
            <p:nvPr/>
          </p:nvSpPr>
          <p:spPr bwMode="auto">
            <a:xfrm>
              <a:off x="4386388" y="1827490"/>
              <a:ext cx="1793150" cy="1610269"/>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a:gsLst>
                <a:gs pos="100000">
                  <a:srgbClr val="FFFFFF"/>
                </a:gs>
                <a:gs pos="0">
                  <a:srgbClr val="D9D9DA"/>
                </a:gs>
              </a:gsLst>
              <a:lin ang="13500000" scaled="1"/>
            </a:gradFill>
            <a:ln w="19050" cap="flat" cmpd="sng" algn="ctr">
              <a:gradFill flip="none" rotWithShape="1">
                <a:gsLst>
                  <a:gs pos="100000">
                    <a:srgbClr val="FFFFFF"/>
                  </a:gs>
                  <a:gs pos="0">
                    <a:srgbClr val="D9D9DA"/>
                  </a:gs>
                </a:gsLst>
                <a:lin ang="13500000" scaled="1"/>
                <a:tileRect/>
              </a:grad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sp>
          <p:nvSpPr>
            <p:cNvPr id="35" name="Freeform 47"/>
            <p:cNvSpPr>
              <a:spLocks noEditPoints="1"/>
            </p:cNvSpPr>
            <p:nvPr/>
          </p:nvSpPr>
          <p:spPr bwMode="auto">
            <a:xfrm>
              <a:off x="4386388" y="1827490"/>
              <a:ext cx="1793150" cy="1610269"/>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gradFill>
              <a:gsLst>
                <a:gs pos="0">
                  <a:schemeClr val="bg1">
                    <a:lumMod val="85000"/>
                  </a:schemeClr>
                </a:gs>
                <a:gs pos="1000">
                  <a:schemeClr val="bg1"/>
                </a:gs>
                <a:gs pos="92000">
                  <a:schemeClr val="bg1">
                    <a:lumMod val="85000"/>
                  </a:schemeClr>
                </a:gs>
              </a:gsLst>
              <a:lin ang="16200000" scaled="0"/>
            </a:gradFill>
            <a:ln>
              <a:noFill/>
            </a:ln>
            <a:effectLst>
              <a:outerShdw blurRad="50800" dist="38100" algn="l" rotWithShape="0">
                <a:prstClr val="black">
                  <a:alpha val="40000"/>
                </a:prstClr>
              </a:outerShdw>
            </a:effec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a:ln>
                  <a:noFill/>
                </a:ln>
                <a:solidFill>
                  <a:sysClr val="windowText" lastClr="000000"/>
                </a:solidFill>
                <a:effectLst/>
                <a:uLnTx/>
                <a:uFillTx/>
              </a:endParaRPr>
            </a:p>
          </p:txBody>
        </p:sp>
      </p:grpSp>
      <p:sp>
        <p:nvSpPr>
          <p:cNvPr id="37" name="文本框 34"/>
          <p:cNvSpPr txBox="1"/>
          <p:nvPr/>
        </p:nvSpPr>
        <p:spPr>
          <a:xfrm>
            <a:off x="4737291" y="2701789"/>
            <a:ext cx="728405" cy="346249"/>
          </a:xfrm>
          <a:prstGeom prst="rect">
            <a:avLst/>
          </a:prstGeom>
          <a:noFill/>
        </p:spPr>
        <p:txBody>
          <a:bodyPr wrap="none" lIns="68580" tIns="34290" rIns="68580" bIns="34290"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605E5E"/>
                </a:solidFill>
                <a:effectLst/>
                <a:uLnTx/>
                <a:uFillTx/>
                <a:latin typeface="Impact" panose="020B0806030902050204" pitchFamily="34" charset="0"/>
                <a:cs typeface="Aharoni" panose="02010803020104030203" pitchFamily="2" charset="-79"/>
              </a:rPr>
              <a:t>Step 3</a:t>
            </a:r>
            <a:endParaRPr kumimoji="0" lang="zh-CN" altLang="en-US" sz="1800" b="0" i="0" u="none" strike="noStrike" kern="0" cap="none" spc="0" normalizeH="0" baseline="0" noProof="0" dirty="0">
              <a:ln>
                <a:noFill/>
              </a:ln>
              <a:solidFill>
                <a:srgbClr val="605E5E"/>
              </a:solidFill>
              <a:effectLst/>
              <a:uLnTx/>
              <a:uFillTx/>
              <a:latin typeface="Impact" panose="020B0806030902050204" pitchFamily="34" charset="0"/>
              <a:cs typeface="Aharoni" panose="02010803020104030203" pitchFamily="2" charset="-79"/>
            </a:endParaRPr>
          </a:p>
        </p:txBody>
      </p:sp>
      <p:grpSp>
        <p:nvGrpSpPr>
          <p:cNvPr id="53" name="组合 52"/>
          <p:cNvGrpSpPr/>
          <p:nvPr/>
        </p:nvGrpSpPr>
        <p:grpSpPr>
          <a:xfrm>
            <a:off x="2744625" y="1941901"/>
            <a:ext cx="1793150" cy="1610269"/>
            <a:chOff x="2744625" y="1827490"/>
            <a:chExt cx="1793150" cy="1610269"/>
          </a:xfrm>
          <a:effectLst>
            <a:outerShdw blurRad="254000" dist="50800" dir="7800000" sx="104000" sy="104000" algn="ctr" rotWithShape="0">
              <a:srgbClr val="000000">
                <a:alpha val="50000"/>
              </a:srgbClr>
            </a:outerShdw>
          </a:effectLst>
        </p:grpSpPr>
        <p:sp>
          <p:nvSpPr>
            <p:cNvPr id="29" name="Freeform 46"/>
            <p:cNvSpPr/>
            <p:nvPr/>
          </p:nvSpPr>
          <p:spPr bwMode="auto">
            <a:xfrm>
              <a:off x="2744625" y="1827490"/>
              <a:ext cx="1793150" cy="1610269"/>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a:gsLst>
                <a:gs pos="100000">
                  <a:srgbClr val="FFFFFF"/>
                </a:gs>
                <a:gs pos="0">
                  <a:srgbClr val="D9D9DA"/>
                </a:gs>
              </a:gsLst>
              <a:lin ang="13500000" scaled="1"/>
            </a:gradFill>
            <a:ln w="19050" cap="flat" cmpd="sng" algn="ctr">
              <a:gradFill flip="none" rotWithShape="1">
                <a:gsLst>
                  <a:gs pos="100000">
                    <a:srgbClr val="FFFFFF"/>
                  </a:gs>
                  <a:gs pos="0">
                    <a:srgbClr val="D9D9DA"/>
                  </a:gs>
                </a:gsLst>
                <a:lin ang="13500000" scaled="1"/>
                <a:tileRect/>
              </a:grad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sp>
          <p:nvSpPr>
            <p:cNvPr id="30" name="Freeform 47"/>
            <p:cNvSpPr>
              <a:spLocks noEditPoints="1"/>
            </p:cNvSpPr>
            <p:nvPr/>
          </p:nvSpPr>
          <p:spPr bwMode="auto">
            <a:xfrm>
              <a:off x="2744625" y="1827490"/>
              <a:ext cx="1793150" cy="1610269"/>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gradFill>
              <a:gsLst>
                <a:gs pos="0">
                  <a:schemeClr val="bg1">
                    <a:lumMod val="85000"/>
                  </a:schemeClr>
                </a:gs>
                <a:gs pos="1000">
                  <a:schemeClr val="bg1"/>
                </a:gs>
                <a:gs pos="92000">
                  <a:schemeClr val="bg1">
                    <a:lumMod val="85000"/>
                  </a:schemeClr>
                </a:gs>
              </a:gsLst>
              <a:lin ang="16200000" scaled="0"/>
            </a:gradFill>
            <a:ln>
              <a:noFill/>
            </a:ln>
            <a:effectLst>
              <a:outerShdw blurRad="50800" dist="38100" algn="l" rotWithShape="0">
                <a:prstClr val="black">
                  <a:alpha val="40000"/>
                </a:prstClr>
              </a:outerShdw>
            </a:effec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a:ln>
                  <a:noFill/>
                </a:ln>
                <a:solidFill>
                  <a:sysClr val="windowText" lastClr="000000"/>
                </a:solidFill>
                <a:effectLst/>
                <a:uLnTx/>
                <a:uFillTx/>
              </a:endParaRPr>
            </a:p>
          </p:txBody>
        </p:sp>
      </p:grpSp>
      <p:sp>
        <p:nvSpPr>
          <p:cNvPr id="32" name="文本框 34"/>
          <p:cNvSpPr txBox="1"/>
          <p:nvPr/>
        </p:nvSpPr>
        <p:spPr>
          <a:xfrm>
            <a:off x="3145373" y="2791118"/>
            <a:ext cx="721993" cy="346249"/>
          </a:xfrm>
          <a:prstGeom prst="rect">
            <a:avLst/>
          </a:prstGeom>
          <a:noFill/>
        </p:spPr>
        <p:txBody>
          <a:bodyPr wrap="none" lIns="68580" tIns="34290" rIns="68580" bIns="34290"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605E5E"/>
                </a:solidFill>
                <a:effectLst/>
                <a:uLnTx/>
                <a:uFillTx/>
                <a:latin typeface="Impact" panose="020B0806030902050204" pitchFamily="34" charset="0"/>
                <a:cs typeface="Aharoni" panose="02010803020104030203" pitchFamily="2" charset="-79"/>
              </a:rPr>
              <a:t>Step 2</a:t>
            </a:r>
            <a:endParaRPr kumimoji="0" lang="zh-CN" altLang="en-US" sz="1800" b="0" i="0" u="none" strike="noStrike" kern="0" cap="none" spc="0" normalizeH="0" baseline="0" noProof="0" dirty="0">
              <a:ln>
                <a:noFill/>
              </a:ln>
              <a:solidFill>
                <a:srgbClr val="605E5E"/>
              </a:solidFill>
              <a:effectLst/>
              <a:uLnTx/>
              <a:uFillTx/>
              <a:latin typeface="Impact" panose="020B0806030902050204" pitchFamily="34" charset="0"/>
              <a:cs typeface="Aharoni" panose="02010803020104030203" pitchFamily="2" charset="-79"/>
            </a:endParaRPr>
          </a:p>
        </p:txBody>
      </p:sp>
      <p:grpSp>
        <p:nvGrpSpPr>
          <p:cNvPr id="52" name="组合 51"/>
          <p:cNvGrpSpPr/>
          <p:nvPr/>
        </p:nvGrpSpPr>
        <p:grpSpPr>
          <a:xfrm>
            <a:off x="1082080" y="1969610"/>
            <a:ext cx="1793150" cy="1610269"/>
            <a:chOff x="1082080" y="1855199"/>
            <a:chExt cx="1793150" cy="1610269"/>
          </a:xfrm>
          <a:effectLst>
            <a:outerShdw blurRad="254000" dist="50800" dir="7800000" sx="104000" sy="104000" algn="ctr" rotWithShape="0">
              <a:srgbClr val="000000">
                <a:alpha val="50000"/>
              </a:srgbClr>
            </a:outerShdw>
          </a:effectLst>
        </p:grpSpPr>
        <p:sp>
          <p:nvSpPr>
            <p:cNvPr id="23" name="Freeform 46"/>
            <p:cNvSpPr/>
            <p:nvPr/>
          </p:nvSpPr>
          <p:spPr bwMode="auto">
            <a:xfrm>
              <a:off x="1082080" y="1855199"/>
              <a:ext cx="1793150" cy="1610269"/>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a:gsLst>
                <a:gs pos="100000">
                  <a:srgbClr val="FFFFFF"/>
                </a:gs>
                <a:gs pos="0">
                  <a:srgbClr val="D9D9DA"/>
                </a:gs>
              </a:gsLst>
              <a:lin ang="13500000" scaled="1"/>
            </a:gradFill>
            <a:ln w="19050" cap="flat" cmpd="sng" algn="ctr">
              <a:gradFill flip="none" rotWithShape="1">
                <a:gsLst>
                  <a:gs pos="100000">
                    <a:srgbClr val="FFFFFF"/>
                  </a:gs>
                  <a:gs pos="0">
                    <a:srgbClr val="D9D9DA"/>
                  </a:gs>
                </a:gsLst>
                <a:lin ang="13500000" scaled="1"/>
                <a:tileRect/>
              </a:grad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sp>
          <p:nvSpPr>
            <p:cNvPr id="24" name="Freeform 47"/>
            <p:cNvSpPr>
              <a:spLocks noEditPoints="1"/>
            </p:cNvSpPr>
            <p:nvPr/>
          </p:nvSpPr>
          <p:spPr bwMode="auto">
            <a:xfrm>
              <a:off x="1082080" y="1855199"/>
              <a:ext cx="1793150" cy="1610269"/>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gradFill>
              <a:gsLst>
                <a:gs pos="0">
                  <a:schemeClr val="bg1">
                    <a:lumMod val="85000"/>
                  </a:schemeClr>
                </a:gs>
                <a:gs pos="1000">
                  <a:schemeClr val="bg1"/>
                </a:gs>
                <a:gs pos="92000">
                  <a:schemeClr val="bg1">
                    <a:lumMod val="85000"/>
                  </a:schemeClr>
                </a:gs>
              </a:gsLst>
              <a:lin ang="16200000" scaled="0"/>
            </a:gradFill>
            <a:ln>
              <a:noFill/>
            </a:ln>
            <a:effectLst>
              <a:outerShdw blurRad="50800" dist="38100" algn="l" rotWithShape="0">
                <a:prstClr val="black">
                  <a:alpha val="40000"/>
                </a:prstClr>
              </a:outerShdw>
            </a:effec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a:ln>
                  <a:noFill/>
                </a:ln>
                <a:solidFill>
                  <a:sysClr val="windowText" lastClr="000000"/>
                </a:solidFill>
                <a:effectLst/>
                <a:uLnTx/>
                <a:uFillTx/>
              </a:endParaRPr>
            </a:p>
          </p:txBody>
        </p:sp>
      </p:grpSp>
      <p:sp>
        <p:nvSpPr>
          <p:cNvPr id="26" name="文本框 34"/>
          <p:cNvSpPr txBox="1"/>
          <p:nvPr/>
        </p:nvSpPr>
        <p:spPr>
          <a:xfrm>
            <a:off x="1529671" y="2791118"/>
            <a:ext cx="610198" cy="304114"/>
          </a:xfrm>
          <a:prstGeom prst="rect">
            <a:avLst/>
          </a:prstGeom>
          <a:noFill/>
        </p:spPr>
        <p:txBody>
          <a:bodyPr wrap="none" lIns="68580" tIns="34290" rIns="68580" bIns="34290"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605E5E"/>
                </a:solidFill>
                <a:effectLst/>
                <a:uLnTx/>
                <a:uFillTx/>
                <a:latin typeface="Impact" panose="020B0806030902050204" pitchFamily="34" charset="0"/>
                <a:cs typeface="Aharoni" panose="02010803020104030203" pitchFamily="2" charset="-79"/>
              </a:rPr>
              <a:t>Step 1</a:t>
            </a:r>
            <a:endParaRPr kumimoji="0" lang="zh-CN" altLang="en-US" sz="1800" b="0" i="0" u="none" strike="noStrike" kern="0" cap="none" spc="0" normalizeH="0" baseline="0" noProof="0" dirty="0">
              <a:ln>
                <a:noFill/>
              </a:ln>
              <a:solidFill>
                <a:srgbClr val="605E5E"/>
              </a:solidFill>
              <a:effectLst/>
              <a:uLnTx/>
              <a:uFillTx/>
              <a:latin typeface="Impact" panose="020B0806030902050204" pitchFamily="34" charset="0"/>
              <a:cs typeface="Aharoni" panose="02010803020104030203" pitchFamily="2" charset="-79"/>
            </a:endParaRPr>
          </a:p>
        </p:txBody>
      </p:sp>
      <p:sp>
        <p:nvSpPr>
          <p:cNvPr id="43" name="文本框 8"/>
          <p:cNvSpPr txBox="1"/>
          <p:nvPr/>
        </p:nvSpPr>
        <p:spPr>
          <a:xfrm>
            <a:off x="2600836" y="1347141"/>
            <a:ext cx="2085213" cy="546303"/>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请在此输入你的标题</a:t>
            </a:r>
            <a:endParaRPr lang="en-US" altLang="zh-CN" sz="11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4" name="文本框 8"/>
          <p:cNvSpPr txBox="1"/>
          <p:nvPr/>
        </p:nvSpPr>
        <p:spPr>
          <a:xfrm>
            <a:off x="4104054" y="3681631"/>
            <a:ext cx="2085213" cy="546303"/>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请在此输入你的标题</a:t>
            </a:r>
            <a:endParaRPr lang="en-US" altLang="zh-CN" sz="11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文本框 8"/>
          <p:cNvSpPr txBox="1"/>
          <p:nvPr/>
        </p:nvSpPr>
        <p:spPr>
          <a:xfrm>
            <a:off x="5711181" y="1360994"/>
            <a:ext cx="2085213" cy="546303"/>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请在此输入你的标题</a:t>
            </a:r>
            <a:endParaRPr lang="en-US" altLang="zh-CN" sz="11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6" name="Freeform 113"/>
          <p:cNvSpPr>
            <a:spLocks noEditPoints="1"/>
          </p:cNvSpPr>
          <p:nvPr/>
        </p:nvSpPr>
        <p:spPr bwMode="auto">
          <a:xfrm>
            <a:off x="6634192" y="2331117"/>
            <a:ext cx="418365" cy="328070"/>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tx1">
              <a:lumMod val="65000"/>
              <a:lumOff val="35000"/>
            </a:schemeClr>
          </a:solidFill>
          <a:ln w="9525">
            <a:noFill/>
            <a:round/>
          </a:ln>
        </p:spPr>
        <p:txBody>
          <a:bodyPr vert="horz" wrap="square" lIns="68580" tIns="34290" rIns="68580" bIns="34290" numCol="1" anchor="t" anchorCtr="0" compatLnSpc="1"/>
          <a:lstStyle/>
          <a:p>
            <a:endParaRPr lang="en-US"/>
          </a:p>
        </p:txBody>
      </p:sp>
      <p:sp>
        <p:nvSpPr>
          <p:cNvPr id="47" name="Freeform 100"/>
          <p:cNvSpPr>
            <a:spLocks noEditPoints="1"/>
          </p:cNvSpPr>
          <p:nvPr/>
        </p:nvSpPr>
        <p:spPr bwMode="auto">
          <a:xfrm>
            <a:off x="1644033" y="2289037"/>
            <a:ext cx="381475" cy="36569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tx1">
              <a:lumMod val="65000"/>
              <a:lumOff val="35000"/>
            </a:schemeClr>
          </a:solidFill>
          <a:ln w="9525">
            <a:noFill/>
            <a:round/>
          </a:ln>
        </p:spPr>
        <p:txBody>
          <a:bodyPr vert="horz" wrap="square" lIns="68580" tIns="34290" rIns="68580" bIns="34290" numCol="1" anchor="t" anchorCtr="0" compatLnSpc="1"/>
          <a:lstStyle/>
          <a:p>
            <a:endParaRPr lang="en-US"/>
          </a:p>
        </p:txBody>
      </p:sp>
      <p:sp>
        <p:nvSpPr>
          <p:cNvPr id="48" name="AutoShape 117"/>
          <p:cNvSpPr/>
          <p:nvPr/>
        </p:nvSpPr>
        <p:spPr bwMode="auto">
          <a:xfrm>
            <a:off x="4930012" y="2320095"/>
            <a:ext cx="433295" cy="325156"/>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tx1">
              <a:lumMod val="65000"/>
              <a:lumOff val="35000"/>
            </a:schemeClr>
          </a:solidFill>
          <a:ln>
            <a:noFill/>
          </a:ln>
          <a:effectLst/>
        </p:spPr>
        <p:txBody>
          <a:bodyPr lIns="14288" tIns="14288" rIns="14288" bIns="14288"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nvGrpSpPr>
          <p:cNvPr id="49" name="组合 48"/>
          <p:cNvGrpSpPr/>
          <p:nvPr/>
        </p:nvGrpSpPr>
        <p:grpSpPr>
          <a:xfrm>
            <a:off x="3308004" y="2331117"/>
            <a:ext cx="396732" cy="385203"/>
            <a:chOff x="16432213" y="8899525"/>
            <a:chExt cx="928687" cy="901700"/>
          </a:xfrm>
          <a:solidFill>
            <a:schemeClr val="tx1">
              <a:lumMod val="65000"/>
              <a:lumOff val="35000"/>
            </a:schemeClr>
          </a:solidFill>
        </p:grpSpPr>
        <p:sp>
          <p:nvSpPr>
            <p:cNvPr id="50" name="AutoShape 16"/>
            <p:cNvSpPr/>
            <p:nvPr/>
          </p:nvSpPr>
          <p:spPr bwMode="auto">
            <a:xfrm>
              <a:off x="16897350" y="9393238"/>
              <a:ext cx="115888" cy="1174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342900"/>
              <a:endParaRPr lang="en-US" sz="2300">
                <a:solidFill>
                  <a:srgbClr val="FFFFFF"/>
                </a:solidFill>
                <a:effectLst>
                  <a:outerShdw blurRad="38100" dist="38100" dir="2700000" algn="tl">
                    <a:srgbClr val="000000"/>
                  </a:outerShdw>
                </a:effectLst>
              </a:endParaRPr>
            </a:p>
          </p:txBody>
        </p:sp>
        <p:sp>
          <p:nvSpPr>
            <p:cNvPr id="51" name="AutoShape 17"/>
            <p:cNvSpPr/>
            <p:nvPr/>
          </p:nvSpPr>
          <p:spPr bwMode="auto">
            <a:xfrm>
              <a:off x="16432213" y="8899525"/>
              <a:ext cx="928687" cy="901700"/>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342900"/>
              <a:endParaRPr lang="en-US" sz="2300">
                <a:solidFill>
                  <a:srgbClr val="FFFFFF"/>
                </a:solidFill>
                <a:effectLst>
                  <a:outerShdw blurRad="38100" dist="38100" dir="2700000" algn="tl">
                    <a:srgbClr val="000000"/>
                  </a:outerShdw>
                </a:effectLst>
              </a:endParaRPr>
            </a:p>
          </p:txBody>
        </p:sp>
      </p:grpSp>
      <p:sp>
        <p:nvSpPr>
          <p:cNvPr id="57" name="矩形 56"/>
          <p:cNvSpPr/>
          <p:nvPr/>
        </p:nvSpPr>
        <p:spPr>
          <a:xfrm>
            <a:off x="3389286" y="227424"/>
            <a:ext cx="2236510" cy="400110"/>
          </a:xfrm>
          <a:prstGeom prst="rect">
            <a:avLst/>
          </a:prstGeom>
        </p:spPr>
        <p:txBody>
          <a:bodyPr wrap="none">
            <a:spAutoFit/>
          </a:bodyPr>
          <a:lstStyle/>
          <a:p>
            <a:pPr lvl="0" algn="ctr" defTabSz="685800">
              <a:spcBef>
                <a:spcPct val="20000"/>
              </a:spcBef>
              <a:defRPr/>
            </a:pPr>
            <a:r>
              <a:rPr lang="zh-CN" altLang="en-US" sz="20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单击输入标题内容</a:t>
            </a:r>
            <a:endParaRPr lang="en-US" altLang="zh-CN" sz="20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0-#ppt_w/2"/>
                                          </p:val>
                                        </p:tav>
                                        <p:tav tm="100000">
                                          <p:val>
                                            <p:strVal val="#ppt_x"/>
                                          </p:val>
                                        </p:tav>
                                      </p:tavLst>
                                    </p:anim>
                                    <p:anim calcmode="lin" valueType="num">
                                      <p:cBhvr additive="base">
                                        <p:cTn id="8" dur="500" fill="hold"/>
                                        <p:tgtEl>
                                          <p:spTgt spid="5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p:cTn id="12" dur="500" fill="hold"/>
                                        <p:tgtEl>
                                          <p:spTgt spid="47"/>
                                        </p:tgtEl>
                                        <p:attrNameLst>
                                          <p:attrName>ppt_w</p:attrName>
                                        </p:attrNameLst>
                                      </p:cBhvr>
                                      <p:tavLst>
                                        <p:tav tm="0">
                                          <p:val>
                                            <p:fltVal val="0"/>
                                          </p:val>
                                        </p:tav>
                                        <p:tav tm="100000">
                                          <p:val>
                                            <p:strVal val="#ppt_w"/>
                                          </p:val>
                                        </p:tav>
                                      </p:tavLst>
                                    </p:anim>
                                    <p:anim calcmode="lin" valueType="num">
                                      <p:cBhvr>
                                        <p:cTn id="13" dur="500" fill="hold"/>
                                        <p:tgtEl>
                                          <p:spTgt spid="47"/>
                                        </p:tgtEl>
                                        <p:attrNameLst>
                                          <p:attrName>ppt_h</p:attrName>
                                        </p:attrNameLst>
                                      </p:cBhvr>
                                      <p:tavLst>
                                        <p:tav tm="0">
                                          <p:val>
                                            <p:fltVal val="0"/>
                                          </p:val>
                                        </p:tav>
                                        <p:tav tm="100000">
                                          <p:val>
                                            <p:strVal val="#ppt_h"/>
                                          </p:val>
                                        </p:tav>
                                      </p:tavLst>
                                    </p:anim>
                                    <p:animEffect transition="in" filter="fade">
                                      <p:cBhvr>
                                        <p:cTn id="14" dur="500"/>
                                        <p:tgtEl>
                                          <p:spTgt spid="47"/>
                                        </p:tgtEl>
                                      </p:cBhvr>
                                    </p:animEffec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1500"/>
                            </p:stCondLst>
                            <p:childTnLst>
                              <p:par>
                                <p:cTn id="23" presetID="2" presetClass="entr" presetSubtype="8" fill="hold" nodeType="after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additive="base">
                                        <p:cTn id="25" dur="500" fill="hold"/>
                                        <p:tgtEl>
                                          <p:spTgt spid="53"/>
                                        </p:tgtEl>
                                        <p:attrNameLst>
                                          <p:attrName>ppt_x</p:attrName>
                                        </p:attrNameLst>
                                      </p:cBhvr>
                                      <p:tavLst>
                                        <p:tav tm="0">
                                          <p:val>
                                            <p:strVal val="0-#ppt_w/2"/>
                                          </p:val>
                                        </p:tav>
                                        <p:tav tm="100000">
                                          <p:val>
                                            <p:strVal val="#ppt_x"/>
                                          </p:val>
                                        </p:tav>
                                      </p:tavLst>
                                    </p:anim>
                                    <p:anim calcmode="lin" valueType="num">
                                      <p:cBhvr additive="base">
                                        <p:cTn id="26" dur="500" fill="hold"/>
                                        <p:tgtEl>
                                          <p:spTgt spid="5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animEffect transition="in" filter="fade">
                                      <p:cBhvr>
                                        <p:cTn id="32" dur="500"/>
                                        <p:tgtEl>
                                          <p:spTgt spid="49"/>
                                        </p:tgtEl>
                                      </p:cBhvr>
                                    </p:animEffect>
                                  </p:childTnLst>
                                </p:cTn>
                              </p:par>
                            </p:childTnLst>
                          </p:cTn>
                        </p:par>
                        <p:par>
                          <p:cTn id="33" fill="hold">
                            <p:stCondLst>
                              <p:cond delay="2500"/>
                            </p:stCondLst>
                            <p:childTnLst>
                              <p:par>
                                <p:cTn id="34" presetID="1" presetClass="entr" presetSubtype="0"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500"/>
                                        <p:tgtEl>
                                          <p:spTgt spid="43"/>
                                        </p:tgtEl>
                                      </p:cBhvr>
                                    </p:animEffect>
                                  </p:childTnLst>
                                </p:cTn>
                              </p:par>
                            </p:childTnLst>
                          </p:cTn>
                        </p:par>
                        <p:par>
                          <p:cTn id="40" fill="hold">
                            <p:stCondLst>
                              <p:cond delay="3000"/>
                            </p:stCondLst>
                            <p:childTnLst>
                              <p:par>
                                <p:cTn id="41" presetID="2" presetClass="entr" presetSubtype="8"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3500"/>
                            </p:stCondLst>
                            <p:childTnLst>
                              <p:par>
                                <p:cTn id="46" presetID="53" presetClass="entr" presetSubtype="16"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500" fill="hold"/>
                                        <p:tgtEl>
                                          <p:spTgt spid="48"/>
                                        </p:tgtEl>
                                        <p:attrNameLst>
                                          <p:attrName>ppt_w</p:attrName>
                                        </p:attrNameLst>
                                      </p:cBhvr>
                                      <p:tavLst>
                                        <p:tav tm="0">
                                          <p:val>
                                            <p:fltVal val="0"/>
                                          </p:val>
                                        </p:tav>
                                        <p:tav tm="100000">
                                          <p:val>
                                            <p:strVal val="#ppt_w"/>
                                          </p:val>
                                        </p:tav>
                                      </p:tavLst>
                                    </p:anim>
                                    <p:anim calcmode="lin" valueType="num">
                                      <p:cBhvr>
                                        <p:cTn id="49" dur="500" fill="hold"/>
                                        <p:tgtEl>
                                          <p:spTgt spid="48"/>
                                        </p:tgtEl>
                                        <p:attrNameLst>
                                          <p:attrName>ppt_h</p:attrName>
                                        </p:attrNameLst>
                                      </p:cBhvr>
                                      <p:tavLst>
                                        <p:tav tm="0">
                                          <p:val>
                                            <p:fltVal val="0"/>
                                          </p:val>
                                        </p:tav>
                                        <p:tav tm="100000">
                                          <p:val>
                                            <p:strVal val="#ppt_h"/>
                                          </p:val>
                                        </p:tav>
                                      </p:tavLst>
                                    </p:anim>
                                    <p:animEffect transition="in" filter="fade">
                                      <p:cBhvr>
                                        <p:cTn id="50" dur="500"/>
                                        <p:tgtEl>
                                          <p:spTgt spid="48"/>
                                        </p:tgtEl>
                                      </p:cBhvr>
                                    </p:animEffect>
                                  </p:childTnLst>
                                </p:cTn>
                              </p:par>
                            </p:childTnLst>
                          </p:cTn>
                        </p:par>
                        <p:par>
                          <p:cTn id="51" fill="hold">
                            <p:stCondLst>
                              <p:cond delay="4000"/>
                            </p:stCondLst>
                            <p:childTnLst>
                              <p:par>
                                <p:cTn id="52" presetID="1" presetClass="entr" presetSubtype="0" fill="hold" grpId="0" nodeType="afterEffect">
                                  <p:stCondLst>
                                    <p:cond delay="0"/>
                                  </p:stCondLst>
                                  <p:childTnLst>
                                    <p:set>
                                      <p:cBhvr>
                                        <p:cTn id="53" dur="1" fill="hold">
                                          <p:stCondLst>
                                            <p:cond delay="0"/>
                                          </p:stCondLst>
                                        </p:cTn>
                                        <p:tgtEl>
                                          <p:spTgt spid="37"/>
                                        </p:tgtEl>
                                        <p:attrNameLst>
                                          <p:attrName>style.visibility</p:attrName>
                                        </p:attrNameLst>
                                      </p:cBhvr>
                                      <p:to>
                                        <p:strVal val="visible"/>
                                      </p:to>
                                    </p:se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500"/>
                                        <p:tgtEl>
                                          <p:spTgt spid="44"/>
                                        </p:tgtEl>
                                      </p:cBhvr>
                                    </p:animEffect>
                                  </p:childTnLst>
                                </p:cTn>
                              </p:par>
                            </p:childTnLst>
                          </p:cTn>
                        </p:par>
                        <p:par>
                          <p:cTn id="58" fill="hold">
                            <p:stCondLst>
                              <p:cond delay="4500"/>
                            </p:stCondLst>
                            <p:childTnLst>
                              <p:par>
                                <p:cTn id="59" presetID="2" presetClass="entr" presetSubtype="8"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0-#ppt_w/2"/>
                                          </p:val>
                                        </p:tav>
                                        <p:tav tm="100000">
                                          <p:val>
                                            <p:strVal val="#ppt_x"/>
                                          </p:val>
                                        </p:tav>
                                      </p:tavLst>
                                    </p:anim>
                                    <p:anim calcmode="lin" valueType="num">
                                      <p:cBhvr additive="base">
                                        <p:cTn id="62" dur="500" fill="hold"/>
                                        <p:tgtEl>
                                          <p:spTgt spid="55"/>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5500"/>
                            </p:stCondLst>
                            <p:childTnLst>
                              <p:par>
                                <p:cTn id="70" presetID="1" presetClass="entr" presetSubtype="0"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childTnLst>
                                </p:cTn>
                              </p:par>
                            </p:childTnLst>
                          </p:cTn>
                        </p:par>
                        <p:par>
                          <p:cTn id="72" fill="hold">
                            <p:stCondLst>
                              <p:cond delay="5500"/>
                            </p:stCondLst>
                            <p:childTnLst>
                              <p:par>
                                <p:cTn id="73" presetID="10" presetClass="entr" presetSubtype="0" fill="hold" grpId="0"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fade">
                                      <p:cBhvr>
                                        <p:cTn id="7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3" grpId="0"/>
      <p:bldP spid="37" grpId="0"/>
      <p:bldP spid="32" grpId="0"/>
      <p:bldP spid="26" grpId="0"/>
      <p:bldP spid="43" grpId="0"/>
      <p:bldP spid="44" grpId="0"/>
      <p:bldP spid="45" grpId="0"/>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t>8</a:t>
            </a:fld>
            <a:endParaRPr lang="zh-CN" altLang="en-US"/>
          </a:p>
        </p:txBody>
      </p:sp>
      <p:pic>
        <p:nvPicPr>
          <p:cNvPr id="89" name="图片 88"/>
          <p:cNvPicPr>
            <a:picLocks noChangeAspect="1"/>
          </p:cNvPicPr>
          <p:nvPr/>
        </p:nvPicPr>
        <p:blipFill>
          <a:blip r:embed="rId3" cstate="screen"/>
          <a:stretch>
            <a:fillRect/>
          </a:stretch>
        </p:blipFill>
        <p:spPr>
          <a:xfrm>
            <a:off x="2777702" y="1203598"/>
            <a:ext cx="3224824" cy="3255087"/>
          </a:xfrm>
          <a:prstGeom prst="rect">
            <a:avLst/>
          </a:prstGeom>
        </p:spPr>
      </p:pic>
      <p:sp>
        <p:nvSpPr>
          <p:cNvPr id="91" name="Freeform 7"/>
          <p:cNvSpPr/>
          <p:nvPr/>
        </p:nvSpPr>
        <p:spPr bwMode="auto">
          <a:xfrm>
            <a:off x="3973889" y="1430080"/>
            <a:ext cx="964850" cy="921030"/>
          </a:xfrm>
          <a:custGeom>
            <a:avLst/>
            <a:gdLst>
              <a:gd name="T0" fmla="*/ 551 w 1102"/>
              <a:gd name="T1" fmla="*/ 1051 h 1051"/>
              <a:gd name="T2" fmla="*/ 544 w 1102"/>
              <a:gd name="T3" fmla="*/ 1051 h 1051"/>
              <a:gd name="T4" fmla="*/ 188 w 1102"/>
              <a:gd name="T5" fmla="*/ 629 h 1051"/>
              <a:gd name="T6" fmla="*/ 1 w 1102"/>
              <a:gd name="T7" fmla="*/ 109 h 1051"/>
              <a:gd name="T8" fmla="*/ 8 w 1102"/>
              <a:gd name="T9" fmla="*/ 97 h 1051"/>
              <a:gd name="T10" fmla="*/ 551 w 1102"/>
              <a:gd name="T11" fmla="*/ 0 h 1051"/>
              <a:gd name="T12" fmla="*/ 1094 w 1102"/>
              <a:gd name="T13" fmla="*/ 97 h 1051"/>
              <a:gd name="T14" fmla="*/ 1101 w 1102"/>
              <a:gd name="T15" fmla="*/ 109 h 1051"/>
              <a:gd name="T16" fmla="*/ 914 w 1102"/>
              <a:gd name="T17" fmla="*/ 629 h 1051"/>
              <a:gd name="T18" fmla="*/ 558 w 1102"/>
              <a:gd name="T19" fmla="*/ 1051 h 1051"/>
              <a:gd name="T20" fmla="*/ 551 w 1102"/>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2" h="1051">
                <a:moveTo>
                  <a:pt x="551" y="1051"/>
                </a:moveTo>
                <a:cubicBezTo>
                  <a:pt x="548" y="1051"/>
                  <a:pt x="545" y="1051"/>
                  <a:pt x="544" y="1051"/>
                </a:cubicBezTo>
                <a:cubicBezTo>
                  <a:pt x="527" y="1041"/>
                  <a:pt x="372" y="948"/>
                  <a:pt x="188" y="629"/>
                </a:cubicBezTo>
                <a:cubicBezTo>
                  <a:pt x="4" y="309"/>
                  <a:pt x="0" y="129"/>
                  <a:pt x="1" y="109"/>
                </a:cubicBezTo>
                <a:cubicBezTo>
                  <a:pt x="2" y="106"/>
                  <a:pt x="5" y="100"/>
                  <a:pt x="8" y="97"/>
                </a:cubicBezTo>
                <a:cubicBezTo>
                  <a:pt x="24" y="87"/>
                  <a:pt x="182" y="0"/>
                  <a:pt x="551" y="0"/>
                </a:cubicBezTo>
                <a:cubicBezTo>
                  <a:pt x="927" y="0"/>
                  <a:pt x="1082" y="90"/>
                  <a:pt x="1094" y="97"/>
                </a:cubicBezTo>
                <a:cubicBezTo>
                  <a:pt x="1097" y="100"/>
                  <a:pt x="1100" y="106"/>
                  <a:pt x="1101" y="109"/>
                </a:cubicBezTo>
                <a:cubicBezTo>
                  <a:pt x="1102" y="129"/>
                  <a:pt x="1098" y="309"/>
                  <a:pt x="914" y="629"/>
                </a:cubicBezTo>
                <a:cubicBezTo>
                  <a:pt x="726" y="954"/>
                  <a:pt x="571" y="1043"/>
                  <a:pt x="558" y="1051"/>
                </a:cubicBezTo>
                <a:cubicBezTo>
                  <a:pt x="557" y="1051"/>
                  <a:pt x="554" y="1051"/>
                  <a:pt x="551" y="1051"/>
                </a:cubicBezTo>
                <a:close/>
              </a:path>
            </a:pathLst>
          </a:custGeom>
          <a:gradFill>
            <a:gsLst>
              <a:gs pos="0">
                <a:schemeClr val="bg1">
                  <a:lumMod val="85000"/>
                </a:schemeClr>
              </a:gs>
              <a:gs pos="1000">
                <a:schemeClr val="bg1"/>
              </a:gs>
              <a:gs pos="100000">
                <a:schemeClr val="bg1">
                  <a:lumMod val="85000"/>
                </a:schemeClr>
              </a:gs>
            </a:gsLst>
            <a:lin ang="16200000" scaled="1"/>
          </a:gradFill>
          <a:ln>
            <a:noFill/>
          </a:ln>
        </p:spPr>
        <p:txBody>
          <a:bodyPr vert="horz" wrap="square" lIns="68580" tIns="34290" rIns="68580" bIns="34290" numCol="1" anchor="t" anchorCtr="0" compatLnSpc="1"/>
          <a:lstStyle/>
          <a:p>
            <a:endParaRPr lang="zh-CN" altLang="en-US" sz="1400" dirty="0"/>
          </a:p>
        </p:txBody>
      </p:sp>
      <p:sp>
        <p:nvSpPr>
          <p:cNvPr id="92" name="文本框 68"/>
          <p:cNvSpPr txBox="1"/>
          <p:nvPr/>
        </p:nvSpPr>
        <p:spPr>
          <a:xfrm>
            <a:off x="4317658" y="1952971"/>
            <a:ext cx="284160" cy="239861"/>
          </a:xfrm>
          <a:prstGeom prst="rect">
            <a:avLst/>
          </a:prstGeom>
          <a:noFill/>
        </p:spPr>
        <p:txBody>
          <a:bodyPr wrap="none" lIns="68580" tIns="34290" rIns="68580" bIns="34290" rtlCol="0">
            <a:spAutoFit/>
          </a:bodyPr>
          <a:lstStyle/>
          <a:p>
            <a:r>
              <a:rPr lang="en-US" altLang="zh-CN" sz="1400" dirty="0">
                <a:latin typeface="Arial" panose="020B0604020202020204" pitchFamily="34" charset="0"/>
                <a:ea typeface="Microsoft YaHei UI" panose="020B0503020204020204" pitchFamily="34" charset="-122"/>
                <a:cs typeface="Arial" panose="020B0604020202020204" pitchFamily="34" charset="0"/>
              </a:rPr>
              <a:t>02</a:t>
            </a:r>
            <a:endParaRPr lang="zh-CN" altLang="en-US" sz="1400" dirty="0">
              <a:latin typeface="Arial" panose="020B0604020202020204" pitchFamily="34" charset="0"/>
              <a:ea typeface="Microsoft YaHei UI" panose="020B0503020204020204" pitchFamily="34" charset="-122"/>
              <a:cs typeface="Arial" panose="020B0604020202020204" pitchFamily="34" charset="0"/>
            </a:endParaRPr>
          </a:p>
        </p:txBody>
      </p:sp>
      <p:sp>
        <p:nvSpPr>
          <p:cNvPr id="95" name="Freeform 6"/>
          <p:cNvSpPr/>
          <p:nvPr/>
        </p:nvSpPr>
        <p:spPr bwMode="auto">
          <a:xfrm>
            <a:off x="4818030" y="1726893"/>
            <a:ext cx="964023" cy="921030"/>
          </a:xfrm>
          <a:custGeom>
            <a:avLst/>
            <a:gdLst>
              <a:gd name="T0" fmla="*/ 550 w 1101"/>
              <a:gd name="T1" fmla="*/ 1051 h 1051"/>
              <a:gd name="T2" fmla="*/ 7 w 1101"/>
              <a:gd name="T3" fmla="*/ 954 h 1051"/>
              <a:gd name="T4" fmla="*/ 0 w 1101"/>
              <a:gd name="T5" fmla="*/ 942 h 1051"/>
              <a:gd name="T6" fmla="*/ 187 w 1101"/>
              <a:gd name="T7" fmla="*/ 422 h 1051"/>
              <a:gd name="T8" fmla="*/ 543 w 1101"/>
              <a:gd name="T9" fmla="*/ 0 h 1051"/>
              <a:gd name="T10" fmla="*/ 550 w 1101"/>
              <a:gd name="T11" fmla="*/ 0 h 1051"/>
              <a:gd name="T12" fmla="*/ 557 w 1101"/>
              <a:gd name="T13" fmla="*/ 0 h 1051"/>
              <a:gd name="T14" fmla="*/ 913 w 1101"/>
              <a:gd name="T15" fmla="*/ 422 h 1051"/>
              <a:gd name="T16" fmla="*/ 1101 w 1101"/>
              <a:gd name="T17" fmla="*/ 941 h 1051"/>
              <a:gd name="T18" fmla="*/ 1094 w 1101"/>
              <a:gd name="T19" fmla="*/ 954 h 1051"/>
              <a:gd name="T20" fmla="*/ 550 w 1101"/>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1" h="1051">
                <a:moveTo>
                  <a:pt x="550" y="1051"/>
                </a:moveTo>
                <a:cubicBezTo>
                  <a:pt x="174" y="1051"/>
                  <a:pt x="19" y="961"/>
                  <a:pt x="7" y="954"/>
                </a:cubicBezTo>
                <a:cubicBezTo>
                  <a:pt x="4" y="951"/>
                  <a:pt x="1" y="945"/>
                  <a:pt x="0" y="942"/>
                </a:cubicBezTo>
                <a:cubicBezTo>
                  <a:pt x="0" y="922"/>
                  <a:pt x="3" y="742"/>
                  <a:pt x="187" y="422"/>
                </a:cubicBezTo>
                <a:cubicBezTo>
                  <a:pt x="371" y="103"/>
                  <a:pt x="526" y="10"/>
                  <a:pt x="543" y="0"/>
                </a:cubicBezTo>
                <a:cubicBezTo>
                  <a:pt x="544" y="0"/>
                  <a:pt x="547" y="0"/>
                  <a:pt x="550" y="0"/>
                </a:cubicBezTo>
                <a:cubicBezTo>
                  <a:pt x="553" y="0"/>
                  <a:pt x="556" y="0"/>
                  <a:pt x="557" y="0"/>
                </a:cubicBezTo>
                <a:cubicBezTo>
                  <a:pt x="574" y="10"/>
                  <a:pt x="729" y="103"/>
                  <a:pt x="913" y="422"/>
                </a:cubicBezTo>
                <a:cubicBezTo>
                  <a:pt x="1101" y="748"/>
                  <a:pt x="1101" y="927"/>
                  <a:pt x="1101" y="941"/>
                </a:cubicBezTo>
                <a:cubicBezTo>
                  <a:pt x="1099" y="945"/>
                  <a:pt x="1096" y="951"/>
                  <a:pt x="1094" y="954"/>
                </a:cubicBezTo>
                <a:cubicBezTo>
                  <a:pt x="1077" y="964"/>
                  <a:pt x="919" y="1051"/>
                  <a:pt x="550" y="1051"/>
                </a:cubicBezTo>
                <a:close/>
              </a:path>
            </a:pathLst>
          </a:custGeom>
          <a:gradFill>
            <a:gsLst>
              <a:gs pos="0">
                <a:schemeClr val="bg1">
                  <a:lumMod val="85000"/>
                </a:schemeClr>
              </a:gs>
              <a:gs pos="1000">
                <a:schemeClr val="bg1"/>
              </a:gs>
              <a:gs pos="100000">
                <a:schemeClr val="bg1">
                  <a:lumMod val="85000"/>
                </a:schemeClr>
              </a:gs>
            </a:gsLst>
            <a:lin ang="16200000" scaled="1"/>
          </a:gradFill>
          <a:ln>
            <a:noFill/>
          </a:ln>
        </p:spPr>
        <p:txBody>
          <a:bodyPr vert="horz" wrap="square" lIns="68580" tIns="34290" rIns="68580" bIns="34290" numCol="1" anchor="t" anchorCtr="0" compatLnSpc="1"/>
          <a:lstStyle/>
          <a:p>
            <a:endParaRPr lang="zh-CN" altLang="en-US" sz="1400"/>
          </a:p>
        </p:txBody>
      </p:sp>
      <p:sp>
        <p:nvSpPr>
          <p:cNvPr id="96" name="文本框 69"/>
          <p:cNvSpPr txBox="1"/>
          <p:nvPr/>
        </p:nvSpPr>
        <p:spPr>
          <a:xfrm>
            <a:off x="5164278" y="1952971"/>
            <a:ext cx="284160" cy="239861"/>
          </a:xfrm>
          <a:prstGeom prst="rect">
            <a:avLst/>
          </a:prstGeom>
          <a:noFill/>
        </p:spPr>
        <p:txBody>
          <a:bodyPr wrap="none" lIns="68580" tIns="34290" rIns="68580" bIns="34290" rtlCol="0">
            <a:spAutoFit/>
          </a:bodyPr>
          <a:lstStyle/>
          <a:p>
            <a:r>
              <a:rPr lang="en-US" altLang="zh-CN" sz="1400" dirty="0">
                <a:latin typeface="Arial" panose="020B0604020202020204" pitchFamily="34" charset="0"/>
                <a:ea typeface="Microsoft YaHei UI" panose="020B0503020204020204" pitchFamily="34" charset="-122"/>
                <a:cs typeface="Arial" panose="020B0604020202020204" pitchFamily="34" charset="0"/>
              </a:rPr>
              <a:t>03</a:t>
            </a:r>
            <a:endParaRPr lang="zh-CN" altLang="en-US" sz="1400" dirty="0">
              <a:latin typeface="Arial" panose="020B0604020202020204" pitchFamily="34" charset="0"/>
              <a:ea typeface="Microsoft YaHei UI" panose="020B0503020204020204" pitchFamily="34" charset="-122"/>
              <a:cs typeface="Arial" panose="020B0604020202020204" pitchFamily="34" charset="0"/>
            </a:endParaRPr>
          </a:p>
        </p:txBody>
      </p:sp>
      <p:sp>
        <p:nvSpPr>
          <p:cNvPr id="99" name="Freeform 9"/>
          <p:cNvSpPr/>
          <p:nvPr/>
        </p:nvSpPr>
        <p:spPr bwMode="auto">
          <a:xfrm>
            <a:off x="3132230" y="1731026"/>
            <a:ext cx="964850" cy="921030"/>
          </a:xfrm>
          <a:custGeom>
            <a:avLst/>
            <a:gdLst>
              <a:gd name="T0" fmla="*/ 551 w 1102"/>
              <a:gd name="T1" fmla="*/ 1051 h 1051"/>
              <a:gd name="T2" fmla="*/ 7 w 1102"/>
              <a:gd name="T3" fmla="*/ 954 h 1051"/>
              <a:gd name="T4" fmla="*/ 1 w 1102"/>
              <a:gd name="T5" fmla="*/ 942 h 1051"/>
              <a:gd name="T6" fmla="*/ 188 w 1102"/>
              <a:gd name="T7" fmla="*/ 423 h 1051"/>
              <a:gd name="T8" fmla="*/ 544 w 1102"/>
              <a:gd name="T9" fmla="*/ 1 h 1051"/>
              <a:gd name="T10" fmla="*/ 551 w 1102"/>
              <a:gd name="T11" fmla="*/ 0 h 1051"/>
              <a:gd name="T12" fmla="*/ 558 w 1102"/>
              <a:gd name="T13" fmla="*/ 1 h 1051"/>
              <a:gd name="T14" fmla="*/ 914 w 1102"/>
              <a:gd name="T15" fmla="*/ 423 h 1051"/>
              <a:gd name="T16" fmla="*/ 1101 w 1102"/>
              <a:gd name="T17" fmla="*/ 942 h 1051"/>
              <a:gd name="T18" fmla="*/ 1094 w 1102"/>
              <a:gd name="T19" fmla="*/ 954 h 1051"/>
              <a:gd name="T20" fmla="*/ 551 w 1102"/>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2" h="1051">
                <a:moveTo>
                  <a:pt x="551" y="1051"/>
                </a:moveTo>
                <a:cubicBezTo>
                  <a:pt x="182" y="1051"/>
                  <a:pt x="24" y="964"/>
                  <a:pt x="7" y="954"/>
                </a:cubicBezTo>
                <a:cubicBezTo>
                  <a:pt x="5" y="951"/>
                  <a:pt x="2" y="945"/>
                  <a:pt x="1" y="942"/>
                </a:cubicBezTo>
                <a:cubicBezTo>
                  <a:pt x="0" y="922"/>
                  <a:pt x="4" y="742"/>
                  <a:pt x="188" y="423"/>
                </a:cubicBezTo>
                <a:cubicBezTo>
                  <a:pt x="372" y="104"/>
                  <a:pt x="527" y="10"/>
                  <a:pt x="544" y="1"/>
                </a:cubicBezTo>
                <a:cubicBezTo>
                  <a:pt x="545" y="0"/>
                  <a:pt x="548" y="0"/>
                  <a:pt x="551" y="0"/>
                </a:cubicBezTo>
                <a:cubicBezTo>
                  <a:pt x="554" y="0"/>
                  <a:pt x="557" y="0"/>
                  <a:pt x="558" y="1"/>
                </a:cubicBezTo>
                <a:cubicBezTo>
                  <a:pt x="575" y="10"/>
                  <a:pt x="729" y="104"/>
                  <a:pt x="914" y="423"/>
                </a:cubicBezTo>
                <a:cubicBezTo>
                  <a:pt x="1102" y="748"/>
                  <a:pt x="1102" y="927"/>
                  <a:pt x="1101" y="942"/>
                </a:cubicBezTo>
                <a:cubicBezTo>
                  <a:pt x="1100" y="945"/>
                  <a:pt x="1097" y="951"/>
                  <a:pt x="1094" y="954"/>
                </a:cubicBezTo>
                <a:cubicBezTo>
                  <a:pt x="1078" y="964"/>
                  <a:pt x="920" y="1051"/>
                  <a:pt x="551" y="1051"/>
                </a:cubicBezTo>
                <a:close/>
              </a:path>
            </a:pathLst>
          </a:custGeom>
          <a:gradFill>
            <a:gsLst>
              <a:gs pos="0">
                <a:schemeClr val="bg1">
                  <a:lumMod val="85000"/>
                </a:schemeClr>
              </a:gs>
              <a:gs pos="1000">
                <a:schemeClr val="bg1"/>
              </a:gs>
              <a:gs pos="100000">
                <a:schemeClr val="bg1">
                  <a:lumMod val="85000"/>
                </a:schemeClr>
              </a:gs>
            </a:gsLst>
            <a:lin ang="16200000" scaled="1"/>
          </a:gradFill>
          <a:ln>
            <a:noFill/>
          </a:ln>
        </p:spPr>
        <p:txBody>
          <a:bodyPr vert="horz" wrap="square" lIns="68580" tIns="34290" rIns="68580" bIns="34290" numCol="1" anchor="t" anchorCtr="0" compatLnSpc="1"/>
          <a:lstStyle/>
          <a:p>
            <a:endParaRPr lang="zh-CN" altLang="en-US" sz="1400"/>
          </a:p>
        </p:txBody>
      </p:sp>
      <p:sp>
        <p:nvSpPr>
          <p:cNvPr id="100" name="文本框 60"/>
          <p:cNvSpPr txBox="1"/>
          <p:nvPr/>
        </p:nvSpPr>
        <p:spPr>
          <a:xfrm>
            <a:off x="3475998" y="1952971"/>
            <a:ext cx="284160" cy="239861"/>
          </a:xfrm>
          <a:prstGeom prst="rect">
            <a:avLst/>
          </a:prstGeom>
          <a:noFill/>
        </p:spPr>
        <p:txBody>
          <a:bodyPr wrap="none" lIns="68580" tIns="34290" rIns="68580" bIns="34290" rtlCol="0">
            <a:spAutoFit/>
          </a:bodyPr>
          <a:lstStyle/>
          <a:p>
            <a:r>
              <a:rPr lang="en-US" altLang="zh-CN" sz="1400" dirty="0">
                <a:latin typeface="Arial" panose="020B0604020202020204" pitchFamily="34" charset="0"/>
                <a:ea typeface="Microsoft YaHei UI" panose="020B0503020204020204" pitchFamily="34" charset="-122"/>
                <a:cs typeface="Arial" panose="020B0604020202020204" pitchFamily="34" charset="0"/>
              </a:rPr>
              <a:t>01</a:t>
            </a:r>
            <a:endParaRPr lang="zh-CN" altLang="en-US" sz="1400" dirty="0">
              <a:latin typeface="Arial" panose="020B0604020202020204" pitchFamily="34" charset="0"/>
              <a:ea typeface="Microsoft YaHei UI" panose="020B0503020204020204" pitchFamily="34" charset="-122"/>
              <a:cs typeface="Arial" panose="020B0604020202020204" pitchFamily="34" charset="0"/>
            </a:endParaRPr>
          </a:p>
        </p:txBody>
      </p:sp>
      <p:sp>
        <p:nvSpPr>
          <p:cNvPr id="103" name="Freeform 11"/>
          <p:cNvSpPr/>
          <p:nvPr/>
        </p:nvSpPr>
        <p:spPr bwMode="auto">
          <a:xfrm>
            <a:off x="3133884" y="2890997"/>
            <a:ext cx="964023" cy="921030"/>
          </a:xfrm>
          <a:custGeom>
            <a:avLst/>
            <a:gdLst>
              <a:gd name="T0" fmla="*/ 551 w 1101"/>
              <a:gd name="T1" fmla="*/ 1051 h 1051"/>
              <a:gd name="T2" fmla="*/ 544 w 1101"/>
              <a:gd name="T3" fmla="*/ 1051 h 1051"/>
              <a:gd name="T4" fmla="*/ 188 w 1101"/>
              <a:gd name="T5" fmla="*/ 629 h 1051"/>
              <a:gd name="T6" fmla="*/ 0 w 1101"/>
              <a:gd name="T7" fmla="*/ 109 h 1051"/>
              <a:gd name="T8" fmla="*/ 7 w 1101"/>
              <a:gd name="T9" fmla="*/ 97 h 1051"/>
              <a:gd name="T10" fmla="*/ 551 w 1101"/>
              <a:gd name="T11" fmla="*/ 0 h 1051"/>
              <a:gd name="T12" fmla="*/ 1094 w 1101"/>
              <a:gd name="T13" fmla="*/ 97 h 1051"/>
              <a:gd name="T14" fmla="*/ 1101 w 1101"/>
              <a:gd name="T15" fmla="*/ 109 h 1051"/>
              <a:gd name="T16" fmla="*/ 914 w 1101"/>
              <a:gd name="T17" fmla="*/ 629 h 1051"/>
              <a:gd name="T18" fmla="*/ 558 w 1101"/>
              <a:gd name="T19" fmla="*/ 1051 h 1051"/>
              <a:gd name="T20" fmla="*/ 551 w 1101"/>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1" h="1051">
                <a:moveTo>
                  <a:pt x="551" y="1051"/>
                </a:moveTo>
                <a:cubicBezTo>
                  <a:pt x="548" y="1051"/>
                  <a:pt x="545" y="1051"/>
                  <a:pt x="544" y="1051"/>
                </a:cubicBezTo>
                <a:cubicBezTo>
                  <a:pt x="527" y="1041"/>
                  <a:pt x="372" y="948"/>
                  <a:pt x="188" y="629"/>
                </a:cubicBezTo>
                <a:cubicBezTo>
                  <a:pt x="0" y="303"/>
                  <a:pt x="0" y="124"/>
                  <a:pt x="0" y="109"/>
                </a:cubicBezTo>
                <a:cubicBezTo>
                  <a:pt x="1" y="106"/>
                  <a:pt x="5" y="100"/>
                  <a:pt x="7" y="97"/>
                </a:cubicBezTo>
                <a:cubicBezTo>
                  <a:pt x="24" y="87"/>
                  <a:pt x="182" y="0"/>
                  <a:pt x="551" y="0"/>
                </a:cubicBezTo>
                <a:cubicBezTo>
                  <a:pt x="919" y="0"/>
                  <a:pt x="1077" y="87"/>
                  <a:pt x="1094" y="97"/>
                </a:cubicBezTo>
                <a:cubicBezTo>
                  <a:pt x="1097" y="100"/>
                  <a:pt x="1100" y="106"/>
                  <a:pt x="1101" y="109"/>
                </a:cubicBezTo>
                <a:cubicBezTo>
                  <a:pt x="1101" y="129"/>
                  <a:pt x="1098" y="309"/>
                  <a:pt x="914" y="629"/>
                </a:cubicBezTo>
                <a:cubicBezTo>
                  <a:pt x="729" y="948"/>
                  <a:pt x="575" y="1041"/>
                  <a:pt x="558" y="1051"/>
                </a:cubicBezTo>
                <a:cubicBezTo>
                  <a:pt x="556" y="1051"/>
                  <a:pt x="554" y="1051"/>
                  <a:pt x="551" y="1051"/>
                </a:cubicBezTo>
                <a:close/>
              </a:path>
            </a:pathLst>
          </a:custGeom>
          <a:gradFill>
            <a:gsLst>
              <a:gs pos="0">
                <a:schemeClr val="bg1">
                  <a:lumMod val="85000"/>
                </a:schemeClr>
              </a:gs>
              <a:gs pos="1000">
                <a:schemeClr val="bg1"/>
              </a:gs>
              <a:gs pos="100000">
                <a:schemeClr val="bg1">
                  <a:lumMod val="85000"/>
                </a:schemeClr>
              </a:gs>
            </a:gsLst>
            <a:lin ang="16200000" scaled="1"/>
          </a:gradFill>
          <a:ln>
            <a:noFill/>
          </a:ln>
        </p:spPr>
        <p:txBody>
          <a:bodyPr vert="horz" wrap="square" lIns="68580" tIns="34290" rIns="68580" bIns="34290" numCol="1" anchor="t" anchorCtr="0" compatLnSpc="1"/>
          <a:lstStyle/>
          <a:p>
            <a:endParaRPr lang="zh-CN" altLang="en-US" sz="1400"/>
          </a:p>
        </p:txBody>
      </p:sp>
      <p:sp>
        <p:nvSpPr>
          <p:cNvPr id="104" name="文本框 89"/>
          <p:cNvSpPr txBox="1"/>
          <p:nvPr/>
        </p:nvSpPr>
        <p:spPr>
          <a:xfrm>
            <a:off x="3475998" y="3320597"/>
            <a:ext cx="337272" cy="284693"/>
          </a:xfrm>
          <a:prstGeom prst="rect">
            <a:avLst/>
          </a:prstGeom>
          <a:noFill/>
        </p:spPr>
        <p:txBody>
          <a:bodyPr wrap="none" lIns="68580" tIns="34290" rIns="68580" bIns="34290" rtlCol="0">
            <a:spAutoFit/>
          </a:bodyPr>
          <a:lstStyle/>
          <a:p>
            <a:r>
              <a:rPr lang="en-US" altLang="zh-CN" sz="1400" dirty="0">
                <a:latin typeface="Arial" panose="020B0604020202020204" pitchFamily="34" charset="0"/>
                <a:ea typeface="Microsoft YaHei UI" panose="020B0503020204020204" pitchFamily="34" charset="-122"/>
                <a:cs typeface="Arial" panose="020B0604020202020204" pitchFamily="34" charset="0"/>
              </a:rPr>
              <a:t>06</a:t>
            </a:r>
            <a:endParaRPr lang="zh-CN" altLang="en-US" sz="1400" dirty="0">
              <a:latin typeface="Arial" panose="020B0604020202020204" pitchFamily="34" charset="0"/>
              <a:ea typeface="Microsoft YaHei UI" panose="020B0503020204020204" pitchFamily="34" charset="-122"/>
              <a:cs typeface="Arial" panose="020B0604020202020204" pitchFamily="34" charset="0"/>
            </a:endParaRPr>
          </a:p>
        </p:txBody>
      </p:sp>
      <p:sp>
        <p:nvSpPr>
          <p:cNvPr id="107" name="Freeform 10"/>
          <p:cNvSpPr/>
          <p:nvPr/>
        </p:nvSpPr>
        <p:spPr bwMode="auto">
          <a:xfrm>
            <a:off x="3977196" y="3190289"/>
            <a:ext cx="964023" cy="920204"/>
          </a:xfrm>
          <a:custGeom>
            <a:avLst/>
            <a:gdLst>
              <a:gd name="T0" fmla="*/ 551 w 1101"/>
              <a:gd name="T1" fmla="*/ 1051 h 1051"/>
              <a:gd name="T2" fmla="*/ 7 w 1101"/>
              <a:gd name="T3" fmla="*/ 954 h 1051"/>
              <a:gd name="T4" fmla="*/ 0 w 1101"/>
              <a:gd name="T5" fmla="*/ 942 h 1051"/>
              <a:gd name="T6" fmla="*/ 188 w 1101"/>
              <a:gd name="T7" fmla="*/ 422 h 1051"/>
              <a:gd name="T8" fmla="*/ 544 w 1101"/>
              <a:gd name="T9" fmla="*/ 0 h 1051"/>
              <a:gd name="T10" fmla="*/ 551 w 1101"/>
              <a:gd name="T11" fmla="*/ 0 h 1051"/>
              <a:gd name="T12" fmla="*/ 558 w 1101"/>
              <a:gd name="T13" fmla="*/ 0 h 1051"/>
              <a:gd name="T14" fmla="*/ 914 w 1101"/>
              <a:gd name="T15" fmla="*/ 422 h 1051"/>
              <a:gd name="T16" fmla="*/ 1101 w 1101"/>
              <a:gd name="T17" fmla="*/ 942 h 1051"/>
              <a:gd name="T18" fmla="*/ 1094 w 1101"/>
              <a:gd name="T19" fmla="*/ 954 h 1051"/>
              <a:gd name="T20" fmla="*/ 551 w 1101"/>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1" h="1051">
                <a:moveTo>
                  <a:pt x="551" y="1051"/>
                </a:moveTo>
                <a:cubicBezTo>
                  <a:pt x="182" y="1051"/>
                  <a:pt x="24" y="964"/>
                  <a:pt x="7" y="954"/>
                </a:cubicBezTo>
                <a:cubicBezTo>
                  <a:pt x="5" y="951"/>
                  <a:pt x="2" y="945"/>
                  <a:pt x="0" y="942"/>
                </a:cubicBezTo>
                <a:cubicBezTo>
                  <a:pt x="0" y="922"/>
                  <a:pt x="4" y="742"/>
                  <a:pt x="188" y="422"/>
                </a:cubicBezTo>
                <a:cubicBezTo>
                  <a:pt x="372" y="103"/>
                  <a:pt x="527" y="10"/>
                  <a:pt x="544" y="0"/>
                </a:cubicBezTo>
                <a:cubicBezTo>
                  <a:pt x="545" y="0"/>
                  <a:pt x="548" y="0"/>
                  <a:pt x="551" y="0"/>
                </a:cubicBezTo>
                <a:cubicBezTo>
                  <a:pt x="554" y="0"/>
                  <a:pt x="556" y="0"/>
                  <a:pt x="558" y="0"/>
                </a:cubicBezTo>
                <a:cubicBezTo>
                  <a:pt x="575" y="10"/>
                  <a:pt x="729" y="103"/>
                  <a:pt x="914" y="422"/>
                </a:cubicBezTo>
                <a:cubicBezTo>
                  <a:pt x="1098" y="742"/>
                  <a:pt x="1101" y="922"/>
                  <a:pt x="1101" y="942"/>
                </a:cubicBezTo>
                <a:cubicBezTo>
                  <a:pt x="1100" y="945"/>
                  <a:pt x="1097" y="951"/>
                  <a:pt x="1094" y="954"/>
                </a:cubicBezTo>
                <a:cubicBezTo>
                  <a:pt x="1077" y="964"/>
                  <a:pt x="920" y="1051"/>
                  <a:pt x="551" y="1051"/>
                </a:cubicBezTo>
                <a:close/>
              </a:path>
            </a:pathLst>
          </a:custGeom>
          <a:gradFill>
            <a:gsLst>
              <a:gs pos="0">
                <a:schemeClr val="bg1">
                  <a:lumMod val="85000"/>
                </a:schemeClr>
              </a:gs>
              <a:gs pos="1000">
                <a:schemeClr val="bg1"/>
              </a:gs>
              <a:gs pos="100000">
                <a:schemeClr val="bg1">
                  <a:lumMod val="85000"/>
                </a:schemeClr>
              </a:gs>
            </a:gsLst>
            <a:lin ang="16200000" scaled="1"/>
          </a:gradFill>
          <a:ln>
            <a:noFill/>
          </a:ln>
        </p:spPr>
        <p:txBody>
          <a:bodyPr vert="horz" wrap="square" lIns="68580" tIns="34290" rIns="68580" bIns="34290" numCol="1" anchor="t" anchorCtr="0" compatLnSpc="1"/>
          <a:lstStyle/>
          <a:p>
            <a:endParaRPr lang="zh-CN" altLang="en-US" sz="1400"/>
          </a:p>
        </p:txBody>
      </p:sp>
      <p:sp>
        <p:nvSpPr>
          <p:cNvPr id="108" name="文本框 91"/>
          <p:cNvSpPr txBox="1"/>
          <p:nvPr/>
        </p:nvSpPr>
        <p:spPr>
          <a:xfrm>
            <a:off x="4317658" y="3320597"/>
            <a:ext cx="284160" cy="239861"/>
          </a:xfrm>
          <a:prstGeom prst="rect">
            <a:avLst/>
          </a:prstGeom>
          <a:noFill/>
        </p:spPr>
        <p:txBody>
          <a:bodyPr wrap="none" lIns="68580" tIns="34290" rIns="68580" bIns="34290" rtlCol="0">
            <a:spAutoFit/>
          </a:bodyPr>
          <a:lstStyle/>
          <a:p>
            <a:r>
              <a:rPr lang="en-US" altLang="zh-CN" sz="1400" dirty="0">
                <a:latin typeface="Arial" panose="020B0604020202020204" pitchFamily="34" charset="0"/>
                <a:ea typeface="Microsoft YaHei UI" panose="020B0503020204020204" pitchFamily="34" charset="-122"/>
                <a:cs typeface="Arial" panose="020B0604020202020204" pitchFamily="34" charset="0"/>
              </a:rPr>
              <a:t>05</a:t>
            </a:r>
            <a:endParaRPr lang="zh-CN" altLang="en-US" sz="1400" dirty="0">
              <a:latin typeface="Arial" panose="020B0604020202020204" pitchFamily="34" charset="0"/>
              <a:ea typeface="Microsoft YaHei UI" panose="020B0503020204020204" pitchFamily="34" charset="-122"/>
              <a:cs typeface="Arial" panose="020B0604020202020204" pitchFamily="34" charset="0"/>
            </a:endParaRPr>
          </a:p>
        </p:txBody>
      </p:sp>
      <p:sp>
        <p:nvSpPr>
          <p:cNvPr id="111" name="Freeform 8"/>
          <p:cNvSpPr/>
          <p:nvPr/>
        </p:nvSpPr>
        <p:spPr bwMode="auto">
          <a:xfrm>
            <a:off x="4818856" y="2888515"/>
            <a:ext cx="964850" cy="921030"/>
          </a:xfrm>
          <a:custGeom>
            <a:avLst/>
            <a:gdLst>
              <a:gd name="T0" fmla="*/ 551 w 1102"/>
              <a:gd name="T1" fmla="*/ 1051 h 1051"/>
              <a:gd name="T2" fmla="*/ 544 w 1102"/>
              <a:gd name="T3" fmla="*/ 1050 h 1051"/>
              <a:gd name="T4" fmla="*/ 188 w 1102"/>
              <a:gd name="T5" fmla="*/ 628 h 1051"/>
              <a:gd name="T6" fmla="*/ 1 w 1102"/>
              <a:gd name="T7" fmla="*/ 109 h 1051"/>
              <a:gd name="T8" fmla="*/ 7 w 1102"/>
              <a:gd name="T9" fmla="*/ 97 h 1051"/>
              <a:gd name="T10" fmla="*/ 551 w 1102"/>
              <a:gd name="T11" fmla="*/ 0 h 1051"/>
              <a:gd name="T12" fmla="*/ 1094 w 1102"/>
              <a:gd name="T13" fmla="*/ 97 h 1051"/>
              <a:gd name="T14" fmla="*/ 1101 w 1102"/>
              <a:gd name="T15" fmla="*/ 109 h 1051"/>
              <a:gd name="T16" fmla="*/ 914 w 1102"/>
              <a:gd name="T17" fmla="*/ 628 h 1051"/>
              <a:gd name="T18" fmla="*/ 558 w 1102"/>
              <a:gd name="T19" fmla="*/ 1050 h 1051"/>
              <a:gd name="T20" fmla="*/ 551 w 1102"/>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2" h="1051">
                <a:moveTo>
                  <a:pt x="551" y="1051"/>
                </a:moveTo>
                <a:cubicBezTo>
                  <a:pt x="548" y="1051"/>
                  <a:pt x="545" y="1051"/>
                  <a:pt x="544" y="1050"/>
                </a:cubicBezTo>
                <a:cubicBezTo>
                  <a:pt x="527" y="1041"/>
                  <a:pt x="372" y="947"/>
                  <a:pt x="188" y="628"/>
                </a:cubicBezTo>
                <a:cubicBezTo>
                  <a:pt x="4" y="309"/>
                  <a:pt x="0" y="129"/>
                  <a:pt x="1" y="109"/>
                </a:cubicBezTo>
                <a:cubicBezTo>
                  <a:pt x="2" y="106"/>
                  <a:pt x="5" y="100"/>
                  <a:pt x="7" y="97"/>
                </a:cubicBezTo>
                <a:cubicBezTo>
                  <a:pt x="24" y="87"/>
                  <a:pt x="182" y="0"/>
                  <a:pt x="551" y="0"/>
                </a:cubicBezTo>
                <a:cubicBezTo>
                  <a:pt x="920" y="0"/>
                  <a:pt x="1078" y="87"/>
                  <a:pt x="1094" y="97"/>
                </a:cubicBezTo>
                <a:cubicBezTo>
                  <a:pt x="1097" y="100"/>
                  <a:pt x="1100" y="106"/>
                  <a:pt x="1101" y="109"/>
                </a:cubicBezTo>
                <a:cubicBezTo>
                  <a:pt x="1102" y="128"/>
                  <a:pt x="1098" y="309"/>
                  <a:pt x="914" y="628"/>
                </a:cubicBezTo>
                <a:cubicBezTo>
                  <a:pt x="730" y="947"/>
                  <a:pt x="575" y="1041"/>
                  <a:pt x="558" y="1050"/>
                </a:cubicBezTo>
                <a:cubicBezTo>
                  <a:pt x="557" y="1051"/>
                  <a:pt x="554" y="1051"/>
                  <a:pt x="551" y="1051"/>
                </a:cubicBezTo>
                <a:close/>
              </a:path>
            </a:pathLst>
          </a:custGeom>
          <a:gradFill>
            <a:gsLst>
              <a:gs pos="0">
                <a:schemeClr val="bg1">
                  <a:lumMod val="85000"/>
                </a:schemeClr>
              </a:gs>
              <a:gs pos="1000">
                <a:schemeClr val="bg1"/>
              </a:gs>
              <a:gs pos="100000">
                <a:schemeClr val="bg1">
                  <a:lumMod val="85000"/>
                </a:schemeClr>
              </a:gs>
            </a:gsLst>
            <a:lin ang="16200000" scaled="1"/>
          </a:gradFill>
          <a:ln>
            <a:noFill/>
          </a:ln>
        </p:spPr>
        <p:txBody>
          <a:bodyPr vert="horz" wrap="square" lIns="68580" tIns="34290" rIns="68580" bIns="34290" numCol="1" anchor="t" anchorCtr="0" compatLnSpc="1"/>
          <a:lstStyle/>
          <a:p>
            <a:endParaRPr lang="zh-CN" altLang="en-US" sz="1400"/>
          </a:p>
        </p:txBody>
      </p:sp>
      <p:sp>
        <p:nvSpPr>
          <p:cNvPr id="112" name="文本框 92"/>
          <p:cNvSpPr txBox="1"/>
          <p:nvPr/>
        </p:nvSpPr>
        <p:spPr>
          <a:xfrm>
            <a:off x="5108338" y="3309151"/>
            <a:ext cx="337272" cy="284693"/>
          </a:xfrm>
          <a:prstGeom prst="rect">
            <a:avLst/>
          </a:prstGeom>
          <a:noFill/>
        </p:spPr>
        <p:txBody>
          <a:bodyPr wrap="none" lIns="68580" tIns="34290" rIns="68580" bIns="34290" rtlCol="0">
            <a:spAutoFit/>
          </a:bodyPr>
          <a:lstStyle/>
          <a:p>
            <a:r>
              <a:rPr lang="en-US" altLang="zh-CN" sz="1400" dirty="0">
                <a:latin typeface="Arial" panose="020B0604020202020204" pitchFamily="34" charset="0"/>
                <a:ea typeface="Microsoft YaHei UI" panose="020B0503020204020204" pitchFamily="34" charset="-122"/>
                <a:cs typeface="Arial" panose="020B0604020202020204" pitchFamily="34" charset="0"/>
              </a:rPr>
              <a:t>04</a:t>
            </a:r>
            <a:endParaRPr lang="zh-CN" altLang="en-US" sz="1400" dirty="0">
              <a:latin typeface="Arial" panose="020B0604020202020204" pitchFamily="34" charset="0"/>
              <a:ea typeface="Microsoft YaHei UI" panose="020B0503020204020204" pitchFamily="34" charset="-122"/>
              <a:cs typeface="Arial" panose="020B0604020202020204" pitchFamily="34" charset="0"/>
            </a:endParaRPr>
          </a:p>
        </p:txBody>
      </p:sp>
      <p:sp>
        <p:nvSpPr>
          <p:cNvPr id="115" name="Freeform 119"/>
          <p:cNvSpPr>
            <a:spLocks noChangeArrowheads="1"/>
          </p:cNvSpPr>
          <p:nvPr/>
        </p:nvSpPr>
        <p:spPr bwMode="auto">
          <a:xfrm>
            <a:off x="3437217" y="2229763"/>
            <a:ext cx="361723" cy="323054"/>
          </a:xfrm>
          <a:custGeom>
            <a:avLst/>
            <a:gdLst>
              <a:gd name="T0" fmla="*/ 531268 w 497"/>
              <a:gd name="T1" fmla="*/ 83989 h 444"/>
              <a:gd name="T2" fmla="*/ 531268 w 497"/>
              <a:gd name="T3" fmla="*/ 83989 h 444"/>
              <a:gd name="T4" fmla="*/ 510880 w 497"/>
              <a:gd name="T5" fmla="*/ 83989 h 444"/>
              <a:gd name="T6" fmla="*/ 510880 w 497"/>
              <a:gd name="T7" fmla="*/ 531532 h 444"/>
              <a:gd name="T8" fmla="*/ 531268 w 497"/>
              <a:gd name="T9" fmla="*/ 531532 h 444"/>
              <a:gd name="T10" fmla="*/ 594828 w 497"/>
              <a:gd name="T11" fmla="*/ 477539 h 444"/>
              <a:gd name="T12" fmla="*/ 594828 w 497"/>
              <a:gd name="T13" fmla="*/ 148781 h 444"/>
              <a:gd name="T14" fmla="*/ 531268 w 497"/>
              <a:gd name="T15" fmla="*/ 83989 h 444"/>
              <a:gd name="T16" fmla="*/ 0 w 497"/>
              <a:gd name="T17" fmla="*/ 148781 h 444"/>
              <a:gd name="T18" fmla="*/ 0 w 497"/>
              <a:gd name="T19" fmla="*/ 148781 h 444"/>
              <a:gd name="T20" fmla="*/ 0 w 497"/>
              <a:gd name="T21" fmla="*/ 477539 h 444"/>
              <a:gd name="T22" fmla="*/ 63560 w 497"/>
              <a:gd name="T23" fmla="*/ 531532 h 444"/>
              <a:gd name="T24" fmla="*/ 85147 w 497"/>
              <a:gd name="T25" fmla="*/ 531532 h 444"/>
              <a:gd name="T26" fmla="*/ 85147 w 497"/>
              <a:gd name="T27" fmla="*/ 83989 h 444"/>
              <a:gd name="T28" fmla="*/ 63560 w 497"/>
              <a:gd name="T29" fmla="*/ 83989 h 444"/>
              <a:gd name="T30" fmla="*/ 0 w 497"/>
              <a:gd name="T31" fmla="*/ 148781 h 444"/>
              <a:gd name="T32" fmla="*/ 404147 w 497"/>
              <a:gd name="T33" fmla="*/ 31196 h 444"/>
              <a:gd name="T34" fmla="*/ 404147 w 497"/>
              <a:gd name="T35" fmla="*/ 31196 h 444"/>
              <a:gd name="T36" fmla="*/ 297414 w 497"/>
              <a:gd name="T37" fmla="*/ 0 h 444"/>
              <a:gd name="T38" fmla="*/ 191880 w 497"/>
              <a:gd name="T39" fmla="*/ 31196 h 444"/>
              <a:gd name="T40" fmla="*/ 191880 w 497"/>
              <a:gd name="T41" fmla="*/ 83989 h 444"/>
              <a:gd name="T42" fmla="*/ 128320 w 497"/>
              <a:gd name="T43" fmla="*/ 83989 h 444"/>
              <a:gd name="T44" fmla="*/ 128320 w 497"/>
              <a:gd name="T45" fmla="*/ 531532 h 444"/>
              <a:gd name="T46" fmla="*/ 467707 w 497"/>
              <a:gd name="T47" fmla="*/ 531532 h 444"/>
              <a:gd name="T48" fmla="*/ 467707 w 497"/>
              <a:gd name="T49" fmla="*/ 83989 h 444"/>
              <a:gd name="T50" fmla="*/ 404147 w 497"/>
              <a:gd name="T51" fmla="*/ 83989 h 444"/>
              <a:gd name="T52" fmla="*/ 404147 w 497"/>
              <a:gd name="T53" fmla="*/ 31196 h 444"/>
              <a:gd name="T54" fmla="*/ 360974 w 497"/>
              <a:gd name="T55" fmla="*/ 83989 h 444"/>
              <a:gd name="T56" fmla="*/ 360974 w 497"/>
              <a:gd name="T57" fmla="*/ 83989 h 444"/>
              <a:gd name="T58" fmla="*/ 233854 w 497"/>
              <a:gd name="T59" fmla="*/ 83989 h 444"/>
              <a:gd name="T60" fmla="*/ 233854 w 497"/>
              <a:gd name="T61" fmla="*/ 52793 h 444"/>
              <a:gd name="T62" fmla="*/ 297414 w 497"/>
              <a:gd name="T63" fmla="*/ 31196 h 444"/>
              <a:gd name="T64" fmla="*/ 360974 w 497"/>
              <a:gd name="T65" fmla="*/ 52793 h 444"/>
              <a:gd name="T66" fmla="*/ 360974 w 497"/>
              <a:gd name="T67" fmla="*/ 83989 h 4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17" name="Freeform 23"/>
          <p:cNvSpPr>
            <a:spLocks noChangeArrowheads="1"/>
          </p:cNvSpPr>
          <p:nvPr/>
        </p:nvSpPr>
        <p:spPr bwMode="auto">
          <a:xfrm>
            <a:off x="4350102" y="1607543"/>
            <a:ext cx="292057" cy="286540"/>
          </a:xfrm>
          <a:custGeom>
            <a:avLst/>
            <a:gdLst>
              <a:gd name="T0" fmla="*/ 498453 w 427"/>
              <a:gd name="T1" fmla="*/ 63687 h 417"/>
              <a:gd name="T2" fmla="*/ 498453 w 427"/>
              <a:gd name="T3" fmla="*/ 63687 h 417"/>
              <a:gd name="T4" fmla="*/ 424164 w 427"/>
              <a:gd name="T5" fmla="*/ 10815 h 417"/>
              <a:gd name="T6" fmla="*/ 393011 w 427"/>
              <a:gd name="T7" fmla="*/ 0 h 417"/>
              <a:gd name="T8" fmla="*/ 106640 w 427"/>
              <a:gd name="T9" fmla="*/ 0 h 417"/>
              <a:gd name="T10" fmla="*/ 74289 w 427"/>
              <a:gd name="T11" fmla="*/ 10815 h 417"/>
              <a:gd name="T12" fmla="*/ 10784 w 427"/>
              <a:gd name="T13" fmla="*/ 63687 h 417"/>
              <a:gd name="T14" fmla="*/ 0 w 427"/>
              <a:gd name="T15" fmla="*/ 96132 h 417"/>
              <a:gd name="T16" fmla="*/ 52721 w 427"/>
              <a:gd name="T17" fmla="*/ 479457 h 417"/>
              <a:gd name="T18" fmla="*/ 86271 w 427"/>
              <a:gd name="T19" fmla="*/ 499885 h 417"/>
              <a:gd name="T20" fmla="*/ 424164 w 427"/>
              <a:gd name="T21" fmla="*/ 499885 h 417"/>
              <a:gd name="T22" fmla="*/ 456516 w 427"/>
              <a:gd name="T23" fmla="*/ 479457 h 417"/>
              <a:gd name="T24" fmla="*/ 510435 w 427"/>
              <a:gd name="T25" fmla="*/ 96132 h 417"/>
              <a:gd name="T26" fmla="*/ 498453 w 427"/>
              <a:gd name="T27" fmla="*/ 63687 h 417"/>
              <a:gd name="T28" fmla="*/ 255217 w 427"/>
              <a:gd name="T29" fmla="*/ 319638 h 417"/>
              <a:gd name="T30" fmla="*/ 255217 w 427"/>
              <a:gd name="T31" fmla="*/ 319638 h 417"/>
              <a:gd name="T32" fmla="*/ 128208 w 427"/>
              <a:gd name="T33" fmla="*/ 149004 h 417"/>
              <a:gd name="T34" fmla="*/ 191713 w 427"/>
              <a:gd name="T35" fmla="*/ 149004 h 417"/>
              <a:gd name="T36" fmla="*/ 255217 w 427"/>
              <a:gd name="T37" fmla="*/ 266766 h 417"/>
              <a:gd name="T38" fmla="*/ 318722 w 427"/>
              <a:gd name="T39" fmla="*/ 149004 h 417"/>
              <a:gd name="T40" fmla="*/ 371443 w 427"/>
              <a:gd name="T41" fmla="*/ 149004 h 417"/>
              <a:gd name="T42" fmla="*/ 255217 w 427"/>
              <a:gd name="T43" fmla="*/ 319638 h 417"/>
              <a:gd name="T44" fmla="*/ 43135 w 427"/>
              <a:gd name="T45" fmla="*/ 96132 h 417"/>
              <a:gd name="T46" fmla="*/ 43135 w 427"/>
              <a:gd name="T47" fmla="*/ 96132 h 417"/>
              <a:gd name="T48" fmla="*/ 106640 w 427"/>
              <a:gd name="T49" fmla="*/ 32444 h 417"/>
              <a:gd name="T50" fmla="*/ 393011 w 427"/>
              <a:gd name="T51" fmla="*/ 32444 h 417"/>
              <a:gd name="T52" fmla="*/ 468498 w 427"/>
              <a:gd name="T53" fmla="*/ 96132 h 417"/>
              <a:gd name="T54" fmla="*/ 43135 w 427"/>
              <a:gd name="T55" fmla="*/ 96132 h 41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27" h="417">
                <a:moveTo>
                  <a:pt x="416" y="53"/>
                </a:moveTo>
                <a:lnTo>
                  <a:pt x="416" y="53"/>
                </a:lnTo>
                <a:cubicBezTo>
                  <a:pt x="408" y="44"/>
                  <a:pt x="363" y="9"/>
                  <a:pt x="354" y="9"/>
                </a:cubicBezTo>
                <a:cubicBezTo>
                  <a:pt x="354" y="0"/>
                  <a:pt x="337" y="0"/>
                  <a:pt x="328" y="0"/>
                </a:cubicBezTo>
                <a:cubicBezTo>
                  <a:pt x="89" y="0"/>
                  <a:pt x="89" y="0"/>
                  <a:pt x="89" y="0"/>
                </a:cubicBezTo>
                <a:cubicBezTo>
                  <a:pt x="89" y="0"/>
                  <a:pt x="72" y="0"/>
                  <a:pt x="62" y="9"/>
                </a:cubicBezTo>
                <a:cubicBezTo>
                  <a:pt x="62" y="9"/>
                  <a:pt x="18" y="44"/>
                  <a:pt x="9" y="53"/>
                </a:cubicBezTo>
                <a:cubicBezTo>
                  <a:pt x="0" y="53"/>
                  <a:pt x="0" y="62"/>
                  <a:pt x="0" y="80"/>
                </a:cubicBezTo>
                <a:cubicBezTo>
                  <a:pt x="0" y="88"/>
                  <a:pt x="44" y="399"/>
                  <a:pt x="44" y="399"/>
                </a:cubicBezTo>
                <a:cubicBezTo>
                  <a:pt x="53" y="407"/>
                  <a:pt x="62" y="416"/>
                  <a:pt x="72" y="416"/>
                </a:cubicBezTo>
                <a:cubicBezTo>
                  <a:pt x="354" y="416"/>
                  <a:pt x="354" y="416"/>
                  <a:pt x="354" y="416"/>
                </a:cubicBezTo>
                <a:cubicBezTo>
                  <a:pt x="363" y="416"/>
                  <a:pt x="372" y="407"/>
                  <a:pt x="381" y="399"/>
                </a:cubicBezTo>
                <a:cubicBezTo>
                  <a:pt x="381" y="399"/>
                  <a:pt x="426" y="88"/>
                  <a:pt x="426" y="80"/>
                </a:cubicBezTo>
                <a:cubicBezTo>
                  <a:pt x="426" y="62"/>
                  <a:pt x="416" y="53"/>
                  <a:pt x="416" y="53"/>
                </a:cubicBezTo>
                <a:close/>
                <a:moveTo>
                  <a:pt x="213" y="266"/>
                </a:moveTo>
                <a:lnTo>
                  <a:pt x="213" y="266"/>
                </a:lnTo>
                <a:cubicBezTo>
                  <a:pt x="133" y="266"/>
                  <a:pt x="116" y="150"/>
                  <a:pt x="107" y="124"/>
                </a:cubicBezTo>
                <a:cubicBezTo>
                  <a:pt x="160" y="124"/>
                  <a:pt x="160" y="124"/>
                  <a:pt x="160" y="124"/>
                </a:cubicBezTo>
                <a:cubicBezTo>
                  <a:pt x="160" y="159"/>
                  <a:pt x="178" y="222"/>
                  <a:pt x="213" y="222"/>
                </a:cubicBezTo>
                <a:cubicBezTo>
                  <a:pt x="248" y="222"/>
                  <a:pt x="257" y="159"/>
                  <a:pt x="266" y="124"/>
                </a:cubicBezTo>
                <a:cubicBezTo>
                  <a:pt x="310" y="124"/>
                  <a:pt x="310" y="124"/>
                  <a:pt x="310" y="124"/>
                </a:cubicBezTo>
                <a:cubicBezTo>
                  <a:pt x="310" y="150"/>
                  <a:pt x="293" y="266"/>
                  <a:pt x="213" y="266"/>
                </a:cubicBezTo>
                <a:close/>
                <a:moveTo>
                  <a:pt x="36" y="80"/>
                </a:moveTo>
                <a:lnTo>
                  <a:pt x="36" y="80"/>
                </a:lnTo>
                <a:cubicBezTo>
                  <a:pt x="89" y="27"/>
                  <a:pt x="89" y="27"/>
                  <a:pt x="89" y="27"/>
                </a:cubicBezTo>
                <a:cubicBezTo>
                  <a:pt x="328" y="27"/>
                  <a:pt x="328" y="27"/>
                  <a:pt x="328" y="27"/>
                </a:cubicBezTo>
                <a:cubicBezTo>
                  <a:pt x="391" y="80"/>
                  <a:pt x="391" y="80"/>
                  <a:pt x="391" y="80"/>
                </a:cubicBezTo>
                <a:lnTo>
                  <a:pt x="36" y="80"/>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18" name="Freeform 79"/>
          <p:cNvSpPr>
            <a:spLocks noChangeArrowheads="1"/>
          </p:cNvSpPr>
          <p:nvPr/>
        </p:nvSpPr>
        <p:spPr bwMode="auto">
          <a:xfrm>
            <a:off x="5006326" y="2229763"/>
            <a:ext cx="315904" cy="316694"/>
          </a:xfrm>
          <a:custGeom>
            <a:avLst/>
            <a:gdLst>
              <a:gd name="T0" fmla="*/ 286865 w 479"/>
              <a:gd name="T1" fmla="*/ 0 h 479"/>
              <a:gd name="T2" fmla="*/ 286865 w 479"/>
              <a:gd name="T3" fmla="*/ 0 h 479"/>
              <a:gd name="T4" fmla="*/ 0 w 479"/>
              <a:gd name="T5" fmla="*/ 286865 h 479"/>
              <a:gd name="T6" fmla="*/ 286865 w 479"/>
              <a:gd name="T7" fmla="*/ 573730 h 479"/>
              <a:gd name="T8" fmla="*/ 573730 w 479"/>
              <a:gd name="T9" fmla="*/ 286865 h 479"/>
              <a:gd name="T10" fmla="*/ 286865 w 479"/>
              <a:gd name="T11" fmla="*/ 0 h 479"/>
              <a:gd name="T12" fmla="*/ 531720 w 479"/>
              <a:gd name="T13" fmla="*/ 286865 h 479"/>
              <a:gd name="T14" fmla="*/ 531720 w 479"/>
              <a:gd name="T15" fmla="*/ 286865 h 479"/>
              <a:gd name="T16" fmla="*/ 478908 w 479"/>
              <a:gd name="T17" fmla="*/ 435699 h 479"/>
              <a:gd name="T18" fmla="*/ 468106 w 479"/>
              <a:gd name="T19" fmla="*/ 393689 h 479"/>
              <a:gd name="T20" fmla="*/ 478908 w 479"/>
              <a:gd name="T21" fmla="*/ 308470 h 479"/>
              <a:gd name="T22" fmla="*/ 446501 w 479"/>
              <a:gd name="T23" fmla="*/ 244855 h 479"/>
              <a:gd name="T24" fmla="*/ 382887 w 479"/>
              <a:gd name="T25" fmla="*/ 213648 h 479"/>
              <a:gd name="T26" fmla="*/ 415294 w 479"/>
              <a:gd name="T27" fmla="*/ 105624 h 479"/>
              <a:gd name="T28" fmla="*/ 351680 w 479"/>
              <a:gd name="T29" fmla="*/ 74417 h 479"/>
              <a:gd name="T30" fmla="*/ 361282 w 479"/>
              <a:gd name="T31" fmla="*/ 63614 h 479"/>
              <a:gd name="T32" fmla="*/ 531720 w 479"/>
              <a:gd name="T33" fmla="*/ 286865 h 479"/>
              <a:gd name="T34" fmla="*/ 254458 w 479"/>
              <a:gd name="T35" fmla="*/ 52812 h 479"/>
              <a:gd name="T36" fmla="*/ 254458 w 479"/>
              <a:gd name="T37" fmla="*/ 52812 h 479"/>
              <a:gd name="T38" fmla="*/ 223250 w 479"/>
              <a:gd name="T39" fmla="*/ 74417 h 479"/>
              <a:gd name="T40" fmla="*/ 180041 w 479"/>
              <a:gd name="T41" fmla="*/ 105624 h 479"/>
              <a:gd name="T42" fmla="*/ 138031 w 479"/>
              <a:gd name="T43" fmla="*/ 159636 h 479"/>
              <a:gd name="T44" fmla="*/ 159636 w 479"/>
              <a:gd name="T45" fmla="*/ 190843 h 479"/>
              <a:gd name="T46" fmla="*/ 212448 w 479"/>
              <a:gd name="T47" fmla="*/ 190843 h 479"/>
              <a:gd name="T48" fmla="*/ 297667 w 479"/>
              <a:gd name="T49" fmla="*/ 286865 h 479"/>
              <a:gd name="T50" fmla="*/ 223250 w 479"/>
              <a:gd name="T51" fmla="*/ 350479 h 479"/>
              <a:gd name="T52" fmla="*/ 212448 w 479"/>
              <a:gd name="T53" fmla="*/ 404491 h 479"/>
              <a:gd name="T54" fmla="*/ 212448 w 479"/>
              <a:gd name="T55" fmla="*/ 468106 h 479"/>
              <a:gd name="T56" fmla="*/ 159636 w 479"/>
              <a:gd name="T57" fmla="*/ 414094 h 479"/>
              <a:gd name="T58" fmla="*/ 148834 w 479"/>
              <a:gd name="T59" fmla="*/ 340877 h 479"/>
              <a:gd name="T60" fmla="*/ 105624 w 479"/>
              <a:gd name="T61" fmla="*/ 286865 h 479"/>
              <a:gd name="T62" fmla="*/ 127229 w 479"/>
              <a:gd name="T63" fmla="*/ 223250 h 479"/>
              <a:gd name="T64" fmla="*/ 63614 w 479"/>
              <a:gd name="T65" fmla="*/ 202846 h 479"/>
              <a:gd name="T66" fmla="*/ 254458 w 479"/>
              <a:gd name="T67" fmla="*/ 52812 h 479"/>
              <a:gd name="T68" fmla="*/ 212448 w 479"/>
              <a:gd name="T69" fmla="*/ 520918 h 479"/>
              <a:gd name="T70" fmla="*/ 212448 w 479"/>
              <a:gd name="T71" fmla="*/ 520918 h 479"/>
              <a:gd name="T72" fmla="*/ 244855 w 479"/>
              <a:gd name="T73" fmla="*/ 499313 h 479"/>
              <a:gd name="T74" fmla="*/ 286865 w 479"/>
              <a:gd name="T75" fmla="*/ 488510 h 479"/>
              <a:gd name="T76" fmla="*/ 351680 w 479"/>
              <a:gd name="T77" fmla="*/ 468106 h 479"/>
              <a:gd name="T78" fmla="*/ 424896 w 479"/>
              <a:gd name="T79" fmla="*/ 488510 h 479"/>
              <a:gd name="T80" fmla="*/ 286865 w 479"/>
              <a:gd name="T81" fmla="*/ 531720 h 479"/>
              <a:gd name="T82" fmla="*/ 212448 w 479"/>
              <a:gd name="T83" fmla="*/ 520918 h 4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19" name="Freeform 70"/>
          <p:cNvSpPr>
            <a:spLocks noChangeArrowheads="1"/>
          </p:cNvSpPr>
          <p:nvPr/>
        </p:nvSpPr>
        <p:spPr bwMode="auto">
          <a:xfrm>
            <a:off x="3460696" y="3017609"/>
            <a:ext cx="338244" cy="302988"/>
          </a:xfrm>
          <a:custGeom>
            <a:avLst/>
            <a:gdLst>
              <a:gd name="T0" fmla="*/ 170295 w 497"/>
              <a:gd name="T1" fmla="*/ 329219 h 445"/>
              <a:gd name="T2" fmla="*/ 170295 w 497"/>
              <a:gd name="T3" fmla="*/ 329219 h 445"/>
              <a:gd name="T4" fmla="*/ 170295 w 497"/>
              <a:gd name="T5" fmla="*/ 149645 h 445"/>
              <a:gd name="T6" fmla="*/ 63561 w 497"/>
              <a:gd name="T7" fmla="*/ 149645 h 445"/>
              <a:gd name="T8" fmla="*/ 0 w 497"/>
              <a:gd name="T9" fmla="*/ 213094 h 445"/>
              <a:gd name="T10" fmla="*/ 0 w 497"/>
              <a:gd name="T11" fmla="*/ 381894 h 445"/>
              <a:gd name="T12" fmla="*/ 63561 w 497"/>
              <a:gd name="T13" fmla="*/ 446541 h 445"/>
              <a:gd name="T14" fmla="*/ 85147 w 497"/>
              <a:gd name="T15" fmla="*/ 446541 h 445"/>
              <a:gd name="T16" fmla="*/ 85147 w 497"/>
              <a:gd name="T17" fmla="*/ 531539 h 445"/>
              <a:gd name="T18" fmla="*/ 181088 w 497"/>
              <a:gd name="T19" fmla="*/ 446541 h 445"/>
              <a:gd name="T20" fmla="*/ 328597 w 497"/>
              <a:gd name="T21" fmla="*/ 446541 h 445"/>
              <a:gd name="T22" fmla="*/ 382563 w 497"/>
              <a:gd name="T23" fmla="*/ 381894 h 445"/>
              <a:gd name="T24" fmla="*/ 382563 w 497"/>
              <a:gd name="T25" fmla="*/ 329219 h 445"/>
              <a:gd name="T26" fmla="*/ 382563 w 497"/>
              <a:gd name="T27" fmla="*/ 329219 h 445"/>
              <a:gd name="T28" fmla="*/ 170295 w 497"/>
              <a:gd name="T29" fmla="*/ 329219 h 445"/>
              <a:gd name="T30" fmla="*/ 531271 w 497"/>
              <a:gd name="T31" fmla="*/ 0 h 445"/>
              <a:gd name="T32" fmla="*/ 531271 w 497"/>
              <a:gd name="T33" fmla="*/ 0 h 445"/>
              <a:gd name="T34" fmla="*/ 265036 w 497"/>
              <a:gd name="T35" fmla="*/ 0 h 445"/>
              <a:gd name="T36" fmla="*/ 212269 w 497"/>
              <a:gd name="T37" fmla="*/ 64647 h 445"/>
              <a:gd name="T38" fmla="*/ 212269 w 497"/>
              <a:gd name="T39" fmla="*/ 296896 h 445"/>
              <a:gd name="T40" fmla="*/ 414943 w 497"/>
              <a:gd name="T41" fmla="*/ 296896 h 445"/>
              <a:gd name="T42" fmla="*/ 509684 w 497"/>
              <a:gd name="T43" fmla="*/ 381894 h 445"/>
              <a:gd name="T44" fmla="*/ 509684 w 497"/>
              <a:gd name="T45" fmla="*/ 296896 h 445"/>
              <a:gd name="T46" fmla="*/ 531271 w 497"/>
              <a:gd name="T47" fmla="*/ 296896 h 445"/>
              <a:gd name="T48" fmla="*/ 594832 w 497"/>
              <a:gd name="T49" fmla="*/ 233446 h 445"/>
              <a:gd name="T50" fmla="*/ 594832 w 497"/>
              <a:gd name="T51" fmla="*/ 64647 h 445"/>
              <a:gd name="T52" fmla="*/ 531271 w 497"/>
              <a:gd name="T53" fmla="*/ 0 h 4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7" h="445">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20" name="Freeform 111"/>
          <p:cNvSpPr>
            <a:spLocks noChangeArrowheads="1"/>
          </p:cNvSpPr>
          <p:nvPr/>
        </p:nvSpPr>
        <p:spPr bwMode="auto">
          <a:xfrm>
            <a:off x="4336090" y="3650391"/>
            <a:ext cx="247296" cy="302376"/>
          </a:xfrm>
          <a:custGeom>
            <a:avLst/>
            <a:gdLst>
              <a:gd name="T0" fmla="*/ 416411 w 355"/>
              <a:gd name="T1" fmla="*/ 339721 h 435"/>
              <a:gd name="T2" fmla="*/ 416411 w 355"/>
              <a:gd name="T3" fmla="*/ 339721 h 435"/>
              <a:gd name="T4" fmla="*/ 214223 w 355"/>
              <a:gd name="T5" fmla="*/ 414148 h 435"/>
              <a:gd name="T6" fmla="*/ 10832 w 355"/>
              <a:gd name="T7" fmla="*/ 339721 h 435"/>
              <a:gd name="T8" fmla="*/ 0 w 355"/>
              <a:gd name="T9" fmla="*/ 339721 h 435"/>
              <a:gd name="T10" fmla="*/ 0 w 355"/>
              <a:gd name="T11" fmla="*/ 403344 h 435"/>
              <a:gd name="T12" fmla="*/ 214223 w 355"/>
              <a:gd name="T13" fmla="*/ 520986 h 435"/>
              <a:gd name="T14" fmla="*/ 426039 w 355"/>
              <a:gd name="T15" fmla="*/ 403344 h 435"/>
              <a:gd name="T16" fmla="*/ 426039 w 355"/>
              <a:gd name="T17" fmla="*/ 339721 h 435"/>
              <a:gd name="T18" fmla="*/ 416411 w 355"/>
              <a:gd name="T19" fmla="*/ 339721 h 435"/>
              <a:gd name="T20" fmla="*/ 416411 w 355"/>
              <a:gd name="T21" fmla="*/ 192068 h 435"/>
              <a:gd name="T22" fmla="*/ 416411 w 355"/>
              <a:gd name="T23" fmla="*/ 192068 h 435"/>
              <a:gd name="T24" fmla="*/ 214223 w 355"/>
              <a:gd name="T25" fmla="*/ 255691 h 435"/>
              <a:gd name="T26" fmla="*/ 10832 w 355"/>
              <a:gd name="T27" fmla="*/ 192068 h 435"/>
              <a:gd name="T28" fmla="*/ 0 w 355"/>
              <a:gd name="T29" fmla="*/ 192068 h 435"/>
              <a:gd name="T30" fmla="*/ 0 w 355"/>
              <a:gd name="T31" fmla="*/ 266495 h 435"/>
              <a:gd name="T32" fmla="*/ 214223 w 355"/>
              <a:gd name="T33" fmla="*/ 350525 h 435"/>
              <a:gd name="T34" fmla="*/ 426039 w 355"/>
              <a:gd name="T35" fmla="*/ 266495 h 435"/>
              <a:gd name="T36" fmla="*/ 426039 w 355"/>
              <a:gd name="T37" fmla="*/ 192068 h 435"/>
              <a:gd name="T38" fmla="*/ 416411 w 355"/>
              <a:gd name="T39" fmla="*/ 192068 h 435"/>
              <a:gd name="T40" fmla="*/ 214223 w 355"/>
              <a:gd name="T41" fmla="*/ 0 h 435"/>
              <a:gd name="T42" fmla="*/ 214223 w 355"/>
              <a:gd name="T43" fmla="*/ 0 h 435"/>
              <a:gd name="T44" fmla="*/ 0 w 355"/>
              <a:gd name="T45" fmla="*/ 74427 h 435"/>
              <a:gd name="T46" fmla="*/ 0 w 355"/>
              <a:gd name="T47" fmla="*/ 116441 h 435"/>
              <a:gd name="T48" fmla="*/ 214223 w 355"/>
              <a:gd name="T49" fmla="*/ 192068 h 435"/>
              <a:gd name="T50" fmla="*/ 426039 w 355"/>
              <a:gd name="T51" fmla="*/ 116441 h 435"/>
              <a:gd name="T52" fmla="*/ 426039 w 355"/>
              <a:gd name="T53" fmla="*/ 74427 h 435"/>
              <a:gd name="T54" fmla="*/ 214223 w 355"/>
              <a:gd name="T55" fmla="*/ 0 h 43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55" h="435">
                <a:moveTo>
                  <a:pt x="346" y="283"/>
                </a:moveTo>
                <a:lnTo>
                  <a:pt x="346" y="283"/>
                </a:lnTo>
                <a:cubicBezTo>
                  <a:pt x="328" y="319"/>
                  <a:pt x="257" y="345"/>
                  <a:pt x="178" y="345"/>
                </a:cubicBezTo>
                <a:cubicBezTo>
                  <a:pt x="97" y="345"/>
                  <a:pt x="36" y="319"/>
                  <a:pt x="9" y="283"/>
                </a:cubicBezTo>
                <a:cubicBezTo>
                  <a:pt x="9" y="275"/>
                  <a:pt x="0" y="283"/>
                  <a:pt x="0" y="283"/>
                </a:cubicBezTo>
                <a:cubicBezTo>
                  <a:pt x="0" y="292"/>
                  <a:pt x="0" y="336"/>
                  <a:pt x="0" y="336"/>
                </a:cubicBezTo>
                <a:cubicBezTo>
                  <a:pt x="0" y="381"/>
                  <a:pt x="80" y="434"/>
                  <a:pt x="178" y="434"/>
                </a:cubicBezTo>
                <a:cubicBezTo>
                  <a:pt x="275" y="434"/>
                  <a:pt x="354" y="381"/>
                  <a:pt x="354" y="336"/>
                </a:cubicBezTo>
                <a:cubicBezTo>
                  <a:pt x="354" y="336"/>
                  <a:pt x="354" y="292"/>
                  <a:pt x="354" y="283"/>
                </a:cubicBezTo>
                <a:cubicBezTo>
                  <a:pt x="354" y="283"/>
                  <a:pt x="346" y="275"/>
                  <a:pt x="346" y="283"/>
                </a:cubicBezTo>
                <a:close/>
                <a:moveTo>
                  <a:pt x="346" y="160"/>
                </a:moveTo>
                <a:lnTo>
                  <a:pt x="346" y="160"/>
                </a:lnTo>
                <a:cubicBezTo>
                  <a:pt x="328" y="186"/>
                  <a:pt x="257" y="213"/>
                  <a:pt x="178" y="213"/>
                </a:cubicBezTo>
                <a:cubicBezTo>
                  <a:pt x="97" y="213"/>
                  <a:pt x="36" y="186"/>
                  <a:pt x="9" y="160"/>
                </a:cubicBezTo>
                <a:cubicBezTo>
                  <a:pt x="9" y="151"/>
                  <a:pt x="0" y="160"/>
                  <a:pt x="0" y="160"/>
                </a:cubicBezTo>
                <a:lnTo>
                  <a:pt x="0" y="222"/>
                </a:lnTo>
                <a:cubicBezTo>
                  <a:pt x="0" y="257"/>
                  <a:pt x="80" y="292"/>
                  <a:pt x="178" y="292"/>
                </a:cubicBezTo>
                <a:cubicBezTo>
                  <a:pt x="275" y="292"/>
                  <a:pt x="354" y="257"/>
                  <a:pt x="354" y="222"/>
                </a:cubicBezTo>
                <a:lnTo>
                  <a:pt x="354" y="160"/>
                </a:lnTo>
                <a:cubicBezTo>
                  <a:pt x="354" y="160"/>
                  <a:pt x="346" y="151"/>
                  <a:pt x="346" y="160"/>
                </a:cubicBezTo>
                <a:close/>
                <a:moveTo>
                  <a:pt x="178" y="0"/>
                </a:moveTo>
                <a:lnTo>
                  <a:pt x="178" y="0"/>
                </a:lnTo>
                <a:cubicBezTo>
                  <a:pt x="80" y="0"/>
                  <a:pt x="0" y="26"/>
                  <a:pt x="0" y="62"/>
                </a:cubicBezTo>
                <a:cubicBezTo>
                  <a:pt x="0" y="97"/>
                  <a:pt x="0" y="97"/>
                  <a:pt x="0" y="97"/>
                </a:cubicBezTo>
                <a:cubicBezTo>
                  <a:pt x="0" y="133"/>
                  <a:pt x="80" y="160"/>
                  <a:pt x="178" y="160"/>
                </a:cubicBezTo>
                <a:cubicBezTo>
                  <a:pt x="275" y="160"/>
                  <a:pt x="354" y="133"/>
                  <a:pt x="354" y="97"/>
                </a:cubicBezTo>
                <a:cubicBezTo>
                  <a:pt x="354" y="62"/>
                  <a:pt x="354" y="62"/>
                  <a:pt x="354" y="62"/>
                </a:cubicBezTo>
                <a:cubicBezTo>
                  <a:pt x="354" y="26"/>
                  <a:pt x="275" y="0"/>
                  <a:pt x="178" y="0"/>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21" name="Freeform 74"/>
          <p:cNvSpPr>
            <a:spLocks noChangeArrowheads="1"/>
          </p:cNvSpPr>
          <p:nvPr/>
        </p:nvSpPr>
        <p:spPr bwMode="auto">
          <a:xfrm>
            <a:off x="5122368" y="3017609"/>
            <a:ext cx="326070" cy="288622"/>
          </a:xfrm>
          <a:custGeom>
            <a:avLst/>
            <a:gdLst>
              <a:gd name="T0" fmla="*/ 541820 w 461"/>
              <a:gd name="T1" fmla="*/ 255464 h 409"/>
              <a:gd name="T2" fmla="*/ 541820 w 461"/>
              <a:gd name="T3" fmla="*/ 255464 h 409"/>
              <a:gd name="T4" fmla="*/ 296740 w 461"/>
              <a:gd name="T5" fmla="*/ 20389 h 409"/>
              <a:gd name="T6" fmla="*/ 254692 w 461"/>
              <a:gd name="T7" fmla="*/ 20389 h 409"/>
              <a:gd name="T8" fmla="*/ 10812 w 461"/>
              <a:gd name="T9" fmla="*/ 255464 h 409"/>
              <a:gd name="T10" fmla="*/ 21625 w 461"/>
              <a:gd name="T11" fmla="*/ 275853 h 409"/>
              <a:gd name="T12" fmla="*/ 74485 w 461"/>
              <a:gd name="T13" fmla="*/ 275853 h 409"/>
              <a:gd name="T14" fmla="*/ 74485 w 461"/>
              <a:gd name="T15" fmla="*/ 467750 h 409"/>
              <a:gd name="T16" fmla="*/ 94909 w 461"/>
              <a:gd name="T17" fmla="*/ 489339 h 409"/>
              <a:gd name="T18" fmla="*/ 212643 w 461"/>
              <a:gd name="T19" fmla="*/ 489339 h 409"/>
              <a:gd name="T20" fmla="*/ 212643 w 461"/>
              <a:gd name="T21" fmla="*/ 297441 h 409"/>
              <a:gd name="T22" fmla="*/ 339989 w 461"/>
              <a:gd name="T23" fmla="*/ 297441 h 409"/>
              <a:gd name="T24" fmla="*/ 339989 w 461"/>
              <a:gd name="T25" fmla="*/ 489339 h 409"/>
              <a:gd name="T26" fmla="*/ 457724 w 461"/>
              <a:gd name="T27" fmla="*/ 489339 h 409"/>
              <a:gd name="T28" fmla="*/ 478147 w 461"/>
              <a:gd name="T29" fmla="*/ 467750 h 409"/>
              <a:gd name="T30" fmla="*/ 478147 w 461"/>
              <a:gd name="T31" fmla="*/ 275853 h 409"/>
              <a:gd name="T32" fmla="*/ 532209 w 461"/>
              <a:gd name="T33" fmla="*/ 275853 h 409"/>
              <a:gd name="T34" fmla="*/ 541820 w 461"/>
              <a:gd name="T35" fmla="*/ 255464 h 4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22" name="Content Placeholder 2"/>
          <p:cNvSpPr txBox="1"/>
          <p:nvPr/>
        </p:nvSpPr>
        <p:spPr bwMode="auto">
          <a:xfrm>
            <a:off x="5879486" y="1909262"/>
            <a:ext cx="2358296" cy="74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23" name="Content Placeholder 2"/>
          <p:cNvSpPr txBox="1"/>
          <p:nvPr/>
        </p:nvSpPr>
        <p:spPr bwMode="auto">
          <a:xfrm>
            <a:off x="5886112" y="2923054"/>
            <a:ext cx="2358296" cy="74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24" name="Content Placeholder 2"/>
          <p:cNvSpPr txBox="1"/>
          <p:nvPr/>
        </p:nvSpPr>
        <p:spPr bwMode="auto">
          <a:xfrm>
            <a:off x="611560" y="1902636"/>
            <a:ext cx="2358296" cy="74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25" name="Content Placeholder 2"/>
          <p:cNvSpPr txBox="1"/>
          <p:nvPr/>
        </p:nvSpPr>
        <p:spPr bwMode="auto">
          <a:xfrm>
            <a:off x="624812" y="2936306"/>
            <a:ext cx="2358296" cy="74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26" name="Content Placeholder 2"/>
          <p:cNvSpPr txBox="1"/>
          <p:nvPr/>
        </p:nvSpPr>
        <p:spPr bwMode="auto">
          <a:xfrm>
            <a:off x="3336050" y="4202352"/>
            <a:ext cx="2358296" cy="60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27" name="Content Placeholder 2"/>
          <p:cNvSpPr txBox="1"/>
          <p:nvPr/>
        </p:nvSpPr>
        <p:spPr bwMode="auto">
          <a:xfrm>
            <a:off x="3275856" y="771550"/>
            <a:ext cx="2358296" cy="56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28" name="矩形 127"/>
          <p:cNvSpPr/>
          <p:nvPr/>
        </p:nvSpPr>
        <p:spPr>
          <a:xfrm>
            <a:off x="3389286" y="227424"/>
            <a:ext cx="2236510" cy="400110"/>
          </a:xfrm>
          <a:prstGeom prst="rect">
            <a:avLst/>
          </a:prstGeom>
        </p:spPr>
        <p:txBody>
          <a:bodyPr wrap="none">
            <a:spAutoFit/>
          </a:bodyPr>
          <a:lstStyle/>
          <a:p>
            <a:pPr lvl="0" algn="ctr" defTabSz="685800">
              <a:spcBef>
                <a:spcPct val="20000"/>
              </a:spcBef>
              <a:defRPr/>
            </a:pPr>
            <a:r>
              <a:rPr lang="zh-CN" altLang="en-US" sz="20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单击输入标题内容</a:t>
            </a:r>
            <a:endParaRPr lang="en-US" altLang="zh-CN" sz="20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99"/>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00"/>
                                        </p:tgtEl>
                                        <p:attrNameLst>
                                          <p:attrName>style.visibility</p:attrName>
                                        </p:attrNameLst>
                                      </p:cBhvr>
                                      <p:to>
                                        <p:strVal val="visible"/>
                                      </p:to>
                                    </p:se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115"/>
                                        </p:tgtEl>
                                        <p:attrNameLst>
                                          <p:attrName>style.visibility</p:attrName>
                                        </p:attrNameLst>
                                      </p:cBhvr>
                                      <p:to>
                                        <p:strVal val="visible"/>
                                      </p:to>
                                    </p:set>
                                    <p:anim calcmode="lin" valueType="num">
                                      <p:cBhvr>
                                        <p:cTn id="17" dur="500" fill="hold"/>
                                        <p:tgtEl>
                                          <p:spTgt spid="115"/>
                                        </p:tgtEl>
                                        <p:attrNameLst>
                                          <p:attrName>ppt_w</p:attrName>
                                        </p:attrNameLst>
                                      </p:cBhvr>
                                      <p:tavLst>
                                        <p:tav tm="0">
                                          <p:val>
                                            <p:fltVal val="0"/>
                                          </p:val>
                                        </p:tav>
                                        <p:tav tm="100000">
                                          <p:val>
                                            <p:strVal val="#ppt_w"/>
                                          </p:val>
                                        </p:tav>
                                      </p:tavLst>
                                    </p:anim>
                                    <p:anim calcmode="lin" valueType="num">
                                      <p:cBhvr>
                                        <p:cTn id="18" dur="500" fill="hold"/>
                                        <p:tgtEl>
                                          <p:spTgt spid="115"/>
                                        </p:tgtEl>
                                        <p:attrNameLst>
                                          <p:attrName>ppt_h</p:attrName>
                                        </p:attrNameLst>
                                      </p:cBhvr>
                                      <p:tavLst>
                                        <p:tav tm="0">
                                          <p:val>
                                            <p:fltVal val="0"/>
                                          </p:val>
                                        </p:tav>
                                        <p:tav tm="100000">
                                          <p:val>
                                            <p:strVal val="#ppt_h"/>
                                          </p:val>
                                        </p:tav>
                                      </p:tavLst>
                                    </p:anim>
                                    <p:animEffect transition="in" filter="fade">
                                      <p:cBhvr>
                                        <p:cTn id="19" dur="500"/>
                                        <p:tgtEl>
                                          <p:spTgt spid="115"/>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24"/>
                                        </p:tgtEl>
                                        <p:attrNameLst>
                                          <p:attrName>style.visibility</p:attrName>
                                        </p:attrNameLst>
                                      </p:cBhvr>
                                      <p:to>
                                        <p:strVal val="visible"/>
                                      </p:to>
                                    </p:set>
                                    <p:animEffect transition="in" filter="fade">
                                      <p:cBhvr>
                                        <p:cTn id="23" dur="500"/>
                                        <p:tgtEl>
                                          <p:spTgt spid="124"/>
                                        </p:tgtEl>
                                      </p:cBhvr>
                                    </p:animEffect>
                                  </p:childTnLst>
                                </p:cTn>
                              </p:par>
                            </p:childTnLst>
                          </p:cTn>
                        </p:par>
                        <p:par>
                          <p:cTn id="24" fill="hold">
                            <p:stCondLst>
                              <p:cond delay="1500"/>
                            </p:stCondLst>
                            <p:childTnLst>
                              <p:par>
                                <p:cTn id="25" presetID="1" presetClass="entr" presetSubtype="0" fill="hold" grpId="0" nodeType="afterEffect">
                                  <p:stCondLst>
                                    <p:cond delay="0"/>
                                  </p:stCondLst>
                                  <p:childTnLst>
                                    <p:set>
                                      <p:cBhvr>
                                        <p:cTn id="26" dur="1" fill="hold">
                                          <p:stCondLst>
                                            <p:cond delay="0"/>
                                          </p:stCondLst>
                                        </p:cTn>
                                        <p:tgtEl>
                                          <p:spTgt spid="91"/>
                                        </p:tgtEl>
                                        <p:attrNameLst>
                                          <p:attrName>style.visibility</p:attrName>
                                        </p:attrNameLst>
                                      </p:cBhvr>
                                      <p:to>
                                        <p:strVal val="visible"/>
                                      </p:to>
                                    </p:set>
                                  </p:childTnLst>
                                </p:cTn>
                              </p:par>
                            </p:childTnLst>
                          </p:cTn>
                        </p:par>
                        <p:par>
                          <p:cTn id="27" fill="hold">
                            <p:stCondLst>
                              <p:cond delay="1500"/>
                            </p:stCondLst>
                            <p:childTnLst>
                              <p:par>
                                <p:cTn id="28" presetID="1" presetClass="entr" presetSubtype="0" fill="hold" grpId="0" nodeType="afterEffect">
                                  <p:stCondLst>
                                    <p:cond delay="0"/>
                                  </p:stCondLst>
                                  <p:childTnLst>
                                    <p:set>
                                      <p:cBhvr>
                                        <p:cTn id="29" dur="1" fill="hold">
                                          <p:stCondLst>
                                            <p:cond delay="0"/>
                                          </p:stCondLst>
                                        </p:cTn>
                                        <p:tgtEl>
                                          <p:spTgt spid="92"/>
                                        </p:tgtEl>
                                        <p:attrNameLst>
                                          <p:attrName>style.visibility</p:attrName>
                                        </p:attrNameLst>
                                      </p:cBhvr>
                                      <p:to>
                                        <p:strVal val="visible"/>
                                      </p:to>
                                    </p:set>
                                  </p:childTnLst>
                                </p:cTn>
                              </p:par>
                            </p:childTnLst>
                          </p:cTn>
                        </p:par>
                        <p:par>
                          <p:cTn id="30" fill="hold">
                            <p:stCondLst>
                              <p:cond delay="1500"/>
                            </p:stCondLst>
                            <p:childTnLst>
                              <p:par>
                                <p:cTn id="31" presetID="53" presetClass="entr" presetSubtype="16" fill="hold" grpId="0" nodeType="afterEffect">
                                  <p:stCondLst>
                                    <p:cond delay="0"/>
                                  </p:stCondLst>
                                  <p:childTnLst>
                                    <p:set>
                                      <p:cBhvr>
                                        <p:cTn id="32" dur="1" fill="hold">
                                          <p:stCondLst>
                                            <p:cond delay="0"/>
                                          </p:stCondLst>
                                        </p:cTn>
                                        <p:tgtEl>
                                          <p:spTgt spid="117"/>
                                        </p:tgtEl>
                                        <p:attrNameLst>
                                          <p:attrName>style.visibility</p:attrName>
                                        </p:attrNameLst>
                                      </p:cBhvr>
                                      <p:to>
                                        <p:strVal val="visible"/>
                                      </p:to>
                                    </p:set>
                                    <p:anim calcmode="lin" valueType="num">
                                      <p:cBhvr>
                                        <p:cTn id="33" dur="500" fill="hold"/>
                                        <p:tgtEl>
                                          <p:spTgt spid="117"/>
                                        </p:tgtEl>
                                        <p:attrNameLst>
                                          <p:attrName>ppt_w</p:attrName>
                                        </p:attrNameLst>
                                      </p:cBhvr>
                                      <p:tavLst>
                                        <p:tav tm="0">
                                          <p:val>
                                            <p:fltVal val="0"/>
                                          </p:val>
                                        </p:tav>
                                        <p:tav tm="100000">
                                          <p:val>
                                            <p:strVal val="#ppt_w"/>
                                          </p:val>
                                        </p:tav>
                                      </p:tavLst>
                                    </p:anim>
                                    <p:anim calcmode="lin" valueType="num">
                                      <p:cBhvr>
                                        <p:cTn id="34" dur="500" fill="hold"/>
                                        <p:tgtEl>
                                          <p:spTgt spid="117"/>
                                        </p:tgtEl>
                                        <p:attrNameLst>
                                          <p:attrName>ppt_h</p:attrName>
                                        </p:attrNameLst>
                                      </p:cBhvr>
                                      <p:tavLst>
                                        <p:tav tm="0">
                                          <p:val>
                                            <p:fltVal val="0"/>
                                          </p:val>
                                        </p:tav>
                                        <p:tav tm="100000">
                                          <p:val>
                                            <p:strVal val="#ppt_h"/>
                                          </p:val>
                                        </p:tav>
                                      </p:tavLst>
                                    </p:anim>
                                    <p:animEffect transition="in" filter="fade">
                                      <p:cBhvr>
                                        <p:cTn id="35" dur="500"/>
                                        <p:tgtEl>
                                          <p:spTgt spid="117"/>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127"/>
                                        </p:tgtEl>
                                        <p:attrNameLst>
                                          <p:attrName>style.visibility</p:attrName>
                                        </p:attrNameLst>
                                      </p:cBhvr>
                                      <p:to>
                                        <p:strVal val="visible"/>
                                      </p:to>
                                    </p:set>
                                    <p:animEffect transition="in" filter="fade">
                                      <p:cBhvr>
                                        <p:cTn id="39" dur="500"/>
                                        <p:tgtEl>
                                          <p:spTgt spid="127"/>
                                        </p:tgtEl>
                                      </p:cBhvr>
                                    </p:animEffect>
                                  </p:childTnLst>
                                </p:cTn>
                              </p:par>
                            </p:childTnLst>
                          </p:cTn>
                        </p:par>
                        <p:par>
                          <p:cTn id="40" fill="hold">
                            <p:stCondLst>
                              <p:cond delay="2500"/>
                            </p:stCondLst>
                            <p:childTnLst>
                              <p:par>
                                <p:cTn id="41" presetID="1" presetClass="entr" presetSubtype="0" fill="hold" grpId="0" nodeType="afterEffect">
                                  <p:stCondLst>
                                    <p:cond delay="0"/>
                                  </p:stCondLst>
                                  <p:childTnLst>
                                    <p:set>
                                      <p:cBhvr>
                                        <p:cTn id="42" dur="1" fill="hold">
                                          <p:stCondLst>
                                            <p:cond delay="0"/>
                                          </p:stCondLst>
                                        </p:cTn>
                                        <p:tgtEl>
                                          <p:spTgt spid="95"/>
                                        </p:tgtEl>
                                        <p:attrNameLst>
                                          <p:attrName>style.visibility</p:attrName>
                                        </p:attrNameLst>
                                      </p:cBhvr>
                                      <p:to>
                                        <p:strVal val="visible"/>
                                      </p:to>
                                    </p:set>
                                  </p:childTnLst>
                                </p:cTn>
                              </p:par>
                            </p:childTnLst>
                          </p:cTn>
                        </p:par>
                        <p:par>
                          <p:cTn id="43" fill="hold">
                            <p:stCondLst>
                              <p:cond delay="2500"/>
                            </p:stCondLst>
                            <p:childTnLst>
                              <p:par>
                                <p:cTn id="44" presetID="1" presetClass="entr" presetSubtype="0" fill="hold" grpId="0" nodeType="afterEffect">
                                  <p:stCondLst>
                                    <p:cond delay="0"/>
                                  </p:stCondLst>
                                  <p:childTnLst>
                                    <p:set>
                                      <p:cBhvr>
                                        <p:cTn id="45" dur="1" fill="hold">
                                          <p:stCondLst>
                                            <p:cond delay="0"/>
                                          </p:stCondLst>
                                        </p:cTn>
                                        <p:tgtEl>
                                          <p:spTgt spid="96"/>
                                        </p:tgtEl>
                                        <p:attrNameLst>
                                          <p:attrName>style.visibility</p:attrName>
                                        </p:attrNameLst>
                                      </p:cBhvr>
                                      <p:to>
                                        <p:strVal val="visible"/>
                                      </p:to>
                                    </p:set>
                                  </p:childTnLst>
                                </p:cTn>
                              </p:par>
                            </p:childTnLst>
                          </p:cTn>
                        </p:par>
                        <p:par>
                          <p:cTn id="46" fill="hold">
                            <p:stCondLst>
                              <p:cond delay="2500"/>
                            </p:stCondLst>
                            <p:childTnLst>
                              <p:par>
                                <p:cTn id="47" presetID="53" presetClass="entr" presetSubtype="16" fill="hold" grpId="0" nodeType="afterEffect">
                                  <p:stCondLst>
                                    <p:cond delay="0"/>
                                  </p:stCondLst>
                                  <p:childTnLst>
                                    <p:set>
                                      <p:cBhvr>
                                        <p:cTn id="48" dur="1" fill="hold">
                                          <p:stCondLst>
                                            <p:cond delay="0"/>
                                          </p:stCondLst>
                                        </p:cTn>
                                        <p:tgtEl>
                                          <p:spTgt spid="118"/>
                                        </p:tgtEl>
                                        <p:attrNameLst>
                                          <p:attrName>style.visibility</p:attrName>
                                        </p:attrNameLst>
                                      </p:cBhvr>
                                      <p:to>
                                        <p:strVal val="visible"/>
                                      </p:to>
                                    </p:set>
                                    <p:anim calcmode="lin" valueType="num">
                                      <p:cBhvr>
                                        <p:cTn id="49" dur="500" fill="hold"/>
                                        <p:tgtEl>
                                          <p:spTgt spid="118"/>
                                        </p:tgtEl>
                                        <p:attrNameLst>
                                          <p:attrName>ppt_w</p:attrName>
                                        </p:attrNameLst>
                                      </p:cBhvr>
                                      <p:tavLst>
                                        <p:tav tm="0">
                                          <p:val>
                                            <p:fltVal val="0"/>
                                          </p:val>
                                        </p:tav>
                                        <p:tav tm="100000">
                                          <p:val>
                                            <p:strVal val="#ppt_w"/>
                                          </p:val>
                                        </p:tav>
                                      </p:tavLst>
                                    </p:anim>
                                    <p:anim calcmode="lin" valueType="num">
                                      <p:cBhvr>
                                        <p:cTn id="50" dur="500" fill="hold"/>
                                        <p:tgtEl>
                                          <p:spTgt spid="118"/>
                                        </p:tgtEl>
                                        <p:attrNameLst>
                                          <p:attrName>ppt_h</p:attrName>
                                        </p:attrNameLst>
                                      </p:cBhvr>
                                      <p:tavLst>
                                        <p:tav tm="0">
                                          <p:val>
                                            <p:fltVal val="0"/>
                                          </p:val>
                                        </p:tav>
                                        <p:tav tm="100000">
                                          <p:val>
                                            <p:strVal val="#ppt_h"/>
                                          </p:val>
                                        </p:tav>
                                      </p:tavLst>
                                    </p:anim>
                                    <p:animEffect transition="in" filter="fade">
                                      <p:cBhvr>
                                        <p:cTn id="51" dur="500"/>
                                        <p:tgtEl>
                                          <p:spTgt spid="118"/>
                                        </p:tgtEl>
                                      </p:cBhvr>
                                    </p:animEffect>
                                  </p:childTnLst>
                                </p:cTn>
                              </p:par>
                            </p:childTnLst>
                          </p:cTn>
                        </p:par>
                        <p:par>
                          <p:cTn id="52" fill="hold">
                            <p:stCondLst>
                              <p:cond delay="3000"/>
                            </p:stCondLst>
                            <p:childTnLst>
                              <p:par>
                                <p:cTn id="53" presetID="10" presetClass="entr" presetSubtype="0" fill="hold" grpId="0" nodeType="afterEffect">
                                  <p:stCondLst>
                                    <p:cond delay="0"/>
                                  </p:stCondLst>
                                  <p:childTnLst>
                                    <p:set>
                                      <p:cBhvr>
                                        <p:cTn id="54" dur="1" fill="hold">
                                          <p:stCondLst>
                                            <p:cond delay="0"/>
                                          </p:stCondLst>
                                        </p:cTn>
                                        <p:tgtEl>
                                          <p:spTgt spid="122"/>
                                        </p:tgtEl>
                                        <p:attrNameLst>
                                          <p:attrName>style.visibility</p:attrName>
                                        </p:attrNameLst>
                                      </p:cBhvr>
                                      <p:to>
                                        <p:strVal val="visible"/>
                                      </p:to>
                                    </p:set>
                                    <p:animEffect transition="in" filter="fade">
                                      <p:cBhvr>
                                        <p:cTn id="55" dur="500"/>
                                        <p:tgtEl>
                                          <p:spTgt spid="122"/>
                                        </p:tgtEl>
                                      </p:cBhvr>
                                    </p:animEffect>
                                  </p:childTnLst>
                                </p:cTn>
                              </p:par>
                            </p:childTnLst>
                          </p:cTn>
                        </p:par>
                        <p:par>
                          <p:cTn id="56" fill="hold">
                            <p:stCondLst>
                              <p:cond delay="3500"/>
                            </p:stCondLst>
                            <p:childTnLst>
                              <p:par>
                                <p:cTn id="57" presetID="1" presetClass="entr" presetSubtype="0" fill="hold" grpId="0" nodeType="afterEffect">
                                  <p:stCondLst>
                                    <p:cond delay="0"/>
                                  </p:stCondLst>
                                  <p:childTnLst>
                                    <p:set>
                                      <p:cBhvr>
                                        <p:cTn id="58" dur="1" fill="hold">
                                          <p:stCondLst>
                                            <p:cond delay="0"/>
                                          </p:stCondLst>
                                        </p:cTn>
                                        <p:tgtEl>
                                          <p:spTgt spid="111"/>
                                        </p:tgtEl>
                                        <p:attrNameLst>
                                          <p:attrName>style.visibility</p:attrName>
                                        </p:attrNameLst>
                                      </p:cBhvr>
                                      <p:to>
                                        <p:strVal val="visible"/>
                                      </p:to>
                                    </p:set>
                                  </p:childTnLst>
                                </p:cTn>
                              </p:par>
                            </p:childTnLst>
                          </p:cTn>
                        </p:par>
                        <p:par>
                          <p:cTn id="59" fill="hold">
                            <p:stCondLst>
                              <p:cond delay="3500"/>
                            </p:stCondLst>
                            <p:childTnLst>
                              <p:par>
                                <p:cTn id="60" presetID="1" presetClass="entr" presetSubtype="0" fill="hold" grpId="0" nodeType="afterEffect">
                                  <p:stCondLst>
                                    <p:cond delay="0"/>
                                  </p:stCondLst>
                                  <p:childTnLst>
                                    <p:set>
                                      <p:cBhvr>
                                        <p:cTn id="61" dur="1" fill="hold">
                                          <p:stCondLst>
                                            <p:cond delay="0"/>
                                          </p:stCondLst>
                                        </p:cTn>
                                        <p:tgtEl>
                                          <p:spTgt spid="112"/>
                                        </p:tgtEl>
                                        <p:attrNameLst>
                                          <p:attrName>style.visibility</p:attrName>
                                        </p:attrNameLst>
                                      </p:cBhvr>
                                      <p:to>
                                        <p:strVal val="visible"/>
                                      </p:to>
                                    </p:set>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121"/>
                                        </p:tgtEl>
                                        <p:attrNameLst>
                                          <p:attrName>style.visibility</p:attrName>
                                        </p:attrNameLst>
                                      </p:cBhvr>
                                      <p:to>
                                        <p:strVal val="visible"/>
                                      </p:to>
                                    </p:set>
                                    <p:anim calcmode="lin" valueType="num">
                                      <p:cBhvr>
                                        <p:cTn id="65" dur="500" fill="hold"/>
                                        <p:tgtEl>
                                          <p:spTgt spid="121"/>
                                        </p:tgtEl>
                                        <p:attrNameLst>
                                          <p:attrName>ppt_w</p:attrName>
                                        </p:attrNameLst>
                                      </p:cBhvr>
                                      <p:tavLst>
                                        <p:tav tm="0">
                                          <p:val>
                                            <p:fltVal val="0"/>
                                          </p:val>
                                        </p:tav>
                                        <p:tav tm="100000">
                                          <p:val>
                                            <p:strVal val="#ppt_w"/>
                                          </p:val>
                                        </p:tav>
                                      </p:tavLst>
                                    </p:anim>
                                    <p:anim calcmode="lin" valueType="num">
                                      <p:cBhvr>
                                        <p:cTn id="66" dur="500" fill="hold"/>
                                        <p:tgtEl>
                                          <p:spTgt spid="121"/>
                                        </p:tgtEl>
                                        <p:attrNameLst>
                                          <p:attrName>ppt_h</p:attrName>
                                        </p:attrNameLst>
                                      </p:cBhvr>
                                      <p:tavLst>
                                        <p:tav tm="0">
                                          <p:val>
                                            <p:fltVal val="0"/>
                                          </p:val>
                                        </p:tav>
                                        <p:tav tm="100000">
                                          <p:val>
                                            <p:strVal val="#ppt_h"/>
                                          </p:val>
                                        </p:tav>
                                      </p:tavLst>
                                    </p:anim>
                                    <p:animEffect transition="in" filter="fade">
                                      <p:cBhvr>
                                        <p:cTn id="67" dur="500"/>
                                        <p:tgtEl>
                                          <p:spTgt spid="121"/>
                                        </p:tgtEl>
                                      </p:cBhvr>
                                    </p:animEffect>
                                  </p:childTnLst>
                                </p:cTn>
                              </p:par>
                            </p:childTnLst>
                          </p:cTn>
                        </p:par>
                        <p:par>
                          <p:cTn id="68" fill="hold">
                            <p:stCondLst>
                              <p:cond delay="4000"/>
                            </p:stCondLst>
                            <p:childTnLst>
                              <p:par>
                                <p:cTn id="69" presetID="10" presetClass="entr" presetSubtype="0" fill="hold" grpId="0" nodeType="afterEffect">
                                  <p:stCondLst>
                                    <p:cond delay="0"/>
                                  </p:stCondLst>
                                  <p:childTnLst>
                                    <p:set>
                                      <p:cBhvr>
                                        <p:cTn id="70" dur="1" fill="hold">
                                          <p:stCondLst>
                                            <p:cond delay="0"/>
                                          </p:stCondLst>
                                        </p:cTn>
                                        <p:tgtEl>
                                          <p:spTgt spid="123"/>
                                        </p:tgtEl>
                                        <p:attrNameLst>
                                          <p:attrName>style.visibility</p:attrName>
                                        </p:attrNameLst>
                                      </p:cBhvr>
                                      <p:to>
                                        <p:strVal val="visible"/>
                                      </p:to>
                                    </p:set>
                                    <p:animEffect transition="in" filter="fade">
                                      <p:cBhvr>
                                        <p:cTn id="71" dur="500"/>
                                        <p:tgtEl>
                                          <p:spTgt spid="123"/>
                                        </p:tgtEl>
                                      </p:cBhvr>
                                    </p:animEffect>
                                  </p:childTnLst>
                                </p:cTn>
                              </p:par>
                            </p:childTnLst>
                          </p:cTn>
                        </p:par>
                        <p:par>
                          <p:cTn id="72" fill="hold">
                            <p:stCondLst>
                              <p:cond delay="4500"/>
                            </p:stCondLst>
                            <p:childTnLst>
                              <p:par>
                                <p:cTn id="73" presetID="1" presetClass="entr" presetSubtype="0" fill="hold" grpId="0" nodeType="afterEffect">
                                  <p:stCondLst>
                                    <p:cond delay="0"/>
                                  </p:stCondLst>
                                  <p:childTnLst>
                                    <p:set>
                                      <p:cBhvr>
                                        <p:cTn id="74" dur="1" fill="hold">
                                          <p:stCondLst>
                                            <p:cond delay="0"/>
                                          </p:stCondLst>
                                        </p:cTn>
                                        <p:tgtEl>
                                          <p:spTgt spid="107"/>
                                        </p:tgtEl>
                                        <p:attrNameLst>
                                          <p:attrName>style.visibility</p:attrName>
                                        </p:attrNameLst>
                                      </p:cBhvr>
                                      <p:to>
                                        <p:strVal val="visible"/>
                                      </p:to>
                                    </p:set>
                                  </p:childTnLst>
                                </p:cTn>
                              </p:par>
                            </p:childTnLst>
                          </p:cTn>
                        </p:par>
                        <p:par>
                          <p:cTn id="75" fill="hold">
                            <p:stCondLst>
                              <p:cond delay="4500"/>
                            </p:stCondLst>
                            <p:childTnLst>
                              <p:par>
                                <p:cTn id="76" presetID="1" presetClass="entr" presetSubtype="0" fill="hold" grpId="0" nodeType="afterEffect">
                                  <p:stCondLst>
                                    <p:cond delay="0"/>
                                  </p:stCondLst>
                                  <p:childTnLst>
                                    <p:set>
                                      <p:cBhvr>
                                        <p:cTn id="77" dur="1" fill="hold">
                                          <p:stCondLst>
                                            <p:cond delay="0"/>
                                          </p:stCondLst>
                                        </p:cTn>
                                        <p:tgtEl>
                                          <p:spTgt spid="108"/>
                                        </p:tgtEl>
                                        <p:attrNameLst>
                                          <p:attrName>style.visibility</p:attrName>
                                        </p:attrNameLst>
                                      </p:cBhvr>
                                      <p:to>
                                        <p:strVal val="visible"/>
                                      </p:to>
                                    </p:set>
                                  </p:childTnLst>
                                </p:cTn>
                              </p:par>
                            </p:childTnLst>
                          </p:cTn>
                        </p:par>
                        <p:par>
                          <p:cTn id="78" fill="hold">
                            <p:stCondLst>
                              <p:cond delay="4500"/>
                            </p:stCondLst>
                            <p:childTnLst>
                              <p:par>
                                <p:cTn id="79" presetID="53" presetClass="entr" presetSubtype="16" fill="hold" grpId="0" nodeType="afterEffect">
                                  <p:stCondLst>
                                    <p:cond delay="0"/>
                                  </p:stCondLst>
                                  <p:childTnLst>
                                    <p:set>
                                      <p:cBhvr>
                                        <p:cTn id="80" dur="1" fill="hold">
                                          <p:stCondLst>
                                            <p:cond delay="0"/>
                                          </p:stCondLst>
                                        </p:cTn>
                                        <p:tgtEl>
                                          <p:spTgt spid="120"/>
                                        </p:tgtEl>
                                        <p:attrNameLst>
                                          <p:attrName>style.visibility</p:attrName>
                                        </p:attrNameLst>
                                      </p:cBhvr>
                                      <p:to>
                                        <p:strVal val="visible"/>
                                      </p:to>
                                    </p:set>
                                    <p:anim calcmode="lin" valueType="num">
                                      <p:cBhvr>
                                        <p:cTn id="81" dur="500" fill="hold"/>
                                        <p:tgtEl>
                                          <p:spTgt spid="120"/>
                                        </p:tgtEl>
                                        <p:attrNameLst>
                                          <p:attrName>ppt_w</p:attrName>
                                        </p:attrNameLst>
                                      </p:cBhvr>
                                      <p:tavLst>
                                        <p:tav tm="0">
                                          <p:val>
                                            <p:fltVal val="0"/>
                                          </p:val>
                                        </p:tav>
                                        <p:tav tm="100000">
                                          <p:val>
                                            <p:strVal val="#ppt_w"/>
                                          </p:val>
                                        </p:tav>
                                      </p:tavLst>
                                    </p:anim>
                                    <p:anim calcmode="lin" valueType="num">
                                      <p:cBhvr>
                                        <p:cTn id="82" dur="500" fill="hold"/>
                                        <p:tgtEl>
                                          <p:spTgt spid="120"/>
                                        </p:tgtEl>
                                        <p:attrNameLst>
                                          <p:attrName>ppt_h</p:attrName>
                                        </p:attrNameLst>
                                      </p:cBhvr>
                                      <p:tavLst>
                                        <p:tav tm="0">
                                          <p:val>
                                            <p:fltVal val="0"/>
                                          </p:val>
                                        </p:tav>
                                        <p:tav tm="100000">
                                          <p:val>
                                            <p:strVal val="#ppt_h"/>
                                          </p:val>
                                        </p:tav>
                                      </p:tavLst>
                                    </p:anim>
                                    <p:animEffect transition="in" filter="fade">
                                      <p:cBhvr>
                                        <p:cTn id="83" dur="500"/>
                                        <p:tgtEl>
                                          <p:spTgt spid="120"/>
                                        </p:tgtEl>
                                      </p:cBhvr>
                                    </p:animEffect>
                                  </p:childTnLst>
                                </p:cTn>
                              </p:par>
                            </p:childTnLst>
                          </p:cTn>
                        </p:par>
                        <p:par>
                          <p:cTn id="84" fill="hold">
                            <p:stCondLst>
                              <p:cond delay="5000"/>
                            </p:stCondLst>
                            <p:childTnLst>
                              <p:par>
                                <p:cTn id="85" presetID="10" presetClass="entr" presetSubtype="0" fill="hold" grpId="0" nodeType="afterEffect">
                                  <p:stCondLst>
                                    <p:cond delay="0"/>
                                  </p:stCondLst>
                                  <p:childTnLst>
                                    <p:set>
                                      <p:cBhvr>
                                        <p:cTn id="86" dur="1" fill="hold">
                                          <p:stCondLst>
                                            <p:cond delay="0"/>
                                          </p:stCondLst>
                                        </p:cTn>
                                        <p:tgtEl>
                                          <p:spTgt spid="126"/>
                                        </p:tgtEl>
                                        <p:attrNameLst>
                                          <p:attrName>style.visibility</p:attrName>
                                        </p:attrNameLst>
                                      </p:cBhvr>
                                      <p:to>
                                        <p:strVal val="visible"/>
                                      </p:to>
                                    </p:set>
                                    <p:animEffect transition="in" filter="fade">
                                      <p:cBhvr>
                                        <p:cTn id="87" dur="500"/>
                                        <p:tgtEl>
                                          <p:spTgt spid="126"/>
                                        </p:tgtEl>
                                      </p:cBhvr>
                                    </p:animEffect>
                                  </p:childTnLst>
                                </p:cTn>
                              </p:par>
                            </p:childTnLst>
                          </p:cTn>
                        </p:par>
                        <p:par>
                          <p:cTn id="88" fill="hold">
                            <p:stCondLst>
                              <p:cond delay="5500"/>
                            </p:stCondLst>
                            <p:childTnLst>
                              <p:par>
                                <p:cTn id="89" presetID="1" presetClass="entr" presetSubtype="0" fill="hold" grpId="0" nodeType="afterEffect">
                                  <p:stCondLst>
                                    <p:cond delay="0"/>
                                  </p:stCondLst>
                                  <p:childTnLst>
                                    <p:set>
                                      <p:cBhvr>
                                        <p:cTn id="90" dur="1" fill="hold">
                                          <p:stCondLst>
                                            <p:cond delay="0"/>
                                          </p:stCondLst>
                                        </p:cTn>
                                        <p:tgtEl>
                                          <p:spTgt spid="103"/>
                                        </p:tgtEl>
                                        <p:attrNameLst>
                                          <p:attrName>style.visibility</p:attrName>
                                        </p:attrNameLst>
                                      </p:cBhvr>
                                      <p:to>
                                        <p:strVal val="visible"/>
                                      </p:to>
                                    </p:set>
                                  </p:childTnLst>
                                </p:cTn>
                              </p:par>
                            </p:childTnLst>
                          </p:cTn>
                        </p:par>
                        <p:par>
                          <p:cTn id="91" fill="hold">
                            <p:stCondLst>
                              <p:cond delay="5500"/>
                            </p:stCondLst>
                            <p:childTnLst>
                              <p:par>
                                <p:cTn id="92" presetID="53" presetClass="entr" presetSubtype="16" fill="hold" grpId="0" nodeType="afterEffect">
                                  <p:stCondLst>
                                    <p:cond delay="0"/>
                                  </p:stCondLst>
                                  <p:childTnLst>
                                    <p:set>
                                      <p:cBhvr>
                                        <p:cTn id="93" dur="1" fill="hold">
                                          <p:stCondLst>
                                            <p:cond delay="0"/>
                                          </p:stCondLst>
                                        </p:cTn>
                                        <p:tgtEl>
                                          <p:spTgt spid="119"/>
                                        </p:tgtEl>
                                        <p:attrNameLst>
                                          <p:attrName>style.visibility</p:attrName>
                                        </p:attrNameLst>
                                      </p:cBhvr>
                                      <p:to>
                                        <p:strVal val="visible"/>
                                      </p:to>
                                    </p:set>
                                    <p:anim calcmode="lin" valueType="num">
                                      <p:cBhvr>
                                        <p:cTn id="94" dur="500" fill="hold"/>
                                        <p:tgtEl>
                                          <p:spTgt spid="119"/>
                                        </p:tgtEl>
                                        <p:attrNameLst>
                                          <p:attrName>ppt_w</p:attrName>
                                        </p:attrNameLst>
                                      </p:cBhvr>
                                      <p:tavLst>
                                        <p:tav tm="0">
                                          <p:val>
                                            <p:fltVal val="0"/>
                                          </p:val>
                                        </p:tav>
                                        <p:tav tm="100000">
                                          <p:val>
                                            <p:strVal val="#ppt_w"/>
                                          </p:val>
                                        </p:tav>
                                      </p:tavLst>
                                    </p:anim>
                                    <p:anim calcmode="lin" valueType="num">
                                      <p:cBhvr>
                                        <p:cTn id="95" dur="500" fill="hold"/>
                                        <p:tgtEl>
                                          <p:spTgt spid="119"/>
                                        </p:tgtEl>
                                        <p:attrNameLst>
                                          <p:attrName>ppt_h</p:attrName>
                                        </p:attrNameLst>
                                      </p:cBhvr>
                                      <p:tavLst>
                                        <p:tav tm="0">
                                          <p:val>
                                            <p:fltVal val="0"/>
                                          </p:val>
                                        </p:tav>
                                        <p:tav tm="100000">
                                          <p:val>
                                            <p:strVal val="#ppt_h"/>
                                          </p:val>
                                        </p:tav>
                                      </p:tavLst>
                                    </p:anim>
                                    <p:animEffect transition="in" filter="fade">
                                      <p:cBhvr>
                                        <p:cTn id="96" dur="500"/>
                                        <p:tgtEl>
                                          <p:spTgt spid="119"/>
                                        </p:tgtEl>
                                      </p:cBhvr>
                                    </p:animEffect>
                                  </p:childTnLst>
                                </p:cTn>
                              </p:par>
                            </p:childTnLst>
                          </p:cTn>
                        </p:par>
                        <p:par>
                          <p:cTn id="97" fill="hold">
                            <p:stCondLst>
                              <p:cond delay="6000"/>
                            </p:stCondLst>
                            <p:childTnLst>
                              <p:par>
                                <p:cTn id="98" presetID="1" presetClass="entr" presetSubtype="0" fill="hold" grpId="0" nodeType="afterEffect">
                                  <p:stCondLst>
                                    <p:cond delay="0"/>
                                  </p:stCondLst>
                                  <p:childTnLst>
                                    <p:set>
                                      <p:cBhvr>
                                        <p:cTn id="99" dur="1" fill="hold">
                                          <p:stCondLst>
                                            <p:cond delay="0"/>
                                          </p:stCondLst>
                                        </p:cTn>
                                        <p:tgtEl>
                                          <p:spTgt spid="104"/>
                                        </p:tgtEl>
                                        <p:attrNameLst>
                                          <p:attrName>style.visibility</p:attrName>
                                        </p:attrNameLst>
                                      </p:cBhvr>
                                      <p:to>
                                        <p:strVal val="visible"/>
                                      </p:to>
                                    </p:set>
                                  </p:childTnLst>
                                </p:cTn>
                              </p:par>
                            </p:childTnLst>
                          </p:cTn>
                        </p:par>
                        <p:par>
                          <p:cTn id="100" fill="hold">
                            <p:stCondLst>
                              <p:cond delay="6000"/>
                            </p:stCondLst>
                            <p:childTnLst>
                              <p:par>
                                <p:cTn id="101" presetID="10" presetClass="entr" presetSubtype="0" fill="hold" grpId="0" nodeType="afterEffect">
                                  <p:stCondLst>
                                    <p:cond delay="0"/>
                                  </p:stCondLst>
                                  <p:childTnLst>
                                    <p:set>
                                      <p:cBhvr>
                                        <p:cTn id="102" dur="1" fill="hold">
                                          <p:stCondLst>
                                            <p:cond delay="0"/>
                                          </p:stCondLst>
                                        </p:cTn>
                                        <p:tgtEl>
                                          <p:spTgt spid="125"/>
                                        </p:tgtEl>
                                        <p:attrNameLst>
                                          <p:attrName>style.visibility</p:attrName>
                                        </p:attrNameLst>
                                      </p:cBhvr>
                                      <p:to>
                                        <p:strVal val="visible"/>
                                      </p:to>
                                    </p:set>
                                    <p:animEffect transition="in" filter="fade">
                                      <p:cBhvr>
                                        <p:cTn id="103"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2" grpId="0"/>
      <p:bldP spid="95" grpId="0" animBg="1"/>
      <p:bldP spid="96" grpId="0"/>
      <p:bldP spid="99" grpId="0" animBg="1"/>
      <p:bldP spid="100" grpId="0"/>
      <p:bldP spid="103" grpId="0" animBg="1"/>
      <p:bldP spid="104" grpId="0"/>
      <p:bldP spid="107" grpId="0" animBg="1"/>
      <p:bldP spid="108" grpId="0"/>
      <p:bldP spid="111" grpId="0" animBg="1"/>
      <p:bldP spid="112" grpId="0"/>
      <p:bldP spid="115" grpId="0" animBg="1"/>
      <p:bldP spid="117" grpId="0" animBg="1"/>
      <p:bldP spid="118" grpId="0" animBg="1"/>
      <p:bldP spid="119" grpId="0" animBg="1"/>
      <p:bldP spid="120" grpId="0" animBg="1"/>
      <p:bldP spid="121" grpId="0" animBg="1"/>
      <p:bldP spid="122" grpId="0"/>
      <p:bldP spid="123" grpId="0"/>
      <p:bldP spid="124" grpId="0"/>
      <p:bldP spid="125" grpId="0"/>
      <p:bldP spid="126" grpId="0"/>
      <p:bldP spid="12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835804" y="1267524"/>
            <a:ext cx="1417983" cy="1417983"/>
            <a:chOff x="835804" y="1267524"/>
            <a:chExt cx="1417983" cy="1417983"/>
          </a:xfrm>
        </p:grpSpPr>
        <p:sp>
          <p:nvSpPr>
            <p:cNvPr id="53" name="矩形 52"/>
            <p:cNvSpPr/>
            <p:nvPr/>
          </p:nvSpPr>
          <p:spPr>
            <a:xfrm rot="18903551">
              <a:off x="835804" y="1267524"/>
              <a:ext cx="1417983" cy="1417983"/>
            </a:xfrm>
            <a:prstGeom prst="rect">
              <a:avLst/>
            </a:pr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rot="18903551">
              <a:off x="959002" y="1398131"/>
              <a:ext cx="1171585" cy="1171585"/>
            </a:xfrm>
            <a:prstGeom prst="rect">
              <a:avLst/>
            </a:prstGeom>
            <a:gradFill>
              <a:gsLst>
                <a:gs pos="0">
                  <a:schemeClr val="bg1">
                    <a:lumMod val="85000"/>
                  </a:schemeClr>
                </a:gs>
                <a:gs pos="0">
                  <a:schemeClr val="bg1"/>
                </a:gs>
                <a:gs pos="100000">
                  <a:schemeClr val="bg1">
                    <a:lumMod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2863386" y="1241020"/>
            <a:ext cx="1417983" cy="1417983"/>
            <a:chOff x="2863386" y="1241020"/>
            <a:chExt cx="1417983" cy="1417983"/>
          </a:xfrm>
        </p:grpSpPr>
        <p:sp>
          <p:nvSpPr>
            <p:cNvPr id="56" name="矩形 55"/>
            <p:cNvSpPr/>
            <p:nvPr/>
          </p:nvSpPr>
          <p:spPr>
            <a:xfrm rot="18903551">
              <a:off x="2863386" y="1241020"/>
              <a:ext cx="1417983" cy="1417983"/>
            </a:xfrm>
            <a:prstGeom prst="rect">
              <a:avLst/>
            </a:pr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rot="18903551">
              <a:off x="2986584" y="1371627"/>
              <a:ext cx="1171585" cy="1171585"/>
            </a:xfrm>
            <a:prstGeom prst="rect">
              <a:avLst/>
            </a:prstGeom>
            <a:gradFill>
              <a:gsLst>
                <a:gs pos="0">
                  <a:schemeClr val="bg1">
                    <a:lumMod val="85000"/>
                  </a:schemeClr>
                </a:gs>
                <a:gs pos="0">
                  <a:schemeClr val="bg1"/>
                </a:gs>
                <a:gs pos="100000">
                  <a:schemeClr val="bg1">
                    <a:lumMod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4877716" y="1300655"/>
            <a:ext cx="1417983" cy="1417983"/>
            <a:chOff x="4877716" y="1300655"/>
            <a:chExt cx="1417983" cy="1417983"/>
          </a:xfrm>
        </p:grpSpPr>
        <p:sp>
          <p:nvSpPr>
            <p:cNvPr id="59" name="矩形 58"/>
            <p:cNvSpPr/>
            <p:nvPr/>
          </p:nvSpPr>
          <p:spPr>
            <a:xfrm rot="18903551">
              <a:off x="4877716" y="1300655"/>
              <a:ext cx="1417983" cy="1417983"/>
            </a:xfrm>
            <a:prstGeom prst="rect">
              <a:avLst/>
            </a:pr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rot="18903551">
              <a:off x="5000914" y="1431262"/>
              <a:ext cx="1171585" cy="1171585"/>
            </a:xfrm>
            <a:prstGeom prst="rect">
              <a:avLst/>
            </a:prstGeom>
            <a:gradFill>
              <a:gsLst>
                <a:gs pos="0">
                  <a:schemeClr val="bg1">
                    <a:lumMod val="85000"/>
                  </a:schemeClr>
                </a:gs>
                <a:gs pos="0">
                  <a:schemeClr val="bg1"/>
                </a:gs>
                <a:gs pos="100000">
                  <a:schemeClr val="bg1">
                    <a:lumMod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6911925" y="1247646"/>
            <a:ext cx="1417983" cy="1417983"/>
            <a:chOff x="6911925" y="1247646"/>
            <a:chExt cx="1417983" cy="1417983"/>
          </a:xfrm>
        </p:grpSpPr>
        <p:sp>
          <p:nvSpPr>
            <p:cNvPr id="62" name="矩形 61"/>
            <p:cNvSpPr/>
            <p:nvPr/>
          </p:nvSpPr>
          <p:spPr>
            <a:xfrm rot="18903551">
              <a:off x="6911925" y="1247646"/>
              <a:ext cx="1417983" cy="1417983"/>
            </a:xfrm>
            <a:prstGeom prst="rect">
              <a:avLst/>
            </a:pr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rot="18903551">
              <a:off x="7035123" y="1378253"/>
              <a:ext cx="1171585" cy="1171585"/>
            </a:xfrm>
            <a:prstGeom prst="rect">
              <a:avLst/>
            </a:prstGeom>
            <a:gradFill>
              <a:gsLst>
                <a:gs pos="0">
                  <a:schemeClr val="bg1">
                    <a:lumMod val="85000"/>
                  </a:schemeClr>
                </a:gs>
                <a:gs pos="0">
                  <a:schemeClr val="bg1"/>
                </a:gs>
                <a:gs pos="100000">
                  <a:schemeClr val="bg1">
                    <a:lumMod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灯片编号占位符 1"/>
          <p:cNvSpPr>
            <a:spLocks noGrp="1"/>
          </p:cNvSpPr>
          <p:nvPr>
            <p:ph type="sldNum" sz="quarter" idx="12"/>
          </p:nvPr>
        </p:nvSpPr>
        <p:spPr/>
        <p:txBody>
          <a:bodyPr/>
          <a:lstStyle/>
          <a:p>
            <a:fld id="{877C4908-FE0A-43F2-B8DA-9F7993525651}" type="slidenum">
              <a:rPr lang="zh-CN" altLang="en-US" smtClean="0"/>
              <a:t>9</a:t>
            </a:fld>
            <a:endParaRPr lang="zh-CN" altLang="en-US"/>
          </a:p>
        </p:txBody>
      </p:sp>
      <p:grpSp>
        <p:nvGrpSpPr>
          <p:cNvPr id="4" name="组合 3"/>
          <p:cNvGrpSpPr/>
          <p:nvPr/>
        </p:nvGrpSpPr>
        <p:grpSpPr>
          <a:xfrm rot="2700000">
            <a:off x="1045029" y="1487981"/>
            <a:ext cx="1025434" cy="1025434"/>
            <a:chOff x="1915886" y="2098767"/>
            <a:chExt cx="1367245" cy="1367245"/>
          </a:xfrm>
          <a:solidFill>
            <a:schemeClr val="tx1">
              <a:lumMod val="65000"/>
              <a:lumOff val="35000"/>
            </a:schemeClr>
          </a:solidFill>
        </p:grpSpPr>
        <p:cxnSp>
          <p:nvCxnSpPr>
            <p:cNvPr id="9" name="直接连接符 8"/>
            <p:cNvCxnSpPr/>
            <p:nvPr/>
          </p:nvCxnSpPr>
          <p:spPr>
            <a:xfrm>
              <a:off x="1915886" y="2220686"/>
              <a:ext cx="1367245" cy="0"/>
            </a:xfrm>
            <a:prstGeom prst="line">
              <a:avLst/>
            </a:prstGeom>
            <a:grp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0" name="直接连接符 9"/>
            <p:cNvCxnSpPr/>
            <p:nvPr/>
          </p:nvCxnSpPr>
          <p:spPr>
            <a:xfrm rot="5400000">
              <a:off x="2468880" y="2782390"/>
              <a:ext cx="1367245" cy="0"/>
            </a:xfrm>
            <a:prstGeom prst="line">
              <a:avLst/>
            </a:prstGeom>
            <a:grp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直接连接符 10"/>
            <p:cNvCxnSpPr/>
            <p:nvPr/>
          </p:nvCxnSpPr>
          <p:spPr>
            <a:xfrm rot="5400000">
              <a:off x="1358537" y="2782390"/>
              <a:ext cx="1367245" cy="0"/>
            </a:xfrm>
            <a:prstGeom prst="line">
              <a:avLst/>
            </a:prstGeom>
            <a:grp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2" name="直接连接符 11"/>
            <p:cNvCxnSpPr/>
            <p:nvPr/>
          </p:nvCxnSpPr>
          <p:spPr>
            <a:xfrm>
              <a:off x="1915886" y="3331029"/>
              <a:ext cx="1367245" cy="0"/>
            </a:xfrm>
            <a:prstGeom prst="line">
              <a:avLst/>
            </a:prstGeom>
            <a:grp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5" name="组合 4"/>
          <p:cNvGrpSpPr/>
          <p:nvPr/>
        </p:nvGrpSpPr>
        <p:grpSpPr>
          <a:xfrm>
            <a:off x="1368609" y="1919293"/>
            <a:ext cx="341333" cy="328259"/>
            <a:chOff x="9791183" y="5224427"/>
            <a:chExt cx="645684" cy="620952"/>
          </a:xfrm>
          <a:solidFill>
            <a:schemeClr val="tx1">
              <a:lumMod val="85000"/>
              <a:lumOff val="15000"/>
            </a:schemeClr>
          </a:solidFill>
        </p:grpSpPr>
        <p:sp>
          <p:nvSpPr>
            <p:cNvPr id="7" name="Oval 131"/>
            <p:cNvSpPr>
              <a:spLocks noChangeArrowheads="1"/>
            </p:cNvSpPr>
            <p:nvPr/>
          </p:nvSpPr>
          <p:spPr bwMode="auto">
            <a:xfrm>
              <a:off x="9968745" y="5224427"/>
              <a:ext cx="290558" cy="29427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8" name="Freeform 134"/>
            <p:cNvSpPr/>
            <p:nvPr/>
          </p:nvSpPr>
          <p:spPr bwMode="auto">
            <a:xfrm>
              <a:off x="9791183" y="5564604"/>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sp>
        <p:nvSpPr>
          <p:cNvPr id="6" name="矩形 5"/>
          <p:cNvSpPr/>
          <p:nvPr/>
        </p:nvSpPr>
        <p:spPr>
          <a:xfrm>
            <a:off x="1375269" y="1563668"/>
            <a:ext cx="326051" cy="392415"/>
          </a:xfrm>
          <a:prstGeom prst="rect">
            <a:avLst/>
          </a:prstGeom>
          <a:noFill/>
        </p:spPr>
        <p:txBody>
          <a:bodyPr wrap="none" lIns="68580" tIns="34290" rIns="68580" bIns="34290">
            <a:spAutoFit/>
          </a:bodyPr>
          <a:lstStyle/>
          <a:p>
            <a:r>
              <a:rPr lang="en-US" altLang="zh-CN" sz="2100" b="1" dirty="0">
                <a:solidFill>
                  <a:schemeClr val="tx1">
                    <a:lumMod val="85000"/>
                    <a:lumOff val="15000"/>
                  </a:schemeClr>
                </a:solidFill>
                <a:latin typeface="Agency FB" panose="020B0503020202020204" pitchFamily="34" charset="0"/>
                <a:ea typeface="微软雅黑" panose="020B0503020204020204" pitchFamily="34" charset="-122"/>
              </a:rPr>
              <a:t>01</a:t>
            </a:r>
            <a:endParaRPr lang="zh-CN" altLang="en-US" sz="2100" b="1" dirty="0">
              <a:solidFill>
                <a:schemeClr val="tx1">
                  <a:lumMod val="85000"/>
                  <a:lumOff val="15000"/>
                </a:schemeClr>
              </a:solidFill>
            </a:endParaRPr>
          </a:p>
        </p:txBody>
      </p:sp>
      <p:grpSp>
        <p:nvGrpSpPr>
          <p:cNvPr id="14" name="组合 13"/>
          <p:cNvGrpSpPr/>
          <p:nvPr/>
        </p:nvGrpSpPr>
        <p:grpSpPr>
          <a:xfrm rot="2700000">
            <a:off x="3065142" y="1487981"/>
            <a:ext cx="1025434" cy="1025434"/>
            <a:chOff x="1915886" y="2098767"/>
            <a:chExt cx="1367245" cy="1367245"/>
          </a:xfrm>
          <a:solidFill>
            <a:schemeClr val="tx1">
              <a:lumMod val="65000"/>
              <a:lumOff val="35000"/>
            </a:schemeClr>
          </a:solidFill>
        </p:grpSpPr>
        <p:cxnSp>
          <p:nvCxnSpPr>
            <p:cNvPr id="20" name="直接连接符 19"/>
            <p:cNvCxnSpPr/>
            <p:nvPr/>
          </p:nvCxnSpPr>
          <p:spPr>
            <a:xfrm>
              <a:off x="1915886" y="2220686"/>
              <a:ext cx="1367245" cy="0"/>
            </a:xfrm>
            <a:prstGeom prst="line">
              <a:avLst/>
            </a:prstGeom>
            <a:grp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1" name="直接连接符 20"/>
            <p:cNvCxnSpPr/>
            <p:nvPr/>
          </p:nvCxnSpPr>
          <p:spPr>
            <a:xfrm rot="5400000">
              <a:off x="2468880" y="2782390"/>
              <a:ext cx="1367245" cy="0"/>
            </a:xfrm>
            <a:prstGeom prst="line">
              <a:avLst/>
            </a:prstGeom>
            <a:grp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2" name="直接连接符 21"/>
            <p:cNvCxnSpPr/>
            <p:nvPr/>
          </p:nvCxnSpPr>
          <p:spPr>
            <a:xfrm rot="5400000">
              <a:off x="1358537" y="2782390"/>
              <a:ext cx="1367245" cy="0"/>
            </a:xfrm>
            <a:prstGeom prst="line">
              <a:avLst/>
            </a:prstGeom>
            <a:grp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3" name="直接连接符 22"/>
            <p:cNvCxnSpPr/>
            <p:nvPr/>
          </p:nvCxnSpPr>
          <p:spPr>
            <a:xfrm>
              <a:off x="1915886" y="3331029"/>
              <a:ext cx="1367245" cy="0"/>
            </a:xfrm>
            <a:prstGeom prst="line">
              <a:avLst/>
            </a:prstGeom>
            <a:grp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5" name="组合 14"/>
          <p:cNvGrpSpPr/>
          <p:nvPr/>
        </p:nvGrpSpPr>
        <p:grpSpPr>
          <a:xfrm>
            <a:off x="3444590" y="1970248"/>
            <a:ext cx="274078" cy="406122"/>
            <a:chOff x="1788812" y="2276750"/>
            <a:chExt cx="392114" cy="581025"/>
          </a:xfrm>
          <a:solidFill>
            <a:schemeClr val="tx1">
              <a:lumMod val="85000"/>
              <a:lumOff val="15000"/>
            </a:schemeClr>
          </a:solidFill>
        </p:grpSpPr>
        <p:sp>
          <p:nvSpPr>
            <p:cNvPr id="17" name="Freeform 9"/>
            <p:cNvSpPr>
              <a:spLocks noEditPoints="1"/>
            </p:cNvSpPr>
            <p:nvPr/>
          </p:nvSpPr>
          <p:spPr bwMode="auto">
            <a:xfrm>
              <a:off x="1788812" y="2276750"/>
              <a:ext cx="392114" cy="430215"/>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8" name="Freeform 10"/>
            <p:cNvSpPr/>
            <p:nvPr/>
          </p:nvSpPr>
          <p:spPr bwMode="auto">
            <a:xfrm>
              <a:off x="1884062" y="2729186"/>
              <a:ext cx="195263" cy="128589"/>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9" name="Freeform 11"/>
            <p:cNvSpPr/>
            <p:nvPr/>
          </p:nvSpPr>
          <p:spPr bwMode="auto">
            <a:xfrm>
              <a:off x="1872946"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16" name="矩形 15"/>
          <p:cNvSpPr/>
          <p:nvPr/>
        </p:nvSpPr>
        <p:spPr>
          <a:xfrm>
            <a:off x="3409329" y="1574686"/>
            <a:ext cx="382156" cy="392415"/>
          </a:xfrm>
          <a:prstGeom prst="rect">
            <a:avLst/>
          </a:prstGeom>
          <a:noFill/>
        </p:spPr>
        <p:txBody>
          <a:bodyPr wrap="none" lIns="68580" tIns="34290" rIns="68580" bIns="34290">
            <a:spAutoFit/>
          </a:bodyPr>
          <a:lstStyle/>
          <a:p>
            <a:r>
              <a:rPr lang="en-US" altLang="zh-CN" sz="2100" b="1" dirty="0">
                <a:solidFill>
                  <a:schemeClr val="tx1">
                    <a:lumMod val="85000"/>
                    <a:lumOff val="15000"/>
                  </a:schemeClr>
                </a:solidFill>
                <a:latin typeface="Agency FB" panose="020B0503020202020204" pitchFamily="34" charset="0"/>
                <a:ea typeface="微软雅黑" panose="020B0503020204020204" pitchFamily="34" charset="-122"/>
              </a:rPr>
              <a:t>02</a:t>
            </a:r>
            <a:endParaRPr lang="zh-CN" altLang="en-US" sz="2100" b="1" dirty="0">
              <a:solidFill>
                <a:schemeClr val="tx1">
                  <a:lumMod val="85000"/>
                  <a:lumOff val="15000"/>
                </a:schemeClr>
              </a:solidFill>
            </a:endParaRPr>
          </a:p>
        </p:txBody>
      </p:sp>
      <p:grpSp>
        <p:nvGrpSpPr>
          <p:cNvPr id="25" name="组合 24"/>
          <p:cNvGrpSpPr/>
          <p:nvPr/>
        </p:nvGrpSpPr>
        <p:grpSpPr>
          <a:xfrm rot="2700000">
            <a:off x="5085255" y="1487981"/>
            <a:ext cx="1025434" cy="1025434"/>
            <a:chOff x="1915886" y="2098767"/>
            <a:chExt cx="1367245" cy="1367245"/>
          </a:xfrm>
          <a:solidFill>
            <a:schemeClr val="tx1">
              <a:lumMod val="65000"/>
              <a:lumOff val="35000"/>
            </a:schemeClr>
          </a:solidFill>
        </p:grpSpPr>
        <p:cxnSp>
          <p:nvCxnSpPr>
            <p:cNvPr id="28" name="直接连接符 27"/>
            <p:cNvCxnSpPr/>
            <p:nvPr/>
          </p:nvCxnSpPr>
          <p:spPr>
            <a:xfrm>
              <a:off x="1915886" y="2220686"/>
              <a:ext cx="1367245" cy="0"/>
            </a:xfrm>
            <a:prstGeom prst="line">
              <a:avLst/>
            </a:prstGeom>
            <a:grp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9" name="直接连接符 28"/>
            <p:cNvCxnSpPr/>
            <p:nvPr/>
          </p:nvCxnSpPr>
          <p:spPr>
            <a:xfrm rot="5400000">
              <a:off x="2468880" y="2782390"/>
              <a:ext cx="1367245" cy="0"/>
            </a:xfrm>
            <a:prstGeom prst="line">
              <a:avLst/>
            </a:prstGeom>
            <a:grp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0" name="直接连接符 29"/>
            <p:cNvCxnSpPr/>
            <p:nvPr/>
          </p:nvCxnSpPr>
          <p:spPr>
            <a:xfrm rot="5400000">
              <a:off x="1358537" y="2782390"/>
              <a:ext cx="1367245" cy="0"/>
            </a:xfrm>
            <a:prstGeom prst="line">
              <a:avLst/>
            </a:prstGeom>
            <a:grp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 name="直接连接符 30"/>
            <p:cNvCxnSpPr/>
            <p:nvPr/>
          </p:nvCxnSpPr>
          <p:spPr>
            <a:xfrm>
              <a:off x="1915886" y="3331029"/>
              <a:ext cx="1367245" cy="0"/>
            </a:xfrm>
            <a:prstGeom prst="line">
              <a:avLst/>
            </a:prstGeom>
            <a:grp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6" name="Freeform 223"/>
          <p:cNvSpPr/>
          <p:nvPr/>
        </p:nvSpPr>
        <p:spPr bwMode="auto">
          <a:xfrm>
            <a:off x="5461928" y="2099696"/>
            <a:ext cx="333163" cy="270203"/>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chemeClr val="tx1">
              <a:lumMod val="85000"/>
              <a:lumOff val="15000"/>
            </a:schemeClr>
          </a:solidFill>
          <a:ln>
            <a:noFill/>
          </a:ln>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sp>
        <p:nvSpPr>
          <p:cNvPr id="27" name="矩形 26"/>
          <p:cNvSpPr/>
          <p:nvPr/>
        </p:nvSpPr>
        <p:spPr>
          <a:xfrm>
            <a:off x="5443843" y="1562301"/>
            <a:ext cx="386965" cy="392415"/>
          </a:xfrm>
          <a:prstGeom prst="rect">
            <a:avLst/>
          </a:prstGeom>
          <a:noFill/>
        </p:spPr>
        <p:txBody>
          <a:bodyPr wrap="none" lIns="68580" tIns="34290" rIns="68580" bIns="34290">
            <a:spAutoFit/>
          </a:bodyPr>
          <a:lstStyle/>
          <a:p>
            <a:r>
              <a:rPr lang="en-US" altLang="zh-CN" sz="2100" b="1" dirty="0">
                <a:solidFill>
                  <a:schemeClr val="tx1">
                    <a:lumMod val="85000"/>
                    <a:lumOff val="15000"/>
                  </a:schemeClr>
                </a:solidFill>
                <a:latin typeface="Agency FB" panose="020B0503020202020204" pitchFamily="34" charset="0"/>
                <a:ea typeface="微软雅黑" panose="020B0503020204020204" pitchFamily="34" charset="-122"/>
              </a:rPr>
              <a:t>03</a:t>
            </a:r>
            <a:endParaRPr lang="zh-CN" altLang="en-US" sz="2100" b="1" dirty="0">
              <a:solidFill>
                <a:schemeClr val="tx1">
                  <a:lumMod val="85000"/>
                  <a:lumOff val="15000"/>
                </a:schemeClr>
              </a:solidFill>
            </a:endParaRPr>
          </a:p>
        </p:txBody>
      </p:sp>
      <p:grpSp>
        <p:nvGrpSpPr>
          <p:cNvPr id="33" name="组合 32"/>
          <p:cNvGrpSpPr/>
          <p:nvPr/>
        </p:nvGrpSpPr>
        <p:grpSpPr>
          <a:xfrm rot="2700000">
            <a:off x="7105369" y="1487981"/>
            <a:ext cx="1025434" cy="1025434"/>
            <a:chOff x="1915886" y="2098767"/>
            <a:chExt cx="1367245" cy="1367245"/>
          </a:xfrm>
          <a:solidFill>
            <a:schemeClr val="tx1">
              <a:lumMod val="65000"/>
              <a:lumOff val="35000"/>
            </a:schemeClr>
          </a:solidFill>
        </p:grpSpPr>
        <p:cxnSp>
          <p:nvCxnSpPr>
            <p:cNvPr id="44" name="直接连接符 43"/>
            <p:cNvCxnSpPr/>
            <p:nvPr/>
          </p:nvCxnSpPr>
          <p:spPr>
            <a:xfrm>
              <a:off x="1915886" y="2220686"/>
              <a:ext cx="1367245" cy="0"/>
            </a:xfrm>
            <a:prstGeom prst="line">
              <a:avLst/>
            </a:prstGeom>
            <a:grp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45" name="直接连接符 44"/>
            <p:cNvCxnSpPr/>
            <p:nvPr/>
          </p:nvCxnSpPr>
          <p:spPr>
            <a:xfrm rot="5400000">
              <a:off x="2468880" y="2782390"/>
              <a:ext cx="1367245" cy="0"/>
            </a:xfrm>
            <a:prstGeom prst="line">
              <a:avLst/>
            </a:prstGeom>
            <a:grp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46" name="直接连接符 45"/>
            <p:cNvCxnSpPr/>
            <p:nvPr/>
          </p:nvCxnSpPr>
          <p:spPr>
            <a:xfrm rot="5400000">
              <a:off x="1358537" y="2782390"/>
              <a:ext cx="1367245" cy="0"/>
            </a:xfrm>
            <a:prstGeom prst="line">
              <a:avLst/>
            </a:prstGeom>
            <a:grp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47" name="直接连接符 46"/>
            <p:cNvCxnSpPr/>
            <p:nvPr/>
          </p:nvCxnSpPr>
          <p:spPr>
            <a:xfrm>
              <a:off x="1915886" y="3331029"/>
              <a:ext cx="1367245" cy="0"/>
            </a:xfrm>
            <a:prstGeom prst="line">
              <a:avLst/>
            </a:prstGeom>
            <a:grp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4" name="组合 33"/>
          <p:cNvGrpSpPr/>
          <p:nvPr/>
        </p:nvGrpSpPr>
        <p:grpSpPr>
          <a:xfrm>
            <a:off x="7471888" y="1919293"/>
            <a:ext cx="425599" cy="446164"/>
            <a:chOff x="7002627" y="828237"/>
            <a:chExt cx="444697" cy="466185"/>
          </a:xfrm>
          <a:solidFill>
            <a:schemeClr val="tx1">
              <a:lumMod val="85000"/>
              <a:lumOff val="15000"/>
            </a:schemeClr>
          </a:solidFill>
        </p:grpSpPr>
        <p:sp>
          <p:nvSpPr>
            <p:cNvPr id="36" name="Freeform 11"/>
            <p:cNvSpPr/>
            <p:nvPr/>
          </p:nvSpPr>
          <p:spPr bwMode="auto">
            <a:xfrm>
              <a:off x="7133420" y="1073942"/>
              <a:ext cx="88753" cy="87818"/>
            </a:xfrm>
            <a:custGeom>
              <a:avLst/>
              <a:gdLst>
                <a:gd name="T0" fmla="*/ 24 w 40"/>
                <a:gd name="T1" fmla="*/ 1 h 40"/>
                <a:gd name="T2" fmla="*/ 20 w 40"/>
                <a:gd name="T3" fmla="*/ 0 h 40"/>
                <a:gd name="T4" fmla="*/ 0 w 40"/>
                <a:gd name="T5" fmla="*/ 20 h 40"/>
                <a:gd name="T6" fmla="*/ 20 w 40"/>
                <a:gd name="T7" fmla="*/ 40 h 40"/>
                <a:gd name="T8" fmla="*/ 40 w 40"/>
                <a:gd name="T9" fmla="*/ 20 h 40"/>
                <a:gd name="T10" fmla="*/ 39 w 40"/>
                <a:gd name="T11" fmla="*/ 15 h 40"/>
                <a:gd name="T12" fmla="*/ 15 w 40"/>
                <a:gd name="T13" fmla="*/ 26 h 40"/>
                <a:gd name="T14" fmla="*/ 24 w 40"/>
                <a:gd name="T15" fmla="*/ 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7" name="Freeform 12"/>
            <p:cNvSpPr/>
            <p:nvPr/>
          </p:nvSpPr>
          <p:spPr bwMode="auto">
            <a:xfrm>
              <a:off x="7002627" y="943149"/>
              <a:ext cx="351273" cy="351273"/>
            </a:xfrm>
            <a:custGeom>
              <a:avLst/>
              <a:gdLst>
                <a:gd name="T0" fmla="*/ 131 w 159"/>
                <a:gd name="T1" fmla="*/ 41 h 159"/>
                <a:gd name="T2" fmla="*/ 144 w 159"/>
                <a:gd name="T3" fmla="*/ 79 h 159"/>
                <a:gd name="T4" fmla="*/ 79 w 159"/>
                <a:gd name="T5" fmla="*/ 144 h 159"/>
                <a:gd name="T6" fmla="*/ 15 w 159"/>
                <a:gd name="T7" fmla="*/ 79 h 159"/>
                <a:gd name="T8" fmla="*/ 79 w 159"/>
                <a:gd name="T9" fmla="*/ 15 h 159"/>
                <a:gd name="T10" fmla="*/ 112 w 159"/>
                <a:gd name="T11" fmla="*/ 24 h 159"/>
                <a:gd name="T12" fmla="*/ 122 w 159"/>
                <a:gd name="T13" fmla="*/ 13 h 159"/>
                <a:gd name="T14" fmla="*/ 79 w 159"/>
                <a:gd name="T15" fmla="*/ 0 h 159"/>
                <a:gd name="T16" fmla="*/ 0 w 159"/>
                <a:gd name="T17" fmla="*/ 79 h 159"/>
                <a:gd name="T18" fmla="*/ 79 w 159"/>
                <a:gd name="T19" fmla="*/ 159 h 159"/>
                <a:gd name="T20" fmla="*/ 159 w 159"/>
                <a:gd name="T21" fmla="*/ 79 h 159"/>
                <a:gd name="T22" fmla="*/ 141 w 159"/>
                <a:gd name="T23" fmla="*/ 30 h 159"/>
                <a:gd name="T24" fmla="*/ 131 w 159"/>
                <a:gd name="T25" fmla="*/ 4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8" name="Freeform 13"/>
            <p:cNvSpPr/>
            <p:nvPr/>
          </p:nvSpPr>
          <p:spPr bwMode="auto">
            <a:xfrm>
              <a:off x="7177329" y="1049652"/>
              <a:ext cx="66331" cy="68199"/>
            </a:xfrm>
            <a:custGeom>
              <a:avLst/>
              <a:gdLst>
                <a:gd name="T0" fmla="*/ 71 w 71"/>
                <a:gd name="T1" fmla="*/ 30 h 73"/>
                <a:gd name="T2" fmla="*/ 38 w 71"/>
                <a:gd name="T3" fmla="*/ 0 h 73"/>
                <a:gd name="T4" fmla="*/ 19 w 71"/>
                <a:gd name="T5" fmla="*/ 19 h 73"/>
                <a:gd name="T6" fmla="*/ 0 w 71"/>
                <a:gd name="T7" fmla="*/ 73 h 73"/>
                <a:gd name="T8" fmla="*/ 55 w 71"/>
                <a:gd name="T9" fmla="*/ 49 h 73"/>
                <a:gd name="T10" fmla="*/ 71 w 71"/>
                <a:gd name="T11" fmla="*/ 30 h 73"/>
              </a:gdLst>
              <a:ahLst/>
              <a:cxnLst>
                <a:cxn ang="0">
                  <a:pos x="T0" y="T1"/>
                </a:cxn>
                <a:cxn ang="0">
                  <a:pos x="T2" y="T3"/>
                </a:cxn>
                <a:cxn ang="0">
                  <a:pos x="T4" y="T5"/>
                </a:cxn>
                <a:cxn ang="0">
                  <a:pos x="T6" y="T7"/>
                </a:cxn>
                <a:cxn ang="0">
                  <a:pos x="T8" y="T9"/>
                </a:cxn>
                <a:cxn ang="0">
                  <a:pos x="T10" y="T11"/>
                </a:cxn>
              </a:cxnLst>
              <a:rect l="0" t="0" r="r" b="b"/>
              <a:pathLst>
                <a:path w="71" h="73">
                  <a:moveTo>
                    <a:pt x="71" y="30"/>
                  </a:moveTo>
                  <a:lnTo>
                    <a:pt x="38" y="0"/>
                  </a:lnTo>
                  <a:lnTo>
                    <a:pt x="19" y="19"/>
                  </a:lnTo>
                  <a:lnTo>
                    <a:pt x="0" y="73"/>
                  </a:lnTo>
                  <a:lnTo>
                    <a:pt x="55" y="49"/>
                  </a:lnTo>
                  <a:lnTo>
                    <a:pt x="71"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9" name="Freeform 14"/>
            <p:cNvSpPr/>
            <p:nvPr/>
          </p:nvSpPr>
          <p:spPr bwMode="auto">
            <a:xfrm>
              <a:off x="7219370" y="916990"/>
              <a:ext cx="143873" cy="152281"/>
            </a:xfrm>
            <a:custGeom>
              <a:avLst/>
              <a:gdLst>
                <a:gd name="T0" fmla="*/ 121 w 154"/>
                <a:gd name="T1" fmla="*/ 0 h 163"/>
                <a:gd name="T2" fmla="*/ 0 w 154"/>
                <a:gd name="T3" fmla="*/ 132 h 163"/>
                <a:gd name="T4" fmla="*/ 33 w 154"/>
                <a:gd name="T5" fmla="*/ 163 h 163"/>
                <a:gd name="T6" fmla="*/ 154 w 154"/>
                <a:gd name="T7" fmla="*/ 31 h 163"/>
                <a:gd name="T8" fmla="*/ 121 w 154"/>
                <a:gd name="T9" fmla="*/ 35 h 163"/>
                <a:gd name="T10" fmla="*/ 121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121" y="0"/>
                  </a:moveTo>
                  <a:lnTo>
                    <a:pt x="0" y="132"/>
                  </a:lnTo>
                  <a:lnTo>
                    <a:pt x="33" y="163"/>
                  </a:lnTo>
                  <a:lnTo>
                    <a:pt x="154" y="31"/>
                  </a:lnTo>
                  <a:lnTo>
                    <a:pt x="121" y="35"/>
                  </a:lnTo>
                  <a:lnTo>
                    <a:pt x="1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0" name="Freeform 15"/>
            <p:cNvSpPr/>
            <p:nvPr/>
          </p:nvSpPr>
          <p:spPr bwMode="auto">
            <a:xfrm>
              <a:off x="7338952" y="883357"/>
              <a:ext cx="56988" cy="59791"/>
            </a:xfrm>
            <a:custGeom>
              <a:avLst/>
              <a:gdLst>
                <a:gd name="T0" fmla="*/ 14 w 61"/>
                <a:gd name="T1" fmla="*/ 48 h 64"/>
                <a:gd name="T2" fmla="*/ 14 w 61"/>
                <a:gd name="T3" fmla="*/ 12 h 64"/>
                <a:gd name="T4" fmla="*/ 0 w 61"/>
                <a:gd name="T5" fmla="*/ 0 h 64"/>
                <a:gd name="T6" fmla="*/ 0 w 61"/>
                <a:gd name="T7" fmla="*/ 0 h 64"/>
                <a:gd name="T8" fmla="*/ 0 w 61"/>
                <a:gd name="T9" fmla="*/ 64 h 64"/>
                <a:gd name="T10" fmla="*/ 61 w 61"/>
                <a:gd name="T11" fmla="*/ 55 h 64"/>
                <a:gd name="T12" fmla="*/ 61 w 61"/>
                <a:gd name="T13" fmla="*/ 55 h 64"/>
                <a:gd name="T14" fmla="*/ 50 w 61"/>
                <a:gd name="T15" fmla="*/ 43 h 64"/>
                <a:gd name="T16" fmla="*/ 14 w 61"/>
                <a:gd name="T17"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4">
                  <a:moveTo>
                    <a:pt x="14" y="48"/>
                  </a:moveTo>
                  <a:lnTo>
                    <a:pt x="14" y="12"/>
                  </a:lnTo>
                  <a:lnTo>
                    <a:pt x="0" y="0"/>
                  </a:lnTo>
                  <a:lnTo>
                    <a:pt x="0" y="0"/>
                  </a:lnTo>
                  <a:lnTo>
                    <a:pt x="0" y="64"/>
                  </a:lnTo>
                  <a:lnTo>
                    <a:pt x="61" y="55"/>
                  </a:lnTo>
                  <a:lnTo>
                    <a:pt x="61" y="55"/>
                  </a:lnTo>
                  <a:lnTo>
                    <a:pt x="50" y="43"/>
                  </a:lnTo>
                  <a:lnTo>
                    <a:pt x="14"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1" name="Freeform 16"/>
            <p:cNvSpPr/>
            <p:nvPr/>
          </p:nvSpPr>
          <p:spPr bwMode="auto">
            <a:xfrm>
              <a:off x="7363242" y="855330"/>
              <a:ext cx="59791" cy="61660"/>
            </a:xfrm>
            <a:custGeom>
              <a:avLst/>
              <a:gdLst>
                <a:gd name="T0" fmla="*/ 14 w 64"/>
                <a:gd name="T1" fmla="*/ 49 h 66"/>
                <a:gd name="T2" fmla="*/ 14 w 64"/>
                <a:gd name="T3" fmla="*/ 11 h 66"/>
                <a:gd name="T4" fmla="*/ 2 w 64"/>
                <a:gd name="T5" fmla="*/ 0 h 66"/>
                <a:gd name="T6" fmla="*/ 2 w 64"/>
                <a:gd name="T7" fmla="*/ 0 h 66"/>
                <a:gd name="T8" fmla="*/ 0 w 64"/>
                <a:gd name="T9" fmla="*/ 66 h 66"/>
                <a:gd name="T10" fmla="*/ 64 w 64"/>
                <a:gd name="T11" fmla="*/ 56 h 66"/>
                <a:gd name="T12" fmla="*/ 64 w 64"/>
                <a:gd name="T13" fmla="*/ 56 h 66"/>
                <a:gd name="T14" fmla="*/ 50 w 64"/>
                <a:gd name="T15" fmla="*/ 44 h 66"/>
                <a:gd name="T16" fmla="*/ 14 w 64"/>
                <a:gd name="T17"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6">
                  <a:moveTo>
                    <a:pt x="14" y="49"/>
                  </a:moveTo>
                  <a:lnTo>
                    <a:pt x="14" y="11"/>
                  </a:lnTo>
                  <a:lnTo>
                    <a:pt x="2" y="0"/>
                  </a:lnTo>
                  <a:lnTo>
                    <a:pt x="2" y="0"/>
                  </a:lnTo>
                  <a:lnTo>
                    <a:pt x="0" y="66"/>
                  </a:lnTo>
                  <a:lnTo>
                    <a:pt x="64" y="56"/>
                  </a:lnTo>
                  <a:lnTo>
                    <a:pt x="64" y="56"/>
                  </a:lnTo>
                  <a:lnTo>
                    <a:pt x="50" y="44"/>
                  </a:lnTo>
                  <a:lnTo>
                    <a:pt x="14"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2" name="Freeform 17"/>
            <p:cNvSpPr/>
            <p:nvPr/>
          </p:nvSpPr>
          <p:spPr bwMode="auto">
            <a:xfrm>
              <a:off x="7067089" y="1009479"/>
              <a:ext cx="220480" cy="218612"/>
            </a:xfrm>
            <a:custGeom>
              <a:avLst/>
              <a:gdLst>
                <a:gd name="T0" fmla="*/ 50 w 100"/>
                <a:gd name="T1" fmla="*/ 0 h 99"/>
                <a:gd name="T2" fmla="*/ 0 w 100"/>
                <a:gd name="T3" fmla="*/ 49 h 99"/>
                <a:gd name="T4" fmla="*/ 50 w 100"/>
                <a:gd name="T5" fmla="*/ 99 h 99"/>
                <a:gd name="T6" fmla="*/ 100 w 100"/>
                <a:gd name="T7" fmla="*/ 49 h 99"/>
                <a:gd name="T8" fmla="*/ 92 w 100"/>
                <a:gd name="T9" fmla="*/ 22 h 99"/>
                <a:gd name="T10" fmla="*/ 83 w 100"/>
                <a:gd name="T11" fmla="*/ 32 h 99"/>
                <a:gd name="T12" fmla="*/ 81 w 100"/>
                <a:gd name="T13" fmla="*/ 34 h 99"/>
                <a:gd name="T14" fmla="*/ 85 w 100"/>
                <a:gd name="T15" fmla="*/ 49 h 99"/>
                <a:gd name="T16" fmla="*/ 50 w 100"/>
                <a:gd name="T17" fmla="*/ 84 h 99"/>
                <a:gd name="T18" fmla="*/ 15 w 100"/>
                <a:gd name="T19" fmla="*/ 49 h 99"/>
                <a:gd name="T20" fmla="*/ 50 w 100"/>
                <a:gd name="T21" fmla="*/ 15 h 99"/>
                <a:gd name="T22" fmla="*/ 62 w 100"/>
                <a:gd name="T23" fmla="*/ 17 h 99"/>
                <a:gd name="T24" fmla="*/ 64 w 100"/>
                <a:gd name="T25" fmla="*/ 14 h 99"/>
                <a:gd name="T26" fmla="*/ 73 w 100"/>
                <a:gd name="T27" fmla="*/ 5 h 99"/>
                <a:gd name="T28" fmla="*/ 50 w 100"/>
                <a:gd name="T2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99">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3" name="Freeform 18"/>
            <p:cNvSpPr/>
            <p:nvPr/>
          </p:nvSpPr>
          <p:spPr bwMode="auto">
            <a:xfrm>
              <a:off x="7389401" y="828237"/>
              <a:ext cx="57923" cy="59791"/>
            </a:xfrm>
            <a:custGeom>
              <a:avLst/>
              <a:gdLst>
                <a:gd name="T0" fmla="*/ 50 w 62"/>
                <a:gd name="T1" fmla="*/ 43 h 64"/>
                <a:gd name="T2" fmla="*/ 15 w 62"/>
                <a:gd name="T3" fmla="*/ 47 h 64"/>
                <a:gd name="T4" fmla="*/ 15 w 62"/>
                <a:gd name="T5" fmla="*/ 12 h 64"/>
                <a:gd name="T6" fmla="*/ 0 w 62"/>
                <a:gd name="T7" fmla="*/ 0 h 64"/>
                <a:gd name="T8" fmla="*/ 0 w 62"/>
                <a:gd name="T9" fmla="*/ 0 h 64"/>
                <a:gd name="T10" fmla="*/ 0 w 62"/>
                <a:gd name="T11" fmla="*/ 64 h 64"/>
                <a:gd name="T12" fmla="*/ 62 w 62"/>
                <a:gd name="T13" fmla="*/ 55 h 64"/>
                <a:gd name="T14" fmla="*/ 62 w 62"/>
                <a:gd name="T15" fmla="*/ 55 h 64"/>
                <a:gd name="T16" fmla="*/ 50 w 62"/>
                <a:gd name="T17"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4">
                  <a:moveTo>
                    <a:pt x="50" y="43"/>
                  </a:moveTo>
                  <a:lnTo>
                    <a:pt x="15" y="47"/>
                  </a:lnTo>
                  <a:lnTo>
                    <a:pt x="15" y="12"/>
                  </a:lnTo>
                  <a:lnTo>
                    <a:pt x="0" y="0"/>
                  </a:lnTo>
                  <a:lnTo>
                    <a:pt x="0" y="0"/>
                  </a:lnTo>
                  <a:lnTo>
                    <a:pt x="0" y="64"/>
                  </a:lnTo>
                  <a:lnTo>
                    <a:pt x="62" y="55"/>
                  </a:lnTo>
                  <a:lnTo>
                    <a:pt x="62" y="55"/>
                  </a:lnTo>
                  <a:lnTo>
                    <a:pt x="5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sp>
        <p:nvSpPr>
          <p:cNvPr id="35" name="矩形 34"/>
          <p:cNvSpPr/>
          <p:nvPr/>
        </p:nvSpPr>
        <p:spPr>
          <a:xfrm>
            <a:off x="7435658" y="1555489"/>
            <a:ext cx="385362" cy="392415"/>
          </a:xfrm>
          <a:prstGeom prst="rect">
            <a:avLst/>
          </a:prstGeom>
          <a:noFill/>
        </p:spPr>
        <p:txBody>
          <a:bodyPr wrap="none" lIns="68580" tIns="34290" rIns="68580" bIns="34290">
            <a:spAutoFit/>
          </a:bodyPr>
          <a:lstStyle/>
          <a:p>
            <a:r>
              <a:rPr lang="en-US" altLang="zh-CN" sz="2100" b="1" dirty="0">
                <a:solidFill>
                  <a:schemeClr val="tx1">
                    <a:lumMod val="85000"/>
                    <a:lumOff val="15000"/>
                  </a:schemeClr>
                </a:solidFill>
                <a:latin typeface="Agency FB" panose="020B0503020202020204" pitchFamily="34" charset="0"/>
                <a:ea typeface="微软雅黑" panose="020B0503020204020204" pitchFamily="34" charset="-122"/>
              </a:rPr>
              <a:t>04</a:t>
            </a:r>
            <a:endParaRPr lang="zh-CN" altLang="en-US" sz="2100" b="1" dirty="0">
              <a:solidFill>
                <a:schemeClr val="tx1">
                  <a:lumMod val="85000"/>
                  <a:lumOff val="15000"/>
                </a:schemeClr>
              </a:solidFill>
            </a:endParaRPr>
          </a:p>
        </p:txBody>
      </p:sp>
      <p:sp>
        <p:nvSpPr>
          <p:cNvPr id="48" name="Content Placeholder 2"/>
          <p:cNvSpPr txBox="1"/>
          <p:nvPr/>
        </p:nvSpPr>
        <p:spPr bwMode="auto">
          <a:xfrm>
            <a:off x="445565" y="3040239"/>
            <a:ext cx="2110211"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4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49" name="Content Placeholder 2"/>
          <p:cNvSpPr txBox="1"/>
          <p:nvPr/>
        </p:nvSpPr>
        <p:spPr bwMode="auto">
          <a:xfrm>
            <a:off x="2537601" y="3040239"/>
            <a:ext cx="2110211"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4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50" name="Content Placeholder 2"/>
          <p:cNvSpPr txBox="1"/>
          <p:nvPr/>
        </p:nvSpPr>
        <p:spPr bwMode="auto">
          <a:xfrm>
            <a:off x="4629637" y="3040239"/>
            <a:ext cx="2110211"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4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51" name="Content Placeholder 2"/>
          <p:cNvSpPr txBox="1"/>
          <p:nvPr/>
        </p:nvSpPr>
        <p:spPr bwMode="auto">
          <a:xfrm>
            <a:off x="6728600" y="3040239"/>
            <a:ext cx="2110211"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4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67" name="矩形 66"/>
          <p:cNvSpPr/>
          <p:nvPr/>
        </p:nvSpPr>
        <p:spPr>
          <a:xfrm>
            <a:off x="3389286" y="227424"/>
            <a:ext cx="2236510" cy="400110"/>
          </a:xfrm>
          <a:prstGeom prst="rect">
            <a:avLst/>
          </a:prstGeom>
        </p:spPr>
        <p:txBody>
          <a:bodyPr wrap="none">
            <a:spAutoFit/>
          </a:bodyPr>
          <a:lstStyle/>
          <a:p>
            <a:pPr lvl="0" algn="ctr" defTabSz="685800">
              <a:spcBef>
                <a:spcPct val="20000"/>
              </a:spcBef>
              <a:defRPr/>
            </a:pPr>
            <a:r>
              <a:rPr lang="zh-CN" altLang="en-US" sz="20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单击输入标题内容</a:t>
            </a:r>
            <a:endParaRPr lang="en-US" altLang="zh-CN" sz="20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500"/>
                                        <p:tgtEl>
                                          <p:spTgt spid="48"/>
                                        </p:tgtEl>
                                      </p:cBhvr>
                                    </p:animEffect>
                                  </p:childTnLst>
                                </p:cTn>
                              </p:par>
                            </p:childTnLst>
                          </p:cTn>
                        </p:par>
                        <p:par>
                          <p:cTn id="24" fill="hold">
                            <p:stCondLst>
                              <p:cond delay="1500"/>
                            </p:stCondLst>
                            <p:childTnLst>
                              <p:par>
                                <p:cTn id="25" presetID="31"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1000" fill="hold"/>
                                        <p:tgtEl>
                                          <p:spTgt spid="13"/>
                                        </p:tgtEl>
                                        <p:attrNameLst>
                                          <p:attrName>ppt_w</p:attrName>
                                        </p:attrNameLst>
                                      </p:cBhvr>
                                      <p:tavLst>
                                        <p:tav tm="0">
                                          <p:val>
                                            <p:fltVal val="0"/>
                                          </p:val>
                                        </p:tav>
                                        <p:tav tm="100000">
                                          <p:val>
                                            <p:strVal val="#ppt_w"/>
                                          </p:val>
                                        </p:tav>
                                      </p:tavLst>
                                    </p:anim>
                                    <p:anim calcmode="lin" valueType="num">
                                      <p:cBhvr>
                                        <p:cTn id="28" dur="1000" fill="hold"/>
                                        <p:tgtEl>
                                          <p:spTgt spid="13"/>
                                        </p:tgtEl>
                                        <p:attrNameLst>
                                          <p:attrName>ppt_h</p:attrName>
                                        </p:attrNameLst>
                                      </p:cBhvr>
                                      <p:tavLst>
                                        <p:tav tm="0">
                                          <p:val>
                                            <p:fltVal val="0"/>
                                          </p:val>
                                        </p:tav>
                                        <p:tav tm="100000">
                                          <p:val>
                                            <p:strVal val="#ppt_h"/>
                                          </p:val>
                                        </p:tav>
                                      </p:tavLst>
                                    </p:anim>
                                    <p:anim calcmode="lin" valueType="num">
                                      <p:cBhvr>
                                        <p:cTn id="29" dur="1000" fill="hold"/>
                                        <p:tgtEl>
                                          <p:spTgt spid="13"/>
                                        </p:tgtEl>
                                        <p:attrNameLst>
                                          <p:attrName>style.rotation</p:attrName>
                                        </p:attrNameLst>
                                      </p:cBhvr>
                                      <p:tavLst>
                                        <p:tav tm="0">
                                          <p:val>
                                            <p:fltVal val="90"/>
                                          </p:val>
                                        </p:tav>
                                        <p:tav tm="100000">
                                          <p:val>
                                            <p:fltVal val="0"/>
                                          </p:val>
                                        </p:tav>
                                      </p:tavLst>
                                    </p:anim>
                                    <p:animEffect transition="in" filter="fade">
                                      <p:cBhvr>
                                        <p:cTn id="30" dur="1000"/>
                                        <p:tgtEl>
                                          <p:spTgt spid="13"/>
                                        </p:tgtEl>
                                      </p:cBhvr>
                                    </p:animEffect>
                                  </p:childTnLst>
                                </p:cTn>
                              </p:par>
                            </p:childTnLst>
                          </p:cTn>
                        </p:par>
                        <p:par>
                          <p:cTn id="31" fill="hold">
                            <p:stCondLst>
                              <p:cond delay="2500"/>
                            </p:stCondLst>
                            <p:childTnLst>
                              <p:par>
                                <p:cTn id="32" presetID="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par>
                          <p:cTn id="34" fill="hold">
                            <p:stCondLst>
                              <p:cond delay="2500"/>
                            </p:stCondLst>
                            <p:childTnLst>
                              <p:par>
                                <p:cTn id="35" presetID="1"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par>
                          <p:cTn id="37" fill="hold">
                            <p:stCondLst>
                              <p:cond delay="2500"/>
                            </p:stCondLst>
                            <p:childTnLst>
                              <p:par>
                                <p:cTn id="38" presetID="1" presetClass="entr" presetSubtype="0"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par>
                          <p:cTn id="40" fill="hold">
                            <p:stCondLst>
                              <p:cond delay="2500"/>
                            </p:stCondLst>
                            <p:childTnLst>
                              <p:par>
                                <p:cTn id="41" presetID="10" presetClass="entr" presetSubtype="0" fill="hold" grpId="0" nodeType="after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500"/>
                                        <p:tgtEl>
                                          <p:spTgt spid="49"/>
                                        </p:tgtEl>
                                      </p:cBhvr>
                                    </p:animEffect>
                                  </p:childTnLst>
                                </p:cTn>
                              </p:par>
                            </p:childTnLst>
                          </p:cTn>
                        </p:par>
                        <p:par>
                          <p:cTn id="44" fill="hold">
                            <p:stCondLst>
                              <p:cond delay="3000"/>
                            </p:stCondLst>
                            <p:childTnLst>
                              <p:par>
                                <p:cTn id="45" presetID="31" presetClass="entr" presetSubtype="0"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1000" fill="hold"/>
                                        <p:tgtEl>
                                          <p:spTgt spid="24"/>
                                        </p:tgtEl>
                                        <p:attrNameLst>
                                          <p:attrName>ppt_w</p:attrName>
                                        </p:attrNameLst>
                                      </p:cBhvr>
                                      <p:tavLst>
                                        <p:tav tm="0">
                                          <p:val>
                                            <p:fltVal val="0"/>
                                          </p:val>
                                        </p:tav>
                                        <p:tav tm="100000">
                                          <p:val>
                                            <p:strVal val="#ppt_w"/>
                                          </p:val>
                                        </p:tav>
                                      </p:tavLst>
                                    </p:anim>
                                    <p:anim calcmode="lin" valueType="num">
                                      <p:cBhvr>
                                        <p:cTn id="48" dur="1000" fill="hold"/>
                                        <p:tgtEl>
                                          <p:spTgt spid="24"/>
                                        </p:tgtEl>
                                        <p:attrNameLst>
                                          <p:attrName>ppt_h</p:attrName>
                                        </p:attrNameLst>
                                      </p:cBhvr>
                                      <p:tavLst>
                                        <p:tav tm="0">
                                          <p:val>
                                            <p:fltVal val="0"/>
                                          </p:val>
                                        </p:tav>
                                        <p:tav tm="100000">
                                          <p:val>
                                            <p:strVal val="#ppt_h"/>
                                          </p:val>
                                        </p:tav>
                                      </p:tavLst>
                                    </p:anim>
                                    <p:anim calcmode="lin" valueType="num">
                                      <p:cBhvr>
                                        <p:cTn id="49" dur="1000" fill="hold"/>
                                        <p:tgtEl>
                                          <p:spTgt spid="24"/>
                                        </p:tgtEl>
                                        <p:attrNameLst>
                                          <p:attrName>style.rotation</p:attrName>
                                        </p:attrNameLst>
                                      </p:cBhvr>
                                      <p:tavLst>
                                        <p:tav tm="0">
                                          <p:val>
                                            <p:fltVal val="90"/>
                                          </p:val>
                                        </p:tav>
                                        <p:tav tm="100000">
                                          <p:val>
                                            <p:fltVal val="0"/>
                                          </p:val>
                                        </p:tav>
                                      </p:tavLst>
                                    </p:anim>
                                    <p:animEffect transition="in" filter="fade">
                                      <p:cBhvr>
                                        <p:cTn id="50" dur="1000"/>
                                        <p:tgtEl>
                                          <p:spTgt spid="24"/>
                                        </p:tgtEl>
                                      </p:cBhvr>
                                    </p:animEffect>
                                  </p:childTnLst>
                                </p:cTn>
                              </p:par>
                            </p:childTnLst>
                          </p:cTn>
                        </p:par>
                        <p:par>
                          <p:cTn id="51" fill="hold">
                            <p:stCondLst>
                              <p:cond delay="4000"/>
                            </p:stCondLst>
                            <p:childTnLst>
                              <p:par>
                                <p:cTn id="52" presetID="1" presetClass="entr" presetSubtype="0" fill="hold" nodeType="afterEffect">
                                  <p:stCondLst>
                                    <p:cond delay="0"/>
                                  </p:stCondLst>
                                  <p:childTnLst>
                                    <p:set>
                                      <p:cBhvr>
                                        <p:cTn id="53" dur="1" fill="hold">
                                          <p:stCondLst>
                                            <p:cond delay="0"/>
                                          </p:stCondLst>
                                        </p:cTn>
                                        <p:tgtEl>
                                          <p:spTgt spid="25"/>
                                        </p:tgtEl>
                                        <p:attrNameLst>
                                          <p:attrName>style.visibility</p:attrName>
                                        </p:attrNameLst>
                                      </p:cBhvr>
                                      <p:to>
                                        <p:strVal val="visible"/>
                                      </p:to>
                                    </p:set>
                                  </p:childTnLst>
                                </p:cTn>
                              </p:par>
                            </p:childTnLst>
                          </p:cTn>
                        </p:par>
                        <p:par>
                          <p:cTn id="54" fill="hold">
                            <p:stCondLst>
                              <p:cond delay="4000"/>
                            </p:stCondLst>
                            <p:childTnLst>
                              <p:par>
                                <p:cTn id="55" presetID="1"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childTnLst>
                          </p:cTn>
                        </p:par>
                        <p:par>
                          <p:cTn id="57" fill="hold">
                            <p:stCondLst>
                              <p:cond delay="4000"/>
                            </p:stCondLst>
                            <p:childTnLst>
                              <p:par>
                                <p:cTn id="58" presetID="1" presetClass="entr" presetSubtype="0"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childTnLst>
                                </p:cTn>
                              </p:par>
                            </p:childTnLst>
                          </p:cTn>
                        </p:par>
                        <p:par>
                          <p:cTn id="60" fill="hold">
                            <p:stCondLst>
                              <p:cond delay="4000"/>
                            </p:stCondLst>
                            <p:childTnLst>
                              <p:par>
                                <p:cTn id="61" presetID="10"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500"/>
                                        <p:tgtEl>
                                          <p:spTgt spid="50"/>
                                        </p:tgtEl>
                                      </p:cBhvr>
                                    </p:animEffect>
                                  </p:childTnLst>
                                </p:cTn>
                              </p:par>
                            </p:childTnLst>
                          </p:cTn>
                        </p:par>
                        <p:par>
                          <p:cTn id="64" fill="hold">
                            <p:stCondLst>
                              <p:cond delay="4500"/>
                            </p:stCondLst>
                            <p:childTnLst>
                              <p:par>
                                <p:cTn id="65" presetID="31" presetClass="entr" presetSubtype="0"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1000" fill="hold"/>
                                        <p:tgtEl>
                                          <p:spTgt spid="32"/>
                                        </p:tgtEl>
                                        <p:attrNameLst>
                                          <p:attrName>ppt_w</p:attrName>
                                        </p:attrNameLst>
                                      </p:cBhvr>
                                      <p:tavLst>
                                        <p:tav tm="0">
                                          <p:val>
                                            <p:fltVal val="0"/>
                                          </p:val>
                                        </p:tav>
                                        <p:tav tm="100000">
                                          <p:val>
                                            <p:strVal val="#ppt_w"/>
                                          </p:val>
                                        </p:tav>
                                      </p:tavLst>
                                    </p:anim>
                                    <p:anim calcmode="lin" valueType="num">
                                      <p:cBhvr>
                                        <p:cTn id="68" dur="1000" fill="hold"/>
                                        <p:tgtEl>
                                          <p:spTgt spid="32"/>
                                        </p:tgtEl>
                                        <p:attrNameLst>
                                          <p:attrName>ppt_h</p:attrName>
                                        </p:attrNameLst>
                                      </p:cBhvr>
                                      <p:tavLst>
                                        <p:tav tm="0">
                                          <p:val>
                                            <p:fltVal val="0"/>
                                          </p:val>
                                        </p:tav>
                                        <p:tav tm="100000">
                                          <p:val>
                                            <p:strVal val="#ppt_h"/>
                                          </p:val>
                                        </p:tav>
                                      </p:tavLst>
                                    </p:anim>
                                    <p:anim calcmode="lin" valueType="num">
                                      <p:cBhvr>
                                        <p:cTn id="69" dur="1000" fill="hold"/>
                                        <p:tgtEl>
                                          <p:spTgt spid="32"/>
                                        </p:tgtEl>
                                        <p:attrNameLst>
                                          <p:attrName>style.rotation</p:attrName>
                                        </p:attrNameLst>
                                      </p:cBhvr>
                                      <p:tavLst>
                                        <p:tav tm="0">
                                          <p:val>
                                            <p:fltVal val="90"/>
                                          </p:val>
                                        </p:tav>
                                        <p:tav tm="100000">
                                          <p:val>
                                            <p:fltVal val="0"/>
                                          </p:val>
                                        </p:tav>
                                      </p:tavLst>
                                    </p:anim>
                                    <p:animEffect transition="in" filter="fade">
                                      <p:cBhvr>
                                        <p:cTn id="70" dur="1000"/>
                                        <p:tgtEl>
                                          <p:spTgt spid="32"/>
                                        </p:tgtEl>
                                      </p:cBhvr>
                                    </p:animEffect>
                                  </p:childTnLst>
                                </p:cTn>
                              </p:par>
                            </p:childTnLst>
                          </p:cTn>
                        </p:par>
                        <p:par>
                          <p:cTn id="71" fill="hold">
                            <p:stCondLst>
                              <p:cond delay="5500"/>
                            </p:stCondLst>
                            <p:childTnLst>
                              <p:par>
                                <p:cTn id="72" presetID="1" presetClass="entr" presetSubtype="0" fill="hold" nodeType="afterEffect">
                                  <p:stCondLst>
                                    <p:cond delay="0"/>
                                  </p:stCondLst>
                                  <p:childTnLst>
                                    <p:set>
                                      <p:cBhvr>
                                        <p:cTn id="73" dur="1" fill="hold">
                                          <p:stCondLst>
                                            <p:cond delay="0"/>
                                          </p:stCondLst>
                                        </p:cTn>
                                        <p:tgtEl>
                                          <p:spTgt spid="33"/>
                                        </p:tgtEl>
                                        <p:attrNameLst>
                                          <p:attrName>style.visibility</p:attrName>
                                        </p:attrNameLst>
                                      </p:cBhvr>
                                      <p:to>
                                        <p:strVal val="visible"/>
                                      </p:to>
                                    </p:set>
                                  </p:childTnLst>
                                </p:cTn>
                              </p:par>
                            </p:childTnLst>
                          </p:cTn>
                        </p:par>
                        <p:par>
                          <p:cTn id="74" fill="hold">
                            <p:stCondLst>
                              <p:cond delay="5500"/>
                            </p:stCondLst>
                            <p:childTnLst>
                              <p:par>
                                <p:cTn id="75" presetID="1" presetClass="entr" presetSubtype="0" fill="hold" grpId="0" nodeType="afterEffect">
                                  <p:stCondLst>
                                    <p:cond delay="0"/>
                                  </p:stCondLst>
                                  <p:childTnLst>
                                    <p:set>
                                      <p:cBhvr>
                                        <p:cTn id="76" dur="1" fill="hold">
                                          <p:stCondLst>
                                            <p:cond delay="0"/>
                                          </p:stCondLst>
                                        </p:cTn>
                                        <p:tgtEl>
                                          <p:spTgt spid="35"/>
                                        </p:tgtEl>
                                        <p:attrNameLst>
                                          <p:attrName>style.visibility</p:attrName>
                                        </p:attrNameLst>
                                      </p:cBhvr>
                                      <p:to>
                                        <p:strVal val="visible"/>
                                      </p:to>
                                    </p:set>
                                  </p:childTnLst>
                                </p:cTn>
                              </p:par>
                            </p:childTnLst>
                          </p:cTn>
                        </p:par>
                        <p:par>
                          <p:cTn id="77" fill="hold">
                            <p:stCondLst>
                              <p:cond delay="5500"/>
                            </p:stCondLst>
                            <p:childTnLst>
                              <p:par>
                                <p:cTn id="78" presetID="1" presetClass="entr" presetSubtype="0" fill="hold" nodeType="afterEffect">
                                  <p:stCondLst>
                                    <p:cond delay="0"/>
                                  </p:stCondLst>
                                  <p:childTnLst>
                                    <p:set>
                                      <p:cBhvr>
                                        <p:cTn id="79" dur="1" fill="hold">
                                          <p:stCondLst>
                                            <p:cond delay="0"/>
                                          </p:stCondLst>
                                        </p:cTn>
                                        <p:tgtEl>
                                          <p:spTgt spid="34"/>
                                        </p:tgtEl>
                                        <p:attrNameLst>
                                          <p:attrName>style.visibility</p:attrName>
                                        </p:attrNameLst>
                                      </p:cBhvr>
                                      <p:to>
                                        <p:strVal val="visible"/>
                                      </p:to>
                                    </p:set>
                                  </p:childTnLst>
                                </p:cTn>
                              </p:par>
                            </p:childTnLst>
                          </p:cTn>
                        </p:par>
                        <p:par>
                          <p:cTn id="80" fill="hold">
                            <p:stCondLst>
                              <p:cond delay="5500"/>
                            </p:stCondLst>
                            <p:childTnLst>
                              <p:par>
                                <p:cTn id="81" presetID="10" presetClass="entr" presetSubtype="0" fill="hold" grpId="0" nodeType="after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fade">
                                      <p:cBhvr>
                                        <p:cTn id="8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26" grpId="0" animBg="1"/>
      <p:bldP spid="27" grpId="0"/>
      <p:bldP spid="35" grpId="0"/>
      <p:bldP spid="48" grpId="0"/>
      <p:bldP spid="49" grpId="0"/>
      <p:bldP spid="50" grpId="0"/>
      <p:bldP spid="5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1"/>
  <p:tag name="ISPRING_SCORM_RATE_QUIZZES" val="0"/>
  <p:tag name="ISPRING_SCORM_PASSING_SCORE" val="100.0000000000"/>
  <p:tag name="ISPRING_RESOURCE_PATHS_HASH_2" val="16bbaa7428e5146045da90b8e5e52f5773c4b91e"/>
</p:tagLst>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第一PPT，www.1ppt.com">
  <a:themeElements>
    <a:clrScheme name="Busines">
      <a:dk1>
        <a:srgbClr val="A1A1A1"/>
      </a:dk1>
      <a:lt1>
        <a:sysClr val="window" lastClr="FFFFFF"/>
      </a:lt1>
      <a:dk2>
        <a:srgbClr val="1C9899"/>
      </a:dk2>
      <a:lt2>
        <a:srgbClr val="FFFFFF"/>
      </a:lt2>
      <a:accent1>
        <a:srgbClr val="3378A6"/>
      </a:accent1>
      <a:accent2>
        <a:srgbClr val="309CA8"/>
      </a:accent2>
      <a:accent3>
        <a:srgbClr val="517299"/>
      </a:accent3>
      <a:accent4>
        <a:srgbClr val="6BA7C6"/>
      </a:accent4>
      <a:accent5>
        <a:srgbClr val="C6C6C6"/>
      </a:accent5>
      <a:accent6>
        <a:srgbClr val="A1A1A1"/>
      </a:accent6>
      <a:hlink>
        <a:srgbClr val="F33B48"/>
      </a:hlink>
      <a:folHlink>
        <a:srgbClr val="FFC000"/>
      </a:folHlink>
    </a:clrScheme>
    <a:fontScheme name="Tema de Office">
      <a:majorFont>
        <a:latin typeface="Gill Sans"/>
        <a:ea typeface="ＭＳ Ｐゴシック"/>
        <a:cs typeface="Gill Sans"/>
      </a:majorFont>
      <a:minorFont>
        <a:latin typeface="Gill Sans"/>
        <a:ea typeface="ＭＳ Ｐゴシック"/>
        <a:cs typeface="Gill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lstStyle>
        <a:defPPr marL="342900" marR="0" indent="0" algn="ctr" defTabSz="825500" rtl="0" eaLnBrk="1" fontAlgn="base" latinLnBrk="0" hangingPunct="0">
          <a:lnSpc>
            <a:spcPct val="100000"/>
          </a:lnSpc>
          <a:spcBef>
            <a:spcPct val="0"/>
          </a:spcBef>
          <a:spcAft>
            <a:spcPct val="0"/>
          </a:spcAft>
          <a:buClrTx/>
          <a:buSzTx/>
          <a:buFontTx/>
          <a:buNone/>
          <a:defRPr kumimoji="0" lang="es-ES" sz="5800" b="0" i="0" u="none" strike="noStrike" cap="none" normalizeH="0" baseline="0">
            <a:ln>
              <a:noFill/>
            </a:ln>
            <a:solidFill>
              <a:srgbClr val="000000"/>
            </a:solidFill>
            <a:effectLst/>
            <a:latin typeface="Gill Sans" charset="0"/>
            <a:ea typeface="MS PGothic" panose="020B0600070205080204" charset="-128"/>
            <a:cs typeface="Gill Sans"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lstStyle>
        <a:defPPr marL="342900" marR="0" indent="0" algn="ctr" defTabSz="825500" rtl="0" eaLnBrk="1" fontAlgn="base" latinLnBrk="0" hangingPunct="0">
          <a:lnSpc>
            <a:spcPct val="100000"/>
          </a:lnSpc>
          <a:spcBef>
            <a:spcPct val="0"/>
          </a:spcBef>
          <a:spcAft>
            <a:spcPct val="0"/>
          </a:spcAft>
          <a:buClrTx/>
          <a:buSzTx/>
          <a:buFontTx/>
          <a:buNone/>
          <a:defRPr kumimoji="0" lang="es-ES" sz="5800" b="0" i="0" u="none" strike="noStrike" cap="none" normalizeH="0" baseline="0">
            <a:ln>
              <a:noFill/>
            </a:ln>
            <a:solidFill>
              <a:srgbClr val="000000"/>
            </a:solidFill>
            <a:effectLst/>
            <a:latin typeface="Gill Sans" charset="0"/>
            <a:ea typeface="MS PGothic" panose="020B0600070205080204" charset="-128"/>
            <a:cs typeface="Gill Sans" charset="0"/>
            <a:sym typeface="Gill Sans"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3793</Words>
  <Application>Microsoft Office PowerPoint</Application>
  <PresentationFormat>全屏显示(16:9)</PresentationFormat>
  <Paragraphs>415</Paragraphs>
  <Slides>30</Slides>
  <Notes>30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30</vt:i4>
      </vt:variant>
    </vt:vector>
  </HeadingPairs>
  <TitlesOfParts>
    <vt:vector size="44" baseType="lpstr">
      <vt:lpstr>Arial Unicode MS</vt:lpstr>
      <vt:lpstr>FFF Tusj</vt:lpstr>
      <vt:lpstr>Gill Sans</vt:lpstr>
      <vt:lpstr>Lucida Grande</vt:lpstr>
      <vt:lpstr>Open Sans</vt:lpstr>
      <vt:lpstr>Roboto Bold</vt:lpstr>
      <vt:lpstr>宋体</vt:lpstr>
      <vt:lpstr>微软雅黑</vt:lpstr>
      <vt:lpstr>Agency FB</vt:lpstr>
      <vt:lpstr>Arial</vt:lpstr>
      <vt:lpstr>Calibri</vt:lpstr>
      <vt:lpstr>Impact</vt:lpstr>
      <vt:lpstr>Wingdings</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121</cp:revision>
  <dcterms:created xsi:type="dcterms:W3CDTF">2020-05-23T10:25:33Z</dcterms:created>
  <dcterms:modified xsi:type="dcterms:W3CDTF">2021-01-05T15:43:13Z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